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 id="2147483701" r:id="rId2"/>
  </p:sldMasterIdLst>
  <p:notesMasterIdLst>
    <p:notesMasterId r:id="rId21"/>
  </p:notesMasterIdLst>
  <p:handoutMasterIdLst>
    <p:handoutMasterId r:id="rId22"/>
  </p:handoutMasterIdLst>
  <p:sldIdLst>
    <p:sldId id="280" r:id="rId3"/>
    <p:sldId id="281" r:id="rId4"/>
    <p:sldId id="337" r:id="rId5"/>
    <p:sldId id="2147470575" r:id="rId6"/>
    <p:sldId id="2147470571" r:id="rId7"/>
    <p:sldId id="283" r:id="rId8"/>
    <p:sldId id="2147384668" r:id="rId9"/>
    <p:sldId id="2147470558" r:id="rId10"/>
    <p:sldId id="2147470562" r:id="rId11"/>
    <p:sldId id="2147470568" r:id="rId12"/>
    <p:sldId id="285" r:id="rId13"/>
    <p:sldId id="282" r:id="rId14"/>
    <p:sldId id="2147470572" r:id="rId15"/>
    <p:sldId id="2147470560" r:id="rId16"/>
    <p:sldId id="2147470574" r:id="rId17"/>
    <p:sldId id="289" r:id="rId18"/>
    <p:sldId id="2147470573" r:id="rId19"/>
    <p:sldId id="2147470570" r:id="rId20"/>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MetricHPE" panose="020B0503030202060203" pitchFamily="34" charset="0"/>
      <p:regular r:id="rId27"/>
      <p:bold r:id="rId28"/>
      <p:italic r:id="rId29"/>
      <p:boldItalic r:id="rId30"/>
    </p:embeddedFont>
    <p:embeddedFont>
      <p:font typeface="MetricHPE Black" panose="020B0803030202060203" pitchFamily="34" charset="0"/>
      <p:bold r:id="rId31"/>
      <p:boldItalic r:id="rId32"/>
    </p:embeddedFont>
    <p:embeddedFont>
      <p:font typeface="MetricHPE Light" panose="020B0303030202060203" pitchFamily="34" charset="0"/>
      <p:regular r:id="rId33"/>
      <p:italic r:id="rId34"/>
    </p:embeddedFont>
    <p:embeddedFont>
      <p:font typeface="MetricHPE Semibold" panose="020B0703030202060203" pitchFamily="34" charset="0"/>
      <p:bold r:id="rId35"/>
      <p:boldItalic r:id="rId36"/>
    </p:embeddedFont>
    <p:embeddedFont>
      <p:font typeface="Segoe UI" panose="020B0502040204020203" pitchFamily="34" charset="0"/>
      <p:regular r:id="rId37"/>
      <p:bold r:id="rId38"/>
      <p:italic r:id="rId39"/>
      <p:boldItalic r:id="rId40"/>
    </p:embeddedFont>
  </p:embeddedFontLst>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D5CB86C4-1AD9-4D56-A689-AEC7780B6B9A}">
          <p14:sldIdLst>
            <p14:sldId id="280"/>
            <p14:sldId id="281"/>
            <p14:sldId id="337"/>
            <p14:sldId id="2147470575"/>
            <p14:sldId id="2147470571"/>
            <p14:sldId id="283"/>
            <p14:sldId id="2147384668"/>
            <p14:sldId id="2147470558"/>
            <p14:sldId id="2147470562"/>
            <p14:sldId id="2147470568"/>
            <p14:sldId id="285"/>
            <p14:sldId id="282"/>
            <p14:sldId id="2147470572"/>
            <p14:sldId id="2147470560"/>
            <p14:sldId id="2147470574"/>
            <p14:sldId id="289"/>
            <p14:sldId id="2147470573"/>
            <p14:sldId id="2147470570"/>
          </p14:sldIdLst>
        </p14:section>
      </p14:sectionLst>
    </p:ext>
    <p:ext uri="{EFAFB233-063F-42B5-8137-9DF3F51BA10A}">
      <p15:sldGuideLst xmlns:p15="http://schemas.microsoft.com/office/powerpoint/2012/main">
        <p15:guide id="1" orient="horz" pos="2160">
          <p15:clr>
            <a:srgbClr val="A4A3A4"/>
          </p15:clr>
        </p15:guide>
        <p15:guide id="4" orient="horz" pos="3840">
          <p15:clr>
            <a:srgbClr val="A4A3A4"/>
          </p15:clr>
        </p15:guide>
        <p15:guide id="5" pos="3840">
          <p15:clr>
            <a:srgbClr val="A4A3A4"/>
          </p15:clr>
        </p15:guide>
        <p15:guide id="6" pos="384">
          <p15:clr>
            <a:srgbClr val="A4A3A4"/>
          </p15:clr>
        </p15:guide>
        <p15:guide id="7" pos="7296">
          <p15:clr>
            <a:srgbClr val="A4A3A4"/>
          </p15:clr>
        </p15:guide>
        <p15:guide id="8" orient="horz" pos="9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a Seo"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D5ABB26-0587-4C30-8999-92F81FD0307C}">
  <a:tblStyle styleId="{2D5ABB26-0587-4C30-8999-92F81FD0307C}" styleName="No Style, No Grid">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top>
            <a:lnRef idx="1">
              <a:schemeClr val="lt1"/>
            </a:lnRef>
          </a:top>
          <a:bottom>
            <a:lnRef idx="1">
              <a:schemeClr val="lt1"/>
            </a:lnRef>
          </a:bottom>
        </a:tcBdr>
      </a:tcStyle>
    </a:band1H>
    <a:band1V>
      <a:tcStyle>
        <a:tcBdr>
          <a:left>
            <a:lnRef idx="1">
              <a:schemeClr val="lt1"/>
            </a:lnRef>
          </a:left>
          <a:right>
            <a:lnRef idx="1">
              <a:schemeClr val="lt1"/>
            </a:lnRef>
          </a:right>
        </a:tcBdr>
      </a:tcStyle>
    </a:band1V>
    <a:band2V>
      <a:tcStyle>
        <a:tcBdr>
          <a:left>
            <a:lnRef idx="1">
              <a:schemeClr val="lt1"/>
            </a:lnRef>
          </a:left>
          <a:right>
            <a:lnRef idx="1">
              <a:schemeClr val="lt1"/>
            </a:lnRef>
          </a:right>
        </a:tcBdr>
      </a:tcStyle>
    </a:band2V>
    <a:lastCol>
      <a:tcTxStyle b="on"/>
      <a:tcStyle>
        <a:tcBdr/>
      </a:tcStyle>
    </a:lastCol>
    <a:firstCol>
      <a:tcTxStyle b="on"/>
      <a:tcStyle>
        <a:tcBdr/>
      </a:tcStyle>
    </a:firstCol>
    <a:lastRow>
      <a:tcTxStyle b="on"/>
      <a:tcStyle>
        <a:tcBdr>
          <a:top>
            <a:ln w="50800" cmpd="dbl">
              <a:solidFill>
                <a:schemeClr val="lt1"/>
              </a:solidFill>
            </a:ln>
          </a:top>
        </a:tcBdr>
      </a:tcStyle>
    </a:lastRow>
    <a:firstRow>
      <a:tcTxStyle b="on">
        <a:fontRef idx="minor">
          <a:scrgbClr r="0" g="0" b="0"/>
        </a:fontRef>
        <a:schemeClr val="lt1"/>
      </a:tcTxStyle>
      <a:tcStyle>
        <a:tcBdr/>
        <a:fillRef idx="1">
          <a:schemeClr val="dk1">
            <a:tint val="80000"/>
          </a:schemeClr>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217" autoAdjust="0"/>
    <p:restoredTop sz="93792" autoAdjust="0"/>
  </p:normalViewPr>
  <p:slideViewPr>
    <p:cSldViewPr snapToGrid="0">
      <p:cViewPr varScale="1">
        <p:scale>
          <a:sx n="101" d="100"/>
          <a:sy n="101" d="100"/>
        </p:scale>
        <p:origin x="114" y="426"/>
      </p:cViewPr>
      <p:guideLst>
        <p:guide orient="horz" pos="2160"/>
        <p:guide orient="horz" pos="3840"/>
        <p:guide pos="3840"/>
        <p:guide pos="384"/>
        <p:guide pos="7296"/>
        <p:guide orient="horz" pos="960"/>
      </p:guideLst>
    </p:cSldViewPr>
  </p:slideViewPr>
  <p:notesTextViewPr>
    <p:cViewPr>
      <p:scale>
        <a:sx n="1" d="1"/>
        <a:sy n="1" d="1"/>
      </p:scale>
      <p:origin x="0" y="0"/>
    </p:cViewPr>
  </p:notesTextViewPr>
  <p:sorterViewPr>
    <p:cViewPr>
      <p:scale>
        <a:sx n="70" d="100"/>
        <a:sy n="70" d="100"/>
      </p:scale>
      <p:origin x="0" y="0"/>
    </p:cViewPr>
  </p:sorterViewPr>
  <p:notesViewPr>
    <p:cSldViewPr snapToGrid="0">
      <p:cViewPr varScale="1">
        <p:scale>
          <a:sx n="120" d="100"/>
          <a:sy n="120" d="100"/>
        </p:scale>
        <p:origin x="760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notesMaster" Target="notesMasters/notesMaster1.xml"/><Relationship Id="rId34" Type="http://schemas.openxmlformats.org/officeDocument/2006/relationships/font" Target="fonts/font12.fntdata"/><Relationship Id="rId42"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latin typeface="MetricHPE" panose="020B0503030202060203"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CA61830-C416-483F-955E-54203C65B711}" type="datetimeFigureOut">
              <a:rPr lang="en-US">
                <a:latin typeface="MetricHPE" panose="020B0503030202060203" pitchFamily="34" charset="0"/>
              </a:rPr>
              <a:t>11/1/2022</a:t>
            </a:fld>
            <a:endParaRPr dirty="0">
              <a:latin typeface="MetricHPE" panose="020B0503030202060203"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latin typeface="MetricHPE" panose="020B0503030202060203"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EF31B20-3646-4475-8BC4-560CAF715D08}" type="slidenum">
              <a:rPr>
                <a:latin typeface="MetricHPE" panose="020B0503030202060203" pitchFamily="34" charset="0"/>
              </a:rPr>
              <a:t>‹#›</a:t>
            </a:fld>
            <a:endParaRPr dirty="0">
              <a:latin typeface="MetricHPE" panose="020B0503030202060203" pitchFamily="34" charset="0"/>
            </a:endParaRPr>
          </a:p>
        </p:txBody>
      </p:sp>
    </p:spTree>
    <p:extLst>
      <p:ext uri="{BB962C8B-B14F-4D97-AF65-F5344CB8AC3E}">
        <p14:creationId xmlns:p14="http://schemas.microsoft.com/office/powerpoint/2010/main" val="3829244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1000" y="381000"/>
            <a:ext cx="4572001" cy="2573338"/>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381000" y="3124200"/>
            <a:ext cx="6096000" cy="5334000"/>
          </a:xfrm>
          <a:prstGeom prst="rect">
            <a:avLst/>
          </a:prstGeom>
        </p:spPr>
        <p:txBody>
          <a:bodyPr vert="horz" lIns="0" tIns="0" rIns="0" bIns="0" rtlCol="0">
            <a:normAutofit/>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381000" y="8686800"/>
            <a:ext cx="4876800" cy="227013"/>
          </a:xfrm>
          <a:prstGeom prst="rect">
            <a:avLst/>
          </a:prstGeom>
        </p:spPr>
        <p:txBody>
          <a:bodyPr vert="horz" lIns="0" tIns="0" rIns="0" bIns="0" rtlCol="0" anchor="ctr"/>
          <a:lstStyle>
            <a:lvl1pPr algn="l">
              <a:defRPr sz="1000">
                <a:latin typeface="MetricHPE" panose="020B0503030202060203" pitchFamily="34" charset="0"/>
              </a:defRPr>
            </a:lvl1pPr>
          </a:lstStyle>
          <a:p>
            <a:endParaRPr lang="en-US" dirty="0"/>
          </a:p>
        </p:txBody>
      </p:sp>
      <p:sp>
        <p:nvSpPr>
          <p:cNvPr id="7" name="Slide Number Placeholder 6"/>
          <p:cNvSpPr>
            <a:spLocks noGrp="1"/>
          </p:cNvSpPr>
          <p:nvPr>
            <p:ph type="sldNum" sz="quarter" idx="5"/>
          </p:nvPr>
        </p:nvSpPr>
        <p:spPr>
          <a:xfrm>
            <a:off x="5867400" y="8686800"/>
            <a:ext cx="609600" cy="227013"/>
          </a:xfrm>
          <a:prstGeom prst="rect">
            <a:avLst/>
          </a:prstGeom>
        </p:spPr>
        <p:txBody>
          <a:bodyPr vert="horz" lIns="0" tIns="0" rIns="0" bIns="0" rtlCol="0" anchor="ctr"/>
          <a:lstStyle>
            <a:lvl1pPr algn="r">
              <a:defRPr sz="1000">
                <a:latin typeface="MetricHPE" panose="020B0503030202060203" pitchFamily="34" charset="0"/>
              </a:defRPr>
            </a:lvl1pPr>
          </a:lstStyle>
          <a:p>
            <a:fld id="{5BFEAE42-E3FE-4405-B7FC-4425D05B92A0}" type="slidenum">
              <a:rPr lang="en-US" smtClean="0"/>
              <a:pPr/>
              <a:t>‹#›</a:t>
            </a:fld>
            <a:endParaRPr lang="en-US" dirty="0"/>
          </a:p>
        </p:txBody>
      </p:sp>
    </p:spTree>
    <p:extLst>
      <p:ext uri="{BB962C8B-B14F-4D97-AF65-F5344CB8AC3E}">
        <p14:creationId xmlns:p14="http://schemas.microsoft.com/office/powerpoint/2010/main" val="48636397"/>
      </p:ext>
    </p:extLst>
  </p:cSld>
  <p:clrMap bg1="lt1" tx1="dk1" bg2="lt2" tx2="dk2" accent1="accent1" accent2="accent2" accent3="accent3" accent4="accent4" accent5="accent5" accent6="accent6" hlink="hlink" folHlink="folHlink"/>
  <p:notesStyle>
    <a:lvl1pPr marL="45720" indent="-36576" algn="l" defTabSz="914400" rtl="0" eaLnBrk="1" latinLnBrk="0" hangingPunct="1">
      <a:spcBef>
        <a:spcPts val="600"/>
      </a:spcBef>
      <a:buSzPct val="25000"/>
      <a:buFont typeface="" panose="020B0303030202060203" pitchFamily="34" charset="0"/>
      <a:buChar char=" "/>
      <a:defRPr sz="1100" kern="1200">
        <a:solidFill>
          <a:schemeClr val="tx1"/>
        </a:solidFill>
        <a:latin typeface="MetricHPE" panose="020B0503030202060203" pitchFamily="34" charset="0"/>
        <a:ea typeface="+mn-ea"/>
        <a:cs typeface="+mn-cs"/>
      </a:defRPr>
    </a:lvl1pPr>
    <a:lvl2pPr marL="228600" indent="-137160" algn="l" defTabSz="914400" rtl="0" eaLnBrk="1" latinLnBrk="0" hangingPunct="1">
      <a:spcBef>
        <a:spcPts val="600"/>
      </a:spcBef>
      <a:buFont typeface="" panose="020B0303030202060203" pitchFamily="34" charset="0"/>
      <a:buChar char="–"/>
      <a:defRPr sz="1050" kern="1200">
        <a:solidFill>
          <a:schemeClr val="tx1"/>
        </a:solidFill>
        <a:latin typeface="MetricHPE" panose="020B0503030202060203" pitchFamily="34" charset="0"/>
        <a:ea typeface="+mn-ea"/>
        <a:cs typeface="+mn-cs"/>
      </a:defRPr>
    </a:lvl2pPr>
    <a:lvl3pPr marL="365760" indent="-109728" algn="l" defTabSz="914400" rtl="0" eaLnBrk="1" latinLnBrk="0" hangingPunct="1">
      <a:spcBef>
        <a:spcPts val="600"/>
      </a:spcBef>
      <a:buFont typeface="" panose="020B0303030202060203" pitchFamily="34" charset="0"/>
      <a:buChar char="–"/>
      <a:defRPr sz="1000" kern="1200">
        <a:solidFill>
          <a:schemeClr val="tx1"/>
        </a:solidFill>
        <a:latin typeface="MetricHPE" panose="020B0503030202060203" pitchFamily="34" charset="0"/>
        <a:ea typeface="+mn-ea"/>
        <a:cs typeface="+mn-cs"/>
      </a:defRPr>
    </a:lvl3pPr>
    <a:lvl4pPr marL="548640" indent="-109728" algn="l" defTabSz="914400" rtl="0" eaLnBrk="1" latinLnBrk="0" hangingPunct="1">
      <a:spcBef>
        <a:spcPts val="600"/>
      </a:spcBef>
      <a:buFont typeface="" panose="020B0303030202060203" pitchFamily="34" charset="0"/>
      <a:buChar char="–"/>
      <a:defRPr sz="900" kern="1200">
        <a:solidFill>
          <a:schemeClr val="tx1"/>
        </a:solidFill>
        <a:latin typeface="MetricHPE" panose="020B0503030202060203" pitchFamily="34" charset="0"/>
        <a:ea typeface="+mn-ea"/>
        <a:cs typeface="+mn-cs"/>
      </a:defRPr>
    </a:lvl4pPr>
    <a:lvl5pPr marL="731520" indent="-109728" algn="l" defTabSz="914400" rtl="0" eaLnBrk="1" latinLnBrk="0" hangingPunct="1">
      <a:spcBef>
        <a:spcPts val="600"/>
      </a:spcBef>
      <a:buFont typeface="" panose="020B0303030202060203" pitchFamily="34" charset="0"/>
      <a:buChar char="–"/>
      <a:defRPr sz="800" kern="1200">
        <a:solidFill>
          <a:schemeClr val="tx1"/>
        </a:solidFill>
        <a:latin typeface="MetricHPE" panose="020B05030302020602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hpe.com/psnow/doc/a50005189enw"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h20195.www2.hpe.com/v2/Getdocument.aspx?docname=a50005424enw"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hpe.com/us/en/collaterals/collateral.a50002993enw.Economic-benefits-of-HPE-SimpliVity-325-for-Edge-ESG-Economic-Validation.html?rpv=cpf&amp;parentPage=/us/en/pdfViewer"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r>
              <a:rPr lang="en-US">
                <a:latin typeface="+mj-lt"/>
              </a:rPr>
              <a:t>Consider the starting point</a:t>
            </a:r>
            <a:endParaRPr lang="en-US"/>
          </a:p>
          <a:p>
            <a:pPr marL="228600" lvl="1" indent="-137160">
              <a:buFont typeface="MetricHPE" panose="020B0503030202060203" pitchFamily="34" charset="0"/>
              <a:buChar char="•"/>
            </a:pPr>
            <a:r>
              <a:rPr lang="en-US">
                <a:latin typeface="MetricHPE"/>
              </a:rPr>
              <a:t>This deck is intended to be a high-level conversation related to the value that can gained by addressing the challenges of data management complexity.</a:t>
            </a:r>
          </a:p>
          <a:p>
            <a:pPr marL="228600" lvl="1" indent="-137160">
              <a:buFont typeface="MetricHPE" panose="020B0503030202060203" pitchFamily="34" charset="0"/>
              <a:buChar char="•"/>
            </a:pPr>
            <a:r>
              <a:rPr lang="en-US"/>
              <a:t>Note, there’s a separate HPE Story and data-first modernization deck that can be found on Seismic</a:t>
            </a:r>
          </a:p>
          <a:p>
            <a:pPr marL="228600" lvl="1" indent="-137160">
              <a:buFont typeface="MetricHPE" panose="020B0503030202060203" pitchFamily="34" charset="0"/>
              <a:buChar char="•"/>
            </a:pPr>
            <a:r>
              <a:rPr lang="en-US"/>
              <a:t>Additionally, if a customer wants to have deeper conversations on any of the topics on the bottom of this page, each will have different material you can use. </a:t>
            </a:r>
          </a:p>
          <a:p>
            <a:pPr marL="45720" indent="-36576">
              <a:buFont typeface="MetricHPE" panose="020B0503030202060203" pitchFamily="34" charset="0"/>
              <a:buChar char="•"/>
            </a:pPr>
            <a:endParaRPr lang="en-US">
              <a:latin typeface="+mn-lt"/>
            </a:endParaRPr>
          </a:p>
          <a:p>
            <a:endParaRPr lang="en-US">
              <a:latin typeface="+mn-lt"/>
            </a:endParaRPr>
          </a:p>
          <a:p>
            <a:endParaRPr lang="en-US">
              <a:latin typeface="+mn-lt"/>
            </a:endParaRPr>
          </a:p>
          <a:p>
            <a:endParaRPr lang="en-US">
              <a:latin typeface="+mn-lt"/>
            </a:endParaRPr>
          </a:p>
          <a:p>
            <a:endParaRPr lang="en-US"/>
          </a:p>
          <a:p>
            <a:endParaRPr lang="en-GB"/>
          </a:p>
        </p:txBody>
      </p:sp>
      <p:sp>
        <p:nvSpPr>
          <p:cNvPr id="4" name="Slide Number Placeholder 3"/>
          <p:cNvSpPr>
            <a:spLocks noGrp="1"/>
          </p:cNvSpPr>
          <p:nvPr>
            <p:ph type="sldNum" sz="quarter" idx="5"/>
          </p:nvPr>
        </p:nvSpPr>
        <p:spPr/>
        <p:txBody>
          <a:bodyPr/>
          <a:lstStyle/>
          <a:p>
            <a:fld id="{5BFEAE42-E3FE-4405-B7FC-4425D05B92A0}" type="slidenum">
              <a:rPr lang="en-US" smtClean="0"/>
              <a:pPr/>
              <a:t>1</a:t>
            </a:fld>
            <a:endParaRPr lang="en-US"/>
          </a:p>
        </p:txBody>
      </p:sp>
    </p:spTree>
    <p:extLst>
      <p:ext uri="{BB962C8B-B14F-4D97-AF65-F5344CB8AC3E}">
        <p14:creationId xmlns:p14="http://schemas.microsoft.com/office/powerpoint/2010/main" val="2059145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normAutofit fontScale="4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1" u="none" strike="noStrike" kern="1200" cap="none" spc="0" normalizeH="0" baseline="0" noProof="0" dirty="0">
                <a:ln>
                  <a:noFill/>
                </a:ln>
                <a:effectLst/>
                <a:uLnTx/>
                <a:uFillTx/>
              </a:rPr>
              <a:t>Intent of slide: </a:t>
            </a:r>
            <a:r>
              <a:rPr kumimoji="0" lang="en-US" sz="1100" b="0" i="1" u="none" strike="noStrike" kern="1200" cap="none" spc="0" normalizeH="0" baseline="0" noProof="0" dirty="0">
                <a:ln>
                  <a:noFill/>
                </a:ln>
                <a:effectLst/>
                <a:uLnTx/>
                <a:uFillTx/>
              </a:rPr>
              <a:t>Explore common use cases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effectLst/>
              <a:uLnTx/>
              <a:uFillTx/>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take a look at how we’re helping customers achieve the outcomes they desire. </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kumimoji="0" lang="en-US" sz="1100" b="1" i="0" u="none" strike="noStrike" kern="1200" cap="none" spc="0" normalizeH="0" baseline="0" noProof="0" dirty="0">
                <a:ln>
                  <a:noFill/>
                </a:ln>
                <a:effectLst/>
                <a:uLnTx/>
                <a:uFillTx/>
                <a:latin typeface="MetricHPE" panose="020B0503030202060203" pitchFamily="34" charset="0"/>
                <a:ea typeface="+mn-ea"/>
                <a:cs typeface="+mn-cs"/>
              </a:rPr>
              <a:t>______</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effectLst/>
              <a:uLnTx/>
              <a:uFillTx/>
              <a:latin typeface="MetricHPE" panose="020B050303020206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effectLst/>
                <a:uLnTx/>
                <a:uFillTx/>
                <a:latin typeface="MetricHPE" panose="020B0503030202060203" pitchFamily="34" charset="0"/>
                <a:ea typeface="+mn-ea"/>
                <a:cs typeface="+mn-cs"/>
              </a:rPr>
              <a:t>REINVENTING HOW CARGO MOVES FROM SHIP TO SHORE - Patrick Terminals brings new levels of automation and agility to terminal operations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cap="all" dirty="0">
                <a:effectLst/>
                <a:latin typeface="MetricHPE Black" panose="020B0A03030202060203" pitchFamily="34" charset="0"/>
              </a:rPr>
              <a:t>https://www.hpe.com/psnow/doc/a50004454enw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effectLst/>
                <a:uLnTx/>
                <a:uFillTx/>
                <a:latin typeface="MetricHPE" panose="020B0503030202060203" pitchFamily="34" charset="0"/>
                <a:ea typeface="+mn-ea"/>
                <a:cs typeface="+mn-cs"/>
              </a:rPr>
              <a:t>Patrick Terminals has requirements for data input and management, which must stay agile with ever-changing business needs and the growing industry. Understanding these key requirements, </a:t>
            </a:r>
            <a:r>
              <a:rPr kumimoji="0" lang="en-US" sz="1100" b="0" i="0" u="none" strike="noStrike" kern="1200" cap="none" spc="0" normalizeH="0" baseline="0" dirty="0" err="1">
                <a:ln>
                  <a:noFill/>
                </a:ln>
                <a:effectLst/>
                <a:uLnTx/>
                <a:uFillTx/>
                <a:latin typeface="MetricHPE" panose="020B0503030202060203" pitchFamily="34" charset="0"/>
                <a:ea typeface="+mn-ea"/>
                <a:cs typeface="+mn-cs"/>
              </a:rPr>
              <a:t>Vectec</a:t>
            </a:r>
            <a:r>
              <a:rPr kumimoji="0" lang="en-US" sz="1100" b="0" i="0" u="none" strike="noStrike" kern="1200" cap="none" spc="0" normalizeH="0" baseline="0" dirty="0">
                <a:ln>
                  <a:noFill/>
                </a:ln>
                <a:effectLst/>
                <a:uLnTx/>
                <a:uFillTx/>
                <a:latin typeface="MetricHPE" panose="020B0503030202060203" pitchFamily="34" charset="0"/>
                <a:ea typeface="+mn-ea"/>
                <a:cs typeface="+mn-cs"/>
              </a:rPr>
              <a:t> introduced </a:t>
            </a:r>
            <a:r>
              <a:rPr kumimoji="0" lang="en-US" sz="1100" b="0" i="0" u="none" strike="noStrike" kern="1200" cap="none" spc="0" normalizeH="0" baseline="0" dirty="0" err="1">
                <a:ln>
                  <a:noFill/>
                </a:ln>
                <a:effectLst/>
                <a:uLnTx/>
                <a:uFillTx/>
                <a:latin typeface="MetricHPE" panose="020B0503030202060203" pitchFamily="34" charset="0"/>
                <a:ea typeface="+mn-ea"/>
                <a:cs typeface="+mn-cs"/>
              </a:rPr>
              <a:t>Sandrin</a:t>
            </a:r>
            <a:r>
              <a:rPr kumimoji="0" lang="en-US" sz="1100" b="0" i="0" u="none" strike="noStrike" kern="1200" cap="none" spc="0" normalizeH="0" baseline="0" dirty="0">
                <a:ln>
                  <a:noFill/>
                </a:ln>
                <a:effectLst/>
                <a:uLnTx/>
                <a:uFillTx/>
                <a:latin typeface="MetricHPE" panose="020B0503030202060203" pitchFamily="34" charset="0"/>
                <a:ea typeface="+mn-ea"/>
                <a:cs typeface="+mn-cs"/>
              </a:rPr>
              <a:t> and this team to HPE GreenLake cloud services, which provides an as-a-service private cloud operating model.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dirty="0">
              <a:ln>
                <a:noFill/>
              </a:ln>
              <a:effectLst/>
              <a:uLnTx/>
              <a:uFillTx/>
              <a:latin typeface="MetricHPE" panose="020B050303020206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effectLst/>
                <a:uLnTx/>
                <a:uFillTx/>
                <a:latin typeface="MetricHPE" panose="020B0503030202060203" pitchFamily="34" charset="0"/>
                <a:ea typeface="+mn-ea"/>
                <a:cs typeface="+mn-cs"/>
              </a:rPr>
              <a:t>Kevin Windsor, head of IT infrastructure for Patrick Terminals, says, “The as-a-service model allows us to dynamically use additional capacity on our cloud when it’s required and only pay for what we use. It gives us much more flexibility to support changing business demands while managing costs efficiently.” </a:t>
            </a:r>
            <a:r>
              <a:rPr kumimoji="0" lang="en-US" sz="1100" b="0" i="0" u="none" strike="noStrike" kern="1200" cap="none" spc="0" normalizeH="0" baseline="0" dirty="0" err="1">
                <a:ln>
                  <a:noFill/>
                </a:ln>
                <a:effectLst/>
                <a:uLnTx/>
                <a:uFillTx/>
                <a:latin typeface="MetricHPE" panose="020B0503030202060203" pitchFamily="34" charset="0"/>
                <a:ea typeface="+mn-ea"/>
                <a:cs typeface="+mn-cs"/>
              </a:rPr>
              <a:t>Sandrin</a:t>
            </a:r>
            <a:r>
              <a:rPr kumimoji="0" lang="en-US" sz="1100" b="0" i="0" u="none" strike="noStrike" kern="1200" cap="none" spc="0" normalizeH="0" baseline="0" dirty="0">
                <a:ln>
                  <a:noFill/>
                </a:ln>
                <a:effectLst/>
                <a:uLnTx/>
                <a:uFillTx/>
                <a:latin typeface="MetricHPE" panose="020B0503030202060203" pitchFamily="34" charset="0"/>
                <a:ea typeface="+mn-ea"/>
                <a:cs typeface="+mn-cs"/>
              </a:rPr>
              <a:t> notes, “One of the things we like about HPE GreenLake is the ability to easily adapt to new business requirements. It gives us all the advantages of the cloud but with our systems on-premises.”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dirty="0">
              <a:ln>
                <a:noFill/>
              </a:ln>
              <a:effectLst/>
              <a:uLnTx/>
              <a:uFillTx/>
              <a:latin typeface="MetricHPE" panose="020B050303020206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effectLst/>
                <a:uLnTx/>
                <a:uFillTx/>
                <a:latin typeface="MetricHPE" panose="020B0503030202060203" pitchFamily="34" charset="0"/>
                <a:ea typeface="+mn-ea"/>
                <a:cs typeface="+mn-cs"/>
              </a:rPr>
              <a:t>One example is a recent project Windsor oversaw to update the company’s terminal operating system—the application at the heart of the business. The project required making a temporary copy of the entire application and database to provide a fallback in case the team ran into problems with the update.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dirty="0">
              <a:ln>
                <a:noFill/>
              </a:ln>
              <a:effectLst/>
              <a:uLnTx/>
              <a:uFillTx/>
              <a:latin typeface="MetricHPE" panose="020B050303020206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effectLst/>
                <a:uLnTx/>
                <a:uFillTx/>
                <a:latin typeface="MetricHPE" panose="020B0503030202060203" pitchFamily="34" charset="0"/>
                <a:ea typeface="+mn-ea"/>
                <a:cs typeface="+mn-cs"/>
              </a:rPr>
              <a:t>“Additional capacity to handle this critical application update was instantly available,” Windsor remarks. “There was no need to go through a traditional six-week procurement process and wait for the equipment to arrive and get configured. Instead, we were able to move the project along without delay and benefit from important new capabilities that help us serve our customers more effectively and efficiently.”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cap="all" dirty="0">
              <a:effectLst/>
              <a:latin typeface="MetricHPE Black" panose="020B0A0303020206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effectLst/>
                <a:uLnTx/>
                <a:uFillTx/>
                <a:latin typeface="MetricHPE" panose="020B0503030202060203" pitchFamily="34" charset="0"/>
                <a:ea typeface="+mn-ea"/>
                <a:cs typeface="+mn-cs"/>
              </a:rPr>
              <a:t>VISION: Create an efficient and safe terminal by introducing leading technologies to the container shipping industry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effectLst/>
                <a:uLnTx/>
                <a:uFillTx/>
                <a:latin typeface="MetricHPE" panose="020B0503030202060203" pitchFamily="34" charset="0"/>
                <a:ea typeface="+mn-ea"/>
                <a:cs typeface="+mn-cs"/>
              </a:rPr>
              <a:t>STRATEGY: Invest in automation technologies and information systems that respond dynamically to changing customer demands, business priorities, and industry requirements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effectLst/>
                <a:uLnTx/>
                <a:uFillTx/>
                <a:latin typeface="MetricHPE" panose="020B0503030202060203" pitchFamily="34" charset="0"/>
                <a:ea typeface="+mn-ea"/>
                <a:cs typeface="+mn-cs"/>
              </a:rPr>
              <a:t>OUTCOMES: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effectLst/>
                <a:uLnTx/>
                <a:uFillTx/>
                <a:latin typeface="MetricHPE" panose="020B0503030202060203" pitchFamily="34" charset="0"/>
                <a:ea typeface="+mn-ea"/>
                <a:cs typeface="+mn-cs"/>
              </a:rPr>
              <a:t>• Supports autonomous and accurate container placement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effectLst/>
                <a:uLnTx/>
                <a:uFillTx/>
                <a:latin typeface="MetricHPE" panose="020B0503030202060203" pitchFamily="34" charset="0"/>
                <a:ea typeface="+mn-ea"/>
                <a:cs typeface="+mn-cs"/>
              </a:rPr>
              <a:t>• Reduces time to deliver customer reports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effectLst/>
                <a:uLnTx/>
                <a:uFillTx/>
                <a:latin typeface="MetricHPE" panose="020B0503030202060203" pitchFamily="34" charset="0"/>
                <a:ea typeface="+mn-ea"/>
                <a:cs typeface="+mn-cs"/>
              </a:rPr>
              <a:t>• Strengthens security of critical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cap="all" dirty="0">
                <a:effectLst/>
                <a:latin typeface="MetricHPE Black" panose="020B0A03030202060203" pitchFamily="34" charset="0"/>
              </a:rPr>
              <a:t>_</a:t>
            </a:r>
            <a:r>
              <a:rPr kumimoji="0" lang="en-US" sz="1100" b="0" i="0" u="none" strike="noStrike" kern="1200" cap="none" spc="0" normalizeH="0" baseline="0" noProof="0" dirty="0">
                <a:ln>
                  <a:noFill/>
                </a:ln>
                <a:effectLst/>
                <a:uLnTx/>
                <a:uFillTx/>
              </a:rPr>
              <a:t>___</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effectLst/>
                <a:uLnTx/>
                <a:uFillTx/>
              </a:rPr>
              <a:t>THERMO FISHER: </a:t>
            </a:r>
          </a:p>
          <a:p>
            <a:pPr marR="6970" algn="l"/>
            <a:r>
              <a:rPr lang="en-US" sz="1100" b="0" i="0" u="none" strike="noStrike" baseline="0" dirty="0" err="1">
                <a:latin typeface="MetricHPE Semibold" panose="020B0703030202060203" pitchFamily="34" charset="0"/>
              </a:rPr>
              <a:t>Thermo</a:t>
            </a:r>
            <a:r>
              <a:rPr lang="en-US" sz="1100" b="0" i="0" u="none" strike="noStrike" baseline="0" dirty="0">
                <a:latin typeface="MetricHPE Semibold" panose="020B0703030202060203" pitchFamily="34" charset="0"/>
              </a:rPr>
              <a:t> Fisher Scientific Inc’s mission is to enable customers to make the world healthier, cleaner, and safer. Their customers are accelerating life sciences research, solving complex analytical challenges, improving patient diagnostics and therapies or increasing productivity in their laboratories, and they are there to support them.  They have </a:t>
            </a:r>
            <a:r>
              <a:rPr kumimoji="0" lang="en-US" sz="800" b="0" i="0" u="none" strike="noStrike" kern="1200" cap="none" spc="0" normalizeH="0" baseline="0" noProof="0" dirty="0">
                <a:ln>
                  <a:noFill/>
                </a:ln>
                <a:effectLst/>
                <a:uLnTx/>
                <a:uFillTx/>
              </a:rPr>
              <a:t>70K Employees, $25B Revenue and 600 sites globally </a:t>
            </a:r>
          </a:p>
          <a:p>
            <a:pPr marR="6970" algn="l"/>
            <a:endParaRPr kumimoji="0" lang="en-US" sz="800" b="1" i="0" u="none" strike="noStrike" kern="1200" cap="none" spc="0" normalizeH="0" baseline="0" noProof="0" dirty="0">
              <a:ln>
                <a:noFill/>
              </a:ln>
              <a:effectLst/>
              <a:uLnTx/>
              <a:uFillTx/>
            </a:endParaRPr>
          </a:p>
          <a:p>
            <a:pPr marR="6970" algn="l"/>
            <a:r>
              <a:rPr kumimoji="0" lang="en-US" sz="800" b="0" i="0" u="none" strike="noStrike" kern="1200" cap="none" spc="0" normalizeH="0" baseline="0" noProof="0" dirty="0">
                <a:ln>
                  <a:noFill/>
                </a:ln>
                <a:effectLst/>
                <a:uLnTx/>
                <a:uFillTx/>
              </a:rPr>
              <a:t>There strategy recently changed for their Private Cloud and they Transitioned from Cloud Only to a Cloud Smart strategy. Customer decided on HCI infrastructure using HPE disaggregated HCI for ease of management. </a:t>
            </a:r>
          </a:p>
          <a:p>
            <a:pPr marR="6970" algn="l"/>
            <a:endParaRPr kumimoji="0" lang="en-US" sz="800" b="0" i="0" u="none" strike="noStrike" kern="1200" cap="none" spc="0" normalizeH="0" baseline="0" noProof="0" dirty="0">
              <a:ln>
                <a:noFill/>
              </a:ln>
              <a:effectLst/>
              <a:uLnTx/>
              <a:uFillTx/>
              <a:latin typeface="MetricHPE Semibold" panose="020B0703030202060203" pitchFamily="34" charset="0"/>
              <a:ea typeface="+mn-ea"/>
              <a:cs typeface="+mn-cs"/>
            </a:endParaRPr>
          </a:p>
          <a:p>
            <a:pPr marR="6970" algn="l"/>
            <a:r>
              <a:rPr lang="en-US" sz="1100" b="0" i="0" u="none" strike="noStrike" kern="1200" baseline="0" dirty="0">
                <a:latin typeface="MetricHPE Semibold" panose="020B0703030202060203" pitchFamily="34" charset="0"/>
                <a:ea typeface="+mn-ea"/>
                <a:cs typeface="+mn-cs"/>
              </a:rPr>
              <a:t>Now THERMO FISHER SCIENTIFIC EXECUTES ON CLOUD SMART STRATEGY BY LEVERAGING HPE NIMBLE STORAGE DHCI</a:t>
            </a:r>
          </a:p>
          <a:p>
            <a:pPr marR="68340" algn="l"/>
            <a:r>
              <a:rPr lang="en-US" sz="1100" b="0" i="0" u="none" strike="noStrike" kern="1200" baseline="0" dirty="0">
                <a:latin typeface="MetricHPE Semibold" panose="020B0703030202060203" pitchFamily="34" charset="0"/>
                <a:ea typeface="+mn-ea"/>
                <a:cs typeface="+mn-cs"/>
              </a:rPr>
              <a:t>The customer, STEVEN BASSEN, Senior STAFF ARCHITECT, states [before deploying the dHCI solution,] “We lost so much capacity on our HCI because we had to have many copies across the nodes, and our resiliency was limited for smaller configurations based on only having a few nodes.”</a:t>
            </a:r>
          </a:p>
          <a:p>
            <a:pPr marR="90230" algn="l"/>
            <a:r>
              <a:rPr lang="en-US" sz="1100" b="0" i="0" u="none" strike="noStrike" kern="1200" baseline="0" dirty="0">
                <a:latin typeface="MetricHPE Semibold" panose="020B0703030202060203" pitchFamily="34" charset="0"/>
                <a:ea typeface="+mn-ea"/>
                <a:cs typeface="+mn-cs"/>
              </a:rPr>
              <a:t>–STEVEN BASSEN, Senior STAFF ARCHITECT, THERMO FISHER SCIENTIFIC INC.</a:t>
            </a:r>
            <a:endParaRPr lang="en-US" sz="1100" b="0" i="0" u="none" strike="noStrike" kern="1200" baseline="0" noProof="0" dirty="0">
              <a:latin typeface="MetricHPE Semibold" panose="020B070303020206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effectLst/>
                <a:uLnTx/>
                <a:uFillTx/>
              </a:rPr>
              <a:t>_____</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cap="all" dirty="0">
                <a:effectLst/>
                <a:latin typeface="MetricHPE Black" panose="020B0A03030202060203" pitchFamily="34" charset="0"/>
              </a:rPr>
              <a:t>___</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cap="all" dirty="0">
                <a:effectLst/>
                <a:latin typeface="MetricHPE Black" panose="020B0A03030202060203" pitchFamily="34" charset="0"/>
              </a:rPr>
              <a:t>TENCATE RECOVERS FROM RANSOMWARE IN LESS THAN 10 MINUTES WITH ZERTO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Https://www.zerto.com/wp-content/uploads/2020/03/Tencate-Ransomware-Before-and-After.pdf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Metric Light"/>
              </a:rPr>
              <a:t>Having already been the victim of a damaging ransomware attack, Netherlands-based </a:t>
            </a:r>
            <a:r>
              <a:rPr lang="en-US" b="0" i="0" dirty="0" err="1">
                <a:effectLst/>
                <a:latin typeface="Metric Light"/>
              </a:rPr>
              <a:t>Tencate</a:t>
            </a:r>
            <a:r>
              <a:rPr lang="en-US" b="0" i="0" dirty="0">
                <a:effectLst/>
                <a:latin typeface="Metric Light"/>
              </a:rPr>
              <a:t>, a multinational textiles company, enlisted Zerto to enable comprehensive protection from cyber threats.</a:t>
            </a:r>
          </a:p>
          <a:p>
            <a:pPr algn="l"/>
            <a:endParaRPr lang="en-US" b="0" i="0" dirty="0">
              <a:effectLst/>
              <a:latin typeface="Metric Semibold"/>
            </a:endParaRPr>
          </a:p>
          <a:p>
            <a:pPr marL="9144" indent="0" algn="l">
              <a:buNone/>
            </a:pPr>
            <a:r>
              <a:rPr kumimoji="0" lang="en-US" sz="1100" b="0" i="0" u="none" strike="noStrike" kern="1200" cap="none" spc="0" normalizeH="0" baseline="0" dirty="0">
                <a:ln>
                  <a:noFill/>
                </a:ln>
                <a:effectLst/>
                <a:uLnTx/>
                <a:uFillTx/>
                <a:latin typeface="MetricHPE" panose="020B0503030202060203" pitchFamily="34" charset="0"/>
                <a:ea typeface="+mn-ea"/>
                <a:cs typeface="+mn-cs"/>
              </a:rPr>
              <a:t>Challenge: USING ADVANCED ANALYTICS TO PROMOTE PUBLIC SAFETY</a:t>
            </a:r>
          </a:p>
          <a:p>
            <a:pPr marL="9144" indent="0" algn="l">
              <a:buNone/>
            </a:pPr>
            <a:r>
              <a:rPr lang="en-US" b="0" i="0" dirty="0">
                <a:effectLst/>
                <a:latin typeface="Metric Light"/>
              </a:rPr>
              <a:t>Having lost 12 hours of data and requiring two weeks to recover from a previous ransomware attack, </a:t>
            </a:r>
            <a:r>
              <a:rPr lang="en-US" b="0" i="0" dirty="0" err="1">
                <a:effectLst/>
                <a:latin typeface="Metric Light"/>
              </a:rPr>
              <a:t>Tencate</a:t>
            </a:r>
            <a:r>
              <a:rPr lang="en-US" b="0" i="0" dirty="0">
                <a:effectLst/>
                <a:latin typeface="Metric Light"/>
              </a:rPr>
              <a:t> was looking for a simple, effective ransomware protection solution.</a:t>
            </a:r>
          </a:p>
          <a:p>
            <a:pPr algn="l"/>
            <a:r>
              <a:rPr lang="en-US" b="0" i="0" dirty="0">
                <a:effectLst/>
                <a:latin typeface="Metric Semibold"/>
              </a:rPr>
              <a:t>Solution</a:t>
            </a:r>
          </a:p>
          <a:p>
            <a:pPr algn="l"/>
            <a:endParaRPr lang="en-US" b="0" i="0" dirty="0">
              <a:effectLst/>
              <a:latin typeface="Metric Light"/>
            </a:endParaRPr>
          </a:p>
          <a:p>
            <a:pPr marL="9144" indent="0" algn="l">
              <a:buNone/>
            </a:pPr>
            <a:r>
              <a:rPr lang="en-US" b="0" i="0" dirty="0" err="1">
                <a:effectLst/>
                <a:latin typeface="Metric Light"/>
              </a:rPr>
              <a:t>Tencate</a:t>
            </a:r>
            <a:r>
              <a:rPr lang="en-US" b="0" i="0" dirty="0">
                <a:effectLst/>
                <a:latin typeface="Metric Light"/>
              </a:rPr>
              <a:t> chose to rely on the continuous data protection and down-to-the-minute RPO and RTO offered by Zerto.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9144" indent="0" algn="l">
              <a:buNone/>
            </a:pPr>
            <a:r>
              <a:rPr lang="en-US" b="0" i="0" dirty="0">
                <a:effectLst/>
                <a:latin typeface="Metric Semibold"/>
              </a:rPr>
              <a:t>“Honestly, in the recent attack, I was kind of laughing during the recovery. I knew I had a way out with Zerto… I chose a recovery point a few minutes before the infection, tested for the VM being clean, and connected the </a:t>
            </a:r>
            <a:r>
              <a:rPr lang="en-US" b="0" i="0" dirty="0" err="1">
                <a:effectLst/>
                <a:latin typeface="Metric Semibold"/>
              </a:rPr>
              <a:t>vNIC</a:t>
            </a:r>
            <a:r>
              <a:rPr lang="en-US" b="0" i="0" dirty="0">
                <a:effectLst/>
                <a:latin typeface="Metric Semibold"/>
              </a:rPr>
              <a:t> — back to work.”</a:t>
            </a:r>
          </a:p>
          <a:p>
            <a:pPr algn="l"/>
            <a:r>
              <a:rPr lang="en-US" b="0" i="0" dirty="0">
                <a:effectLst/>
                <a:latin typeface="Metric Light"/>
              </a:rPr>
              <a:t>Jayme Williams, Senior Systems Engineer, </a:t>
            </a:r>
            <a:r>
              <a:rPr lang="en-US" b="0" i="0" dirty="0" err="1">
                <a:effectLst/>
                <a:latin typeface="Metric Light"/>
              </a:rPr>
              <a:t>Tencate</a:t>
            </a:r>
            <a:endParaRPr lang="en-US" b="0" i="0" dirty="0">
              <a:effectLst/>
              <a:latin typeface="Metric 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Https://www.zerto.com/wp-content/uploads/2020/03/Tencate-Ransomware-Before-and-After.pdf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effectLst/>
                <a:uLnTx/>
                <a:uFillTx/>
              </a:rPr>
              <a:t>____</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effectLst/>
                <a:uLnTx/>
                <a:uFillTx/>
              </a:rPr>
              <a:t>AUCKLAND TRANSPORT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effectLst/>
                <a:latin typeface="Calibri" panose="020F0502020204030204" pitchFamily="34" charset="0"/>
                <a:ea typeface="Times New Roman" panose="02020603050405020304" pitchFamily="18" charset="0"/>
              </a:rPr>
              <a:t>Turned to Qumulo File Data Platform running on HPE Apollo 4200 Gen10 data storage servers, all delivered on the HPE GreenLake edge-to-cloud platform. </a:t>
            </a:r>
            <a:endParaRPr lang="en-US" sz="1100" b="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effectLst/>
                <a:uLnTx/>
                <a:uFillTx/>
              </a:rPr>
              <a:t>USING ADVANCED ANALYTICS TO PROMOTE PUBLIC SAFETY Auckland Transport manages traffic flow, deters violations and crime in real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effectLst/>
              <a:uLnTx/>
              <a:uFillTx/>
            </a:endParaRPr>
          </a:p>
          <a:p>
            <a:pPr marL="0" marR="0" lvl="0" indent="0" algn="l" defTabSz="914400" rtl="0" eaLnBrk="1" fontAlgn="auto" latinLnBrk="0" hangingPunct="1">
              <a:lnSpc>
                <a:spcPct val="100000"/>
              </a:lnSpc>
              <a:spcBef>
                <a:spcPts val="0"/>
              </a:spcBef>
              <a:spcAft>
                <a:spcPts val="0"/>
              </a:spcAft>
              <a:buClrTx/>
              <a:buSzTx/>
              <a:buNone/>
              <a:tabLst/>
              <a:defRPr/>
            </a:pPr>
            <a:r>
              <a:rPr kumimoji="0" lang="en-US" sz="1100" b="0" i="0" u="none" strike="noStrike" kern="1200" cap="none" spc="0" normalizeH="0" baseline="0" noProof="0" dirty="0">
                <a:ln>
                  <a:noFill/>
                </a:ln>
                <a:effectLst/>
                <a:uLnTx/>
                <a:uFillTx/>
              </a:rPr>
              <a:t>- VISION Keep the citizens of Auckland, New Zealand, safely moving on roads and in public spaces </a:t>
            </a:r>
          </a:p>
          <a:p>
            <a:pPr marL="0" marR="0" lvl="0" indent="0" algn="l" defTabSz="914400" rtl="0" eaLnBrk="1" fontAlgn="auto" latinLnBrk="0" hangingPunct="1">
              <a:lnSpc>
                <a:spcPct val="100000"/>
              </a:lnSpc>
              <a:spcBef>
                <a:spcPts val="0"/>
              </a:spcBef>
              <a:spcAft>
                <a:spcPts val="0"/>
              </a:spcAft>
              <a:buClrTx/>
              <a:buSzTx/>
              <a:buNone/>
              <a:tabLst/>
              <a:defRPr/>
            </a:pPr>
            <a:r>
              <a:rPr kumimoji="0" lang="en-US" sz="1100" b="0" i="0" u="none" strike="noStrike" kern="1200" cap="none" spc="0" normalizeH="0" baseline="0" noProof="0" dirty="0">
                <a:ln>
                  <a:noFill/>
                </a:ln>
                <a:effectLst/>
                <a:uLnTx/>
                <a:uFillTx/>
              </a:rPr>
              <a:t>- STRATEGY Support decision-making, emergency services, and law enforcement with an always-on video management system (VMS) that is enriched with analytics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100" b="0" i="0" u="none" strike="noStrike" kern="1200" cap="none" spc="0" normalizeH="0" baseline="0" noProof="0" dirty="0">
                <a:ln>
                  <a:noFill/>
                </a:ln>
                <a:effectLst/>
                <a:uLnTx/>
                <a:uFillTx/>
              </a:rPr>
              <a:t>OUTCOMES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effectLst/>
                <a:uLnTx/>
                <a:uFillTx/>
              </a:rPr>
              <a:t>	• Supports 60% more cameras, improving visibility into the city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effectLst/>
                <a:uLnTx/>
                <a:uFillTx/>
              </a:rPr>
              <a:t>	• Reduces data center footprint by 41%, conserving public funding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effectLst/>
                <a:uLnTx/>
                <a:uFillTx/>
              </a:rPr>
              <a:t>	• Alerts users using AI when it’s time to make a decision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effectLst/>
              <a:uLnTx/>
              <a:uFillTx/>
            </a:endParaRPr>
          </a:p>
          <a:p>
            <a:pPr marL="0" marR="0">
              <a:spcBef>
                <a:spcPts val="0"/>
              </a:spcBef>
              <a:spcAft>
                <a:spcPts val="0"/>
              </a:spcAft>
            </a:pPr>
            <a:r>
              <a:rPr lang="en-US" sz="1800" u="sng" dirty="0">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https://www.hpe.com/psnow/doc/a50005189enw</a:t>
            </a:r>
            <a:endParaRPr lang="en-U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effectLst/>
                <a:uLnTx/>
                <a:uFillTx/>
              </a:rPr>
              <a:t>Transition: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effectLst/>
                <a:uLnTx/>
                <a:uFillTx/>
              </a:rPr>
              <a:t>Let’s explore each a bit further.</a:t>
            </a:r>
          </a:p>
          <a:p>
            <a:endParaRPr lang="en-US" dirty="0"/>
          </a:p>
          <a:p>
            <a:endParaRPr lang="en-US" dirty="0"/>
          </a:p>
          <a:p>
            <a:pPr lvl="1"/>
            <a:endParaRPr lang="en-GB"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FEAE42-E3FE-4405-B7FC-4425D05B92A0}" type="slidenum">
              <a:rPr kumimoji="0" lang="en-US" sz="1000" b="0" i="0" u="none" strike="noStrike" kern="1200" cap="none" spc="0" normalizeH="0" baseline="0" noProof="0" smtClean="0">
                <a:ln>
                  <a:noFill/>
                </a:ln>
                <a:solidFill>
                  <a:prstClr val="black"/>
                </a:solidFill>
                <a:effectLst/>
                <a:uLnTx/>
                <a:uFillTx/>
                <a:latin typeface="MetricHPE" panose="020B050303020206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a:ln>
                <a:noFill/>
              </a:ln>
              <a:solidFill>
                <a:prstClr val="black"/>
              </a:solidFill>
              <a:effectLst/>
              <a:uLnTx/>
              <a:uFillTx/>
              <a:latin typeface="MetricHPE" panose="020B0503030202060203" pitchFamily="34" charset="0"/>
              <a:ea typeface="+mn-ea"/>
              <a:cs typeface="+mn-cs"/>
            </a:endParaRPr>
          </a:p>
        </p:txBody>
      </p:sp>
    </p:spTree>
    <p:extLst>
      <p:ext uri="{BB962C8B-B14F-4D97-AF65-F5344CB8AC3E}">
        <p14:creationId xmlns:p14="http://schemas.microsoft.com/office/powerpoint/2010/main" val="4136952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1" u="none" strike="noStrike" kern="1200" cap="none" spc="0" normalizeH="0" baseline="0" noProof="0" dirty="0">
                <a:ln>
                  <a:noFill/>
                </a:ln>
                <a:effectLst/>
                <a:uLnTx/>
                <a:uFillTx/>
              </a:rPr>
              <a:t>Intent of slide: </a:t>
            </a:r>
            <a:r>
              <a:rPr kumimoji="0" lang="en-US" sz="1100" b="0" i="1" u="none" strike="noStrike" kern="1200" cap="none" spc="0" normalizeH="0" baseline="0" noProof="0" dirty="0">
                <a:ln>
                  <a:noFill/>
                </a:ln>
                <a:effectLst/>
                <a:uLnTx/>
                <a:uFillTx/>
              </a:rPr>
              <a:t>Explore common use cases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effectLst/>
                <a:uLnTx/>
                <a:uFillTx/>
              </a:rPr>
              <a:t>With HPE, we can help you transform faster with Storage as a Service, Power your Cloud and Edge, Modernize Data Protection,, and Unlock the value of all your data.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effectLst/>
                <a:uLnTx/>
                <a:uFillTx/>
              </a:rPr>
              <a:t>Transition: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effectLst/>
                <a:uLnTx/>
                <a:uFillTx/>
              </a:rPr>
              <a:t>Let’s explore each a bit further.</a:t>
            </a:r>
          </a:p>
          <a:p>
            <a:endParaRPr lang="en-US" dirty="0"/>
          </a:p>
          <a:p>
            <a:endParaRPr lang="en-US" dirty="0"/>
          </a:p>
          <a:p>
            <a:pPr lvl="1"/>
            <a:endParaRPr lang="en-GB" dirty="0"/>
          </a:p>
        </p:txBody>
      </p:sp>
      <p:sp>
        <p:nvSpPr>
          <p:cNvPr id="4" name="Slide Number Placeholder 3"/>
          <p:cNvSpPr>
            <a:spLocks noGrp="1"/>
          </p:cNvSpPr>
          <p:nvPr>
            <p:ph type="sldNum" sz="quarter" idx="5"/>
          </p:nvPr>
        </p:nvSpPr>
        <p:spPr/>
        <p:txBody>
          <a:bodyPr/>
          <a:lstStyle/>
          <a:p>
            <a:fld id="{5BFEAE42-E3FE-4405-B7FC-4425D05B92A0}" type="slidenum">
              <a:rPr lang="en-US" smtClean="0"/>
              <a:pPr/>
              <a:t>11</a:t>
            </a:fld>
            <a:endParaRPr lang="en-US"/>
          </a:p>
        </p:txBody>
      </p:sp>
    </p:spTree>
    <p:extLst>
      <p:ext uri="{BB962C8B-B14F-4D97-AF65-F5344CB8AC3E}">
        <p14:creationId xmlns:p14="http://schemas.microsoft.com/office/powerpoint/2010/main" val="960161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normAutofit fontScale="40000" lnSpcReduction="20000"/>
          </a:bodyPr>
          <a:lstStyle/>
          <a:p>
            <a:pPr marL="0" marR="0" lvl="0" indent="0" algn="l" defTabSz="914400" rtl="0" eaLnBrk="1" fontAlgn="auto" latinLnBrk="0" hangingPunct="1">
              <a:lnSpc>
                <a:spcPct val="90000"/>
              </a:lnSpc>
              <a:spcBef>
                <a:spcPts val="400"/>
              </a:spcBef>
              <a:spcAft>
                <a:spcPts val="0"/>
              </a:spcAft>
              <a:buClrTx/>
              <a:buSzTx/>
              <a:buFontTx/>
              <a:buNone/>
              <a:tabLst/>
              <a:defRPr/>
            </a:pPr>
            <a:r>
              <a:rPr kumimoji="0" lang="en-US" sz="1200" b="1" i="1" u="none" strike="noStrike" kern="1200" cap="none" spc="0" normalizeH="0" baseline="0" noProof="0" dirty="0">
                <a:ln>
                  <a:noFill/>
                </a:ln>
                <a:effectLst/>
                <a:uLnTx/>
                <a:uFillTx/>
              </a:rPr>
              <a:t>Intent of slide: </a:t>
            </a:r>
            <a:r>
              <a:rPr kumimoji="0" lang="en-US" sz="1200" b="0" i="1" u="none" strike="noStrike" kern="1200" cap="none" spc="0" normalizeH="0" baseline="0" noProof="0" dirty="0">
                <a:ln>
                  <a:noFill/>
                </a:ln>
                <a:effectLst/>
                <a:uLnTx/>
                <a:uFillTx/>
              </a:rPr>
              <a:t>Review the transform faster with a cloud operational experience use case</a:t>
            </a:r>
            <a:endParaRPr lang="en-US" sz="1200" b="0" i="1" u="none" strike="noStrike" kern="1200" cap="none" spc="0" normalizeH="0" baseline="0" noProof="0" dirty="0">
              <a:ln>
                <a:noFill/>
              </a:ln>
              <a:effectLst/>
              <a:uLnTx/>
              <a:uFillTx/>
            </a:endParaRPr>
          </a:p>
          <a:p>
            <a:pPr algn="l">
              <a:lnSpc>
                <a:spcPct val="90000"/>
              </a:lnSpc>
              <a:spcBef>
                <a:spcPts val="400"/>
              </a:spcBef>
            </a:pPr>
            <a:endParaRPr lang="en-US" sz="1200" dirty="0"/>
          </a:p>
          <a:p>
            <a:pPr indent="-36195" algn="l">
              <a:lnSpc>
                <a:spcPct val="90000"/>
              </a:lnSpc>
              <a:spcBef>
                <a:spcPts val="400"/>
              </a:spcBef>
            </a:pPr>
            <a:r>
              <a:rPr lang="en-US" sz="1200" dirty="0"/>
              <a:t>In order to accelerate your data driven modernization, you need to eliminate the infrastructure management complexity and silos - across edge-to-cloud - that slow you down. HPE GreenLake for storage brings the agility of cloud operations and the flexibility of the cloud ownership experience to apps and data everywhere</a:t>
            </a:r>
            <a:r>
              <a:rPr lang="en-US" sz="1200" dirty="0">
                <a:latin typeface="MetricHPE" panose="020B0503030202060203" pitchFamily="34" charset="0"/>
              </a:rPr>
              <a:t>—</a:t>
            </a:r>
            <a:r>
              <a:rPr lang="en-US" sz="1200" dirty="0"/>
              <a:t>empowering you to transform from IT operator to service provider, align storage with business demands and focus on accelerating outcomes not managing infrastructure. </a:t>
            </a:r>
          </a:p>
          <a:p>
            <a:pPr algn="l">
              <a:lnSpc>
                <a:spcPct val="90000"/>
              </a:lnSpc>
              <a:spcBef>
                <a:spcPts val="400"/>
              </a:spcBef>
            </a:pPr>
            <a:endParaRPr lang="en-US" sz="1200" dirty="0"/>
          </a:p>
          <a:p>
            <a:pPr marL="0" marR="0" lvl="0" indent="0" algn="l" defTabSz="914400" rtl="0" eaLnBrk="1" fontAlgn="auto" latinLnBrk="0" hangingPunct="1">
              <a:lnSpc>
                <a:spcPct val="90000"/>
              </a:lnSpc>
              <a:spcBef>
                <a:spcPts val="400"/>
              </a:spcBef>
              <a:spcAft>
                <a:spcPts val="0"/>
              </a:spcAft>
              <a:buClrTx/>
              <a:buSzTx/>
              <a:buFontTx/>
              <a:buNone/>
              <a:tabLst/>
              <a:defRPr/>
            </a:pPr>
            <a:r>
              <a:rPr lang="en-US" sz="1200" dirty="0"/>
              <a:t>HPE</a:t>
            </a:r>
            <a:r>
              <a:rPr lang="en-US" sz="1200" baseline="0" dirty="0"/>
              <a:t> GreenLake for Storage m</a:t>
            </a:r>
            <a:r>
              <a:rPr lang="en-US" sz="1200" dirty="0">
                <a:cs typeface="Century Gothic"/>
              </a:rPr>
              <a:t>akes data infrastructure invisible and shifts operations to be app, not infrastructure, centric. With HPE GreenLake for Storage you can change from owning and maintaining data infrastructure, to simply accessing and utilizing it. And HPE GreenLake</a:t>
            </a:r>
            <a:r>
              <a:rPr lang="en-US" sz="1200" baseline="0" dirty="0">
                <a:cs typeface="Century Gothic"/>
              </a:rPr>
              <a:t> for Storage empowers you to m</a:t>
            </a:r>
            <a:r>
              <a:rPr lang="en-US" sz="1200" dirty="0">
                <a:cs typeface="Century Gothic"/>
              </a:rPr>
              <a:t>eet any SLA</a:t>
            </a:r>
            <a:r>
              <a:rPr lang="en-US" sz="1200" dirty="0">
                <a:latin typeface="MetricHPE" panose="020B0503030202060203" pitchFamily="34" charset="0"/>
                <a:cs typeface="Century Gothic"/>
              </a:rPr>
              <a:t>—</a:t>
            </a:r>
            <a:r>
              <a:rPr lang="en-US" sz="1200" dirty="0">
                <a:cs typeface="Century Gothic"/>
              </a:rPr>
              <a:t>from traditional to modern</a:t>
            </a:r>
            <a:r>
              <a:rPr lang="en-US" sz="1200" dirty="0">
                <a:latin typeface="MetricHPE" panose="020B0503030202060203" pitchFamily="34" charset="0"/>
                <a:cs typeface="Century Gothic"/>
              </a:rPr>
              <a:t>—</a:t>
            </a:r>
            <a:r>
              <a:rPr lang="en-US" sz="1200" dirty="0">
                <a:cs typeface="Century Gothic"/>
              </a:rPr>
              <a:t>with the right performance, resilience and cost.</a:t>
            </a:r>
          </a:p>
          <a:p>
            <a:pPr marL="0" marR="0" lvl="0" indent="0" algn="l" defTabSz="914400" rtl="0" eaLnBrk="1" fontAlgn="auto" latinLnBrk="0" hangingPunct="1">
              <a:lnSpc>
                <a:spcPct val="90000"/>
              </a:lnSpc>
              <a:spcBef>
                <a:spcPts val="400"/>
              </a:spcBef>
              <a:spcAft>
                <a:spcPts val="0"/>
              </a:spcAft>
              <a:buClrTx/>
              <a:buSzTx/>
              <a:buFontTx/>
              <a:buNone/>
              <a:tabLst/>
              <a:defRPr/>
            </a:pPr>
            <a:endParaRPr lang="en-US" sz="1200" dirty="0">
              <a:cs typeface="Century Gothic"/>
            </a:endParaRPr>
          </a:p>
          <a:p>
            <a:pPr marL="0" marR="0" lvl="0" indent="0" algn="l" defTabSz="914400" rtl="0" eaLnBrk="1" fontAlgn="auto" latinLnBrk="0" hangingPunct="1">
              <a:lnSpc>
                <a:spcPct val="90000"/>
              </a:lnSpc>
              <a:spcBef>
                <a:spcPts val="400"/>
              </a:spcBef>
              <a:spcAft>
                <a:spcPts val="0"/>
              </a:spcAft>
              <a:buClrTx/>
              <a:buSzTx/>
              <a:buFontTx/>
              <a:buNone/>
              <a:tabLst/>
              <a:defRPr/>
            </a:pPr>
            <a:r>
              <a:rPr lang="en-US" sz="1200" i="1" dirty="0">
                <a:cs typeface="Century Gothic"/>
              </a:rPr>
              <a:t>Accelerating Outcomes with HPE GreenLake</a:t>
            </a:r>
            <a:r>
              <a:rPr lang="en-US" sz="1200" i="1" baseline="0" dirty="0">
                <a:cs typeface="Century Gothic"/>
              </a:rPr>
              <a:t> for Storage</a:t>
            </a:r>
            <a:endParaRPr lang="en-US" sz="1200" i="1" dirty="0">
              <a:cs typeface="Century Gothic"/>
            </a:endParaRPr>
          </a:p>
          <a:p>
            <a:pPr marL="0" marR="0" lvl="0" indent="0" algn="l" defTabSz="914400" rtl="0" eaLnBrk="1" fontAlgn="auto" latinLnBrk="0" hangingPunct="1">
              <a:lnSpc>
                <a:spcPct val="90000"/>
              </a:lnSpc>
              <a:spcBef>
                <a:spcPts val="400"/>
              </a:spcBef>
              <a:spcAft>
                <a:spcPts val="0"/>
              </a:spcAft>
              <a:buClrTx/>
              <a:buSzTx/>
              <a:buFontTx/>
              <a:buNone/>
              <a:tabLst/>
              <a:defRPr/>
            </a:pPr>
            <a:endParaRPr lang="en-US" sz="1200" dirty="0">
              <a:cs typeface="Century Gothic"/>
            </a:endParaRPr>
          </a:p>
          <a:p>
            <a:pPr marL="8890" marR="0" lvl="0" indent="0" algn="l" defTabSz="914400" rtl="0" eaLnBrk="1" fontAlgn="auto" latinLnBrk="0" hangingPunct="1">
              <a:lnSpc>
                <a:spcPct val="100000"/>
              </a:lnSpc>
              <a:spcBef>
                <a:spcPts val="600"/>
              </a:spcBef>
              <a:spcAft>
                <a:spcPts val="0"/>
              </a:spcAft>
              <a:buClrTx/>
              <a:buSzPct val="25000"/>
              <a:buFont typeface="" panose="020B0303030202060203" pitchFamily="34" charset="0"/>
              <a:buNone/>
              <a:tabLst/>
              <a:defRPr/>
            </a:pPr>
            <a:r>
              <a:rPr lang="en-US" sz="1100" dirty="0"/>
              <a:t>This cloud operational experience delivers the self-service agility that line of business owners and developers require to build &amp; deploy new apps, services, and projects faster</a:t>
            </a:r>
            <a:r>
              <a:rPr lang="en-US" sz="1100" dirty="0">
                <a:latin typeface="MetricHPE" panose="020B0503030202060203" pitchFamily="34" charset="0"/>
              </a:rPr>
              <a:t>—</a:t>
            </a:r>
            <a:r>
              <a:rPr lang="en-US" sz="1100" dirty="0"/>
              <a:t>and frees up your IT resources to work on strategic, higher value initiatives. This flexible cloud ownership experience shortens project deployment times, frees up capital and IT resources, aligns spending with business needs, and boosts your financial flexibility and operational speed</a:t>
            </a:r>
            <a:r>
              <a:rPr lang="en-US" sz="1100" baseline="0" dirty="0"/>
              <a:t>, and</a:t>
            </a:r>
            <a:r>
              <a:rPr lang="en-US" sz="1100" baseline="0" dirty="0">
                <a:latin typeface="MetricHPE" panose="020B0503030202060203" pitchFamily="34" charset="0"/>
              </a:rPr>
              <a:t>—</a:t>
            </a:r>
            <a:r>
              <a:rPr lang="en-US" sz="1100" baseline="0" dirty="0"/>
              <a:t>crucially de-risks your transformation</a:t>
            </a:r>
            <a:endParaRPr lang="en-US" sz="1100" dirty="0"/>
          </a:p>
          <a:p>
            <a:r>
              <a:rPr lang="en-US" sz="1100" b="1" kern="1200" dirty="0">
                <a:effectLst/>
                <a:latin typeface="MetricHPE" panose="020B0503030202060203" pitchFamily="34" charset="0"/>
                <a:ea typeface="+mn-ea"/>
                <a:cs typeface="+mn-cs"/>
              </a:rPr>
              <a:t> </a:t>
            </a:r>
            <a:endParaRPr lang="en-US" sz="1100" kern="1200" dirty="0">
              <a:effectLst/>
              <a:latin typeface="MetricHPE" panose="020B0503030202060203" pitchFamily="34" charset="0"/>
              <a:ea typeface="+mn-ea"/>
              <a:cs typeface="+mn-cs"/>
            </a:endParaRPr>
          </a:p>
          <a:p>
            <a:pPr lvl="0"/>
            <a:r>
              <a:rPr lang="en-GB" sz="1100" kern="1200" dirty="0">
                <a:effectLst/>
                <a:latin typeface="MetricHPE" panose="020B0503030202060203" pitchFamily="34" charset="0"/>
                <a:ea typeface="+mn-ea"/>
                <a:cs typeface="+mn-cs"/>
              </a:rPr>
              <a:t>Forrester Research and other analysts have closely examined HPE GreenLake and find clear business</a:t>
            </a:r>
            <a:r>
              <a:rPr lang="en-GB" sz="1100" kern="1200" baseline="0" dirty="0">
                <a:effectLst/>
                <a:latin typeface="MetricHPE" panose="020B0503030202060203" pitchFamily="34" charset="0"/>
                <a:ea typeface="+mn-ea"/>
                <a:cs typeface="+mn-cs"/>
              </a:rPr>
              <a:t> value</a:t>
            </a:r>
            <a:r>
              <a:rPr lang="en-GB" sz="1100" kern="1200" dirty="0">
                <a:effectLst/>
                <a:latin typeface="MetricHPE" panose="020B0503030202060203" pitchFamily="34" charset="0"/>
                <a:ea typeface="+mn-ea"/>
                <a:cs typeface="+mn-cs"/>
              </a:rPr>
              <a:t>: </a:t>
            </a:r>
            <a:endParaRPr lang="en-US" sz="1100" kern="1200" dirty="0">
              <a:effectLst/>
              <a:latin typeface="MetricHPE" panose="020B0503030202060203" pitchFamily="34" charset="0"/>
              <a:ea typeface="+mn-ea"/>
              <a:cs typeface="+mn-cs"/>
            </a:endParaRPr>
          </a:p>
          <a:p>
            <a:pPr marL="228600" marR="0" lvl="1" indent="-13716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1050" i="1" kern="1200" dirty="0">
                <a:effectLst/>
                <a:latin typeface="MetricHPE" panose="020B0503030202060203" pitchFamily="34" charset="0"/>
                <a:ea typeface="+mn-ea"/>
                <a:cs typeface="+mn-cs"/>
              </a:rPr>
              <a:t>Boost agility: </a:t>
            </a:r>
            <a:r>
              <a:rPr lang="en-US" sz="1050" kern="1200" dirty="0">
                <a:effectLst/>
                <a:latin typeface="MetricHPE" panose="020B0503030202060203" pitchFamily="34" charset="0"/>
                <a:ea typeface="+mn-ea"/>
                <a:cs typeface="+mn-cs"/>
              </a:rPr>
              <a:t>HPE GreenLake for Storage enables customers to simplify IT and spend 98% less time “keeping the lights on”</a:t>
            </a:r>
          </a:p>
          <a:p>
            <a:pPr marL="228600" marR="0" lvl="1" indent="-13716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050" i="1" kern="1200" dirty="0">
                <a:effectLst/>
                <a:latin typeface="MetricHPE" panose="020B0503030202060203" pitchFamily="34" charset="0"/>
                <a:ea typeface="+mn-ea"/>
                <a:cs typeface="+mn-cs"/>
              </a:rPr>
              <a:t>Lower Risk: </a:t>
            </a:r>
            <a:r>
              <a:rPr lang="en-US" sz="1050" kern="1200" dirty="0">
                <a:effectLst/>
                <a:latin typeface="MetricHPE" panose="020B0503030202060203" pitchFamily="34" charset="0"/>
                <a:ea typeface="+mn-ea"/>
                <a:cs typeface="+mn-cs"/>
              </a:rPr>
              <a:t>100% availability guarantee</a:t>
            </a:r>
            <a:r>
              <a:rPr lang="en-US" sz="1050" kern="1200" baseline="0" dirty="0">
                <a:effectLst/>
                <a:latin typeface="MetricHPE" panose="020B0503030202060203" pitchFamily="34" charset="0"/>
                <a:ea typeface="+mn-ea"/>
                <a:cs typeface="+mn-cs"/>
              </a:rPr>
              <a:t> for mission critical service</a:t>
            </a:r>
            <a:endParaRPr lang="en-US" sz="1050" kern="1200" dirty="0">
              <a:effectLst/>
              <a:latin typeface="MetricHPE" panose="020B0503030202060203" pitchFamily="34" charset="0"/>
              <a:ea typeface="+mn-ea"/>
              <a:cs typeface="+mn-cs"/>
            </a:endParaRPr>
          </a:p>
          <a:p>
            <a:pPr marL="228600" lvl="1" indent="-137160">
              <a:buFont typeface="Arial" panose="020B0604020202020204" pitchFamily="34" charset="0"/>
              <a:buChar char="•"/>
            </a:pPr>
            <a:r>
              <a:rPr lang="en-GB" sz="1050" i="1" kern="1200" dirty="0">
                <a:effectLst/>
                <a:latin typeface="MetricHPE"/>
              </a:rPr>
              <a:t>Speed time to value: </a:t>
            </a:r>
            <a:r>
              <a:rPr lang="en-GB" sz="1050" kern="1200" dirty="0">
                <a:effectLst/>
                <a:latin typeface="MetricHPE"/>
              </a:rPr>
              <a:t>HPE GreenLake helps customers shorten the time to deploy digital projects by </a:t>
            </a:r>
            <a:r>
              <a:rPr lang="en-GB" dirty="0">
                <a:latin typeface="MetricHPE"/>
              </a:rPr>
              <a:t>80</a:t>
            </a:r>
            <a:r>
              <a:rPr lang="en-GB" sz="1050" kern="1200" dirty="0">
                <a:effectLst/>
                <a:latin typeface="MetricHPE"/>
              </a:rPr>
              <a:t>%</a:t>
            </a:r>
            <a:endParaRPr lang="en-US" sz="1050" kern="1200" dirty="0">
              <a:effectLst/>
              <a:latin typeface="MetricHPE"/>
            </a:endParaRPr>
          </a:p>
          <a:p>
            <a:pPr marL="228600" lvl="1" indent="-137160">
              <a:buFont typeface="Arial" panose="020B0604020202020204" pitchFamily="34" charset="0"/>
              <a:buChar char="•"/>
            </a:pPr>
            <a:r>
              <a:rPr lang="en-US" sz="1050" i="1" kern="1200" dirty="0">
                <a:effectLst/>
                <a:latin typeface="MetricHPE"/>
              </a:rPr>
              <a:t>Reduce costs: </a:t>
            </a:r>
            <a:r>
              <a:rPr lang="en-US" sz="1050" kern="1200" dirty="0">
                <a:effectLst/>
                <a:latin typeface="MetricHPE"/>
              </a:rPr>
              <a:t>30-40% </a:t>
            </a:r>
            <a:r>
              <a:rPr lang="en-US" dirty="0">
                <a:latin typeface="MetricHPE"/>
              </a:rPr>
              <a:t>CAPEX</a:t>
            </a:r>
            <a:r>
              <a:rPr lang="en-US" sz="1050" kern="1200" dirty="0">
                <a:effectLst/>
                <a:latin typeface="MetricHPE"/>
              </a:rPr>
              <a:t> savings due to eliminated need for overprovisioning</a:t>
            </a:r>
          </a:p>
          <a:p>
            <a:pPr marL="0" marR="0" indent="0">
              <a:spcBef>
                <a:spcPts val="0"/>
              </a:spcBef>
              <a:spcAft>
                <a:spcPts val="0"/>
              </a:spcAft>
              <a:buNone/>
            </a:pPr>
            <a:r>
              <a:rPr lang="en-GB" sz="1800" dirty="0">
                <a:effectLst/>
                <a:latin typeface="Calibri" panose="020F0502020204030204" pitchFamily="34" charset="0"/>
                <a:ea typeface="Calibri" panose="020F0502020204030204" pitchFamily="34" charset="0"/>
              </a:rPr>
              <a:t>______</a:t>
            </a:r>
          </a:p>
          <a:p>
            <a:pPr marL="0" marR="0" indent="0">
              <a:spcBef>
                <a:spcPts val="0"/>
              </a:spcBef>
              <a:spcAft>
                <a:spcPts val="0"/>
              </a:spcAft>
              <a:buNone/>
            </a:pPr>
            <a:endParaRPr lang="en-GB"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GB" sz="1800" b="1" dirty="0">
                <a:effectLst/>
                <a:latin typeface="Calibri" panose="020F0502020204030204" pitchFamily="34" charset="0"/>
                <a:ea typeface="Calibri" panose="020F0502020204030204" pitchFamily="34" charset="0"/>
              </a:rPr>
              <a:t>HPE GreenLake for Block Storage</a:t>
            </a:r>
          </a:p>
          <a:p>
            <a:pPr marL="0" indent="0">
              <a:spcBef>
                <a:spcPts val="0"/>
              </a:spcBef>
              <a:buNone/>
            </a:pPr>
            <a:r>
              <a:rPr lang="en-GB" sz="1800" dirty="0">
                <a:effectLst/>
                <a:latin typeface="Calibri"/>
                <a:ea typeface="Calibri" panose="020F0502020204030204" pitchFamily="34" charset="0"/>
                <a:cs typeface="Calibri"/>
              </a:rPr>
              <a:t>HPE GreenLake for Block Storage is the industry’s first storage as a service that offers self-service and a 100% availability guarantee built in for mission-critical environments. In bringing the self-service cloud operational model to on-prem workloads, HPE GreenLake for Block Storage helps customers transform faster with storage as a service for all.</a:t>
            </a:r>
            <a:r>
              <a:rPr lang="en-GB" sz="1800" dirty="0">
                <a:latin typeface="Calibri"/>
                <a:ea typeface="Calibri" panose="020F0502020204030204" pitchFamily="34" charset="0"/>
                <a:cs typeface="Calibri"/>
              </a:rPr>
              <a:t> </a:t>
            </a:r>
            <a:endParaRPr lang="en-GB" sz="1800" dirty="0">
              <a:effectLst/>
              <a:latin typeface="Calibri"/>
              <a:ea typeface="Calibri" panose="020F0502020204030204" pitchFamily="34" charset="0"/>
              <a:cs typeface="Calibri"/>
            </a:endParaRP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GB" sz="1800" dirty="0">
                <a:effectLst/>
                <a:latin typeface="Calibri" panose="020F0502020204030204" pitchFamily="34" charset="0"/>
                <a:ea typeface="Calibri" panose="020F0502020204030204" pitchFamily="34" charset="0"/>
              </a:rPr>
              <a:t>So how do customers experience the power of this storage as a service for all?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GB"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GB" sz="1800" dirty="0">
                <a:effectLst/>
                <a:latin typeface="Calibri" panose="020F0502020204030204" pitchFamily="34" charset="0"/>
                <a:ea typeface="Calibri" panose="020F0502020204030204" pitchFamily="34" charset="0"/>
              </a:rPr>
              <a:t>Well firstly they can go faster with self-service agility. Unlike traditional storage management common with other storage-as-a-service options, with an AI-managed self-service experience, LOB and DB Admins can self-provision storage infrastructure instantly to accelerate app deployment. No storage expertise required, and no need to go to the public cloud.   By leveraging industry-leading AIOps, HPE GreenLake for Block Storage simplifies Day 2 operations and beyond – making underlying data infrastructure invisible while shifting operations to be app, not infrastructure, centric.</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GB" sz="1800" dirty="0">
                <a:effectLst/>
                <a:latin typeface="Calibri" panose="020F0502020204030204" pitchFamily="34" charset="0"/>
                <a:ea typeface="Calibri" panose="020F0502020204030204" pitchFamily="34" charset="0"/>
              </a:rPr>
              <a:t>Secondly, they can consume as a service - shifting from owning data infrastructure to simply accessing and utilizing it without heavy upfront costs. They can easily get the storage resources they need, faster - with attribute-based ordering of  workload-optimized storage tiers - delivered to them in days.</a:t>
            </a:r>
          </a:p>
          <a:p>
            <a:pPr marL="0" marR="0">
              <a:spcBef>
                <a:spcPts val="0"/>
              </a:spcBef>
              <a:spcAft>
                <a:spcPts val="0"/>
              </a:spcAft>
            </a:pPr>
            <a:endParaRPr lang="en-GB"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GB" sz="1800" dirty="0">
                <a:effectLst/>
                <a:latin typeface="Calibri" panose="020F0502020204030204" pitchFamily="34" charset="0"/>
                <a:ea typeface="Calibri" panose="020F0502020204030204" pitchFamily="34" charset="0"/>
              </a:rPr>
              <a:t>And thirdly they can run any app—without compromise - meeting their desired SLA with mission critical and business critical block storage tiers.   HPE GreenLake for Block Storage guarantees 100% data availability for mission-critical apps, as well as an industry-leading 6x9’s for all other workloads, versus the typical 99.99% offered by competitive storage as a service offerings.  </a:t>
            </a:r>
          </a:p>
          <a:p>
            <a:pPr marL="0" marR="0">
              <a:spcBef>
                <a:spcPts val="0"/>
              </a:spcBef>
              <a:spcAft>
                <a:spcPts val="0"/>
              </a:spcAft>
            </a:pPr>
            <a:endParaRPr lang="en-GB"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GB" sz="1800" b="1" dirty="0">
                <a:effectLst/>
                <a:latin typeface="Calibri" panose="020F0502020204030204" pitchFamily="34" charset="0"/>
                <a:ea typeface="Calibri" panose="020F0502020204030204" pitchFamily="34" charset="0"/>
              </a:rPr>
              <a:t>HPE Alletra</a:t>
            </a:r>
          </a:p>
          <a:p>
            <a:pPr marL="0" marR="0">
              <a:spcBef>
                <a:spcPts val="0"/>
              </a:spcBef>
              <a:spcAft>
                <a:spcPts val="0"/>
              </a:spcAft>
            </a:pPr>
            <a:endParaRPr lang="en-GB" sz="1800" b="1" dirty="0">
              <a:effectLst/>
              <a:latin typeface="Calibri" panose="020F0502020204030204" pitchFamily="34" charset="0"/>
              <a:ea typeface="Calibri" panose="020F0502020204030204" pitchFamily="34" charset="0"/>
            </a:endParaRPr>
          </a:p>
          <a:p>
            <a:r>
              <a:rPr lang="en-US" sz="1800" b="0" i="0" u="none" strike="noStrike" baseline="0" dirty="0">
                <a:latin typeface="MetricHPE Light" panose="020B0303030202060203" pitchFamily="34" charset="0"/>
              </a:rPr>
              <a:t>HPE Alletra is a bold paradigm shift for data infrastructure from edge to cloud. Built from the DNA of HPE Primera and HPE Nimble Storage, HPE Alletra is a cloud-native data infrastructure powered by the Data Services Cloud Console (DSCC) on the HPE GreenLake edge-to-cloud platform Together, they deliver a cloud operating and consumption experience wherever data lives. Built for every application from traditional to modern, HPE Alletra spans workload-optimized systems to deliver architectural flexibility without the complexity of traditional storage management. It enables IT to shift from owning and maintaining data infrastructure to simply accessing and utilizing it on demand and as a service. And it frees data across hybrid cloud with a unified data platform from edge to the cloud that delivers consistent data services, unified management, seamless data mobility, and effortless backup and recovery. </a:t>
            </a:r>
            <a:endParaRPr lang="en-US" sz="1200"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FEAE42-E3FE-4405-B7FC-4425D05B92A0}" type="slidenum">
              <a:rPr kumimoji="0" lang="en-US" sz="1000" b="0" i="0" u="none" strike="noStrike" kern="1200" cap="none" spc="0" normalizeH="0" baseline="0" noProof="0" smtClean="0">
                <a:ln>
                  <a:noFill/>
                </a:ln>
                <a:solidFill>
                  <a:prstClr val="black"/>
                </a:solidFill>
                <a:effectLst/>
                <a:uLnTx/>
                <a:uFillTx/>
                <a:latin typeface="MetricHPE" panose="020B050303020206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a:ln>
                <a:noFill/>
              </a:ln>
              <a:solidFill>
                <a:prstClr val="black"/>
              </a:solidFill>
              <a:effectLst/>
              <a:uLnTx/>
              <a:uFillTx/>
              <a:latin typeface="MetricHPE" panose="020B0503030202060203" pitchFamily="34" charset="0"/>
              <a:ea typeface="+mn-ea"/>
              <a:cs typeface="+mn-cs"/>
            </a:endParaRPr>
          </a:p>
        </p:txBody>
      </p:sp>
    </p:spTree>
    <p:extLst>
      <p:ext uri="{BB962C8B-B14F-4D97-AF65-F5344CB8AC3E}">
        <p14:creationId xmlns:p14="http://schemas.microsoft.com/office/powerpoint/2010/main" val="4236011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normAutofit fontScale="47500" lnSpcReduction="20000"/>
          </a:bodyPr>
          <a:lstStyle/>
          <a:p>
            <a:pPr marL="45720" marR="0" lvl="0" indent="-36576" algn="l" defTabSz="914400" rtl="0" eaLnBrk="1" fontAlgn="auto" latinLnBrk="0" hangingPunct="1">
              <a:lnSpc>
                <a:spcPct val="100000"/>
              </a:lnSpc>
              <a:spcBef>
                <a:spcPts val="600"/>
              </a:spcBef>
              <a:spcAft>
                <a:spcPts val="0"/>
              </a:spcAft>
              <a:buClrTx/>
              <a:buSzPct val="25000"/>
              <a:buFont typeface="" panose="020B0303030202060203" pitchFamily="34" charset="0"/>
              <a:buChar char=" "/>
              <a:tabLst/>
              <a:defRPr/>
            </a:pPr>
            <a:r>
              <a:rPr lang="en-US" sz="1100" b="1" i="1" kern="1200" dirty="0">
                <a:effectLst/>
                <a:ea typeface="+mn-ea"/>
                <a:cs typeface="+mn-cs"/>
              </a:rPr>
              <a:t>Intent of slide: </a:t>
            </a:r>
            <a:r>
              <a:rPr lang="en-US" sz="1100" b="0" i="1" kern="1200" dirty="0">
                <a:effectLst/>
                <a:ea typeface="+mn-ea"/>
                <a:cs typeface="+mn-cs"/>
              </a:rPr>
              <a:t>Review to power your cloud and edge use case</a:t>
            </a:r>
          </a:p>
          <a:p>
            <a:endParaRPr lang="en-US" sz="1100" kern="1200" dirty="0">
              <a:effectLst/>
              <a:latin typeface="+mn-lt"/>
              <a:ea typeface="+mn-ea"/>
              <a:cs typeface="+mn-cs"/>
            </a:endParaRPr>
          </a:p>
          <a:p>
            <a:pPr marL="285750" indent="-285750" algn="l">
              <a:lnSpc>
                <a:spcPct val="90000"/>
              </a:lnSpc>
              <a:spcBef>
                <a:spcPts val="400"/>
              </a:spcBef>
              <a:buFont typeface="MetricHPE" panose="020B0503030202060203" pitchFamily="34" charset="0"/>
              <a:buChar char="•"/>
            </a:pPr>
            <a:r>
              <a:rPr lang="en-US" dirty="0"/>
              <a:t>Cloud first, cloud everywhere</a:t>
            </a:r>
          </a:p>
          <a:p>
            <a:pPr marL="285750" indent="-285750" algn="l">
              <a:lnSpc>
                <a:spcPct val="90000"/>
              </a:lnSpc>
              <a:spcBef>
                <a:spcPts val="400"/>
              </a:spcBef>
              <a:buFont typeface="MetricHPE" panose="020B0503030202060203" pitchFamily="34" charset="0"/>
              <a:buChar char="•"/>
            </a:pPr>
            <a:r>
              <a:rPr lang="en-US" dirty="0"/>
              <a:t>Transform in place</a:t>
            </a:r>
          </a:p>
          <a:p>
            <a:endParaRPr lang="en-US" sz="1100" kern="1200" dirty="0">
              <a:effectLst/>
              <a:latin typeface="+mn-lt"/>
              <a:ea typeface="+mn-ea"/>
              <a:cs typeface="+mn-cs"/>
            </a:endParaRPr>
          </a:p>
          <a:p>
            <a:r>
              <a:rPr lang="en-US" sz="1100" kern="1200" dirty="0">
                <a:effectLst/>
                <a:latin typeface="+mn-lt"/>
                <a:ea typeface="+mn-ea"/>
                <a:cs typeface="+mn-cs"/>
              </a:rPr>
              <a:t>Customer</a:t>
            </a:r>
            <a:r>
              <a:rPr lang="en-US" sz="1100" kern="1200" baseline="0" dirty="0">
                <a:effectLst/>
                <a:latin typeface="+mn-lt"/>
                <a:ea typeface="+mn-ea"/>
                <a:cs typeface="+mn-cs"/>
              </a:rPr>
              <a:t>s, who are on a cloud-first, cloud everywhere journey, can benefit from innovation that enables you to power your cloud and the edge. These solutions from HPE help you on your transformation journey by enabling you to transform in-place.</a:t>
            </a:r>
          </a:p>
          <a:p>
            <a:endParaRPr lang="en-US" sz="1100" kern="1200" baseline="0" dirty="0">
              <a:effectLst/>
              <a:latin typeface="+mn-lt"/>
              <a:ea typeface="+mn-ea"/>
              <a:cs typeface="+mn-cs"/>
            </a:endParaRPr>
          </a:p>
          <a:p>
            <a:r>
              <a:rPr lang="en-US" sz="1100" kern="1200" baseline="0" dirty="0">
                <a:effectLst/>
                <a:latin typeface="+mn-lt"/>
                <a:ea typeface="+mn-ea"/>
                <a:cs typeface="+mn-cs"/>
              </a:rPr>
              <a:t>What are your cloud or edge, multi-site initiatives?</a:t>
            </a:r>
          </a:p>
          <a:p>
            <a:r>
              <a:rPr lang="en-US" sz="1100" kern="1200" baseline="0" dirty="0">
                <a:effectLst/>
                <a:latin typeface="+mn-lt"/>
                <a:ea typeface="+mn-ea"/>
                <a:cs typeface="+mn-cs"/>
              </a:rPr>
              <a:t>Are you looking to remove complexity, lower costs, accelerate innovation?</a:t>
            </a:r>
          </a:p>
          <a:p>
            <a:endParaRPr lang="en-US" sz="1100" kern="1200" baseline="0" dirty="0">
              <a:effectLst/>
              <a:latin typeface="+mn-lt"/>
              <a:ea typeface="+mn-ea"/>
              <a:cs typeface="+mn-cs"/>
            </a:endParaRPr>
          </a:p>
          <a:p>
            <a:r>
              <a:rPr lang="en-US" sz="1100" kern="1200" baseline="0" dirty="0">
                <a:effectLst/>
                <a:latin typeface="+mn-lt"/>
                <a:ea typeface="+mn-ea"/>
                <a:cs typeface="+mn-cs"/>
              </a:rPr>
              <a:t>HPE can potentially help. Based on your needs… we have a workload optimized portfolio that includes HCI solutions.</a:t>
            </a:r>
          </a:p>
          <a:p>
            <a:endParaRPr lang="en-US" sz="1100" kern="1200" dirty="0">
              <a:effectLst/>
              <a:latin typeface="+mn-lt"/>
              <a:ea typeface="+mn-ea"/>
              <a:cs typeface="+mn-cs"/>
            </a:endParaRPr>
          </a:p>
          <a:p>
            <a:r>
              <a:rPr lang="en-US" sz="1100" kern="1200" dirty="0">
                <a:effectLst/>
                <a:latin typeface="+mn-lt"/>
                <a:ea typeface="+mn-ea"/>
                <a:cs typeface="+mn-cs"/>
              </a:rPr>
              <a:t>“on the left, you have Alletra</a:t>
            </a:r>
            <a:r>
              <a:rPr lang="en-US" sz="1100" strike="sngStrike" kern="1200" dirty="0">
                <a:effectLst/>
                <a:latin typeface="+mn-lt"/>
                <a:ea typeface="+mn-ea"/>
                <a:cs typeface="+mn-cs"/>
              </a:rPr>
              <a:t> </a:t>
            </a:r>
            <a:r>
              <a:rPr lang="en-US" sz="1100" kern="1200" dirty="0">
                <a:effectLst/>
                <a:latin typeface="+mn-lt"/>
                <a:ea typeface="+mn-ea"/>
                <a:cs typeface="+mn-cs"/>
              </a:rPr>
              <a:t>dHCI, a disaggregated HCI made up of HPE Alletra Storage and HPE ProLiant compute for independent scaling. and on the right, you have the simplest HCI with HPE SimpliVity that delivers the most efficient all-in-one with built-in backup and recovery, leading data efficiency, and it collapses 10 different silos in a simple scale-out architecture. Each serves HCI use cases and delivers a foundation for hybrid cloud. And together you get the HCI without compromise”</a:t>
            </a:r>
          </a:p>
          <a:p>
            <a:endParaRPr lang="en-US" sz="1100" kern="1200" dirty="0">
              <a:effectLst/>
              <a:latin typeface="+mn-lt"/>
              <a:ea typeface="+mn-ea"/>
              <a:cs typeface="+mn-cs"/>
            </a:endParaRPr>
          </a:p>
          <a:p>
            <a:r>
              <a:rPr lang="en-US" sz="1100" kern="1200" dirty="0">
                <a:effectLst/>
                <a:latin typeface="+mn-lt"/>
                <a:ea typeface="+mn-ea"/>
                <a:cs typeface="+mn-cs"/>
              </a:rPr>
              <a:t>The portfolio</a:t>
            </a:r>
            <a:r>
              <a:rPr lang="en-US" sz="1100" kern="1200" baseline="0" dirty="0">
                <a:effectLst/>
                <a:latin typeface="+mn-lt"/>
                <a:ea typeface="+mn-ea"/>
                <a:cs typeface="+mn-cs"/>
              </a:rPr>
              <a:t> delivers proven outcomes for customers on their digital transformation journey.</a:t>
            </a:r>
          </a:p>
          <a:p>
            <a:endParaRPr lang="en-US" sz="1100" kern="1200" baseline="0" dirty="0">
              <a:effectLst/>
              <a:latin typeface="+mn-lt"/>
              <a:ea typeface="+mn-ea"/>
              <a:cs typeface="+mn-cs"/>
            </a:endParaRPr>
          </a:p>
          <a:p>
            <a:r>
              <a:rPr lang="en-US" sz="1100" kern="1200" baseline="0" dirty="0">
                <a:effectLst/>
                <a:latin typeface="+mn-lt"/>
                <a:ea typeface="+mn-ea"/>
                <a:cs typeface="+mn-cs"/>
              </a:rPr>
              <a:t>++++</a:t>
            </a:r>
          </a:p>
          <a:p>
            <a:endParaRPr lang="en-US" sz="1100" kern="1200" baseline="0" dirty="0">
              <a:effectLst/>
              <a:latin typeface="+mn-lt"/>
              <a:ea typeface="+mn-ea"/>
              <a:cs typeface="+mn-cs"/>
            </a:endParaRPr>
          </a:p>
          <a:p>
            <a:pPr marL="45720" marR="0" lvl="0" indent="-36576" algn="l" defTabSz="914400" rtl="0" eaLnBrk="1" fontAlgn="auto" latinLnBrk="0" hangingPunct="1">
              <a:lnSpc>
                <a:spcPct val="100000"/>
              </a:lnSpc>
              <a:spcBef>
                <a:spcPts val="600"/>
              </a:spcBef>
              <a:spcAft>
                <a:spcPts val="0"/>
              </a:spcAft>
              <a:buClrTx/>
              <a:buSzPct val="25000"/>
              <a:buFont typeface="MetricHPE" panose="020B0604020202020204" pitchFamily="34" charset="0"/>
              <a:buChar char=" "/>
              <a:tabLst/>
              <a:defRPr/>
            </a:pPr>
            <a:r>
              <a:rPr lang="en-US" sz="1100" baseline="0" dirty="0"/>
              <a:t>Sources for quants:</a:t>
            </a:r>
          </a:p>
          <a:p>
            <a:pPr marL="45720" marR="0" lvl="0" indent="-36576" algn="l" defTabSz="914400" rtl="0" eaLnBrk="1" fontAlgn="auto" latinLnBrk="0" hangingPunct="1">
              <a:lnSpc>
                <a:spcPct val="100000"/>
              </a:lnSpc>
              <a:spcBef>
                <a:spcPts val="600"/>
              </a:spcBef>
              <a:spcAft>
                <a:spcPts val="0"/>
              </a:spcAft>
              <a:buClrTx/>
              <a:buSzPct val="25000"/>
              <a:buFont typeface="MetricHPE" panose="020B0604020202020204" pitchFamily="34" charset="0"/>
              <a:buChar char=" "/>
              <a:tabLst/>
              <a:defRPr/>
            </a:pPr>
            <a:r>
              <a:rPr lang="en-US" sz="1100" dirty="0"/>
              <a:t>99.9999% data availability</a:t>
            </a:r>
          </a:p>
          <a:p>
            <a:pPr marL="45720" marR="0" lvl="0" indent="-36576" algn="l" defTabSz="914400" rtl="0" eaLnBrk="1" fontAlgn="auto" latinLnBrk="0" hangingPunct="1">
              <a:lnSpc>
                <a:spcPct val="100000"/>
              </a:lnSpc>
              <a:spcBef>
                <a:spcPts val="600"/>
              </a:spcBef>
              <a:spcAft>
                <a:spcPts val="0"/>
              </a:spcAft>
              <a:buClrTx/>
              <a:buSzPct val="25000"/>
              <a:buFont typeface="MetricHPE" panose="020B0604020202020204" pitchFamily="34" charset="0"/>
              <a:buChar char=" "/>
              <a:tabLst/>
              <a:defRPr/>
            </a:pPr>
            <a:r>
              <a:rPr lang="en-US" sz="1100" dirty="0"/>
              <a:t>https://www.hpe.com/us/en/collaterals/collateral.a00058506enw.html</a:t>
            </a:r>
          </a:p>
          <a:p>
            <a:pPr marL="45720" marR="0" lvl="0" indent="-36576" algn="l" defTabSz="914400" rtl="0" eaLnBrk="1" fontAlgn="auto" latinLnBrk="0" hangingPunct="1">
              <a:lnSpc>
                <a:spcPct val="100000"/>
              </a:lnSpc>
              <a:spcBef>
                <a:spcPts val="600"/>
              </a:spcBef>
              <a:spcAft>
                <a:spcPts val="0"/>
              </a:spcAft>
              <a:buClrTx/>
              <a:buSzPct val="25000"/>
              <a:buFont typeface="MetricHPE" panose="020B0604020202020204" pitchFamily="34" charset="0"/>
              <a:buChar char=" "/>
              <a:tabLst/>
              <a:defRPr/>
            </a:pPr>
            <a:endParaRPr lang="en-US" sz="1100" dirty="0"/>
          </a:p>
          <a:p>
            <a:pPr marL="45720" marR="0" lvl="0" indent="-36576" algn="l" defTabSz="914400" rtl="0" eaLnBrk="1" fontAlgn="auto" latinLnBrk="0" hangingPunct="1">
              <a:lnSpc>
                <a:spcPct val="100000"/>
              </a:lnSpc>
              <a:spcBef>
                <a:spcPts val="600"/>
              </a:spcBef>
              <a:spcAft>
                <a:spcPts val="0"/>
              </a:spcAft>
              <a:buClrTx/>
              <a:buSzPct val="25000"/>
              <a:buFont typeface="MetricHPE" panose="020B0604020202020204" pitchFamily="34" charset="0"/>
              <a:buChar char=" "/>
              <a:tabLst/>
              <a:defRPr/>
            </a:pPr>
            <a:r>
              <a:rPr lang="en-US" sz="1100" dirty="0"/>
              <a:t>10X lower latency</a:t>
            </a:r>
          </a:p>
          <a:p>
            <a:pPr marL="45720" marR="0" lvl="0" indent="-36576" algn="l" defTabSz="914400" rtl="0" eaLnBrk="1" fontAlgn="auto" latinLnBrk="0" hangingPunct="1">
              <a:lnSpc>
                <a:spcPct val="100000"/>
              </a:lnSpc>
              <a:spcBef>
                <a:spcPts val="600"/>
              </a:spcBef>
              <a:spcAft>
                <a:spcPts val="0"/>
              </a:spcAft>
              <a:buClrTx/>
              <a:buSzPct val="25000"/>
              <a:buFont typeface="MetricHPE" panose="020B0604020202020204" pitchFamily="34" charset="0"/>
              <a:buChar char=" "/>
              <a:tabLst/>
              <a:defRPr/>
            </a:pPr>
            <a:r>
              <a:rPr lang="en-US" sz="1100" dirty="0"/>
              <a:t>Table 5 in HPE storage</a:t>
            </a:r>
            <a:r>
              <a:rPr lang="en-US" sz="1100" baseline="0" dirty="0"/>
              <a:t> substantiation document:</a:t>
            </a:r>
            <a:endParaRPr lang="en-US" sz="1100" dirty="0"/>
          </a:p>
          <a:p>
            <a:pPr marL="45720" marR="0" lvl="0" indent="-36576" algn="l" defTabSz="914400" rtl="0" eaLnBrk="1" fontAlgn="auto" latinLnBrk="0" hangingPunct="1">
              <a:lnSpc>
                <a:spcPct val="100000"/>
              </a:lnSpc>
              <a:spcBef>
                <a:spcPts val="600"/>
              </a:spcBef>
              <a:spcAft>
                <a:spcPts val="0"/>
              </a:spcAft>
              <a:buClrTx/>
              <a:buSzPct val="25000"/>
              <a:buFont typeface="MetricHPE" panose="020B0604020202020204" pitchFamily="34" charset="0"/>
              <a:buChar char=" "/>
              <a:tabLst/>
              <a:defRPr/>
            </a:pPr>
            <a:r>
              <a:rPr lang="en-US" sz="1100" dirty="0"/>
              <a:t>https://www.hpe.com/us/en/collaterals/collateral.a00058506enw.html</a:t>
            </a:r>
          </a:p>
          <a:p>
            <a:pPr marL="45720" marR="0" lvl="0" indent="-36576" algn="l" defTabSz="914400" rtl="0" eaLnBrk="1" fontAlgn="auto" latinLnBrk="0" hangingPunct="1">
              <a:lnSpc>
                <a:spcPct val="100000"/>
              </a:lnSpc>
              <a:spcBef>
                <a:spcPts val="600"/>
              </a:spcBef>
              <a:spcAft>
                <a:spcPts val="0"/>
              </a:spcAft>
              <a:buClrTx/>
              <a:buSzPct val="25000"/>
              <a:buFont typeface="MetricHPE" panose="020B0604020202020204" pitchFamily="34" charset="0"/>
              <a:buChar char=" "/>
              <a:tabLst/>
              <a:defRPr/>
            </a:pPr>
            <a:endParaRPr lang="en-US" sz="1100" dirty="0"/>
          </a:p>
          <a:p>
            <a:pPr marL="45720" marR="0" lvl="0" indent="-36576" algn="l" defTabSz="914400" rtl="0" eaLnBrk="1" fontAlgn="auto" latinLnBrk="0" hangingPunct="1">
              <a:lnSpc>
                <a:spcPct val="100000"/>
              </a:lnSpc>
              <a:spcBef>
                <a:spcPts val="600"/>
              </a:spcBef>
              <a:spcAft>
                <a:spcPts val="0"/>
              </a:spcAft>
              <a:buClrTx/>
              <a:buSzPct val="25000"/>
              <a:buFont typeface="MetricHPE" panose="020B0604020202020204" pitchFamily="34" charset="0"/>
              <a:buChar char=" "/>
              <a:tabLst/>
              <a:defRPr/>
            </a:pPr>
            <a:r>
              <a:rPr lang="en-US" sz="1100" dirty="0"/>
              <a:t>HPE dHCI ESG economic</a:t>
            </a:r>
            <a:r>
              <a:rPr lang="en-US" sz="1100" baseline="0" dirty="0"/>
              <a:t> validation report, Feb 2022</a:t>
            </a:r>
          </a:p>
          <a:p>
            <a:pPr marL="45720" marR="0" lvl="0" indent="-36576" algn="l" defTabSz="914400" rtl="0" eaLnBrk="1" fontAlgn="auto" latinLnBrk="0" hangingPunct="1">
              <a:lnSpc>
                <a:spcPct val="100000"/>
              </a:lnSpc>
              <a:spcBef>
                <a:spcPts val="600"/>
              </a:spcBef>
              <a:spcAft>
                <a:spcPts val="0"/>
              </a:spcAft>
              <a:buClrTx/>
              <a:buSzPct val="25000"/>
              <a:buFont typeface="MetricHPE" panose="020B0604020202020204" pitchFamily="34" charset="0"/>
              <a:buChar char=" "/>
              <a:tabLst/>
              <a:defRPr/>
            </a:pPr>
            <a:r>
              <a:rPr lang="en-US" sz="1100" u="sng" kern="1200" dirty="0">
                <a:effectLst/>
                <a:latin typeface="+mn-lt"/>
                <a:ea typeface="+mn-ea"/>
                <a:cs typeface="+mn-cs"/>
                <a:hlinkClick r:id="rId3">
                  <a:extLst>
                    <a:ext uri="{A12FA001-AC4F-418D-AE19-62706E023703}">
                      <ahyp:hlinkClr xmlns:ahyp="http://schemas.microsoft.com/office/drawing/2018/hyperlinkcolor" val="tx"/>
                    </a:ext>
                  </a:extLst>
                </a:hlinkClick>
              </a:rPr>
              <a:t>https://h20195.www2.hpe.com/v2/Getdocument.aspx?docname=a50005424enw</a:t>
            </a:r>
            <a:endParaRPr lang="en-US" sz="1100" kern="1200" dirty="0">
              <a:effectLst/>
              <a:latin typeface="+mn-lt"/>
              <a:ea typeface="+mn-ea"/>
              <a:cs typeface="+mn-cs"/>
            </a:endParaRPr>
          </a:p>
          <a:p>
            <a:pPr marL="45720" marR="0" lvl="0" indent="-36576" algn="l" defTabSz="914400" rtl="0" eaLnBrk="1" fontAlgn="auto" latinLnBrk="0" hangingPunct="1">
              <a:lnSpc>
                <a:spcPct val="100000"/>
              </a:lnSpc>
              <a:spcBef>
                <a:spcPts val="600"/>
              </a:spcBef>
              <a:spcAft>
                <a:spcPts val="0"/>
              </a:spcAft>
              <a:buClrTx/>
              <a:buSzPct val="25000"/>
              <a:buFont typeface="MetricHPE" panose="020B0604020202020204" pitchFamily="34" charset="0"/>
              <a:buChar char=" "/>
              <a:tabLst/>
              <a:defRPr/>
            </a:pPr>
            <a:endParaRPr lang="en-US" sz="1100" dirty="0"/>
          </a:p>
          <a:p>
            <a:pPr marL="9144" marR="0" lvl="0" indent="0" algn="l" defTabSz="914400" rtl="0" eaLnBrk="1" fontAlgn="auto" latinLnBrk="0" hangingPunct="1">
              <a:lnSpc>
                <a:spcPct val="100000"/>
              </a:lnSpc>
              <a:spcBef>
                <a:spcPts val="600"/>
              </a:spcBef>
              <a:spcAft>
                <a:spcPts val="0"/>
              </a:spcAft>
              <a:buClrTx/>
              <a:buSzPct val="25000"/>
              <a:buFont typeface="MetricHPE" panose="020B0604020202020204" pitchFamily="34" charset="0"/>
              <a:buNone/>
              <a:tabLst/>
              <a:defRPr/>
            </a:pPr>
            <a:r>
              <a:rPr lang="en-US" sz="1100" dirty="0"/>
              <a:t>43% lower TCO for HPE SimpliVity</a:t>
            </a:r>
          </a:p>
          <a:p>
            <a:pPr marL="9144" indent="0">
              <a:buNone/>
            </a:pPr>
            <a:r>
              <a:rPr lang="en-US" sz="1100" kern="1200" dirty="0">
                <a:effectLst/>
                <a:latin typeface="+mn-lt"/>
                <a:ea typeface="+mn-ea"/>
                <a:cs typeface="+mn-cs"/>
              </a:rPr>
              <a:t>ESG report for HPE</a:t>
            </a:r>
            <a:r>
              <a:rPr lang="en-US" sz="1100" kern="1200" baseline="0" dirty="0">
                <a:effectLst/>
                <a:latin typeface="+mn-lt"/>
                <a:ea typeface="+mn-ea"/>
                <a:cs typeface="+mn-cs"/>
              </a:rPr>
              <a:t> SimpliVity</a:t>
            </a:r>
            <a:endParaRPr lang="en-US" sz="1100" kern="1200" dirty="0">
              <a:effectLst/>
              <a:latin typeface="+mn-lt"/>
              <a:ea typeface="+mn-ea"/>
              <a:cs typeface="+mn-cs"/>
            </a:endParaRPr>
          </a:p>
          <a:p>
            <a:r>
              <a:rPr lang="en-US" sz="1100" u="sng" kern="1200" dirty="0">
                <a:effectLst/>
                <a:latin typeface="+mn-lt"/>
                <a:ea typeface="+mn-ea"/>
                <a:cs typeface="+mn-cs"/>
                <a:hlinkClick r:id="rId4">
                  <a:extLst>
                    <a:ext uri="{A12FA001-AC4F-418D-AE19-62706E023703}">
                      <ahyp:hlinkClr xmlns:ahyp="http://schemas.microsoft.com/office/drawing/2018/hyperlinkcolor" val="tx"/>
                    </a:ext>
                  </a:extLst>
                </a:hlinkClick>
              </a:rPr>
              <a:t>https://www.hpe.com/us/en/collaterals/collateral.a50002993enw.Economic-benefits-of-HPE-SimpliVity-325-for-Edge-ESG-Economic-Validation.html?rpv=cpf&amp;parentPage=/us/en/pdfViewer</a:t>
            </a:r>
            <a:endParaRPr lang="en-US" sz="1100" kern="1200" dirty="0">
              <a:effectLst/>
              <a:latin typeface="+mn-lt"/>
              <a:ea typeface="+mn-ea"/>
              <a:cs typeface="+mn-cs"/>
            </a:endParaRPr>
          </a:p>
          <a:p>
            <a:pPr marL="45720" marR="0" lvl="0" indent="-36576" algn="l" defTabSz="914400" rtl="0" eaLnBrk="1" fontAlgn="auto" latinLnBrk="0" hangingPunct="1">
              <a:lnSpc>
                <a:spcPct val="100000"/>
              </a:lnSpc>
              <a:spcBef>
                <a:spcPts val="600"/>
              </a:spcBef>
              <a:spcAft>
                <a:spcPts val="0"/>
              </a:spcAft>
              <a:buClrTx/>
              <a:buSzPct val="25000"/>
              <a:buFont typeface="MetricHPE" panose="020B0604020202020204" pitchFamily="34" charset="0"/>
              <a:buChar char=" "/>
              <a:tabLst/>
              <a:defRPr/>
            </a:pPr>
            <a:endParaRPr lang="en-US" sz="1100" dirty="0"/>
          </a:p>
          <a:p>
            <a:pPr marL="45720" marR="0" lvl="0" indent="-36576" algn="l" defTabSz="914400" rtl="0" eaLnBrk="1" fontAlgn="auto" latinLnBrk="0" hangingPunct="1">
              <a:lnSpc>
                <a:spcPct val="100000"/>
              </a:lnSpc>
              <a:spcBef>
                <a:spcPts val="600"/>
              </a:spcBef>
              <a:spcAft>
                <a:spcPts val="0"/>
              </a:spcAft>
              <a:buClrTx/>
              <a:buSzPct val="25000"/>
              <a:buFont typeface="MetricHPE" panose="020B0604020202020204" pitchFamily="34" charset="0"/>
              <a:buChar char=" "/>
              <a:tabLst/>
              <a:defRPr/>
            </a:pPr>
            <a:r>
              <a:rPr lang="en-US" sz="1100" dirty="0"/>
              <a:t>Less than 60 seconds to restore</a:t>
            </a:r>
            <a:r>
              <a:rPr lang="en-US" sz="1100" baseline="0" dirty="0"/>
              <a:t> 1TB VM.</a:t>
            </a:r>
          </a:p>
          <a:p>
            <a:pPr marL="45720" marR="0" lvl="0" indent="-36576" algn="l" defTabSz="914400" rtl="0" eaLnBrk="1" fontAlgn="auto" latinLnBrk="0" hangingPunct="1">
              <a:lnSpc>
                <a:spcPct val="100000"/>
              </a:lnSpc>
              <a:spcBef>
                <a:spcPts val="600"/>
              </a:spcBef>
              <a:spcAft>
                <a:spcPts val="0"/>
              </a:spcAft>
              <a:buClrTx/>
              <a:buSzPct val="25000"/>
              <a:buFont typeface="MetricHPE" panose="020B0604020202020204" pitchFamily="34" charset="0"/>
              <a:buChar char=" "/>
              <a:tabLst/>
              <a:defRPr/>
            </a:pPr>
            <a:r>
              <a:rPr lang="en-US" sz="1100" dirty="0"/>
              <a:t>https://www.hpe.com/us/en/integrated-systems/simplivity-guarantee.html</a:t>
            </a:r>
          </a:p>
          <a:p>
            <a:pPr marL="45720" marR="0" lvl="0" indent="-36576" algn="l" defTabSz="914400" rtl="0" eaLnBrk="1" fontAlgn="auto" latinLnBrk="0" hangingPunct="1">
              <a:lnSpc>
                <a:spcPct val="100000"/>
              </a:lnSpc>
              <a:spcBef>
                <a:spcPts val="600"/>
              </a:spcBef>
              <a:spcAft>
                <a:spcPts val="0"/>
              </a:spcAft>
              <a:buClrTx/>
              <a:buSzPct val="25000"/>
              <a:buFont typeface="MetricHPE" panose="020B0604020202020204" pitchFamily="34" charset="0"/>
              <a:buChar char=" "/>
              <a:tabLst/>
              <a:defRPr/>
            </a:pPr>
            <a:endParaRPr lang="en-US" sz="1100" dirty="0"/>
          </a:p>
          <a:p>
            <a:pPr marL="45720" marR="0" lvl="0" indent="-36576" algn="l" defTabSz="914400" rtl="0" eaLnBrk="1" fontAlgn="auto" latinLnBrk="0" hangingPunct="1">
              <a:lnSpc>
                <a:spcPct val="100000"/>
              </a:lnSpc>
              <a:spcBef>
                <a:spcPts val="600"/>
              </a:spcBef>
              <a:spcAft>
                <a:spcPts val="0"/>
              </a:spcAft>
              <a:buClrTx/>
              <a:buSzPct val="25000"/>
              <a:buFont typeface="MetricHPE" panose="020B0604020202020204" pitchFamily="34" charset="0"/>
              <a:buChar char=" "/>
              <a:tabLst/>
              <a:defRPr/>
            </a:pPr>
            <a:r>
              <a:rPr lang="en-US" sz="1100" dirty="0"/>
              <a:t>90% reduced storage from capacity savings</a:t>
            </a:r>
          </a:p>
          <a:p>
            <a:pPr marL="45720" marR="0" lvl="0" indent="-36576" algn="l" defTabSz="914400" rtl="0" eaLnBrk="1" fontAlgn="auto" latinLnBrk="0" hangingPunct="1">
              <a:lnSpc>
                <a:spcPct val="100000"/>
              </a:lnSpc>
              <a:spcBef>
                <a:spcPts val="600"/>
              </a:spcBef>
              <a:spcAft>
                <a:spcPts val="0"/>
              </a:spcAft>
              <a:buClrTx/>
              <a:buSzPct val="25000"/>
              <a:buFont typeface="MetricHPE" panose="020B0604020202020204" pitchFamily="34" charset="0"/>
              <a:buChar char=" "/>
              <a:tabLst/>
              <a:defRPr/>
            </a:pPr>
            <a:r>
              <a:rPr lang="en-US" sz="1100" dirty="0"/>
              <a:t>https://www.hpe.com/us/en/integrated-systems/simplivity-guarantee.html</a:t>
            </a:r>
          </a:p>
          <a:p>
            <a:pPr marL="45720" marR="0" lvl="0" indent="-36576" algn="l" defTabSz="914400" rtl="0" eaLnBrk="1" fontAlgn="auto" latinLnBrk="0" hangingPunct="1">
              <a:lnSpc>
                <a:spcPct val="100000"/>
              </a:lnSpc>
              <a:spcBef>
                <a:spcPts val="600"/>
              </a:spcBef>
              <a:spcAft>
                <a:spcPts val="0"/>
              </a:spcAft>
              <a:buClrTx/>
              <a:buSzPct val="25000"/>
              <a:buFont typeface="MetricHPE" panose="020B0604020202020204" pitchFamily="34" charset="0"/>
              <a:buChar char=" "/>
              <a:tabLst/>
              <a:defRPr/>
            </a:pPr>
            <a:endParaRPr lang="en-US" sz="1100" dirty="0"/>
          </a:p>
          <a:p>
            <a:endParaRPr lang="en-US" sz="1100" kern="1200" dirty="0">
              <a:effectLst/>
              <a:latin typeface="+mn-lt"/>
              <a:ea typeface="+mn-ea"/>
              <a:cs typeface="+mn-cs"/>
            </a:endParaRPr>
          </a:p>
          <a:p>
            <a:endParaRPr lang="en-US" sz="1100" kern="1200" dirty="0">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FEAE42-E3FE-4405-B7FC-4425D05B92A0}" type="slidenum">
              <a:rPr kumimoji="0" lang="en-US" sz="1000" b="0" i="0" u="none" strike="noStrike" kern="1200" cap="none" spc="0" normalizeH="0" baseline="0" noProof="0" smtClean="0">
                <a:ln>
                  <a:noFill/>
                </a:ln>
                <a:solidFill>
                  <a:prstClr val="black"/>
                </a:solidFill>
                <a:effectLst/>
                <a:uLnTx/>
                <a:uFillTx/>
                <a:latin typeface="MetricHPE" panose="020B050303020206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dirty="0">
              <a:ln>
                <a:noFill/>
              </a:ln>
              <a:solidFill>
                <a:prstClr val="black"/>
              </a:solidFill>
              <a:effectLst/>
              <a:uLnTx/>
              <a:uFillTx/>
              <a:latin typeface="MetricHPE" panose="020B0503030202060203" pitchFamily="34" charset="0"/>
              <a:ea typeface="+mn-ea"/>
              <a:cs typeface="+mn-cs"/>
            </a:endParaRPr>
          </a:p>
        </p:txBody>
      </p:sp>
    </p:spTree>
    <p:extLst>
      <p:ext uri="{BB962C8B-B14F-4D97-AF65-F5344CB8AC3E}">
        <p14:creationId xmlns:p14="http://schemas.microsoft.com/office/powerpoint/2010/main" val="2506733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r>
              <a:rPr lang="en-US" b="1" i="1" dirty="0"/>
              <a:t>Intent of slide: </a:t>
            </a:r>
            <a:r>
              <a:rPr lang="en-US" b="0" i="1" dirty="0"/>
              <a:t>Reinforce the value of AIOps</a:t>
            </a:r>
          </a:p>
          <a:p>
            <a:endParaRPr lang="en-US" dirty="0"/>
          </a:p>
          <a:p>
            <a:r>
              <a:rPr lang="en-US" dirty="0"/>
              <a:t>The cloud operational experience across our storage and infrastructure services is powered by automation and HPE </a:t>
            </a:r>
            <a:r>
              <a:rPr lang="en-US" dirty="0" err="1"/>
              <a:t>InfoSight</a:t>
            </a:r>
            <a:r>
              <a:rPr lang="en-US" dirty="0"/>
              <a:t>, our AIOps engine to give customers a self-service, AI driven experience across the lifecycle:</a:t>
            </a:r>
          </a:p>
          <a:p>
            <a:endParaRPr lang="en-US" dirty="0"/>
          </a:p>
          <a:p>
            <a:pPr marL="45720" marR="0" lvl="0" indent="-36576" algn="l" defTabSz="914400" rtl="0" eaLnBrk="1" fontAlgn="auto" latinLnBrk="0" hangingPunct="1">
              <a:lnSpc>
                <a:spcPct val="100000"/>
              </a:lnSpc>
              <a:spcBef>
                <a:spcPts val="600"/>
              </a:spcBef>
              <a:spcAft>
                <a:spcPts val="0"/>
              </a:spcAft>
              <a:buClrTx/>
              <a:buSzPct val="25000"/>
              <a:buFont typeface="" panose="020B0303030202060203" pitchFamily="34" charset="0"/>
              <a:buChar char=" "/>
              <a:tabLst/>
              <a:defRPr/>
            </a:pPr>
            <a:r>
              <a:rPr kumimoji="0" lang="en-GB" sz="1100" b="1" i="0" u="none" strike="noStrike" kern="1200" cap="none" spc="0" normalizeH="0" baseline="0" noProof="0" dirty="0">
                <a:ln>
                  <a:noFill/>
                </a:ln>
                <a:effectLst/>
                <a:uLnTx/>
                <a:uFillTx/>
                <a:latin typeface="MetricHPE" panose="020B0503030202060203" pitchFamily="34" charset="0"/>
                <a:ea typeface="+mn-ea"/>
                <a:cs typeface="+mn-cs"/>
              </a:rPr>
              <a:t>Starting from a SIMPLIFIED DEPLOYMENT experience</a:t>
            </a:r>
          </a:p>
          <a:p>
            <a:pPr marL="45720" marR="0" lvl="0" indent="-36576" algn="l" defTabSz="914400" rtl="0" eaLnBrk="1" fontAlgn="auto" latinLnBrk="0" hangingPunct="1">
              <a:lnSpc>
                <a:spcPct val="100000"/>
              </a:lnSpc>
              <a:spcBef>
                <a:spcPts val="600"/>
              </a:spcBef>
              <a:spcAft>
                <a:spcPts val="0"/>
              </a:spcAft>
              <a:buClrTx/>
              <a:buSzPct val="25000"/>
              <a:buFont typeface="" panose="020B0303030202060203" pitchFamily="34" charset="0"/>
              <a:buChar char=" "/>
              <a:tabLst/>
              <a:defRPr/>
            </a:pPr>
            <a:r>
              <a:rPr kumimoji="0" lang="en-US" sz="1100" b="0" i="0" u="none" strike="noStrike" kern="1200" cap="none" spc="0" normalizeH="0" baseline="0" noProof="0" dirty="0">
                <a:ln>
                  <a:noFill/>
                </a:ln>
                <a:effectLst/>
                <a:uLnTx/>
                <a:uFillTx/>
                <a:latin typeface="MetricHPE" panose="020B0503030202060203" pitchFamily="34" charset="0"/>
                <a:ea typeface="+mn-ea"/>
                <a:cs typeface="+mn-cs"/>
              </a:rPr>
              <a:t>New devices are automatically discovered, on-boarded and configured, saving customers time and helping them get started quickly</a:t>
            </a:r>
          </a:p>
          <a:p>
            <a:endParaRPr lang="en-US" dirty="0"/>
          </a:p>
          <a:p>
            <a:pPr marL="45720" marR="0" lvl="0" indent="-36576" algn="l" defTabSz="914400" rtl="0" eaLnBrk="1" fontAlgn="auto" latinLnBrk="0" hangingPunct="1">
              <a:lnSpc>
                <a:spcPct val="100000"/>
              </a:lnSpc>
              <a:spcBef>
                <a:spcPts val="600"/>
              </a:spcBef>
              <a:spcAft>
                <a:spcPts val="0"/>
              </a:spcAft>
              <a:buClrTx/>
              <a:buSzPct val="25000"/>
              <a:buFont typeface="" panose="020B0303030202060203" pitchFamily="34" charset="0"/>
              <a:buChar char=" "/>
              <a:tabLst/>
              <a:defRPr/>
            </a:pPr>
            <a:r>
              <a:rPr kumimoji="0" lang="en-GB" sz="1100" b="1" i="0" u="none" strike="noStrike" kern="1200" cap="none" spc="0" normalizeH="0" baseline="0" noProof="0" dirty="0">
                <a:ln>
                  <a:noFill/>
                </a:ln>
                <a:effectLst/>
                <a:uLnTx/>
                <a:uFillTx/>
                <a:latin typeface="MetricHPE" panose="020B0503030202060203" pitchFamily="34" charset="0"/>
                <a:ea typeface="+mn-ea"/>
                <a:cs typeface="+mn-cs"/>
              </a:rPr>
              <a:t>Day 2 and beyond operations are simplified by INTENT BASED PROVISIONING</a:t>
            </a:r>
          </a:p>
          <a:p>
            <a:pPr marL="45720" marR="0" lvl="0" indent="-36576" algn="l" defTabSz="914400" rtl="0" eaLnBrk="1" fontAlgn="auto" latinLnBrk="0" hangingPunct="1">
              <a:lnSpc>
                <a:spcPct val="100000"/>
              </a:lnSpc>
              <a:spcBef>
                <a:spcPts val="600"/>
              </a:spcBef>
              <a:spcAft>
                <a:spcPts val="0"/>
              </a:spcAft>
              <a:buClrTx/>
              <a:buSzPct val="25000"/>
              <a:buFont typeface="" panose="020B0303030202060203" pitchFamily="34" charset="0"/>
              <a:buChar char=" "/>
              <a:tabLst/>
              <a:defRPr/>
            </a:pPr>
            <a:r>
              <a:rPr kumimoji="0" lang="en-GB" sz="1100" b="0" i="0" u="none" strike="noStrike" kern="1200" cap="none" spc="0" normalizeH="0" baseline="0" noProof="0" dirty="0">
                <a:ln>
                  <a:noFill/>
                </a:ln>
                <a:effectLst/>
                <a:uLnTx/>
                <a:uFillTx/>
                <a:latin typeface="MetricHPE" panose="020B0503030202060203" pitchFamily="34" charset="0"/>
                <a:ea typeface="+mn-ea"/>
                <a:cs typeface="+mn-cs"/>
              </a:rPr>
              <a:t>HPE’s storage and infrastructure services intelligently provision on the best-suited infrastructure. Customers can also set QoS priority for your most critical apps.</a:t>
            </a:r>
          </a:p>
          <a:p>
            <a:endParaRPr lang="en-US" dirty="0"/>
          </a:p>
          <a:p>
            <a:pPr marL="45720" marR="0" lvl="0" indent="-36576" algn="l" defTabSz="914400" rtl="0" eaLnBrk="1" fontAlgn="auto" latinLnBrk="0" hangingPunct="1">
              <a:lnSpc>
                <a:spcPct val="100000"/>
              </a:lnSpc>
              <a:spcBef>
                <a:spcPts val="600"/>
              </a:spcBef>
              <a:spcAft>
                <a:spcPts val="0"/>
              </a:spcAft>
              <a:buClrTx/>
              <a:buSzPct val="25000"/>
              <a:buFont typeface="" panose="020B0303030202060203" pitchFamily="34" charset="0"/>
              <a:buChar char=" "/>
              <a:tabLst/>
              <a:defRPr/>
            </a:pPr>
            <a:r>
              <a:rPr lang="en-GB" b="1" dirty="0"/>
              <a:t>MANAGE FROM ANYWHERE</a:t>
            </a:r>
          </a:p>
          <a:p>
            <a:pPr marL="45720" marR="0" lvl="0" indent="-36576" algn="l" defTabSz="914400" rtl="0" eaLnBrk="1" fontAlgn="auto" latinLnBrk="0" hangingPunct="1">
              <a:lnSpc>
                <a:spcPct val="100000"/>
              </a:lnSpc>
              <a:spcBef>
                <a:spcPts val="600"/>
              </a:spcBef>
              <a:spcAft>
                <a:spcPts val="0"/>
              </a:spcAft>
              <a:buClrTx/>
              <a:buSzPct val="25000"/>
              <a:buFont typeface="" panose="020B0303030202060203" pitchFamily="34" charset="0"/>
              <a:buChar char=" "/>
              <a:tabLst/>
              <a:defRPr/>
            </a:pPr>
            <a:r>
              <a:rPr lang="en-GB" sz="1100" dirty="0">
                <a:latin typeface="MetricHPE" panose="020B0503030202060203" pitchFamily="34" charset="0"/>
              </a:rPr>
              <a:t>G</a:t>
            </a:r>
            <a:r>
              <a:rPr kumimoji="0" lang="en-GB" sz="1100" b="0" i="0" u="none" strike="noStrike" kern="1200" cap="none" spc="0" normalizeH="0" baseline="0" noProof="0" dirty="0">
                <a:ln>
                  <a:noFill/>
                </a:ln>
                <a:effectLst/>
                <a:uLnTx/>
                <a:uFillTx/>
                <a:latin typeface="MetricHPE" panose="020B0503030202060203" pitchFamily="34" charset="0"/>
                <a:ea typeface="+mn-ea"/>
                <a:cs typeface="+mn-cs"/>
              </a:rPr>
              <a:t>lobal  SaaS-based management through the GreenLake edge-to-cloud platform , allows you to provision and manage, storage and infrastructure from any location </a:t>
            </a:r>
          </a:p>
          <a:p>
            <a:pPr marL="45720" marR="0" lvl="0" indent="-36576" algn="l" defTabSz="914400" rtl="0" eaLnBrk="1" fontAlgn="auto" latinLnBrk="0" hangingPunct="1">
              <a:lnSpc>
                <a:spcPct val="100000"/>
              </a:lnSpc>
              <a:spcBef>
                <a:spcPts val="600"/>
              </a:spcBef>
              <a:spcAft>
                <a:spcPts val="0"/>
              </a:spcAft>
              <a:buClrTx/>
              <a:buSzPct val="25000"/>
              <a:buFont typeface="" panose="020B0303030202060203" pitchFamily="34" charset="0"/>
              <a:buChar char=" "/>
              <a:tabLst/>
              <a:defRPr/>
            </a:pPr>
            <a:endParaRPr kumimoji="0" lang="en-GB" sz="1100" b="0" i="0" u="none" strike="noStrike" kern="1200" cap="none" spc="0" normalizeH="0" baseline="0" noProof="0" dirty="0">
              <a:ln>
                <a:noFill/>
              </a:ln>
              <a:effectLst/>
              <a:uLnTx/>
              <a:uFillTx/>
              <a:latin typeface="MetricHPE" panose="020B0503030202060203" pitchFamily="34" charset="0"/>
              <a:ea typeface="+mn-ea"/>
              <a:cs typeface="+mn-cs"/>
            </a:endParaRPr>
          </a:p>
          <a:p>
            <a:pPr marL="45720" marR="0" lvl="0" indent="-36576" algn="l" defTabSz="914400" rtl="0" eaLnBrk="1" fontAlgn="auto" latinLnBrk="0" hangingPunct="1">
              <a:lnSpc>
                <a:spcPct val="100000"/>
              </a:lnSpc>
              <a:spcBef>
                <a:spcPts val="600"/>
              </a:spcBef>
              <a:spcAft>
                <a:spcPts val="0"/>
              </a:spcAft>
              <a:buClrTx/>
              <a:buSzPct val="25000"/>
              <a:buFont typeface="" panose="020B0303030202060203" pitchFamily="34" charset="0"/>
              <a:buChar char=" "/>
              <a:tabLst/>
              <a:defRPr/>
            </a:pPr>
            <a:r>
              <a:rPr kumimoji="0" lang="en-GB" sz="1100" b="1" i="0" u="none" strike="noStrike" kern="1200" cap="none" spc="0" normalizeH="0" baseline="0" noProof="0" dirty="0">
                <a:ln>
                  <a:noFill/>
                </a:ln>
                <a:effectLst/>
                <a:uLnTx/>
                <a:uFillTx/>
                <a:latin typeface="MetricHPE" panose="020B0503030202060203" pitchFamily="34" charset="0"/>
                <a:ea typeface="+mn-ea"/>
                <a:cs typeface="+mn-cs"/>
              </a:rPr>
              <a:t>INVISIBLE UPGRADES</a:t>
            </a:r>
            <a:endParaRPr kumimoji="0" lang="en-GB" sz="1100" b="0" i="0" u="none" strike="noStrike" kern="1200" cap="none" spc="0" normalizeH="0" baseline="0" noProof="0" dirty="0">
              <a:ln>
                <a:noFill/>
              </a:ln>
              <a:effectLst/>
              <a:uLnTx/>
              <a:uFillTx/>
              <a:latin typeface="MetricHPE" panose="020B0503030202060203" pitchFamily="34" charset="0"/>
              <a:ea typeface="+mn-ea"/>
              <a:cs typeface="+mn-cs"/>
            </a:endParaRPr>
          </a:p>
          <a:p>
            <a:pPr marL="45720" marR="0" lvl="0" indent="-36576" algn="l" defTabSz="914400" rtl="0" eaLnBrk="1" fontAlgn="auto" latinLnBrk="0" hangingPunct="1">
              <a:lnSpc>
                <a:spcPct val="100000"/>
              </a:lnSpc>
              <a:spcBef>
                <a:spcPts val="600"/>
              </a:spcBef>
              <a:spcAft>
                <a:spcPts val="0"/>
              </a:spcAft>
              <a:buClrTx/>
              <a:buSzPct val="25000"/>
              <a:buFont typeface="" panose="020B0303030202060203" pitchFamily="34" charset="0"/>
              <a:buChar char=" "/>
              <a:tabLst/>
              <a:defRPr/>
            </a:pPr>
            <a:r>
              <a:rPr kumimoji="0" lang="en-GB" sz="1100" b="0" i="0" u="none" strike="noStrike" kern="1200" cap="none" spc="0" normalizeH="0" baseline="0" noProof="0" dirty="0">
                <a:ln>
                  <a:noFill/>
                </a:ln>
                <a:effectLst/>
                <a:uLnTx/>
                <a:uFillTx/>
                <a:latin typeface="MetricHPE" panose="020B0503030202060203" pitchFamily="34" charset="0"/>
                <a:ea typeface="+mn-ea"/>
                <a:cs typeface="+mn-cs"/>
              </a:rPr>
              <a:t>Upgrades are delivered seamlessly and in a timely way through cloud-delivered invisible upgrades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FEAE42-E3FE-4405-B7FC-4425D05B92A0}" type="slidenum">
              <a:rPr kumimoji="0" lang="en-US" sz="1000" b="0" i="0" u="none" strike="noStrike" kern="1200" cap="none" spc="0" normalizeH="0" baseline="0" noProof="0" smtClean="0">
                <a:ln>
                  <a:noFill/>
                </a:ln>
                <a:solidFill>
                  <a:prstClr val="black"/>
                </a:solidFill>
                <a:effectLst/>
                <a:uLnTx/>
                <a:uFillTx/>
                <a:latin typeface="MetricHPE" panose="020B050303020206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a:ln>
                <a:noFill/>
              </a:ln>
              <a:solidFill>
                <a:prstClr val="black"/>
              </a:solidFill>
              <a:effectLst/>
              <a:uLnTx/>
              <a:uFillTx/>
              <a:latin typeface="MetricHPE" panose="020B0503030202060203" pitchFamily="34" charset="0"/>
              <a:ea typeface="+mn-ea"/>
              <a:cs typeface="+mn-cs"/>
            </a:endParaRPr>
          </a:p>
        </p:txBody>
      </p:sp>
    </p:spTree>
    <p:extLst>
      <p:ext uri="{BB962C8B-B14F-4D97-AF65-F5344CB8AC3E}">
        <p14:creationId xmlns:p14="http://schemas.microsoft.com/office/powerpoint/2010/main" val="2785206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normAutofit fontScale="70000" lnSpcReduction="20000"/>
          </a:bodyPr>
          <a:lstStyle/>
          <a:p>
            <a:r>
              <a:rPr lang="en-US" b="1" i="1" dirty="0"/>
              <a:t>Intent of slide: </a:t>
            </a:r>
            <a:r>
              <a:rPr lang="en-US" b="0" i="1" dirty="0"/>
              <a:t>Review the modernize data protection use case</a:t>
            </a:r>
          </a:p>
          <a:p>
            <a:r>
              <a:rPr lang="en-US" dirty="0"/>
              <a:t> </a:t>
            </a:r>
          </a:p>
          <a:p>
            <a:r>
              <a:rPr lang="en-US" dirty="0"/>
              <a:t>Traditional backup appliances are not designed for today’s dynamic and distributed business environment. IT needs to modernize data protection to protect against cyberattacks like ransomware, meet ever shrinking RTOs and RPOs, and safeguard against naturals disasters, hardware failures while simplifying management and operations. </a:t>
            </a:r>
          </a:p>
          <a:p>
            <a:endParaRPr lang="en-US" dirty="0"/>
          </a:p>
          <a:p>
            <a:r>
              <a:rPr lang="en-US" dirty="0"/>
              <a:t>Traditional data protection holds back IT as:</a:t>
            </a:r>
          </a:p>
          <a:p>
            <a:r>
              <a:rPr lang="en-US" dirty="0"/>
              <a:t>Exponential data growth from edge to cloud has increased the potential of ransomware attacks and data loss due to disasters. Current backup solutions are not capable to detect/prevent these threats or provide rapid recovery from natural disasters, hardware failures and human errors </a:t>
            </a:r>
          </a:p>
          <a:p>
            <a:r>
              <a:rPr lang="en-US" dirty="0"/>
              <a:t>Deploying multiple fragmented point solutions for backup and DR makes it difficult to find the right balance between meeting demanding SLAs like near zero RTOs and RPOs, rapid recovery and long-term retention while complying to regulatory requirements.</a:t>
            </a:r>
            <a:r>
              <a:rPr lang="en-US" dirty="0">
                <a:solidFill>
                  <a:schemeClr val="tx1"/>
                </a:solidFill>
              </a:rPr>
              <a:t> </a:t>
            </a:r>
          </a:p>
          <a:p>
            <a:r>
              <a:rPr lang="en-US" dirty="0"/>
              <a:t>It is very complicated to manage, operate and maintain backup software and hardware on-premises or in the hybrid cloud environment</a:t>
            </a:r>
          </a:p>
          <a:p>
            <a:endParaRPr lang="en-US" dirty="0"/>
          </a:p>
          <a:p>
            <a:r>
              <a:rPr lang="en-US" dirty="0"/>
              <a:t>Backup and recovery services are business-critical tools you will need as you continue on your IT modernization journey. Yesterday’s one-size-fits-all approaches won’t protect your data in the current threat landscape. You need a backup strategy that aligns with your business objectives, and an effortless, efficient, and secure approach to data protection.</a:t>
            </a:r>
          </a:p>
          <a:p>
            <a:r>
              <a:rPr lang="en-US" dirty="0"/>
              <a:t> </a:t>
            </a:r>
          </a:p>
          <a:p>
            <a:r>
              <a:rPr lang="en-US" dirty="0"/>
              <a:t>HPE GreenLake for data protection offer end-to-end data protection to safeguard your data and improve business resilience. It offers the next generation of data protection cloud services: disaster recovery service with Zerto and backup with HPE Backup and Recovery Service. These new services give customers the flexibility to modernize data protection – from rapid recovery to ransomware protection to long-term data retention – either on-premises or in the public cloud with operational simplicity, meeting every SLA at the right cost. </a:t>
            </a:r>
          </a:p>
          <a:p>
            <a:endParaRPr lang="en-US" dirty="0"/>
          </a:p>
          <a:p>
            <a:r>
              <a:rPr lang="en-US" dirty="0"/>
              <a:t>With Zerto’s Continuous Data Protection (CDP) technology with journal-based recovery, customers can recover in minutes and to a state seconds before an attack. Customers such as </a:t>
            </a:r>
            <a:r>
              <a:rPr lang="en-US" dirty="0" err="1"/>
              <a:t>TenCate</a:t>
            </a:r>
            <a:r>
              <a:rPr lang="en-US" dirty="0"/>
              <a:t>, a large, multinational textiles company, recovered from a crypto locker attack in less than 10 minutes and to a state 10 seconds before the attack. </a:t>
            </a:r>
            <a:r>
              <a:rPr lang="en-GB" dirty="0"/>
              <a:t>Whether from cyber attack, natural disaster, human error, or site failure, Zerto, a Hewlett Packard Enterprise company, delivers journal-based continuous data protection and </a:t>
            </a:r>
            <a:r>
              <a:rPr lang="en-GB" dirty="0" err="1"/>
              <a:t>unrivaled</a:t>
            </a:r>
            <a:r>
              <a:rPr lang="en-GB" dirty="0"/>
              <a:t> recovery for your virtualized and containerized apps and data from edge to cloud. Even better, Zerto’s unified, scalable, and automated data management makes workload and data mobility across clouds a snap.</a:t>
            </a:r>
            <a:endParaRPr lang="en-US" dirty="0"/>
          </a:p>
          <a:p>
            <a:endParaRPr lang="en-US" dirty="0"/>
          </a:p>
          <a:p>
            <a:endParaRPr lang="en-US" dirty="0"/>
          </a:p>
          <a:p>
            <a:r>
              <a:rPr lang="en-US" b="1" dirty="0"/>
              <a:t>HPE Backup and Recovery Service </a:t>
            </a:r>
            <a:r>
              <a:rPr lang="en-US" dirty="0"/>
              <a:t>backup as a service designed for hybrid cloud to protect on-prem VMware VMs and cloud native workloads such as Amazon EBS Volumes and EC2 Instances. Delivered through a SaaS console with global protection policy and automation, customers can protect their workloads with three simple steps within minutes and manage their backups effortlessly across on-prem and hybrid cloud. Customers can recover instantly on-prem, retain cost-effective long-term backups in the public cloud, and enjoy the security of backups that are protected against ransomware attacks. Organizations can lower the cost of protecting data with consumption-based pricing and ultra-efficient data reduction technologies</a:t>
            </a:r>
          </a:p>
          <a:p>
            <a:endParaRPr lang="en-US" dirty="0"/>
          </a:p>
          <a:p>
            <a:r>
              <a:rPr lang="en-US" dirty="0"/>
              <a:t>With HPE GreenLake for Data Protection, customers can protect their application workloads effortlessly, secure their data against ransomware and other cyber attacks, and recover from any disruption in a cost-efficient approach. HPE GreenLake for data protection eliminates lock-in by providing broad and deep integration across a large ecosystem of market-leading ISV partners. It provides the peace of mind that your data is protected, rapidly recoverable and always secure. </a:t>
            </a:r>
          </a:p>
          <a:p>
            <a:endParaRPr lang="en-US" dirty="0"/>
          </a:p>
          <a:p>
            <a:endParaRPr lang="en-US" dirty="0"/>
          </a:p>
          <a:p>
            <a:endParaRPr lang="en-US"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FEAE42-E3FE-4405-B7FC-4425D05B92A0}" type="slidenum">
              <a:rPr kumimoji="0" lang="en-US" sz="1000" b="0" i="0" u="none" strike="noStrike" kern="1200" cap="none" spc="0" normalizeH="0" baseline="0" noProof="0" smtClean="0">
                <a:ln>
                  <a:noFill/>
                </a:ln>
                <a:solidFill>
                  <a:prstClr val="black"/>
                </a:solidFill>
                <a:effectLst/>
                <a:uLnTx/>
                <a:uFillTx/>
                <a:latin typeface="MetricHPE" panose="020B050303020206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a:ln>
                <a:noFill/>
              </a:ln>
              <a:solidFill>
                <a:prstClr val="black"/>
              </a:solidFill>
              <a:effectLst/>
              <a:uLnTx/>
              <a:uFillTx/>
              <a:latin typeface="MetricHPE" panose="020B0503030202060203" pitchFamily="34" charset="0"/>
              <a:ea typeface="+mn-ea"/>
              <a:cs typeface="+mn-cs"/>
            </a:endParaRPr>
          </a:p>
        </p:txBody>
      </p:sp>
    </p:spTree>
    <p:extLst>
      <p:ext uri="{BB962C8B-B14F-4D97-AF65-F5344CB8AC3E}">
        <p14:creationId xmlns:p14="http://schemas.microsoft.com/office/powerpoint/2010/main" val="2015061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normAutofit fontScale="92500" lnSpcReduction="10000"/>
          </a:bodyPr>
          <a:lstStyle/>
          <a:p>
            <a:pPr indent="-36195"/>
            <a:r>
              <a:rPr lang="en-US" sz="1050" b="1" i="1" kern="1200" dirty="0">
                <a:effectLst/>
                <a:latin typeface="+mn-lt"/>
                <a:ea typeface="+mn-ea"/>
                <a:cs typeface="+mn-cs"/>
              </a:rPr>
              <a:t>Intent of slide: </a:t>
            </a:r>
            <a:r>
              <a:rPr lang="en-US" sz="1050" b="0" i="1" kern="1200" dirty="0">
                <a:effectLst/>
                <a:latin typeface="+mn-lt"/>
                <a:ea typeface="+mn-ea"/>
                <a:cs typeface="+mn-cs"/>
              </a:rPr>
              <a:t>Review the unlock data value use case</a:t>
            </a:r>
            <a:endParaRPr lang="en-US" sz="1050" b="0" kern="1200" dirty="0">
              <a:effectLst/>
              <a:latin typeface="+mn-lt"/>
            </a:endParaRPr>
          </a:p>
          <a:p>
            <a:pPr indent="-36195"/>
            <a:r>
              <a:rPr lang="en-US" sz="1050" kern="1200" dirty="0">
                <a:effectLst/>
                <a:latin typeface="+mn-lt"/>
                <a:ea typeface="+mn-ea"/>
                <a:cs typeface="+mn-cs"/>
              </a:rPr>
              <a:t> </a:t>
            </a:r>
            <a:endParaRPr lang="en-US" sz="1050" kern="1200" dirty="0">
              <a:effectLst/>
              <a:latin typeface="+mn-lt"/>
            </a:endParaRPr>
          </a:p>
          <a:p>
            <a:pPr indent="-36195"/>
            <a:r>
              <a:rPr lang="en-US" sz="1050" kern="1200" dirty="0">
                <a:effectLst/>
                <a:latin typeface="+mn-lt"/>
                <a:ea typeface="+mn-ea"/>
                <a:cs typeface="+mn-cs"/>
              </a:rPr>
              <a:t>Data is at the center of every business today. It is a strategic business asset that can generate significant returns for businesses.</a:t>
            </a:r>
            <a:r>
              <a:rPr lang="en-US" sz="1050" dirty="0">
                <a:latin typeface="+mn-lt"/>
              </a:rPr>
              <a:t> </a:t>
            </a:r>
            <a:endParaRPr lang="en-US" sz="1050" kern="1200" dirty="0">
              <a:effectLst/>
              <a:latin typeface="+mn-lt"/>
            </a:endParaRPr>
          </a:p>
          <a:p>
            <a:pPr indent="-36195"/>
            <a:r>
              <a:rPr lang="en-US" sz="1050" kern="1200" dirty="0">
                <a:effectLst/>
                <a:latin typeface="+mn-lt"/>
                <a:ea typeface="+mn-ea"/>
                <a:cs typeface="+mn-cs"/>
              </a:rPr>
              <a:t> </a:t>
            </a:r>
            <a:endParaRPr lang="en-US" sz="1050" kern="1200" dirty="0">
              <a:effectLst/>
              <a:latin typeface="+mn-lt"/>
            </a:endParaRPr>
          </a:p>
          <a:p>
            <a:pPr indent="-36195"/>
            <a:r>
              <a:rPr lang="en-US" sz="1050" kern="1200" dirty="0">
                <a:effectLst/>
                <a:latin typeface="+mn-lt"/>
                <a:ea typeface="+mn-ea"/>
                <a:cs typeface="+mn-cs"/>
              </a:rPr>
              <a:t>With massive data being generated, every enterprise is looking to unlock the value of data and seek new business outcomes as they transform. This transformation is driving data-intensive use cases that are now critical to the business, from machine learning, advanced analytics, and data lakes to data protection, compliance, video surveillance, and medical imaging. These emerging use cases pose net-new and divergent demands on underlying infrastructure.</a:t>
            </a:r>
          </a:p>
          <a:p>
            <a:pPr indent="-36195"/>
            <a:endParaRPr lang="en-US" sz="1050" kern="1200" dirty="0">
              <a:effectLst/>
              <a:latin typeface="+mn-lt"/>
              <a:ea typeface="+mn-ea"/>
              <a:cs typeface="+mn-cs"/>
            </a:endParaRPr>
          </a:p>
          <a:p>
            <a:pPr indent="-36195"/>
            <a:r>
              <a:rPr lang="en-US" sz="1050" kern="1200" dirty="0">
                <a:effectLst/>
                <a:latin typeface="+mn-lt"/>
                <a:ea typeface="+mn-ea"/>
                <a:cs typeface="+mn-cs"/>
              </a:rPr>
              <a:t>Companies are looking to unify data across traditional analytics and modern data science teams to accelerate business insights. HPE Ezmeral provides customers with the software foundation to unify different data types across hybrid and </a:t>
            </a:r>
            <a:r>
              <a:rPr lang="en-US" sz="1050" kern="1200" dirty="0" err="1">
                <a:effectLst/>
                <a:latin typeface="+mn-lt"/>
                <a:ea typeface="+mn-ea"/>
                <a:cs typeface="+mn-cs"/>
              </a:rPr>
              <a:t>multicloud</a:t>
            </a:r>
            <a:r>
              <a:rPr lang="en-US" sz="1050" kern="1200" dirty="0">
                <a:effectLst/>
                <a:latin typeface="+mn-lt"/>
                <a:ea typeface="+mn-ea"/>
                <a:cs typeface="+mn-cs"/>
              </a:rPr>
              <a:t> environments into a logical data backbone for data scientists and engineers to process using multiple analytic techniques across different environments.  It accelerates time to insights by:  </a:t>
            </a:r>
            <a:endParaRPr lang="en-US" sz="1050" kern="1200" dirty="0">
              <a:effectLst/>
              <a:latin typeface="+mn-lt"/>
            </a:endParaRPr>
          </a:p>
          <a:p>
            <a:pPr marL="171450" indent="-171450">
              <a:buFont typeface="Arial" panose="020B0604020202020204" pitchFamily="34" charset="0"/>
              <a:buChar char="•"/>
            </a:pPr>
            <a:r>
              <a:rPr lang="en-US" sz="1050" kern="1200" dirty="0">
                <a:effectLst/>
                <a:latin typeface="+mn-lt"/>
                <a:ea typeface="+mn-ea"/>
                <a:cs typeface="+mn-cs"/>
              </a:rPr>
              <a:t>* Delivering a consistent user experience and secure access to unified files, objects, NoSQL databases, and event streams </a:t>
            </a:r>
            <a:br>
              <a:rPr lang="en-US" sz="1050" kern="1200" dirty="0">
                <a:effectLst/>
                <a:latin typeface="+mn-lt"/>
                <a:cs typeface="+mn-lt"/>
              </a:rPr>
            </a:br>
            <a:r>
              <a:rPr lang="en-US" sz="1050" kern="1200" dirty="0">
                <a:effectLst/>
                <a:latin typeface="+mn-lt"/>
                <a:ea typeface="+mn-ea"/>
                <a:cs typeface="+mn-cs"/>
              </a:rPr>
              <a:t>* Self-service access to a HPE-supported ecosystem of the most popular open source tools, frameworks, and apps. This ecosystem is available through </a:t>
            </a:r>
            <a:r>
              <a:rPr lang="en-US" sz="1050" kern="1200" dirty="0" err="1">
                <a:effectLst/>
                <a:latin typeface="+mn-lt"/>
                <a:ea typeface="+mn-ea"/>
                <a:cs typeface="+mn-cs"/>
              </a:rPr>
              <a:t>Jupyter</a:t>
            </a:r>
            <a:r>
              <a:rPr lang="en-US" sz="1050" kern="1200" dirty="0">
                <a:effectLst/>
                <a:latin typeface="+mn-lt"/>
                <a:ea typeface="+mn-ea"/>
                <a:cs typeface="+mn-cs"/>
              </a:rPr>
              <a:t> notebooks, </a:t>
            </a:r>
            <a:br>
              <a:rPr lang="en-US" sz="1050" kern="1200" dirty="0">
                <a:effectLst/>
                <a:latin typeface="+mn-lt"/>
                <a:ea typeface="+mn-ea"/>
                <a:cs typeface="+mn-cs"/>
              </a:rPr>
            </a:br>
            <a:r>
              <a:rPr lang="en-US" sz="1050" kern="1200" dirty="0">
                <a:effectLst/>
                <a:latin typeface="+mn-lt"/>
                <a:ea typeface="+mn-ea"/>
                <a:cs typeface="+mn-cs"/>
              </a:rPr>
              <a:t>or can be downloaded from an app marketplace for single-click access to tools such as Apache Spark, </a:t>
            </a:r>
            <a:r>
              <a:rPr lang="en-US" sz="1050" kern="1200" dirty="0" err="1">
                <a:effectLst/>
                <a:latin typeface="+mn-lt"/>
                <a:ea typeface="+mn-ea"/>
                <a:cs typeface="+mn-cs"/>
              </a:rPr>
              <a:t>NiFi</a:t>
            </a:r>
            <a:r>
              <a:rPr lang="en-US" sz="1050" kern="1200" dirty="0">
                <a:effectLst/>
                <a:latin typeface="+mn-lt"/>
                <a:ea typeface="+mn-ea"/>
                <a:cs typeface="+mn-cs"/>
              </a:rPr>
              <a:t>, Hive, </a:t>
            </a:r>
            <a:r>
              <a:rPr lang="en-US" sz="1050" kern="1200" dirty="0" err="1">
                <a:effectLst/>
                <a:latin typeface="+mn-lt"/>
                <a:ea typeface="+mn-ea"/>
                <a:cs typeface="+mn-cs"/>
              </a:rPr>
              <a:t>DeltaLake</a:t>
            </a:r>
            <a:r>
              <a:rPr lang="en-US" sz="1050" kern="1200" dirty="0">
                <a:effectLst/>
                <a:latin typeface="+mn-lt"/>
                <a:ea typeface="+mn-ea"/>
                <a:cs typeface="+mn-cs"/>
              </a:rPr>
              <a:t> and </a:t>
            </a:r>
            <a:r>
              <a:rPr lang="en-US" sz="1050" kern="1200" dirty="0" err="1">
                <a:effectLst/>
                <a:latin typeface="+mn-lt"/>
                <a:ea typeface="+mn-ea"/>
                <a:cs typeface="+mn-cs"/>
              </a:rPr>
              <a:t>ThriftServer</a:t>
            </a:r>
            <a:r>
              <a:rPr lang="en-US" sz="1050" kern="1200" dirty="0">
                <a:effectLst/>
                <a:latin typeface="+mn-lt"/>
                <a:ea typeface="+mn-ea"/>
                <a:cs typeface="+mn-cs"/>
              </a:rPr>
              <a:t>. </a:t>
            </a:r>
          </a:p>
          <a:p>
            <a:pPr marL="171450" indent="-171450">
              <a:buFont typeface="Arial" panose="020B0604020202020204" pitchFamily="34" charset="0"/>
              <a:buChar char="•"/>
            </a:pPr>
            <a:r>
              <a:rPr lang="en-US" sz="1050" kern="1200" dirty="0">
                <a:effectLst/>
                <a:latin typeface="+mn-lt"/>
                <a:ea typeface="+mn-ea"/>
                <a:cs typeface="+mn-cs"/>
              </a:rPr>
              <a:t>* Certified ISV solutions are also available from the HPE GreenLake Marketplace for data intelligence and NVIDIA RAPIDS and GPUs. </a:t>
            </a:r>
            <a:br>
              <a:rPr lang="en-US" sz="1050" kern="1200" dirty="0">
                <a:effectLst/>
                <a:latin typeface="+mn-lt"/>
                <a:cs typeface="+mn-lt"/>
              </a:rPr>
            </a:br>
            <a:endParaRPr lang="en-US" sz="1050" kern="1200" dirty="0">
              <a:effectLst/>
              <a:latin typeface="+mn-lt"/>
              <a:ea typeface="+mn-ea"/>
              <a:cs typeface="+mn-cs"/>
            </a:endParaRPr>
          </a:p>
          <a:p>
            <a:pPr marL="171450" indent="-171450">
              <a:buFont typeface="Arial" panose="020B0604020202020204" pitchFamily="34" charset="0"/>
              <a:buChar char="•"/>
            </a:pPr>
            <a:r>
              <a:rPr lang="en-US" sz="1050" kern="1200" dirty="0">
                <a:effectLst/>
                <a:latin typeface="+mn-lt"/>
                <a:ea typeface="+mn-ea"/>
                <a:cs typeface="+mn-cs"/>
              </a:rPr>
              <a:t>HPE Apollo 4000 Systems is an ideal analytics solution. Unlike others, HPE Apollo 4000 enables organizations to unlock the value of their data, at scale, and with ideal economics. It combines an ultra-dense and flexible architecture optimized for unstructured data with the ability to easily deploy and manage as a single scale-out environment. Enterprises can now run endless data-centric workloads including real-time and batch analytics, advanced data analytics, AI and large-scale data lakes on a single platform. The built-in security provides rock-solid protection from any intrusions through the life of the infrastructure. HPE Apollo 4000 is the foundation you need to transform into a data-driven enterprise—it’s a platform with endless data possibilities</a:t>
            </a:r>
            <a:r>
              <a:rPr lang="en-US" sz="1050" i="1" kern="1200" dirty="0">
                <a:effectLst/>
                <a:latin typeface="+mn-lt"/>
                <a:ea typeface="+mn-ea"/>
                <a:cs typeface="+mn-cs"/>
              </a:rPr>
              <a:t>.</a:t>
            </a:r>
            <a:endParaRPr lang="en-US" sz="1050" kern="1200" dirty="0">
              <a:effectLst/>
              <a:latin typeface="+mn-lt"/>
              <a:ea typeface="+mn-ea"/>
              <a:cs typeface="+mn-cs"/>
            </a:endParaRPr>
          </a:p>
          <a:p>
            <a:pPr marL="628650" lvl="1" indent="-171450">
              <a:buFont typeface="Arial" panose="020B0604020202020204" pitchFamily="34" charset="0"/>
              <a:buChar char="•"/>
            </a:pPr>
            <a:r>
              <a:rPr lang="en-US" sz="1050" kern="1200" dirty="0">
                <a:effectLst/>
                <a:latin typeface="+mn-lt"/>
                <a:ea typeface="+mn-ea"/>
                <a:cs typeface="+mn-cs"/>
              </a:rPr>
              <a:t>Together with Qumulo, HPE provides a modern file data platform for distributed scale-out environment that eliminates data blindness with better control over your data.</a:t>
            </a:r>
            <a:endParaRPr lang="en-US" sz="1050" kern="1200" dirty="0">
              <a:effectLst/>
              <a:latin typeface="+mn-lt"/>
            </a:endParaRPr>
          </a:p>
          <a:p>
            <a:pPr marL="628650" lvl="1" indent="-171450">
              <a:buFont typeface="Arial" panose="020B0604020202020204" pitchFamily="34" charset="0"/>
              <a:buChar char="•"/>
            </a:pPr>
            <a:r>
              <a:rPr lang="en-US" sz="1050" kern="1200" dirty="0">
                <a:effectLst/>
                <a:latin typeface="+mn-lt"/>
                <a:ea typeface="+mn-ea"/>
                <a:cs typeface="+mn-cs"/>
              </a:rPr>
              <a:t>Together with </a:t>
            </a:r>
            <a:r>
              <a:rPr lang="en-US" sz="1050" kern="1200" dirty="0" err="1">
                <a:effectLst/>
                <a:latin typeface="+mn-lt"/>
                <a:ea typeface="+mn-ea"/>
                <a:cs typeface="+mn-cs"/>
              </a:rPr>
              <a:t>Scality</a:t>
            </a:r>
            <a:r>
              <a:rPr lang="en-US" sz="1050" kern="1200" dirty="0">
                <a:effectLst/>
                <a:latin typeface="+mn-lt"/>
                <a:ea typeface="+mn-ea"/>
                <a:cs typeface="+mn-cs"/>
              </a:rPr>
              <a:t>, HPE provides massively scalable, multi-cloud unstructured data stores. </a:t>
            </a:r>
            <a:endParaRPr lang="en-US" sz="1050" kern="1200" dirty="0">
              <a:effectLst/>
              <a:latin typeface="+mn-lt"/>
            </a:endParaRPr>
          </a:p>
          <a:p>
            <a:endParaRPr lang="en-GB" dirty="0"/>
          </a:p>
        </p:txBody>
      </p:sp>
      <p:sp>
        <p:nvSpPr>
          <p:cNvPr id="4" name="Slide Number Placeholder 3"/>
          <p:cNvSpPr>
            <a:spLocks noGrp="1"/>
          </p:cNvSpPr>
          <p:nvPr>
            <p:ph type="sldNum" sz="quarter" idx="5"/>
          </p:nvPr>
        </p:nvSpPr>
        <p:spPr/>
        <p:txBody>
          <a:bodyPr/>
          <a:lstStyle/>
          <a:p>
            <a:fld id="{5BFEAE42-E3FE-4405-B7FC-4425D05B92A0}" type="slidenum">
              <a:rPr lang="en-US" smtClean="0"/>
              <a:pPr/>
              <a:t>16</a:t>
            </a:fld>
            <a:endParaRPr lang="en-US"/>
          </a:p>
        </p:txBody>
      </p:sp>
    </p:spTree>
    <p:extLst>
      <p:ext uri="{BB962C8B-B14F-4D97-AF65-F5344CB8AC3E}">
        <p14:creationId xmlns:p14="http://schemas.microsoft.com/office/powerpoint/2010/main" val="6767706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100" b="1" i="1" kern="1200" dirty="0">
                <a:solidFill>
                  <a:schemeClr val="tx1"/>
                </a:solidFill>
                <a:effectLst/>
                <a:latin typeface="+mn-lt"/>
                <a:ea typeface="+mn-ea"/>
                <a:cs typeface="+mn-cs"/>
              </a:rPr>
              <a:t>Intent of slide: </a:t>
            </a:r>
            <a:r>
              <a:rPr lang="en-US" sz="1100" b="0" i="1" kern="1200" dirty="0">
                <a:solidFill>
                  <a:schemeClr val="tx1"/>
                </a:solidFill>
                <a:effectLst/>
                <a:latin typeface="+mn-lt"/>
                <a:ea typeface="+mn-ea"/>
                <a:cs typeface="+mn-cs"/>
              </a:rPr>
              <a:t>Explain how we can </a:t>
            </a:r>
            <a:r>
              <a:rPr lang="en-US" i="1" dirty="0"/>
              <a:t>accelerate transformation with data-first modernization</a:t>
            </a:r>
          </a:p>
          <a:p>
            <a:endParaRPr lang="en-US" dirty="0"/>
          </a:p>
          <a:p>
            <a:r>
              <a:rPr lang="en-US" dirty="0"/>
              <a:t>While every business is at a different stage of transformation, let’s explore further how we can help you: </a:t>
            </a:r>
          </a:p>
          <a:p>
            <a:pPr marL="171450" indent="-171450">
              <a:buFont typeface="Arial" panose="020B0604020202020204" pitchFamily="34" charset="0"/>
              <a:buChar char="•"/>
            </a:pPr>
            <a:r>
              <a:rPr lang="en-US" dirty="0"/>
              <a:t>Transform faster and protect your data with a game changing cloud operational experience</a:t>
            </a:r>
          </a:p>
          <a:p>
            <a:pPr marL="171450" marR="0" lvl="0" indent="-171450" algn="l" defTabSz="914400" rtl="0" eaLnBrk="1" fontAlgn="auto" latinLnBrk="0" hangingPunct="1">
              <a:lnSpc>
                <a:spcPct val="100000"/>
              </a:lnSpc>
              <a:spcBef>
                <a:spcPts val="600"/>
              </a:spcBef>
              <a:spcAft>
                <a:spcPts val="0"/>
              </a:spcAft>
              <a:buClrTx/>
              <a:buSzPct val="25000"/>
              <a:buFont typeface="Arial" panose="020B0604020202020204" pitchFamily="34" charset="0"/>
              <a:buChar char="•"/>
              <a:tabLst/>
              <a:defRPr/>
            </a:pPr>
            <a:r>
              <a:rPr lang="en-US"/>
              <a:t>Power your cloud and edge</a:t>
            </a:r>
          </a:p>
          <a:p>
            <a:pPr marL="171450" indent="-171450">
              <a:buFont typeface="Arial" panose="020B0604020202020204" pitchFamily="34" charset="0"/>
              <a:buChar char="•"/>
            </a:pPr>
            <a:r>
              <a:rPr lang="en-US"/>
              <a:t>Recover </a:t>
            </a:r>
            <a:r>
              <a:rPr lang="en-US" dirty="0"/>
              <a:t>from a ransomware attack in minutes</a:t>
            </a:r>
          </a:p>
          <a:p>
            <a:pPr marL="171450" indent="-171450">
              <a:buFont typeface="Arial" panose="020B0604020202020204" pitchFamily="34" charset="0"/>
              <a:buChar char="•"/>
            </a:pPr>
            <a:r>
              <a:rPr lang="en-US" dirty="0"/>
              <a:t>Unlock the value of all your data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And accelerate transformation with data-first modernization</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FEAE42-E3FE-4405-B7FC-4425D05B92A0}" type="slidenum">
              <a:rPr kumimoji="0" lang="en-US" sz="1000" b="0" i="0" u="none" strike="noStrike" kern="1200" cap="none" spc="0" normalizeH="0" baseline="0" noProof="0" smtClean="0">
                <a:ln>
                  <a:noFill/>
                </a:ln>
                <a:solidFill>
                  <a:prstClr val="black"/>
                </a:solidFill>
                <a:effectLst/>
                <a:uLnTx/>
                <a:uFillTx/>
                <a:latin typeface="MetricHPE" panose="020B050303020206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a:ln>
                <a:noFill/>
              </a:ln>
              <a:solidFill>
                <a:prstClr val="black"/>
              </a:solidFill>
              <a:effectLst/>
              <a:uLnTx/>
              <a:uFillTx/>
              <a:latin typeface="MetricHPE" panose="020B0503030202060203" pitchFamily="34" charset="0"/>
              <a:ea typeface="+mn-ea"/>
              <a:cs typeface="+mn-cs"/>
            </a:endParaRPr>
          </a:p>
        </p:txBody>
      </p:sp>
    </p:spTree>
    <p:extLst>
      <p:ext uri="{BB962C8B-B14F-4D97-AF65-F5344CB8AC3E}">
        <p14:creationId xmlns:p14="http://schemas.microsoft.com/office/powerpoint/2010/main" val="13003141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BFEAE42-E3FE-4405-B7FC-4425D05B92A0}" type="slidenum">
              <a:rPr lang="en-US" smtClean="0"/>
              <a:pPr/>
              <a:t>18</a:t>
            </a:fld>
            <a:endParaRPr lang="en-US"/>
          </a:p>
        </p:txBody>
      </p:sp>
    </p:spTree>
    <p:extLst>
      <p:ext uri="{BB962C8B-B14F-4D97-AF65-F5344CB8AC3E}">
        <p14:creationId xmlns:p14="http://schemas.microsoft.com/office/powerpoint/2010/main" val="1543791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pPr marL="45720" marR="0" lvl="0" indent="-36576" algn="l" defTabSz="914400" rtl="0" eaLnBrk="1" fontAlgn="auto" latinLnBrk="0" hangingPunct="1">
              <a:lnSpc>
                <a:spcPct val="100000"/>
              </a:lnSpc>
              <a:spcBef>
                <a:spcPts val="600"/>
              </a:spcBef>
              <a:spcAft>
                <a:spcPts val="0"/>
              </a:spcAft>
              <a:buClrTx/>
              <a:buSzPct val="25000"/>
              <a:buFont typeface="" panose="020B0303030202060203" pitchFamily="34" charset="0"/>
              <a:buChar char=" "/>
              <a:tabLst/>
              <a:defRPr/>
            </a:pPr>
            <a:r>
              <a:rPr lang="en-US"/>
              <a:t>Today, we’re going to discuss how HPE is helping customers accelerate transformation with data-first modernization, by addressing the complexities of data management</a:t>
            </a:r>
          </a:p>
          <a:p>
            <a:endParaRPr lang="en-GB"/>
          </a:p>
        </p:txBody>
      </p:sp>
      <p:sp>
        <p:nvSpPr>
          <p:cNvPr id="4" name="Slide Number Placeholder 3"/>
          <p:cNvSpPr>
            <a:spLocks noGrp="1"/>
          </p:cNvSpPr>
          <p:nvPr>
            <p:ph type="sldNum" sz="quarter" idx="5"/>
          </p:nvPr>
        </p:nvSpPr>
        <p:spPr/>
        <p:txBody>
          <a:bodyPr/>
          <a:lstStyle/>
          <a:p>
            <a:fld id="{5BFEAE42-E3FE-4405-B7FC-4425D05B92A0}" type="slidenum">
              <a:rPr lang="en-US" smtClean="0"/>
              <a:pPr/>
              <a:t>2</a:t>
            </a:fld>
            <a:endParaRPr lang="en-US"/>
          </a:p>
        </p:txBody>
      </p:sp>
    </p:spTree>
    <p:extLst>
      <p:ext uri="{BB962C8B-B14F-4D97-AF65-F5344CB8AC3E}">
        <p14:creationId xmlns:p14="http://schemas.microsoft.com/office/powerpoint/2010/main" val="4025442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normAutofit fontScale="55000" lnSpcReduction="20000"/>
          </a:bodyPr>
          <a:lstStyle/>
          <a:p>
            <a:pPr marL="45720" marR="0" lvl="0" indent="-36576" algn="l" defTabSz="914400" rtl="0" eaLnBrk="1" fontAlgn="base" latinLnBrk="0" hangingPunct="1">
              <a:lnSpc>
                <a:spcPct val="100000"/>
              </a:lnSpc>
              <a:spcBef>
                <a:spcPts val="600"/>
              </a:spcBef>
              <a:spcAft>
                <a:spcPts val="0"/>
              </a:spcAft>
              <a:buClrTx/>
              <a:buSzPct val="25000"/>
              <a:buFont typeface="" panose="020B0303030202060203" pitchFamily="34" charset="0"/>
              <a:buChar char=" "/>
              <a:tabLst/>
              <a:defRPr/>
            </a:pPr>
            <a:r>
              <a:rPr lang="en-US" sz="1800" b="1" i="1" dirty="0"/>
              <a:t>Intent of slide: </a:t>
            </a:r>
            <a:r>
              <a:rPr lang="en-US" sz="1800" b="0" i="1" dirty="0"/>
              <a:t>Introduce the HPE GreenLake edge-to-cloud platform </a:t>
            </a:r>
          </a:p>
          <a:p>
            <a:pPr algn="l" rtl="0" fontAlgn="base"/>
            <a:endParaRPr lang="en-US" sz="1800" b="1" i="0" u="none" strike="noStrike" dirty="0">
              <a:solidFill>
                <a:srgbClr val="000000"/>
              </a:solidFill>
              <a:effectLst/>
              <a:latin typeface="Calibri" panose="020F0502020204030204" pitchFamily="34" charset="0"/>
            </a:endParaRPr>
          </a:p>
          <a:p>
            <a:pPr algn="l" rtl="0" fontAlgn="base"/>
            <a:r>
              <a:rPr lang="en-US" sz="1800" b="1" i="0" u="none" strike="noStrike" dirty="0">
                <a:solidFill>
                  <a:srgbClr val="000000"/>
                </a:solidFill>
                <a:effectLst/>
                <a:latin typeface="Calibri" panose="020F0502020204030204" pitchFamily="34" charset="0"/>
              </a:rPr>
              <a:t>HPE GreenLake </a:t>
            </a:r>
            <a:r>
              <a:rPr lang="en-US" sz="1800" b="0" i="0" u="none" strike="noStrike" dirty="0">
                <a:solidFill>
                  <a:srgbClr val="000000"/>
                </a:solidFill>
                <a:effectLst/>
                <a:latin typeface="Calibri" panose="020F0502020204030204" pitchFamily="34" charset="0"/>
              </a:rPr>
              <a:t>is our edge-to-cloud platform that accelerates data-first modernization </a:t>
            </a:r>
            <a:r>
              <a:rPr lang="en-US" sz="1800" b="0" i="0" dirty="0">
                <a:solidFill>
                  <a:srgbClr val="444444"/>
                </a:solidFill>
                <a:effectLst/>
                <a:latin typeface="Calibri" panose="020F0502020204030204" pitchFamily="34" charset="0"/>
              </a:rPr>
              <a:t>​</a:t>
            </a:r>
          </a:p>
          <a:p>
            <a:pPr algn="l" rtl="0" fontAlgn="base"/>
            <a:endParaRPr lang="en-US" sz="1800" b="0" i="0" dirty="0">
              <a:solidFill>
                <a:srgbClr val="444444"/>
              </a:solidFill>
              <a:effectLst/>
              <a:latin typeface="Calibri" panose="020F0502020204030204" pitchFamily="34" charset="0"/>
            </a:endParaRPr>
          </a:p>
          <a:p>
            <a:r>
              <a:rPr lang="en-US" sz="1800" dirty="0">
                <a:effectLst/>
                <a:latin typeface="Arial" panose="020B0604020202020204" pitchFamily="34" charset="0"/>
                <a:ea typeface="MS Mincho" panose="02020609040205080304" pitchFamily="49" charset="-128"/>
                <a:cs typeface="Times New Roman" panose="02020603050405020304" pitchFamily="18" charset="0"/>
              </a:rPr>
              <a:t>we’ve really pivoted on is the architecture of the platform. </a:t>
            </a:r>
          </a:p>
          <a:p>
            <a:br>
              <a:rPr lang="en-US" sz="1800" dirty="0">
                <a:effectLst/>
                <a:latin typeface="Arial" panose="020B0604020202020204" pitchFamily="34" charset="0"/>
                <a:ea typeface="MS Mincho" panose="02020609040205080304" pitchFamily="49" charset="-128"/>
                <a:cs typeface="Times New Roman" panose="02020603050405020304" pitchFamily="18" charset="0"/>
              </a:rPr>
            </a:br>
            <a:r>
              <a:rPr lang="en-US" sz="1800" dirty="0">
                <a:effectLst/>
                <a:latin typeface="Arial" panose="020B0604020202020204" pitchFamily="34" charset="0"/>
                <a:ea typeface="MS Mincho" panose="02020609040205080304" pitchFamily="49" charset="-128"/>
                <a:cs typeface="Times New Roman" panose="02020603050405020304" pitchFamily="18" charset="0"/>
              </a:rPr>
              <a:t>Here at the base you see our GreenLake cloud platform, which you can think about as kind of like your online experience, you go in, you have a single sign on, you have a single way to consume, you can look at your subscriptions, you can get your support, you can get all of these different pieces in GreenLake  </a:t>
            </a:r>
            <a:br>
              <a:rPr lang="en-US" sz="1800" dirty="0">
                <a:effectLst/>
                <a:latin typeface="Arial" panose="020B0604020202020204" pitchFamily="34" charset="0"/>
                <a:ea typeface="MS Mincho" panose="02020609040205080304" pitchFamily="49" charset="-128"/>
                <a:cs typeface="Times New Roman" panose="02020603050405020304" pitchFamily="18" charset="0"/>
              </a:rPr>
            </a:br>
            <a:br>
              <a:rPr lang="en-US" sz="1800" dirty="0">
                <a:effectLst/>
                <a:latin typeface="Arial" panose="020B0604020202020204" pitchFamily="34" charset="0"/>
                <a:ea typeface="MS Mincho" panose="02020609040205080304" pitchFamily="49" charset="-128"/>
                <a:cs typeface="Times New Roman" panose="02020603050405020304" pitchFamily="18" charset="0"/>
              </a:rPr>
            </a:br>
            <a:r>
              <a:rPr lang="en-US" sz="1800" dirty="0">
                <a:effectLst/>
                <a:latin typeface="Arial" panose="020B0604020202020204" pitchFamily="34" charset="0"/>
                <a:ea typeface="MS Mincho" panose="02020609040205080304" pitchFamily="49" charset="-128"/>
                <a:cs typeface="Times New Roman" panose="02020603050405020304" pitchFamily="18" charset="0"/>
              </a:rPr>
              <a:t>And so every business unit now within HPE is building services that will sit on this platform so that we have a common experience for our customers, and surrounding that is our advisory services, managed services and our financial services, which are key components in the digital transformation for our customers</a:t>
            </a:r>
            <a:br>
              <a:rPr lang="en-US" sz="1800" dirty="0">
                <a:effectLst/>
                <a:latin typeface="Arial" panose="020B0604020202020204" pitchFamily="34" charset="0"/>
                <a:ea typeface="MS Mincho" panose="02020609040205080304" pitchFamily="49" charset="-128"/>
                <a:cs typeface="Times New Roman" panose="02020603050405020304" pitchFamily="18" charset="0"/>
              </a:rPr>
            </a:br>
            <a:br>
              <a:rPr lang="en-US" sz="1800" dirty="0">
                <a:effectLst/>
                <a:latin typeface="Arial" panose="020B0604020202020204" pitchFamily="34" charset="0"/>
                <a:ea typeface="MS Mincho" panose="02020609040205080304" pitchFamily="49" charset="-128"/>
                <a:cs typeface="Times New Roman" panose="02020603050405020304" pitchFamily="18" charset="0"/>
              </a:rPr>
            </a:br>
            <a:r>
              <a:rPr lang="en-US" sz="1800" dirty="0">
                <a:effectLst/>
                <a:latin typeface="Arial" panose="020B0604020202020204" pitchFamily="34" charset="0"/>
                <a:ea typeface="MS Mincho" panose="02020609040205080304" pitchFamily="49" charset="-128"/>
                <a:cs typeface="Times New Roman" panose="02020603050405020304" pitchFamily="18" charset="0"/>
              </a:rPr>
              <a:t>Security and compliance also runs through the platform and we provide security and compliance to the services that sit on top of it. In addition, we're highly focused on API's and integration into our partners, marketplaces. </a:t>
            </a:r>
            <a:br>
              <a:rPr lang="en-US" sz="1800" dirty="0">
                <a:effectLst/>
                <a:latin typeface="Arial" panose="020B0604020202020204" pitchFamily="34" charset="0"/>
                <a:ea typeface="MS Mincho" panose="02020609040205080304" pitchFamily="49" charset="-128"/>
                <a:cs typeface="Times New Roman" panose="02020603050405020304" pitchFamily="18" charset="0"/>
              </a:rPr>
            </a:br>
            <a:br>
              <a:rPr lang="en-US" sz="1800" dirty="0">
                <a:effectLst/>
                <a:latin typeface="Arial" panose="020B0604020202020204" pitchFamily="34" charset="0"/>
                <a:ea typeface="MS Mincho" panose="02020609040205080304" pitchFamily="49" charset="-128"/>
                <a:cs typeface="Times New Roman" panose="02020603050405020304" pitchFamily="18" charset="0"/>
              </a:rPr>
            </a:br>
            <a:r>
              <a:rPr lang="en-US" sz="1800" dirty="0">
                <a:effectLst/>
                <a:latin typeface="Arial" panose="020B0604020202020204" pitchFamily="34" charset="0"/>
                <a:ea typeface="MS Mincho" panose="02020609040205080304" pitchFamily="49" charset="-128"/>
                <a:cs typeface="Times New Roman" panose="02020603050405020304" pitchFamily="18" charset="0"/>
              </a:rPr>
              <a:t>We have a lot of work going to ensure we enable a strong, vibrant, and robust partner ecosystem. </a:t>
            </a:r>
          </a:p>
          <a:p>
            <a:endParaRPr lang="en-US" sz="1800" dirty="0">
              <a:effectLst/>
              <a:latin typeface="Arial" panose="020B0604020202020204" pitchFamily="34" charset="0"/>
              <a:ea typeface="MS Mincho" panose="02020609040205080304" pitchFamily="49" charset="-128"/>
              <a:cs typeface="Times New Roman" panose="02020603050405020304" pitchFamily="18" charset="0"/>
            </a:endParaRPr>
          </a:p>
          <a:p>
            <a:r>
              <a:rPr lang="en-US" sz="1800" dirty="0">
                <a:effectLst/>
                <a:latin typeface="Arial" panose="020B0604020202020204" pitchFamily="34" charset="0"/>
                <a:ea typeface="MS Mincho" panose="02020609040205080304" pitchFamily="49" charset="-128"/>
                <a:cs typeface="Times New Roman" panose="02020603050405020304" pitchFamily="18" charset="0"/>
              </a:rPr>
              <a:t>So when you hear HPE GreenLake Edge to Cloud Platform, this is what we're talking about. This is the fundamental substrate on which everything else is built. </a:t>
            </a:r>
          </a:p>
          <a:p>
            <a:endParaRPr lang="en-US" sz="1800" dirty="0">
              <a:effectLst/>
              <a:latin typeface="Arial" panose="020B0604020202020204" pitchFamily="34" charset="0"/>
              <a:ea typeface="MS Mincho" panose="02020609040205080304" pitchFamily="49" charset="-128"/>
              <a:cs typeface="Times New Roman" panose="02020603050405020304" pitchFamily="18" charset="0"/>
            </a:endParaRPr>
          </a:p>
          <a:p>
            <a:pPr marL="9144" indent="0">
              <a:buNone/>
            </a:pPr>
            <a:endParaRPr lang="en-US" sz="1800" dirty="0">
              <a:effectLst/>
              <a:latin typeface="Arial" panose="020B0604020202020204" pitchFamily="34" charset="0"/>
              <a:ea typeface="MS Mincho" panose="02020609040205080304" pitchFamily="49" charset="-128"/>
              <a:cs typeface="Times New Roman" panose="02020603050405020304" pitchFamily="18" charset="0"/>
            </a:endParaRPr>
          </a:p>
          <a:p>
            <a:pPr algn="l" rtl="0" fontAlgn="base"/>
            <a:r>
              <a:rPr lang="en-US" sz="1800" b="1" i="0" u="none" strike="noStrike" dirty="0">
                <a:solidFill>
                  <a:srgbClr val="000000"/>
                </a:solidFill>
                <a:effectLst/>
                <a:latin typeface="Calibri" panose="020F0502020204030204" pitchFamily="34" charset="0"/>
              </a:rPr>
              <a:t>HPE GreenLake is differentiated </a:t>
            </a:r>
            <a:r>
              <a:rPr lang="en-US" sz="1800" b="0" i="0" u="none" strike="noStrike" dirty="0">
                <a:solidFill>
                  <a:srgbClr val="000000"/>
                </a:solidFill>
                <a:effectLst/>
                <a:latin typeface="Calibri" panose="020F0502020204030204" pitchFamily="34" charset="0"/>
              </a:rPr>
              <a:t>… because it is open, elastic, and partner enabled.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-It is open platform … secure, cloud-native, fully integrated – no fear of lock-ins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-It is elastic … automated and easy to consume with capacity available to scale up and down on demand - pay for what you use (may be subject to minimums)</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-It is partner enabled … designed to plug in 3rd party services, across multi-cloud environments, with HPE GreenLake experts to help.</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1" i="0" u="none" strike="noStrike" dirty="0">
                <a:solidFill>
                  <a:srgbClr val="000000"/>
                </a:solidFill>
                <a:effectLst/>
                <a:latin typeface="Calibri" panose="020F0502020204030204" pitchFamily="34" charset="0"/>
              </a:rPr>
              <a:t>HPE GreenLake can help your company drive a data-first modernization strategy</a:t>
            </a:r>
            <a:endParaRPr lang="en-US" b="0" i="0" dirty="0">
              <a:solidFill>
                <a:srgbClr val="444444"/>
              </a:solidFill>
              <a:effectLst/>
              <a:latin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FEAE42-E3FE-4405-B7FC-4425D05B92A0}" type="slidenum">
              <a:rPr kumimoji="0" lang="en-US" sz="1000" b="0" i="0" u="none" strike="noStrike" kern="1200" cap="none" spc="0" normalizeH="0" baseline="0" noProof="0" smtClean="0">
                <a:ln>
                  <a:noFill/>
                </a:ln>
                <a:solidFill>
                  <a:prstClr val="black"/>
                </a:solidFill>
                <a:effectLst/>
                <a:uLnTx/>
                <a:uFillTx/>
                <a:latin typeface="MetricHPE" panose="020B050303020206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a:ln>
                <a:noFill/>
              </a:ln>
              <a:solidFill>
                <a:prstClr val="black"/>
              </a:solidFill>
              <a:effectLst/>
              <a:uLnTx/>
              <a:uFillTx/>
              <a:latin typeface="MetricHPE" panose="020B0503030202060203" pitchFamily="34" charset="0"/>
              <a:ea typeface="+mn-ea"/>
              <a:cs typeface="+mn-cs"/>
            </a:endParaRPr>
          </a:p>
        </p:txBody>
      </p:sp>
    </p:spTree>
    <p:extLst>
      <p:ext uri="{BB962C8B-B14F-4D97-AF65-F5344CB8AC3E}">
        <p14:creationId xmlns:p14="http://schemas.microsoft.com/office/powerpoint/2010/main" val="2348120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normAutofit fontScale="55000" lnSpcReduction="20000"/>
          </a:bodyPr>
          <a:lstStyle/>
          <a:p>
            <a:pPr marL="45720" marR="0" lvl="0" indent="-36576" algn="l" defTabSz="914400" rtl="0" eaLnBrk="1" fontAlgn="base" latinLnBrk="0" hangingPunct="1">
              <a:lnSpc>
                <a:spcPct val="100000"/>
              </a:lnSpc>
              <a:spcBef>
                <a:spcPts val="600"/>
              </a:spcBef>
              <a:spcAft>
                <a:spcPts val="0"/>
              </a:spcAft>
              <a:buClrTx/>
              <a:buSzPct val="25000"/>
              <a:buFont typeface="" panose="020B0303030202060203" pitchFamily="34" charset="0"/>
              <a:buChar char=" "/>
              <a:tabLst/>
              <a:defRPr/>
            </a:pPr>
            <a:r>
              <a:rPr lang="en-US" sz="1800" b="1" i="1" dirty="0"/>
              <a:t>Intent of slide: </a:t>
            </a:r>
            <a:r>
              <a:rPr lang="en-US" sz="1800" b="0" i="1" dirty="0"/>
              <a:t>Introduce the HPE GreenLake edge-to-cloud platform </a:t>
            </a:r>
          </a:p>
          <a:p>
            <a:pPr algn="l" rtl="0" fontAlgn="base"/>
            <a:endParaRPr lang="en-US" sz="1800" b="1" i="0" u="none" strike="noStrike" dirty="0">
              <a:solidFill>
                <a:srgbClr val="000000"/>
              </a:solidFill>
              <a:effectLst/>
              <a:latin typeface="Calibri" panose="020F0502020204030204" pitchFamily="34" charset="0"/>
            </a:endParaRPr>
          </a:p>
          <a:p>
            <a:pPr algn="l" rtl="0" fontAlgn="base"/>
            <a:r>
              <a:rPr lang="en-US" sz="1800" b="1" i="0" u="none" strike="noStrike" dirty="0">
                <a:solidFill>
                  <a:srgbClr val="000000"/>
                </a:solidFill>
                <a:effectLst/>
                <a:latin typeface="Calibri" panose="020F0502020204030204" pitchFamily="34" charset="0"/>
              </a:rPr>
              <a:t>HPE GreenLake </a:t>
            </a:r>
            <a:r>
              <a:rPr lang="en-US" sz="1800" b="0" i="0" u="none" strike="noStrike" dirty="0">
                <a:solidFill>
                  <a:srgbClr val="000000"/>
                </a:solidFill>
                <a:effectLst/>
                <a:latin typeface="Calibri" panose="020F0502020204030204" pitchFamily="34" charset="0"/>
              </a:rPr>
              <a:t>is our edge-to-cloud platform that accelerates data-first modernization </a:t>
            </a:r>
            <a:r>
              <a:rPr lang="en-US" sz="1800" b="0" i="0" dirty="0">
                <a:solidFill>
                  <a:srgbClr val="444444"/>
                </a:solidFill>
                <a:effectLst/>
                <a:latin typeface="Calibri" panose="020F0502020204030204" pitchFamily="34" charset="0"/>
              </a:rPr>
              <a:t>​</a:t>
            </a:r>
          </a:p>
          <a:p>
            <a:pPr algn="l" rtl="0" fontAlgn="base"/>
            <a:endParaRPr lang="en-US" sz="1800" b="0" i="0" dirty="0">
              <a:solidFill>
                <a:srgbClr val="444444"/>
              </a:solidFill>
              <a:effectLst/>
              <a:latin typeface="Calibri" panose="020F0502020204030204" pitchFamily="34" charset="0"/>
            </a:endParaRPr>
          </a:p>
          <a:p>
            <a:r>
              <a:rPr lang="en-US" sz="1800" dirty="0">
                <a:effectLst/>
                <a:latin typeface="Arial" panose="020B0604020202020204" pitchFamily="34" charset="0"/>
                <a:ea typeface="MS Mincho" panose="02020609040205080304" pitchFamily="49" charset="-128"/>
                <a:cs typeface="Times New Roman" panose="02020603050405020304" pitchFamily="18" charset="0"/>
              </a:rPr>
              <a:t>we’ve really pivoted on is the architecture of the platform. </a:t>
            </a:r>
          </a:p>
          <a:p>
            <a:br>
              <a:rPr lang="en-US" sz="1800" dirty="0">
                <a:effectLst/>
                <a:latin typeface="Arial" panose="020B0604020202020204" pitchFamily="34" charset="0"/>
                <a:ea typeface="MS Mincho" panose="02020609040205080304" pitchFamily="49" charset="-128"/>
                <a:cs typeface="Times New Roman" panose="02020603050405020304" pitchFamily="18" charset="0"/>
              </a:rPr>
            </a:br>
            <a:r>
              <a:rPr lang="en-US" sz="1800" dirty="0">
                <a:effectLst/>
                <a:latin typeface="Arial" panose="020B0604020202020204" pitchFamily="34" charset="0"/>
                <a:ea typeface="MS Mincho" panose="02020609040205080304" pitchFamily="49" charset="-128"/>
                <a:cs typeface="Times New Roman" panose="02020603050405020304" pitchFamily="18" charset="0"/>
              </a:rPr>
              <a:t>Here at the base you see our GreenLake cloud platform, which you can think about as kind of like your online experience, you go in, you have a single sign on, you have a single way to consume, you can look at your subscriptions, you can get your support, you can get all of these different pieces in GreenLake  </a:t>
            </a:r>
            <a:br>
              <a:rPr lang="en-US" sz="1800" dirty="0">
                <a:effectLst/>
                <a:latin typeface="Arial" panose="020B0604020202020204" pitchFamily="34" charset="0"/>
                <a:ea typeface="MS Mincho" panose="02020609040205080304" pitchFamily="49" charset="-128"/>
                <a:cs typeface="Times New Roman" panose="02020603050405020304" pitchFamily="18" charset="0"/>
              </a:rPr>
            </a:br>
            <a:br>
              <a:rPr lang="en-US" sz="1800" dirty="0">
                <a:effectLst/>
                <a:latin typeface="Arial" panose="020B0604020202020204" pitchFamily="34" charset="0"/>
                <a:ea typeface="MS Mincho" panose="02020609040205080304" pitchFamily="49" charset="-128"/>
                <a:cs typeface="Times New Roman" panose="02020603050405020304" pitchFamily="18" charset="0"/>
              </a:rPr>
            </a:br>
            <a:r>
              <a:rPr lang="en-US" sz="1800" dirty="0">
                <a:effectLst/>
                <a:latin typeface="Arial" panose="020B0604020202020204" pitchFamily="34" charset="0"/>
                <a:ea typeface="MS Mincho" panose="02020609040205080304" pitchFamily="49" charset="-128"/>
                <a:cs typeface="Times New Roman" panose="02020603050405020304" pitchFamily="18" charset="0"/>
              </a:rPr>
              <a:t>And so every business unit now within HPE is building services that will sit on this platform so that we have a common experience for our customers, and surrounding that is our advisory services, managed services and our financial services, which are key components in the digital transformation for our customers</a:t>
            </a:r>
            <a:br>
              <a:rPr lang="en-US" sz="1800" dirty="0">
                <a:effectLst/>
                <a:latin typeface="Arial" panose="020B0604020202020204" pitchFamily="34" charset="0"/>
                <a:ea typeface="MS Mincho" panose="02020609040205080304" pitchFamily="49" charset="-128"/>
                <a:cs typeface="Times New Roman" panose="02020603050405020304" pitchFamily="18" charset="0"/>
              </a:rPr>
            </a:br>
            <a:br>
              <a:rPr lang="en-US" sz="1800" dirty="0">
                <a:effectLst/>
                <a:latin typeface="Arial" panose="020B0604020202020204" pitchFamily="34" charset="0"/>
                <a:ea typeface="MS Mincho" panose="02020609040205080304" pitchFamily="49" charset="-128"/>
                <a:cs typeface="Times New Roman" panose="02020603050405020304" pitchFamily="18" charset="0"/>
              </a:rPr>
            </a:br>
            <a:r>
              <a:rPr lang="en-US" sz="1800" dirty="0">
                <a:effectLst/>
                <a:latin typeface="Arial" panose="020B0604020202020204" pitchFamily="34" charset="0"/>
                <a:ea typeface="MS Mincho" panose="02020609040205080304" pitchFamily="49" charset="-128"/>
                <a:cs typeface="Times New Roman" panose="02020603050405020304" pitchFamily="18" charset="0"/>
              </a:rPr>
              <a:t>Security and compliance also runs through the platform and we provide security and compliance to the services that sit on top of it. In addition, we're highly focused on API's and integration into our partners, marketplaces. </a:t>
            </a:r>
            <a:br>
              <a:rPr lang="en-US" sz="1800" dirty="0">
                <a:effectLst/>
                <a:latin typeface="Arial" panose="020B0604020202020204" pitchFamily="34" charset="0"/>
                <a:ea typeface="MS Mincho" panose="02020609040205080304" pitchFamily="49" charset="-128"/>
                <a:cs typeface="Times New Roman" panose="02020603050405020304" pitchFamily="18" charset="0"/>
              </a:rPr>
            </a:br>
            <a:br>
              <a:rPr lang="en-US" sz="1800" dirty="0">
                <a:effectLst/>
                <a:latin typeface="Arial" panose="020B0604020202020204" pitchFamily="34" charset="0"/>
                <a:ea typeface="MS Mincho" panose="02020609040205080304" pitchFamily="49" charset="-128"/>
                <a:cs typeface="Times New Roman" panose="02020603050405020304" pitchFamily="18" charset="0"/>
              </a:rPr>
            </a:br>
            <a:r>
              <a:rPr lang="en-US" sz="1800" dirty="0">
                <a:effectLst/>
                <a:latin typeface="Arial" panose="020B0604020202020204" pitchFamily="34" charset="0"/>
                <a:ea typeface="MS Mincho" panose="02020609040205080304" pitchFamily="49" charset="-128"/>
                <a:cs typeface="Times New Roman" panose="02020603050405020304" pitchFamily="18" charset="0"/>
              </a:rPr>
              <a:t>We have a lot of work going to ensure we enable a strong, vibrant, and robust partner ecosystem. </a:t>
            </a:r>
          </a:p>
          <a:p>
            <a:endParaRPr lang="en-US" sz="1800" dirty="0">
              <a:effectLst/>
              <a:latin typeface="Arial" panose="020B0604020202020204" pitchFamily="34" charset="0"/>
              <a:ea typeface="MS Mincho" panose="02020609040205080304" pitchFamily="49" charset="-128"/>
              <a:cs typeface="Times New Roman" panose="02020603050405020304" pitchFamily="18" charset="0"/>
            </a:endParaRPr>
          </a:p>
          <a:p>
            <a:r>
              <a:rPr lang="en-US" sz="1800" dirty="0">
                <a:effectLst/>
                <a:latin typeface="Arial" panose="020B0604020202020204" pitchFamily="34" charset="0"/>
                <a:ea typeface="MS Mincho" panose="02020609040205080304" pitchFamily="49" charset="-128"/>
                <a:cs typeface="Times New Roman" panose="02020603050405020304" pitchFamily="18" charset="0"/>
              </a:rPr>
              <a:t>So when you hear HPE GreenLake Edge to Cloud Platform, this is what we're talking about. This is the fundamental substrate on which everything else is built. </a:t>
            </a:r>
          </a:p>
          <a:p>
            <a:endParaRPr lang="en-US" sz="1800" dirty="0">
              <a:effectLst/>
              <a:latin typeface="Arial" panose="020B0604020202020204" pitchFamily="34" charset="0"/>
              <a:ea typeface="MS Mincho" panose="02020609040205080304" pitchFamily="49" charset="-128"/>
              <a:cs typeface="Times New Roman" panose="02020603050405020304" pitchFamily="18" charset="0"/>
            </a:endParaRPr>
          </a:p>
          <a:p>
            <a:pPr marL="9144" indent="0">
              <a:buNone/>
            </a:pPr>
            <a:endParaRPr lang="en-US" sz="1800" dirty="0">
              <a:effectLst/>
              <a:latin typeface="Arial" panose="020B0604020202020204" pitchFamily="34" charset="0"/>
              <a:ea typeface="MS Mincho" panose="02020609040205080304" pitchFamily="49" charset="-128"/>
              <a:cs typeface="Times New Roman" panose="02020603050405020304" pitchFamily="18" charset="0"/>
            </a:endParaRPr>
          </a:p>
          <a:p>
            <a:pPr algn="l" rtl="0" fontAlgn="base"/>
            <a:r>
              <a:rPr lang="en-US" sz="1800" b="1" i="0" u="none" strike="noStrike" dirty="0">
                <a:solidFill>
                  <a:srgbClr val="000000"/>
                </a:solidFill>
                <a:effectLst/>
                <a:latin typeface="Calibri" panose="020F0502020204030204" pitchFamily="34" charset="0"/>
              </a:rPr>
              <a:t>HPE GreenLake is differentiated </a:t>
            </a:r>
            <a:r>
              <a:rPr lang="en-US" sz="1800" b="0" i="0" u="none" strike="noStrike" dirty="0">
                <a:solidFill>
                  <a:srgbClr val="000000"/>
                </a:solidFill>
                <a:effectLst/>
                <a:latin typeface="Calibri" panose="020F0502020204030204" pitchFamily="34" charset="0"/>
              </a:rPr>
              <a:t>… because it is open, elastic, and partner enabled.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-It is open platform … secure, cloud-native, fully integrated – no fear of lock-ins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-It is elastic … automated and easy to consume with capacity available to scale up and down on demand - pay for what you use (may be subject to minimums)</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-It is partner enabled … designed to plug in 3rd party services, across multi-cloud environments, with HPE GreenLake experts to help.</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1" i="0" u="none" strike="noStrike" dirty="0">
                <a:solidFill>
                  <a:srgbClr val="000000"/>
                </a:solidFill>
                <a:effectLst/>
                <a:latin typeface="Calibri" panose="020F0502020204030204" pitchFamily="34" charset="0"/>
              </a:rPr>
              <a:t>HPE GreenLake can help your company drive a data-first modernization strategy</a:t>
            </a:r>
            <a:endParaRPr lang="en-US" b="0" i="0" dirty="0">
              <a:solidFill>
                <a:srgbClr val="444444"/>
              </a:solidFill>
              <a:effectLst/>
              <a:latin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FEAE42-E3FE-4405-B7FC-4425D05B92A0}" type="slidenum">
              <a:rPr kumimoji="0" lang="en-US" sz="1000" b="0" i="0" u="none" strike="noStrike" kern="1200" cap="none" spc="0" normalizeH="0" baseline="0" noProof="0" smtClean="0">
                <a:ln>
                  <a:noFill/>
                </a:ln>
                <a:solidFill>
                  <a:prstClr val="black"/>
                </a:solidFill>
                <a:effectLst/>
                <a:uLnTx/>
                <a:uFillTx/>
                <a:latin typeface="MetricHPE" panose="020B050303020206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a:ln>
                <a:noFill/>
              </a:ln>
              <a:solidFill>
                <a:prstClr val="black"/>
              </a:solidFill>
              <a:effectLst/>
              <a:uLnTx/>
              <a:uFillTx/>
              <a:latin typeface="MetricHPE" panose="020B0503030202060203" pitchFamily="34" charset="0"/>
              <a:ea typeface="+mn-ea"/>
              <a:cs typeface="+mn-cs"/>
            </a:endParaRPr>
          </a:p>
        </p:txBody>
      </p:sp>
    </p:spTree>
    <p:extLst>
      <p:ext uri="{BB962C8B-B14F-4D97-AF65-F5344CB8AC3E}">
        <p14:creationId xmlns:p14="http://schemas.microsoft.com/office/powerpoint/2010/main" val="2858029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kern="1200" dirty="0">
                <a:solidFill>
                  <a:schemeClr val="tx1"/>
                </a:solidFill>
                <a:effectLst/>
                <a:latin typeface="+mn-lt"/>
                <a:ea typeface="+mn-ea"/>
                <a:cs typeface="+mn-cs"/>
              </a:rPr>
              <a:t>Intent of slide: </a:t>
            </a:r>
            <a:r>
              <a:rPr lang="en-US" sz="1100" b="0" i="1" kern="1200" dirty="0">
                <a:solidFill>
                  <a:schemeClr val="tx1"/>
                </a:solidFill>
                <a:effectLst/>
                <a:latin typeface="+mn-lt"/>
                <a:ea typeface="+mn-ea"/>
                <a:cs typeface="+mn-cs"/>
              </a:rPr>
              <a:t>Reinforce the importance of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As part of a digital transformation, businesses are seeking to accelerate</a:t>
            </a:r>
            <a:r>
              <a:rPr lang="en-US" sz="1100" kern="1200" baseline="0" dirty="0">
                <a:solidFill>
                  <a:schemeClr val="tx1"/>
                </a:solidFill>
                <a:effectLst/>
                <a:latin typeface="+mn-lt"/>
                <a:ea typeface="+mn-ea"/>
                <a:cs typeface="+mn-cs"/>
              </a:rPr>
              <a:t> </a:t>
            </a:r>
            <a:r>
              <a:rPr lang="en-US" sz="1100" kern="1200" dirty="0">
                <a:solidFill>
                  <a:schemeClr val="tx1"/>
                </a:solidFill>
                <a:effectLst/>
                <a:latin typeface="+mn-lt"/>
                <a:ea typeface="+mn-ea"/>
                <a:cs typeface="+mn-cs"/>
              </a:rPr>
              <a:t>revenue, reimagine customer experiences, improve operational efficiency and increase the velocity of innovation. </a:t>
            </a:r>
          </a:p>
          <a:p>
            <a:pPr marL="45720" marR="0" lvl="0" indent="-36576" algn="l" defTabSz="914400" rtl="0" eaLnBrk="1" fontAlgn="auto" latinLnBrk="0" hangingPunct="1">
              <a:lnSpc>
                <a:spcPct val="100000"/>
              </a:lnSpc>
              <a:spcBef>
                <a:spcPts val="600"/>
              </a:spcBef>
              <a:spcAft>
                <a:spcPts val="0"/>
              </a:spcAft>
              <a:buClrTx/>
              <a:buSzPct val="25000"/>
              <a:buFont typeface="" panose="020B0303030202060203" pitchFamily="34" charset="0"/>
              <a:buChar char=" "/>
              <a:tabLst/>
              <a:defRPr/>
            </a:pPr>
            <a:endParaRPr lang="en-US" sz="1100" b="1"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45720" marR="0" lvl="0" indent="-36576" algn="l" defTabSz="914400" rtl="0" eaLnBrk="1" fontAlgn="auto" latinLnBrk="0" hangingPunct="1">
              <a:lnSpc>
                <a:spcPct val="100000"/>
              </a:lnSpc>
              <a:spcBef>
                <a:spcPts val="600"/>
              </a:spcBef>
              <a:spcAft>
                <a:spcPts val="0"/>
              </a:spcAft>
              <a:buClrTx/>
              <a:buSzPct val="25000"/>
              <a:buFont typeface="" panose="020B0303030202060203" pitchFamily="34" charset="0"/>
              <a:buChar char=" "/>
              <a:tabLst/>
              <a:defRPr/>
            </a:pPr>
            <a:r>
              <a:rPr lang="en-US" sz="11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Data is the life-force of the modern enterprise.</a:t>
            </a:r>
            <a:r>
              <a:rPr lang="en-US" sz="1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Data-first modernization is key to activating next-gen operating and business models that drive your business forward, faster — </a:t>
            </a:r>
            <a:r>
              <a:rPr lang="en-US" dirty="0">
                <a:solidFill>
                  <a:srgbClr val="000000"/>
                </a:solidFill>
                <a:latin typeface="Calibri" panose="020F0502020204030204" pitchFamily="34" charset="0"/>
                <a:cs typeface="Arial" panose="020B0604020202020204" pitchFamily="34" charset="0"/>
              </a:rPr>
              <a:t>across the transformation divide. True transformation emerges when you take a data-first modernization approach, elevating data as the preeminent organizing principal for your business and focusing on applying the right resources to cultivate, connect, manage, analyze, and act on data wherever it may be. And make the shift from infrastructure-centric transformation to data-centric value creation. </a:t>
            </a:r>
          </a:p>
          <a:p>
            <a:endParaRPr lang="en-US" sz="1100" kern="1200" dirty="0">
              <a:solidFill>
                <a:schemeClr val="tx1"/>
              </a:solidFill>
              <a:effectLst/>
              <a:ea typeface="+mn-ea"/>
              <a:cs typeface="+mn-cs"/>
            </a:endParaRPr>
          </a:p>
          <a:p>
            <a:r>
              <a:rPr lang="en-US" sz="1100" kern="1200" dirty="0">
                <a:solidFill>
                  <a:schemeClr val="tx1"/>
                </a:solidFill>
                <a:effectLst/>
                <a:ea typeface="+mn-ea"/>
                <a:cs typeface="+mn-cs"/>
              </a:rPr>
              <a:t>With data as the most valuable resource, in today’s hybrid world, to unlock the value and agility of data organizations need to:</a:t>
            </a:r>
          </a:p>
          <a:p>
            <a:pPr marL="171450" indent="-171450">
              <a:buFont typeface="MetricHPE" panose="020B0503030202060203" pitchFamily="34" charset="0"/>
              <a:buChar char="•"/>
            </a:pPr>
            <a:r>
              <a:rPr lang="en-US" sz="1100" kern="1200" dirty="0">
                <a:solidFill>
                  <a:schemeClr val="tx1"/>
                </a:solidFill>
                <a:effectLst/>
                <a:latin typeface="+mn-lt"/>
                <a:ea typeface="+mn-ea"/>
                <a:cs typeface="+mn-cs"/>
              </a:rPr>
              <a:t>Accelerate your apps, where data is always-on and always-fast. </a:t>
            </a:r>
          </a:p>
          <a:p>
            <a:pPr marL="171450" lvl="0" indent="-171450">
              <a:buFont typeface="MetricHPE" panose="020B0503030202060203" pitchFamily="34" charset="0"/>
              <a:buChar char="•"/>
            </a:pPr>
            <a:r>
              <a:rPr lang="en-US" sz="1100" kern="1200" dirty="0">
                <a:solidFill>
                  <a:schemeClr val="tx1"/>
                </a:solidFill>
                <a:effectLst/>
                <a:latin typeface="+mn-lt"/>
                <a:ea typeface="+mn-ea"/>
                <a:cs typeface="+mn-cs"/>
              </a:rPr>
              <a:t>As you face new threats and challenges</a:t>
            </a:r>
            <a:r>
              <a:rPr lang="en-US" sz="1100" kern="1200" dirty="0">
                <a:solidFill>
                  <a:schemeClr val="tx1"/>
                </a:solidFill>
                <a:effectLst/>
                <a:latin typeface="MetricHPE" panose="020B0503030202060203" pitchFamily="34" charset="0"/>
                <a:ea typeface="+mn-ea"/>
                <a:cs typeface="+mn-cs"/>
              </a:rPr>
              <a:t>—</a:t>
            </a:r>
            <a:r>
              <a:rPr lang="en-US" sz="1100" kern="1200" dirty="0">
                <a:solidFill>
                  <a:schemeClr val="tx1"/>
                </a:solidFill>
                <a:effectLst/>
                <a:latin typeface="+mn-lt"/>
                <a:ea typeface="+mn-ea"/>
                <a:cs typeface="+mn-cs"/>
              </a:rPr>
              <a:t>such as ransomware and cybercrime, data is protected, stored and archived</a:t>
            </a:r>
            <a:r>
              <a:rPr lang="en-US" sz="1100" kern="1200" dirty="0">
                <a:solidFill>
                  <a:schemeClr val="tx1"/>
                </a:solidFill>
                <a:effectLst/>
                <a:latin typeface="MetricHPE" panose="020B0503030202060203" pitchFamily="34" charset="0"/>
                <a:ea typeface="+mn-ea"/>
                <a:cs typeface="+mn-cs"/>
              </a:rPr>
              <a:t>—</a:t>
            </a:r>
            <a:r>
              <a:rPr lang="en-US" sz="1100" kern="1200" dirty="0">
                <a:solidFill>
                  <a:schemeClr val="tx1"/>
                </a:solidFill>
                <a:effectLst/>
                <a:latin typeface="+mn-lt"/>
                <a:ea typeface="+mn-ea"/>
                <a:cs typeface="+mn-cs"/>
              </a:rPr>
              <a:t>as you enable the business to get value from it.</a:t>
            </a:r>
          </a:p>
          <a:p>
            <a:pPr marL="171450" lvl="0" indent="-171450">
              <a:buFont typeface="MetricHPE" panose="020B0503030202060203" pitchFamily="34" charset="0"/>
              <a:buChar char="•"/>
            </a:pPr>
            <a:r>
              <a:rPr lang="en-US" sz="1100" kern="1200" dirty="0">
                <a:solidFill>
                  <a:schemeClr val="tx1"/>
                </a:solidFill>
                <a:effectLst/>
                <a:latin typeface="+mn-lt"/>
                <a:ea typeface="+mn-ea"/>
                <a:cs typeface="+mn-cs"/>
              </a:rPr>
              <a:t>Data is agile, it’s free to move and be accessed, everywhere. </a:t>
            </a:r>
          </a:p>
          <a:p>
            <a:pPr marL="171450" lvl="0" indent="-171450">
              <a:buFont typeface="MetricHPE" panose="020B0503030202060203" pitchFamily="34" charset="0"/>
              <a:buChar char="•"/>
            </a:pPr>
            <a:r>
              <a:rPr lang="en-US" sz="1100" kern="1200" dirty="0">
                <a:solidFill>
                  <a:schemeClr val="tx1"/>
                </a:solidFill>
                <a:effectLst/>
                <a:latin typeface="+mn-lt"/>
                <a:ea typeface="+mn-ea"/>
                <a:cs typeface="+mn-cs"/>
              </a:rPr>
              <a:t>Data is accessible at the edge, even when resources are scarce or locations are remote, all in a way that’s simple and efficient.</a:t>
            </a:r>
          </a:p>
          <a:p>
            <a:pPr marL="171450" lvl="0" indent="-171450">
              <a:buFont typeface="MetricHPE" panose="020B0503030202060203" pitchFamily="34" charset="0"/>
              <a:buChar char="•"/>
            </a:pPr>
            <a:r>
              <a:rPr lang="en-US" sz="1100" i="0" kern="1200" dirty="0">
                <a:solidFill>
                  <a:schemeClr val="tx1"/>
                </a:solidFill>
                <a:effectLst/>
                <a:latin typeface="+mn-lt"/>
                <a:ea typeface="+mn-ea"/>
                <a:cs typeface="+mn-cs"/>
              </a:rPr>
              <a:t>And data is used to empower your innovators to rapidly access data used to unlock data’s value and propel your business forward, edge to cloud.</a:t>
            </a:r>
          </a:p>
          <a:p>
            <a:pPr marL="171450" lvl="0" indent="-171450">
              <a:buFont typeface="Arial" panose="020B0604020202020204" pitchFamily="34" charset="0"/>
              <a:buChar char="•"/>
            </a:pPr>
            <a:endParaRPr lang="en-US" sz="11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0" kern="1200" dirty="0">
                <a:solidFill>
                  <a:schemeClr val="tx1"/>
                </a:solidFill>
                <a:effectLst/>
                <a:latin typeface="+mn-lt"/>
                <a:ea typeface="+mn-ea"/>
                <a:cs typeface="+mn-cs"/>
              </a:rPr>
              <a:t>TRANSITION: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i="0" kern="1200" dirty="0">
                <a:solidFill>
                  <a:schemeClr val="tx1"/>
                </a:solidFill>
                <a:effectLst/>
                <a:latin typeface="+mn-lt"/>
                <a:ea typeface="+mn-ea"/>
                <a:cs typeface="+mn-cs"/>
              </a:rPr>
              <a:t>It’s about unlocking the value and agility of your data across the entire lifecycle</a:t>
            </a:r>
          </a:p>
          <a:p>
            <a:pPr marL="171450" lvl="0" indent="-171450">
              <a:buFont typeface="Arial" panose="020B0604020202020204" pitchFamily="34" charset="0"/>
              <a:buChar char="•"/>
            </a:pPr>
            <a:endParaRPr lang="en-US" sz="1100" i="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 </a:t>
            </a:r>
          </a:p>
          <a:p>
            <a:endParaRPr lang="en-US" sz="1100" kern="1200" dirty="0">
              <a:solidFill>
                <a:schemeClr val="tx1"/>
              </a:solidFill>
              <a:effectLst/>
              <a:latin typeface="+mn-lt"/>
              <a:ea typeface="+mn-ea"/>
              <a:cs typeface="+mn-cs"/>
            </a:endParaRPr>
          </a:p>
          <a:p>
            <a:endParaRPr lang="en-US" sz="11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FEAE42-E3FE-4405-B7FC-4425D05B92A0}" type="slidenum">
              <a:rPr kumimoji="0" lang="en-US" sz="1000" b="0" i="0" u="none" strike="noStrike" kern="1200" cap="none" spc="0" normalizeH="0" baseline="0" noProof="0" smtClean="0">
                <a:ln>
                  <a:noFill/>
                </a:ln>
                <a:solidFill>
                  <a:prstClr val="black"/>
                </a:solidFill>
                <a:effectLst/>
                <a:uLnTx/>
                <a:uFillTx/>
                <a:latin typeface="MetricHPE" panose="020B050303020206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a:ln>
                <a:noFill/>
              </a:ln>
              <a:solidFill>
                <a:prstClr val="black"/>
              </a:solidFill>
              <a:effectLst/>
              <a:uLnTx/>
              <a:uFillTx/>
              <a:latin typeface="MetricHPE" panose="020B0503030202060203" pitchFamily="34" charset="0"/>
              <a:ea typeface="+mn-ea"/>
              <a:cs typeface="+mn-cs"/>
            </a:endParaRPr>
          </a:p>
        </p:txBody>
      </p:sp>
    </p:spTree>
    <p:extLst>
      <p:ext uri="{BB962C8B-B14F-4D97-AF65-F5344CB8AC3E}">
        <p14:creationId xmlns:p14="http://schemas.microsoft.com/office/powerpoint/2010/main" val="3492817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kern="1200" dirty="0">
                <a:solidFill>
                  <a:schemeClr val="tx1"/>
                </a:solidFill>
                <a:effectLst/>
                <a:latin typeface="+mn-lt"/>
                <a:ea typeface="+mn-ea"/>
                <a:cs typeface="+mn-cs"/>
              </a:rPr>
              <a:t>Intent of slide: </a:t>
            </a:r>
            <a:r>
              <a:rPr lang="en-US" sz="1100" b="0" i="1" kern="1200" dirty="0">
                <a:solidFill>
                  <a:schemeClr val="tx1"/>
                </a:solidFill>
                <a:effectLst/>
                <a:latin typeface="+mn-lt"/>
                <a:ea typeface="+mn-ea"/>
                <a:cs typeface="+mn-cs"/>
              </a:rPr>
              <a:t>Describe the complexities facing business and IT</a:t>
            </a:r>
            <a:endParaRPr lang="en-US" sz="1100" b="0" kern="1200" dirty="0">
              <a:solidFill>
                <a:schemeClr val="tx1"/>
              </a:solidFill>
              <a:effectLst/>
              <a:latin typeface="+mn-lt"/>
              <a:ea typeface="+mn-ea"/>
              <a:cs typeface="+mn-cs"/>
            </a:endParaRPr>
          </a:p>
          <a:p>
            <a:endParaRPr lang="en-US" sz="1100" kern="1200" dirty="0">
              <a:solidFill>
                <a:schemeClr val="tx1"/>
              </a:solidFill>
              <a:effectLst/>
              <a:latin typeface="MetricHPE" panose="020B0503030202060203" pitchFamily="34" charset="0"/>
              <a:ea typeface="+mn-ea"/>
              <a:cs typeface="+mn-cs"/>
            </a:endParaRPr>
          </a:p>
          <a:p>
            <a:pPr marL="45720" marR="0" lvl="0" indent="-36576" algn="l" defTabSz="914400" rtl="0" eaLnBrk="1" fontAlgn="auto" latinLnBrk="0" hangingPunct="1">
              <a:lnSpc>
                <a:spcPct val="100000"/>
              </a:lnSpc>
              <a:spcBef>
                <a:spcPts val="600"/>
              </a:spcBef>
              <a:spcAft>
                <a:spcPts val="0"/>
              </a:spcAft>
              <a:buClrTx/>
              <a:buSzPct val="25000"/>
              <a:buFont typeface="" panose="020B0303030202060203" pitchFamily="34" charset="0"/>
              <a:buChar char=" "/>
              <a:tabLst/>
              <a:defRPr/>
            </a:pPr>
            <a:r>
              <a:rPr lang="en-US" dirty="0"/>
              <a:t>However, </a:t>
            </a:r>
            <a:r>
              <a:rPr lang="en-US" sz="1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Managing data and storage infrastructure today is super complex. </a:t>
            </a:r>
          </a:p>
          <a:p>
            <a:pPr marL="45720" marR="0" lvl="0" indent="-36576" algn="l" defTabSz="914400" rtl="0" eaLnBrk="1" fontAlgn="auto" latinLnBrk="0" hangingPunct="1">
              <a:lnSpc>
                <a:spcPct val="100000"/>
              </a:lnSpc>
              <a:spcBef>
                <a:spcPts val="600"/>
              </a:spcBef>
              <a:spcAft>
                <a:spcPts val="0"/>
              </a:spcAft>
              <a:buClrTx/>
              <a:buSzPct val="25000"/>
              <a:buFont typeface="" panose="020B0303030202060203" pitchFamily="34" charset="0"/>
              <a:buChar char=" "/>
              <a:tabLst/>
              <a:defRPr/>
            </a:pPr>
            <a:r>
              <a:rPr lang="en-US" sz="1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Storage still has a lot of silos and knobs, it’s still a very manual process that requires specialized domain expertise to manage. And this continues to leave IT professionals fighting fires and unable to</a:t>
            </a:r>
            <a:r>
              <a:rPr lang="en-GB" sz="1100" kern="1200" dirty="0">
                <a:solidFill>
                  <a:schemeClr val="tx1"/>
                </a:solidFill>
                <a:effectLst/>
                <a:latin typeface="MetricHPE" panose="020B0503030202060203" pitchFamily="34" charset="0"/>
                <a:ea typeface="+mn-ea"/>
                <a:cs typeface="+mn-cs"/>
              </a:rPr>
              <a:t> </a:t>
            </a:r>
            <a:r>
              <a:rPr lang="en-US" sz="1100" kern="1200" dirty="0">
                <a:solidFill>
                  <a:schemeClr val="tx1"/>
                </a:solidFill>
                <a:effectLst/>
                <a:latin typeface="MetricHPE" panose="020B0503030202060203" pitchFamily="34" charset="0"/>
                <a:ea typeface="+mn-ea"/>
                <a:cs typeface="+mn-cs"/>
              </a:rPr>
              <a:t>innovate for their organizations.</a:t>
            </a:r>
          </a:p>
          <a:p>
            <a:endParaRPr lang="en-US" sz="1100" kern="1200" dirty="0">
              <a:solidFill>
                <a:schemeClr val="tx1"/>
              </a:solidFill>
              <a:effectLst/>
              <a:latin typeface="MetricHPE" panose="020B0503030202060203" pitchFamily="34" charset="0"/>
              <a:ea typeface="+mn-ea"/>
              <a:cs typeface="+mn-cs"/>
            </a:endParaRPr>
          </a:p>
          <a:p>
            <a:r>
              <a:rPr lang="en-US" sz="1100" kern="1200" dirty="0">
                <a:solidFill>
                  <a:schemeClr val="tx1"/>
                </a:solidFill>
                <a:effectLst/>
                <a:latin typeface="MetricHPE" panose="020B0503030202060203" pitchFamily="34" charset="0"/>
                <a:ea typeface="+mn-ea"/>
                <a:cs typeface="+mn-cs"/>
              </a:rPr>
              <a:t>Similarly, data lifecycle management is built on a complex web of fragmented software and hardware and manual processes that impedes data-driven transformation. Disparate tools and infrastructure silos support the data lifecycle from dev/test, production, protection, to analytics. </a:t>
            </a:r>
          </a:p>
          <a:p>
            <a:endParaRPr lang="en-US" sz="1100" kern="1200" dirty="0">
              <a:solidFill>
                <a:schemeClr val="tx1"/>
              </a:solidFill>
              <a:effectLst/>
              <a:latin typeface="MetricHPE" panose="020B0503030202060203" pitchFamily="34" charset="0"/>
              <a:ea typeface="+mn-ea"/>
              <a:cs typeface="+mn-cs"/>
            </a:endParaRPr>
          </a:p>
          <a:p>
            <a:r>
              <a:rPr lang="en-US" sz="1100" kern="1200" dirty="0">
                <a:solidFill>
                  <a:schemeClr val="tx1"/>
                </a:solidFill>
                <a:effectLst/>
                <a:latin typeface="MetricHPE" panose="020B0503030202060203" pitchFamily="34" charset="0"/>
                <a:ea typeface="+mn-ea"/>
                <a:cs typeface="+mn-cs"/>
              </a:rPr>
              <a:t>This creates complexity at a cost to agility, innovation, and business risk. </a:t>
            </a:r>
          </a:p>
          <a:p>
            <a:endParaRPr lang="en-US" sz="1100" kern="1200" dirty="0">
              <a:solidFill>
                <a:schemeClr val="tx1"/>
              </a:solidFill>
              <a:effectLst/>
              <a:latin typeface="MetricHPE" panose="020B0503030202060203" pitchFamily="34" charset="0"/>
              <a:ea typeface="+mn-ea"/>
              <a:cs typeface="+mn-cs"/>
            </a:endParaRPr>
          </a:p>
          <a:p>
            <a:r>
              <a:rPr lang="en-US" dirty="0"/>
              <a:t>When it comes to data:</a:t>
            </a:r>
          </a:p>
          <a:p>
            <a:r>
              <a:rPr lang="en-US" dirty="0"/>
              <a:t>Businesses need to be able to harness and scale the data that’s growing at an unprecedented rate</a:t>
            </a:r>
          </a:p>
          <a:p>
            <a:r>
              <a:rPr lang="en-US" dirty="0"/>
              <a:t>Be ready to address new threats and challenges</a:t>
            </a:r>
          </a:p>
          <a:p>
            <a:r>
              <a:rPr lang="en-US" dirty="0"/>
              <a:t>And find ways to advance data management capabilities as they simply can’t keep pace with the business. </a:t>
            </a:r>
          </a:p>
          <a:p>
            <a:endParaRPr lang="en-US" dirty="0"/>
          </a:p>
          <a:p>
            <a:r>
              <a:rPr lang="en-US" dirty="0"/>
              <a:t>In fact, according to a recent study from ESG, 74% of the 750 IT professionals that were surveyed acknowledge that their data management capabilities can’t keep pace with business requirements. </a:t>
            </a:r>
          </a:p>
          <a:p>
            <a:endParaRPr lang="en-US" dirty="0"/>
          </a:p>
          <a:p>
            <a:endParaRPr lang="en-US" sz="1100" kern="1200" dirty="0">
              <a:solidFill>
                <a:schemeClr val="tx1"/>
              </a:solidFill>
              <a:effectLst/>
              <a:latin typeface="MetricHPE" panose="020B0503030202060203" pitchFamily="34" charset="0"/>
              <a:ea typeface="+mn-ea"/>
              <a:cs typeface="+mn-cs"/>
            </a:endParaRPr>
          </a:p>
          <a:p>
            <a:r>
              <a:rPr lang="en-US" sz="1100" b="1" kern="1200" dirty="0">
                <a:solidFill>
                  <a:schemeClr val="tx1"/>
                </a:solidFill>
                <a:effectLst/>
                <a:latin typeface="MetricHPE" panose="020B0503030202060203" pitchFamily="34" charset="0"/>
                <a:ea typeface="+mn-ea"/>
                <a:cs typeface="+mn-cs"/>
              </a:rPr>
              <a:t>TRANSITION:</a:t>
            </a:r>
          </a:p>
          <a:p>
            <a:r>
              <a:rPr lang="en-US" sz="1100" kern="1200" dirty="0">
                <a:solidFill>
                  <a:schemeClr val="tx1"/>
                </a:solidFill>
                <a:effectLst/>
                <a:latin typeface="MetricHPE" panose="020B0503030202060203" pitchFamily="34" charset="0"/>
                <a:ea typeface="+mn-ea"/>
                <a:cs typeface="+mn-cs"/>
              </a:rPr>
              <a:t>This impact is pervasive across organizations. </a:t>
            </a:r>
          </a:p>
          <a:p>
            <a:endParaRPr lang="en-US" sz="1200" kern="1200" dirty="0">
              <a:solidFill>
                <a:schemeClr val="tx1"/>
              </a:solidFill>
              <a:effectLst/>
              <a:latin typeface="MetricHPE" panose="020B0503030202060203" pitchFamily="34" charset="0"/>
              <a:ea typeface="+mn-ea"/>
              <a:cs typeface="+mn-cs"/>
            </a:endParaRPr>
          </a:p>
          <a:p>
            <a:endParaRPr lang="en-GB" dirty="0"/>
          </a:p>
          <a:p>
            <a:endParaRPr lang="en-GB" dirty="0"/>
          </a:p>
        </p:txBody>
      </p:sp>
      <p:sp>
        <p:nvSpPr>
          <p:cNvPr id="4" name="Slide Number Placeholder 3"/>
          <p:cNvSpPr>
            <a:spLocks noGrp="1"/>
          </p:cNvSpPr>
          <p:nvPr>
            <p:ph type="sldNum" sz="quarter" idx="5"/>
          </p:nvPr>
        </p:nvSpPr>
        <p:spPr/>
        <p:txBody>
          <a:bodyPr/>
          <a:lstStyle/>
          <a:p>
            <a:fld id="{5BFEAE42-E3FE-4405-B7FC-4425D05B92A0}" type="slidenum">
              <a:rPr lang="en-US" smtClean="0"/>
              <a:pPr/>
              <a:t>6</a:t>
            </a:fld>
            <a:endParaRPr lang="en-US"/>
          </a:p>
        </p:txBody>
      </p:sp>
    </p:spTree>
    <p:extLst>
      <p:ext uri="{BB962C8B-B14F-4D97-AF65-F5344CB8AC3E}">
        <p14:creationId xmlns:p14="http://schemas.microsoft.com/office/powerpoint/2010/main" val="2007255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pPr marL="0" marR="0" lvl="0" indent="-36576" algn="l" defTabSz="914400" rtl="0" eaLnBrk="1" fontAlgn="auto" latinLnBrk="0" hangingPunct="1">
              <a:lnSpc>
                <a:spcPct val="100000"/>
              </a:lnSpc>
              <a:spcBef>
                <a:spcPts val="0"/>
              </a:spcBef>
              <a:spcAft>
                <a:spcPts val="0"/>
              </a:spcAft>
              <a:buClrTx/>
              <a:buSzPct val="25000"/>
              <a:buFont typeface="" panose="020B0303030202060203" pitchFamily="34" charset="0"/>
              <a:buChar char=" "/>
              <a:tabLst/>
              <a:defRPr/>
            </a:pPr>
            <a:r>
              <a:rPr lang="en-US" sz="1800" b="1" i="1" dirty="0"/>
              <a:t>Intent of slide: </a:t>
            </a:r>
            <a:r>
              <a:rPr lang="en-US" sz="1800" b="0" i="1" dirty="0"/>
              <a:t>Describe why </a:t>
            </a:r>
            <a:r>
              <a:rPr lang="en-US" sz="1800" b="1"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Data-first organizations are leading</a:t>
            </a:r>
            <a:endParaRPr lang="en-GB" sz="1800" i="1"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The reality is that business take a data-first approach, address head on the complexities of data management and accelerating operations can, are the ones leading innovation.</a:t>
            </a:r>
          </a:p>
          <a:p>
            <a:pPr marL="0" marR="0">
              <a:spcBef>
                <a:spcPts val="0"/>
              </a:spcBef>
              <a:spcAft>
                <a:spcPts val="0"/>
              </a:spcAft>
            </a:pPr>
            <a:endParaRPr lang="en-US" sz="1800" dirty="0">
              <a:solidFill>
                <a:srgbClr val="000000"/>
              </a:solidFill>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According to a ESG survey, commissioned by HPE:</a:t>
            </a: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Data-first leaders are 20x more likely to beat competitors to market by multiple quarters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Data-first leaders are 2x more likely to recover faster from ransomware, within minutes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Data-first leaders have driven 49% more innovation in the last year than Nascent Organizations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FEAE42-E3FE-4405-B7FC-4425D05B92A0}" type="slidenum">
              <a:rPr kumimoji="0" lang="en-US" sz="1000" b="0" i="0" u="none" strike="noStrike" kern="1200" cap="none" spc="0" normalizeH="0" baseline="0" noProof="0" smtClean="0">
                <a:ln>
                  <a:noFill/>
                </a:ln>
                <a:solidFill>
                  <a:prstClr val="black"/>
                </a:solidFill>
                <a:effectLst/>
                <a:uLnTx/>
                <a:uFillTx/>
                <a:latin typeface="MetricHPE" panose="020B050303020206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a:ln>
                <a:noFill/>
              </a:ln>
              <a:solidFill>
                <a:prstClr val="black"/>
              </a:solidFill>
              <a:effectLst/>
              <a:uLnTx/>
              <a:uFillTx/>
              <a:latin typeface="MetricHPE" panose="020B0503030202060203" pitchFamily="34" charset="0"/>
              <a:ea typeface="+mn-ea"/>
              <a:cs typeface="+mn-cs"/>
            </a:endParaRPr>
          </a:p>
        </p:txBody>
      </p:sp>
    </p:spTree>
    <p:extLst>
      <p:ext uri="{BB962C8B-B14F-4D97-AF65-F5344CB8AC3E}">
        <p14:creationId xmlns:p14="http://schemas.microsoft.com/office/powerpoint/2010/main" val="1739704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r>
              <a:rPr lang="en-US" b="1" i="1" dirty="0"/>
              <a:t>Intent of slide: </a:t>
            </a:r>
            <a:r>
              <a:rPr lang="en-US" b="0" i="1" dirty="0"/>
              <a:t>Describe the game changer, as the cloud operational experience. </a:t>
            </a:r>
          </a:p>
          <a:p>
            <a:endParaRPr lang="en-US" dirty="0"/>
          </a:p>
          <a:p>
            <a:pPr marL="9144" marR="0" lvl="0" indent="0" algn="l" defTabSz="914400" rtl="0" eaLnBrk="1" fontAlgn="auto" latinLnBrk="0" hangingPunct="1">
              <a:lnSpc>
                <a:spcPct val="100000"/>
              </a:lnSpc>
              <a:spcBef>
                <a:spcPts val="600"/>
              </a:spcBef>
              <a:spcAft>
                <a:spcPts val="0"/>
              </a:spcAft>
              <a:buClrTx/>
              <a:buSzPct val="25000"/>
              <a:buFont typeface="" panose="020B0303030202060203" pitchFamily="34" charset="0"/>
              <a:buNone/>
              <a:tabLst/>
              <a:defRPr/>
            </a:pPr>
            <a:r>
              <a:rPr lang="en-US" sz="1100" b="0" i="0" dirty="0">
                <a:solidFill>
                  <a:srgbClr val="252423"/>
                </a:solidFill>
                <a:effectLst/>
                <a:latin typeface="Segoe UI" panose="020B0502040204020203" pitchFamily="34" charset="0"/>
              </a:rPr>
              <a:t>As enterprises are on the journey to modernizing their environments across data center, edge and cloud, data management is the underlying complexity that holds them back. </a:t>
            </a:r>
          </a:p>
          <a:p>
            <a:pPr marL="45720" marR="0" lvl="0" indent="-36576" algn="l" defTabSz="914400" rtl="0" eaLnBrk="1" fontAlgn="auto" latinLnBrk="0" hangingPunct="1">
              <a:lnSpc>
                <a:spcPct val="100000"/>
              </a:lnSpc>
              <a:spcBef>
                <a:spcPts val="600"/>
              </a:spcBef>
              <a:spcAft>
                <a:spcPts val="0"/>
              </a:spcAft>
              <a:buClrTx/>
              <a:buSzPct val="25000"/>
              <a:buFont typeface="" panose="020B0303030202060203" pitchFamily="34" charset="0"/>
              <a:buChar char=" "/>
              <a:tabLst/>
              <a:defRPr/>
            </a:pPr>
            <a:endParaRPr lang="en-US" sz="1100" b="0" i="0" dirty="0">
              <a:solidFill>
                <a:srgbClr val="252423"/>
              </a:solidFill>
              <a:effectLst/>
              <a:latin typeface="Segoe UI" panose="020B0502040204020203" pitchFamily="34" charset="0"/>
            </a:endParaRPr>
          </a:p>
          <a:p>
            <a:pPr marL="9144" marR="0" lvl="0" indent="0" algn="l" defTabSz="914400" rtl="0" eaLnBrk="1" fontAlgn="auto" latinLnBrk="0" hangingPunct="1">
              <a:lnSpc>
                <a:spcPct val="100000"/>
              </a:lnSpc>
              <a:spcBef>
                <a:spcPts val="600"/>
              </a:spcBef>
              <a:spcAft>
                <a:spcPts val="0"/>
              </a:spcAft>
              <a:buClrTx/>
              <a:buSzPct val="25000"/>
              <a:buFont typeface="" panose="020B0303030202060203" pitchFamily="34" charset="0"/>
              <a:buNone/>
              <a:tabLst/>
              <a:defRPr/>
            </a:pPr>
            <a:r>
              <a:rPr lang="en-GB" sz="1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IT leaders are under pressure to deliver more cloud experiences to end users. With that, they are </a:t>
            </a:r>
            <a:r>
              <a:rPr lang="en-US" sz="1100" dirty="0">
                <a:effectLst/>
                <a:latin typeface="Calibri" panose="020F0502020204030204" pitchFamily="34" charset="0"/>
                <a:ea typeface="Calibri" panose="020F0502020204030204" pitchFamily="34" charset="0"/>
                <a:cs typeface="Times New Roman" panose="02020603050405020304" pitchFamily="18" charset="0"/>
              </a:rPr>
              <a:t>recognizing the value of delivering cloud experiences on-premises and at the edge.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45720" marR="0" lvl="0" indent="-36576" algn="l" defTabSz="914400" rtl="0" eaLnBrk="1" fontAlgn="auto" latinLnBrk="0" hangingPunct="1">
              <a:lnSpc>
                <a:spcPct val="100000"/>
              </a:lnSpc>
              <a:spcBef>
                <a:spcPts val="600"/>
              </a:spcBef>
              <a:spcAft>
                <a:spcPts val="0"/>
              </a:spcAft>
              <a:buClrTx/>
              <a:buSzPct val="25000"/>
              <a:buFont typeface="" panose="020B0303030202060203" pitchFamily="34" charset="0"/>
              <a:buChar char=" "/>
              <a:tabLst/>
              <a:defRPr/>
            </a:pPr>
            <a:endParaRPr lang="en-US" sz="1100" b="0" i="0" dirty="0">
              <a:solidFill>
                <a:srgbClr val="252423"/>
              </a:solidFill>
              <a:effectLst/>
              <a:latin typeface="Segoe UI" panose="020B0502040204020203" pitchFamily="34" charset="0"/>
            </a:endParaRPr>
          </a:p>
          <a:p>
            <a:r>
              <a:rPr lang="en-US" dirty="0"/>
              <a:t>In fact, according to a recent study from ESG of 750 IT professionals, 91% agree that mature cloud operations on-premises is the single most important step to eliminate complexity. </a:t>
            </a:r>
          </a:p>
          <a:p>
            <a:endParaRPr lang="en-US" dirty="0"/>
          </a:p>
          <a:p>
            <a:pPr marL="45720" indent="-36576" eaLnBrk="1" fontAlgn="auto" hangingPunct="1">
              <a:spcAft>
                <a:spcPts val="0"/>
              </a:spcAft>
              <a:buFont typeface="" panose="020B0303030202060203" pitchFamily="34" charset="0"/>
              <a:buChar char=" "/>
              <a:defRPr/>
            </a:pPr>
            <a:r>
              <a:rPr lang="en-US" dirty="0"/>
              <a:t>With the goal to help businesses go faster and accelerate data-first modernization, we’re bringing the cloud operational experience everywhere. As we are building this experience for customers, there are four key capabilities we’re focusing on enabling across our portfolio:</a:t>
            </a:r>
          </a:p>
          <a:p>
            <a:pPr marL="45720" indent="-36576" eaLnBrk="1" fontAlgn="auto" hangingPunct="1">
              <a:spcAft>
                <a:spcPts val="0"/>
              </a:spcAft>
              <a:buFont typeface="" panose="020B0303030202060203" pitchFamily="34" charset="0"/>
              <a:buChar char=" "/>
              <a:defRPr/>
            </a:pPr>
            <a:endParaRPr lang="en-US" dirty="0"/>
          </a:p>
          <a:p>
            <a:pPr marL="171450" indent="-171450" eaLnBrk="1" fontAlgn="auto" hangingPunct="1">
              <a:lnSpc>
                <a:spcPct val="90000"/>
              </a:lnSpc>
              <a:spcBef>
                <a:spcPts val="400"/>
              </a:spcBef>
              <a:spcAft>
                <a:spcPts val="0"/>
              </a:spcAft>
              <a:buFont typeface="Arial" panose="020B0604020202020204" pitchFamily="34" charset="0"/>
              <a:buChar char="•"/>
              <a:defRPr/>
            </a:pPr>
            <a:r>
              <a:rPr lang="en-US" dirty="0"/>
              <a:t>Simplified data management</a:t>
            </a:r>
          </a:p>
          <a:p>
            <a:pPr marL="171450" indent="-171450" eaLnBrk="1" fontAlgn="auto" hangingPunct="1">
              <a:lnSpc>
                <a:spcPct val="90000"/>
              </a:lnSpc>
              <a:spcBef>
                <a:spcPts val="400"/>
              </a:spcBef>
              <a:spcAft>
                <a:spcPts val="0"/>
              </a:spcAft>
              <a:buFont typeface="Arial" panose="020B0604020202020204" pitchFamily="34" charset="0"/>
              <a:buChar char="•"/>
              <a:defRPr/>
            </a:pPr>
            <a:r>
              <a:rPr lang="en-US" dirty="0"/>
              <a:t>Self service, on demand </a:t>
            </a:r>
          </a:p>
          <a:p>
            <a:pPr marL="171450" indent="-171450" eaLnBrk="1" fontAlgn="auto" hangingPunct="1">
              <a:spcAft>
                <a:spcPts val="0"/>
              </a:spcAft>
              <a:buFont typeface="Arial" panose="020B0604020202020204" pitchFamily="34" charset="0"/>
              <a:buChar char="•"/>
              <a:defRPr/>
            </a:pPr>
            <a:r>
              <a:rPr lang="en-US" dirty="0"/>
              <a:t>As-a-Service delivery</a:t>
            </a:r>
          </a:p>
          <a:p>
            <a:pPr marL="171450" indent="-171450" eaLnBrk="1" fontAlgn="auto" hangingPunct="1">
              <a:spcAft>
                <a:spcPts val="0"/>
              </a:spcAft>
              <a:buFont typeface="Arial" panose="020B0604020202020204" pitchFamily="34" charset="0"/>
              <a:buChar char="•"/>
              <a:defRPr/>
            </a:pPr>
            <a:r>
              <a:rPr lang="en-US" dirty="0"/>
              <a:t>Edge-to-Cloud mobility</a:t>
            </a:r>
            <a:endParaRPr lang="en-GB" dirty="0"/>
          </a:p>
          <a:p>
            <a:pPr marL="45720" indent="-36576" eaLnBrk="1" fontAlgn="auto" hangingPunct="1">
              <a:spcAft>
                <a:spcPts val="0"/>
              </a:spcAft>
              <a:buFont typeface="" panose="020B0303030202060203" pitchFamily="34" charset="0"/>
              <a:buChar char=" "/>
              <a:defRPr/>
            </a:pPr>
            <a:endParaRPr lang="en-US" dirty="0"/>
          </a:p>
          <a:p>
            <a:r>
              <a:rPr lang="en-US" dirty="0"/>
              <a:t>Transition:</a:t>
            </a:r>
          </a:p>
          <a:p>
            <a:r>
              <a:rPr lang="en-US" dirty="0"/>
              <a:t>That’s where we can help.</a:t>
            </a:r>
          </a:p>
          <a:p>
            <a:endParaRPr lang="en-US" dirty="0"/>
          </a:p>
          <a:p>
            <a:endParaRPr lang="en-US" dirty="0"/>
          </a:p>
          <a:p>
            <a:endParaRPr lang="en-US" dirty="0"/>
          </a:p>
          <a:p>
            <a:endParaRPr lang="en-US" dirty="0"/>
          </a:p>
          <a:p>
            <a:endParaRPr lang="en-GB" dirty="0"/>
          </a:p>
          <a:p>
            <a:endParaRPr lang="en-GB" dirty="0"/>
          </a:p>
        </p:txBody>
      </p:sp>
      <p:sp>
        <p:nvSpPr>
          <p:cNvPr id="4" name="Date Placeholder 3"/>
          <p:cNvSpPr>
            <a:spLocks noGrp="1"/>
          </p:cNvSpPr>
          <p:nvPr>
            <p:ph type="dt" idx="1"/>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0324715F-99BD-6644-8571-6BD8844D3BBC}" type="datetime8">
              <a:rPr kumimoji="0" lang="en-US" sz="1200" b="0" i="0" u="none" strike="noStrike" kern="1200" cap="none" spc="0" normalizeH="0" baseline="0" noProof="0" smtClean="0">
                <a:ln>
                  <a:noFill/>
                </a:ln>
                <a:solidFill>
                  <a:prstClr val="black"/>
                </a:solidFill>
                <a:effectLst/>
                <a:uLnTx/>
                <a:uFillTx/>
                <a:latin typeface="MetricHPE" panose="020B0503030202060203" pitchFamily="34" charset="0"/>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11/1/2022 6:08 PM</a:t>
            </a:fld>
            <a:endParaRPr kumimoji="0" lang="en-US" sz="1200" b="0" i="0" u="none" strike="noStrike" kern="1200" cap="none" spc="0" normalizeH="0" baseline="0" noProof="0" dirty="0">
              <a:ln>
                <a:noFill/>
              </a:ln>
              <a:solidFill>
                <a:prstClr val="black"/>
              </a:solidFill>
              <a:effectLst/>
              <a:uLnTx/>
              <a:uFillTx/>
              <a:latin typeface="MetricHPE" panose="020B0503030202060203" pitchFamily="34" charset="0"/>
              <a:ea typeface="+mn-ea"/>
              <a:cs typeface="+mn-cs"/>
            </a:endParaRPr>
          </a:p>
        </p:txBody>
      </p:sp>
      <p:sp>
        <p:nvSpPr>
          <p:cNvPr id="5" name="Footer Placeholder 4"/>
          <p:cNvSpPr>
            <a:spLocks noGrp="1"/>
          </p:cNvSpPr>
          <p:nvPr>
            <p:ph type="ftr" sz="quarter" idx="4"/>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etricHPE" panose="020B0503030202060203" pitchFamily="34" charset="0"/>
                <a:ea typeface="+mn-ea"/>
                <a:cs typeface="+mn-cs"/>
              </a:rPr>
              <a:t>Presenter Name</a:t>
            </a:r>
          </a:p>
        </p:txBody>
      </p:sp>
      <p:sp>
        <p:nvSpPr>
          <p:cNvPr id="6" name="Slide Number Placeholder 5"/>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FAFD0A4E-C84B-4CA7-B282-E0CBFDBAC773}" type="slidenum">
              <a:rPr kumimoji="0" lang="en-US" sz="1200" b="0" i="0" u="none" strike="noStrike" kern="1200" cap="none" spc="0" normalizeH="0" baseline="0" noProof="0" smtClean="0">
                <a:ln>
                  <a:noFill/>
                </a:ln>
                <a:solidFill>
                  <a:prstClr val="black"/>
                </a:solidFill>
                <a:effectLst/>
                <a:uLnTx/>
                <a:uFillTx/>
                <a:latin typeface="MetricHPE" panose="020B0503030202060203" pitchFamily="34" charset="0"/>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MetricHPE" panose="020B0503030202060203" pitchFamily="34" charset="0"/>
              <a:ea typeface="+mn-ea"/>
              <a:cs typeface="+mn-cs"/>
            </a:endParaRPr>
          </a:p>
        </p:txBody>
      </p:sp>
    </p:spTree>
    <p:extLst>
      <p:ext uri="{BB962C8B-B14F-4D97-AF65-F5344CB8AC3E}">
        <p14:creationId xmlns:p14="http://schemas.microsoft.com/office/powerpoint/2010/main" val="1115838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r>
              <a:rPr lang="en-US" b="1" i="1" dirty="0"/>
              <a:t>Intent of slide: </a:t>
            </a:r>
            <a:r>
              <a:rPr lang="en-US" b="0" i="1" dirty="0"/>
              <a:t>Reinforce the value of HPE GreenLake for storage and data protection. </a:t>
            </a:r>
          </a:p>
          <a:p>
            <a:endParaRPr lang="en-US" dirty="0"/>
          </a:p>
          <a:p>
            <a:r>
              <a:rPr lang="en-US" dirty="0"/>
              <a:t>HPE’s portfolio of cloud data services, cloud infrastructure services and cloud-native data infrastructure, powered with data-driven intelligence, helps customers accelerate their data-first modernization.</a:t>
            </a:r>
          </a:p>
          <a:p>
            <a:endParaRPr lang="en-US" dirty="0"/>
          </a:p>
          <a:p>
            <a:r>
              <a:rPr lang="en-US" dirty="0"/>
              <a:t>HPE GreenLake for storage, HCI and data protection accelerates the delivery of the cloud operational experience so customers can unleash agility, be freed to Innovate and reduce risk.</a:t>
            </a:r>
          </a:p>
          <a:p>
            <a:endParaRPr lang="en-US" dirty="0"/>
          </a:p>
          <a:p>
            <a:r>
              <a:rPr lang="en-US" dirty="0"/>
              <a:t>TRANSITION:</a:t>
            </a:r>
          </a:p>
          <a:p>
            <a:r>
              <a:rPr lang="en-US" dirty="0"/>
              <a:t>Let’s look at different ways we’re helping customers today</a:t>
            </a:r>
          </a:p>
          <a:p>
            <a:endParaRPr lang="en-US" dirty="0"/>
          </a:p>
          <a:p>
            <a:endParaRPr lang="en-US" dirty="0"/>
          </a:p>
          <a:p>
            <a:endParaRPr lang="en-GB" dirty="0"/>
          </a:p>
          <a:p>
            <a:endParaRPr lang="en-US" dirty="0"/>
          </a:p>
        </p:txBody>
      </p:sp>
      <p:sp>
        <p:nvSpPr>
          <p:cNvPr id="4" name="Slide Number Placeholder 3"/>
          <p:cNvSpPr>
            <a:spLocks noGrp="1"/>
          </p:cNvSpPr>
          <p:nvPr>
            <p:ph type="sldNum" sz="quarter" idx="5"/>
          </p:nvPr>
        </p:nvSpPr>
        <p:spPr/>
        <p:txBody>
          <a:bodyPr/>
          <a:lstStyle/>
          <a:p>
            <a:fld id="{5BFEAE42-E3FE-4405-B7FC-4425D05B92A0}" type="slidenum">
              <a:rPr lang="en-US" smtClean="0"/>
              <a:pPr/>
              <a:t>9</a:t>
            </a:fld>
            <a:endParaRPr lang="en-US"/>
          </a:p>
        </p:txBody>
      </p:sp>
    </p:spTree>
    <p:extLst>
      <p:ext uri="{BB962C8B-B14F-4D97-AF65-F5344CB8AC3E}">
        <p14:creationId xmlns:p14="http://schemas.microsoft.com/office/powerpoint/2010/main" val="1512723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0.emf"/><Relationship Id="rId5" Type="http://schemas.openxmlformats.org/officeDocument/2006/relationships/oleObject" Target="../embeddings/oleObject2.bin"/><Relationship Id="rId4"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B233BF-6F7B-43A9-BDD4-CCF78AFCA2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Date"/>
          <p:cNvSpPr>
            <a:spLocks noGrp="1"/>
          </p:cNvSpPr>
          <p:nvPr>
            <p:ph type="body" sz="quarter" idx="13" hasCustomPrompt="1"/>
          </p:nvPr>
        </p:nvSpPr>
        <p:spPr>
          <a:xfrm>
            <a:off x="290747" y="4577983"/>
            <a:ext cx="5489578" cy="339214"/>
          </a:xfrm>
        </p:spPr>
        <p:txBody>
          <a:bodyPr lIns="91440" tIns="91440" rIns="91440" bIns="91440">
            <a:noAutofit/>
          </a:bodyPr>
          <a:lstStyle>
            <a:lvl1pPr marL="0" indent="0">
              <a:spcBef>
                <a:spcPts val="0"/>
              </a:spcBef>
              <a:buNone/>
              <a:defRPr sz="2200" baseline="0">
                <a:solidFill>
                  <a:schemeClr val="bg1"/>
                </a:solidFill>
                <a:latin typeface="+mn-lt"/>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Month day, year</a:t>
            </a:r>
          </a:p>
        </p:txBody>
      </p:sp>
      <p:sp>
        <p:nvSpPr>
          <p:cNvPr id="16" name="Subtitle"/>
          <p:cNvSpPr>
            <a:spLocks noGrp="1"/>
          </p:cNvSpPr>
          <p:nvPr>
            <p:ph type="subTitle" idx="1" hasCustomPrompt="1"/>
          </p:nvPr>
        </p:nvSpPr>
        <p:spPr>
          <a:xfrm>
            <a:off x="290747" y="4133088"/>
            <a:ext cx="8229600" cy="438912"/>
          </a:xfrm>
        </p:spPr>
        <p:txBody>
          <a:bodyPr lIns="91440" tIns="91440" rIns="91440" bIns="91440">
            <a:noAutofit/>
          </a:bodyPr>
          <a:lstStyle>
            <a:lvl1pPr marL="0" indent="0" algn="l">
              <a:spcBef>
                <a:spcPts val="0"/>
              </a:spcBef>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 name and title</a:t>
            </a:r>
          </a:p>
        </p:txBody>
      </p:sp>
      <p:sp>
        <p:nvSpPr>
          <p:cNvPr id="18" name="Bar"/>
          <p:cNvSpPr/>
          <p:nvPr userDrawn="1"/>
        </p:nvSpPr>
        <p:spPr>
          <a:xfrm>
            <a:off x="379647" y="3890957"/>
            <a:ext cx="530283"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schemeClr val="bg1"/>
              </a:solidFill>
              <a:latin typeface="MetricHPE" panose="020B0503030202060203" pitchFamily="34" charset="-18"/>
            </a:endParaRPr>
          </a:p>
        </p:txBody>
      </p:sp>
      <p:sp>
        <p:nvSpPr>
          <p:cNvPr id="15" name="Title"/>
          <p:cNvSpPr>
            <a:spLocks noGrp="1"/>
          </p:cNvSpPr>
          <p:nvPr>
            <p:ph type="title" hasCustomPrompt="1"/>
          </p:nvPr>
        </p:nvSpPr>
        <p:spPr>
          <a:xfrm>
            <a:off x="290747" y="1869197"/>
            <a:ext cx="11423555" cy="1905000"/>
          </a:xfrm>
        </p:spPr>
        <p:txBody>
          <a:bodyPr lIns="91440" tIns="91440" rIns="91440" bIns="91440" anchor="b"/>
          <a:lstStyle>
            <a:lvl1pPr>
              <a:lnSpc>
                <a:spcPct val="80000"/>
              </a:lnSpc>
              <a:defRPr sz="4400">
                <a:solidFill>
                  <a:schemeClr val="bg1"/>
                </a:solidFill>
              </a:defRPr>
            </a:lvl1pPr>
          </a:lstStyle>
          <a:p>
            <a:r>
              <a:rPr lang="en-US" dirty="0"/>
              <a:t>Click to edit</a:t>
            </a:r>
            <a:br>
              <a:rPr lang="en-US" dirty="0"/>
            </a:br>
            <a:r>
              <a:rPr lang="en-US" dirty="0"/>
              <a:t>master title style</a:t>
            </a:r>
          </a:p>
        </p:txBody>
      </p:sp>
      <p:sp>
        <p:nvSpPr>
          <p:cNvPr id="2" name="Footer Placeholder">
            <a:extLst>
              <a:ext uri="{FF2B5EF4-FFF2-40B4-BE49-F238E27FC236}">
                <a16:creationId xmlns:a16="http://schemas.microsoft.com/office/drawing/2014/main" id="{087376D2-6A59-4BA9-8EA0-2ACD180817BE}"/>
              </a:ext>
            </a:extLst>
          </p:cNvPr>
          <p:cNvSpPr>
            <a:spLocks noGrp="1"/>
          </p:cNvSpPr>
          <p:nvPr>
            <p:ph type="ftr" sz="quarter" idx="14"/>
          </p:nvPr>
        </p:nvSpPr>
        <p:spPr>
          <a:xfrm>
            <a:off x="4374720" y="6129337"/>
            <a:ext cx="7481160" cy="411581"/>
          </a:xfrm>
        </p:spPr>
        <p:txBody>
          <a:bodyPr/>
          <a:lstStyle>
            <a:lvl1pPr>
              <a:defRPr>
                <a:latin typeface="+mn-lt"/>
              </a:defRPr>
            </a:lvl1pPr>
          </a:lstStyle>
          <a:p>
            <a:r>
              <a:rPr lang="en-US"/>
              <a:t>Confidential | Authorized HPE Partner Use Only</a:t>
            </a:r>
            <a:endParaRPr lang="en-US" dirty="0"/>
          </a:p>
        </p:txBody>
      </p:sp>
      <p:grpSp>
        <p:nvGrpSpPr>
          <p:cNvPr id="13" name="Logo">
            <a:extLst>
              <a:ext uri="{FF2B5EF4-FFF2-40B4-BE49-F238E27FC236}">
                <a16:creationId xmlns:a16="http://schemas.microsoft.com/office/drawing/2014/main" id="{C7CA71CE-C053-471F-9DCA-CD481E01A6E9}"/>
              </a:ext>
            </a:extLst>
          </p:cNvPr>
          <p:cNvGrpSpPr>
            <a:grpSpLocks noChangeAspect="1"/>
          </p:cNvGrpSpPr>
          <p:nvPr userDrawn="1"/>
        </p:nvGrpSpPr>
        <p:grpSpPr>
          <a:xfrm>
            <a:off x="393523" y="381956"/>
            <a:ext cx="2218745" cy="893759"/>
            <a:chOff x="393523" y="381956"/>
            <a:chExt cx="2218745" cy="893759"/>
          </a:xfrm>
        </p:grpSpPr>
        <p:sp>
          <p:nvSpPr>
            <p:cNvPr id="14" name="Element">
              <a:extLst>
                <a:ext uri="{FF2B5EF4-FFF2-40B4-BE49-F238E27FC236}">
                  <a16:creationId xmlns:a16="http://schemas.microsoft.com/office/drawing/2014/main" id="{E3099459-FF93-42DF-AF0B-9F971EEC0212}"/>
                </a:ext>
              </a:extLst>
            </p:cNvPr>
            <p:cNvSpPr>
              <a:spLocks noEditPoints="1"/>
            </p:cNvSpPr>
            <p:nvPr/>
          </p:nvSpPr>
          <p:spPr bwMode="auto">
            <a:xfrm>
              <a:off x="393523" y="381956"/>
              <a:ext cx="759854" cy="211008"/>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1A98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etricHPE Black" panose="020B0A03030202060203" pitchFamily="34" charset="0"/>
              </a:endParaRPr>
            </a:p>
          </p:txBody>
        </p:sp>
        <p:sp>
          <p:nvSpPr>
            <p:cNvPr id="20" name="Wordmark">
              <a:extLst>
                <a:ext uri="{FF2B5EF4-FFF2-40B4-BE49-F238E27FC236}">
                  <a16:creationId xmlns:a16="http://schemas.microsoft.com/office/drawing/2014/main" id="{75AF4DC2-08D7-4947-BE56-AB476704954E}"/>
                </a:ext>
              </a:extLst>
            </p:cNvPr>
            <p:cNvSpPr>
              <a:spLocks noEditPoints="1"/>
            </p:cNvSpPr>
            <p:nvPr/>
          </p:nvSpPr>
          <p:spPr bwMode="auto">
            <a:xfrm>
              <a:off x="393523" y="730052"/>
              <a:ext cx="2218745" cy="545663"/>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etricHPE Black" panose="020B0A03030202060203" pitchFamily="34" charset="0"/>
              </a:endParaRPr>
            </a:p>
          </p:txBody>
        </p:sp>
      </p:grpSp>
    </p:spTree>
    <p:extLst>
      <p:ext uri="{BB962C8B-B14F-4D97-AF65-F5344CB8AC3E}">
        <p14:creationId xmlns:p14="http://schemas.microsoft.com/office/powerpoint/2010/main" val="921199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dium Blue Frame Divider">
    <p:spTree>
      <p:nvGrpSpPr>
        <p:cNvPr id="1" name=""/>
        <p:cNvGrpSpPr/>
        <p:nvPr/>
      </p:nvGrpSpPr>
      <p:grpSpPr>
        <a:xfrm>
          <a:off x="0" y="0"/>
          <a:ext cx="0" cy="0"/>
          <a:chOff x="0" y="0"/>
          <a:chExt cx="0" cy="0"/>
        </a:xfrm>
      </p:grpSpPr>
      <p:sp>
        <p:nvSpPr>
          <p:cNvPr id="14" name="Text">
            <a:extLst>
              <a:ext uri="{FF2B5EF4-FFF2-40B4-BE49-F238E27FC236}">
                <a16:creationId xmlns:a16="http://schemas.microsoft.com/office/drawing/2014/main" id="{71441D17-F569-4929-BED2-B3C594D2EB1E}"/>
              </a:ext>
            </a:extLst>
          </p:cNvPr>
          <p:cNvSpPr>
            <a:spLocks noGrp="1"/>
          </p:cNvSpPr>
          <p:nvPr>
            <p:ph type="body" sz="quarter" idx="14"/>
          </p:nvPr>
        </p:nvSpPr>
        <p:spPr>
          <a:xfrm>
            <a:off x="288994" y="2871000"/>
            <a:ext cx="8522208" cy="2735980"/>
          </a:xfrm>
        </p:spPr>
        <p:txBody>
          <a:bodyPr lIns="91440" tIns="91440" rIns="91440" bIns="91440">
            <a:noAutofit/>
          </a:bodyPr>
          <a:lstStyle>
            <a:lvl1pPr marL="0" indent="0">
              <a:spcBef>
                <a:spcPts val="0"/>
              </a:spcBef>
              <a:buFontTx/>
              <a:buNone/>
              <a:defRPr sz="2600">
                <a:latin typeface="+mn-lt"/>
              </a:defRPr>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dirty="0"/>
              <a:t>Click to edit Master text styles</a:t>
            </a:r>
          </a:p>
        </p:txBody>
      </p:sp>
      <p:sp>
        <p:nvSpPr>
          <p:cNvPr id="16" name="Bar"/>
          <p:cNvSpPr/>
          <p:nvPr userDrawn="1"/>
        </p:nvSpPr>
        <p:spPr>
          <a:xfrm>
            <a:off x="377894" y="2716146"/>
            <a:ext cx="8522208" cy="54864"/>
          </a:xfrm>
          <a:prstGeom prst="rect">
            <a:avLst/>
          </a:prstGeom>
          <a:solidFill>
            <a:srgbClr val="32D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18"/>
            </a:endParaRPr>
          </a:p>
        </p:txBody>
      </p:sp>
      <p:sp>
        <p:nvSpPr>
          <p:cNvPr id="8" name="Title">
            <a:extLst>
              <a:ext uri="{FF2B5EF4-FFF2-40B4-BE49-F238E27FC236}">
                <a16:creationId xmlns:a16="http://schemas.microsoft.com/office/drawing/2014/main" id="{52C54A16-447D-4A74-9122-F46E4BC750F0}"/>
              </a:ext>
            </a:extLst>
          </p:cNvPr>
          <p:cNvSpPr>
            <a:spLocks noGrp="1"/>
          </p:cNvSpPr>
          <p:nvPr>
            <p:ph type="title" hasCustomPrompt="1"/>
          </p:nvPr>
        </p:nvSpPr>
        <p:spPr>
          <a:xfrm>
            <a:off x="288995" y="685800"/>
            <a:ext cx="8522208" cy="1957353"/>
          </a:xfrm>
        </p:spPr>
        <p:txBody>
          <a:bodyPr lIns="91440" tIns="91440" rIns="91440" bIns="91440" anchor="b" anchorCtr="0"/>
          <a:lstStyle>
            <a:lvl1pPr>
              <a:defRPr sz="3200" baseline="0"/>
            </a:lvl1pPr>
          </a:lstStyle>
          <a:p>
            <a:r>
              <a:rPr lang="en-US" dirty="0"/>
              <a:t>Click to add section header</a:t>
            </a:r>
          </a:p>
        </p:txBody>
      </p:sp>
      <p:sp>
        <p:nvSpPr>
          <p:cNvPr id="3" name="Slide Number Placeholder">
            <a:extLst>
              <a:ext uri="{FF2B5EF4-FFF2-40B4-BE49-F238E27FC236}">
                <a16:creationId xmlns:a16="http://schemas.microsoft.com/office/drawing/2014/main" id="{29926132-14B5-462D-8011-DBD07D3A4F4E}"/>
              </a:ext>
            </a:extLst>
          </p:cNvPr>
          <p:cNvSpPr>
            <a:spLocks noGrp="1"/>
          </p:cNvSpPr>
          <p:nvPr>
            <p:ph type="sldNum" sz="quarter" idx="16"/>
          </p:nvPr>
        </p:nvSpPr>
        <p:spPr/>
        <p:txBody>
          <a:bodyPr/>
          <a:lstStyle/>
          <a:p>
            <a:pPr defTabSz="1088421"/>
            <a:fld id="{104FC826-72BB-4AF1-BA01-A94F7396A7DC}" type="slidenum">
              <a:rPr lang="en-US" smtClean="0"/>
              <a:pPr defTabSz="1088421"/>
              <a:t>‹#›</a:t>
            </a:fld>
            <a:endParaRPr lang="en-US" dirty="0"/>
          </a:p>
        </p:txBody>
      </p:sp>
      <p:sp>
        <p:nvSpPr>
          <p:cNvPr id="2" name="Footer Placeholder">
            <a:extLst>
              <a:ext uri="{FF2B5EF4-FFF2-40B4-BE49-F238E27FC236}">
                <a16:creationId xmlns:a16="http://schemas.microsoft.com/office/drawing/2014/main" id="{0698795D-6546-4F01-AD74-FF78AF2E677C}"/>
              </a:ext>
            </a:extLst>
          </p:cNvPr>
          <p:cNvSpPr>
            <a:spLocks noGrp="1"/>
          </p:cNvSpPr>
          <p:nvPr>
            <p:ph type="ftr" sz="quarter" idx="15"/>
          </p:nvPr>
        </p:nvSpPr>
        <p:spPr/>
        <p:txBody>
          <a:bodyPr/>
          <a:lstStyle/>
          <a:p>
            <a:r>
              <a:rPr lang="en-US"/>
              <a:t>Confidential | Authorized HPE Partner Use Only</a:t>
            </a:r>
            <a:endParaRPr lang="en-US" dirty="0"/>
          </a:p>
        </p:txBody>
      </p:sp>
    </p:spTree>
    <p:extLst>
      <p:ext uri="{BB962C8B-B14F-4D97-AF65-F5344CB8AC3E}">
        <p14:creationId xmlns:p14="http://schemas.microsoft.com/office/powerpoint/2010/main" val="2884746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range Frame Divider">
    <p:spTree>
      <p:nvGrpSpPr>
        <p:cNvPr id="1" name=""/>
        <p:cNvGrpSpPr/>
        <p:nvPr/>
      </p:nvGrpSpPr>
      <p:grpSpPr>
        <a:xfrm>
          <a:off x="0" y="0"/>
          <a:ext cx="0" cy="0"/>
          <a:chOff x="0" y="0"/>
          <a:chExt cx="0" cy="0"/>
        </a:xfrm>
      </p:grpSpPr>
      <p:sp>
        <p:nvSpPr>
          <p:cNvPr id="14" name="Text">
            <a:extLst>
              <a:ext uri="{FF2B5EF4-FFF2-40B4-BE49-F238E27FC236}">
                <a16:creationId xmlns:a16="http://schemas.microsoft.com/office/drawing/2014/main" id="{EE3E2CEF-B9DC-4BC7-912D-0AF3140E0BBE}"/>
              </a:ext>
            </a:extLst>
          </p:cNvPr>
          <p:cNvSpPr>
            <a:spLocks noGrp="1"/>
          </p:cNvSpPr>
          <p:nvPr>
            <p:ph type="body" sz="quarter" idx="14"/>
          </p:nvPr>
        </p:nvSpPr>
        <p:spPr>
          <a:xfrm>
            <a:off x="288994" y="2871000"/>
            <a:ext cx="8522208" cy="2735980"/>
          </a:xfrm>
        </p:spPr>
        <p:txBody>
          <a:bodyPr lIns="91440" tIns="91440" rIns="91440" bIns="91440">
            <a:noAutofit/>
          </a:bodyPr>
          <a:lstStyle>
            <a:lvl1pPr marL="0" indent="0">
              <a:spcBef>
                <a:spcPts val="0"/>
              </a:spcBef>
              <a:buFontTx/>
              <a:buNone/>
              <a:defRPr sz="2600">
                <a:latin typeface="+mn-lt"/>
              </a:defRPr>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dirty="0"/>
              <a:t>Click to edit Master text styles</a:t>
            </a:r>
          </a:p>
        </p:txBody>
      </p:sp>
      <p:sp>
        <p:nvSpPr>
          <p:cNvPr id="16" name="Bar"/>
          <p:cNvSpPr/>
          <p:nvPr userDrawn="1"/>
        </p:nvSpPr>
        <p:spPr>
          <a:xfrm>
            <a:off x="377894" y="2716146"/>
            <a:ext cx="8522208" cy="548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18"/>
            </a:endParaRPr>
          </a:p>
        </p:txBody>
      </p:sp>
      <p:sp>
        <p:nvSpPr>
          <p:cNvPr id="8" name="Title">
            <a:extLst>
              <a:ext uri="{FF2B5EF4-FFF2-40B4-BE49-F238E27FC236}">
                <a16:creationId xmlns:a16="http://schemas.microsoft.com/office/drawing/2014/main" id="{10CC7B28-F85E-49B0-A5ED-82D39FF680D7}"/>
              </a:ext>
            </a:extLst>
          </p:cNvPr>
          <p:cNvSpPr>
            <a:spLocks noGrp="1"/>
          </p:cNvSpPr>
          <p:nvPr>
            <p:ph type="title" hasCustomPrompt="1"/>
          </p:nvPr>
        </p:nvSpPr>
        <p:spPr>
          <a:xfrm>
            <a:off x="288995" y="685800"/>
            <a:ext cx="8522208" cy="1957353"/>
          </a:xfrm>
        </p:spPr>
        <p:txBody>
          <a:bodyPr lIns="91440" tIns="91440" rIns="91440" bIns="91440" anchor="b" anchorCtr="0"/>
          <a:lstStyle>
            <a:lvl1pPr>
              <a:defRPr sz="3200" baseline="0"/>
            </a:lvl1pPr>
          </a:lstStyle>
          <a:p>
            <a:r>
              <a:rPr lang="en-US" dirty="0"/>
              <a:t>Click to add section header</a:t>
            </a:r>
          </a:p>
        </p:txBody>
      </p:sp>
      <p:sp>
        <p:nvSpPr>
          <p:cNvPr id="3" name="Slide Number Placeholder">
            <a:extLst>
              <a:ext uri="{FF2B5EF4-FFF2-40B4-BE49-F238E27FC236}">
                <a16:creationId xmlns:a16="http://schemas.microsoft.com/office/drawing/2014/main" id="{2452CF67-7C64-4A36-818E-9739F15599EC}"/>
              </a:ext>
            </a:extLst>
          </p:cNvPr>
          <p:cNvSpPr>
            <a:spLocks noGrp="1"/>
          </p:cNvSpPr>
          <p:nvPr>
            <p:ph type="sldNum" sz="quarter" idx="16"/>
          </p:nvPr>
        </p:nvSpPr>
        <p:spPr/>
        <p:txBody>
          <a:bodyPr/>
          <a:lstStyle/>
          <a:p>
            <a:pPr defTabSz="1088421"/>
            <a:fld id="{104FC826-72BB-4AF1-BA01-A94F7396A7DC}" type="slidenum">
              <a:rPr lang="en-US" smtClean="0"/>
              <a:pPr defTabSz="1088421"/>
              <a:t>‹#›</a:t>
            </a:fld>
            <a:endParaRPr lang="en-US" dirty="0"/>
          </a:p>
        </p:txBody>
      </p:sp>
      <p:sp>
        <p:nvSpPr>
          <p:cNvPr id="2" name="Footer Placeholder">
            <a:extLst>
              <a:ext uri="{FF2B5EF4-FFF2-40B4-BE49-F238E27FC236}">
                <a16:creationId xmlns:a16="http://schemas.microsoft.com/office/drawing/2014/main" id="{FE686EF5-477F-4DCE-824F-3C05B5AA6594}"/>
              </a:ext>
            </a:extLst>
          </p:cNvPr>
          <p:cNvSpPr>
            <a:spLocks noGrp="1"/>
          </p:cNvSpPr>
          <p:nvPr>
            <p:ph type="ftr" sz="quarter" idx="15"/>
          </p:nvPr>
        </p:nvSpPr>
        <p:spPr/>
        <p:txBody>
          <a:bodyPr/>
          <a:lstStyle/>
          <a:p>
            <a:r>
              <a:rPr lang="en-US"/>
              <a:t>Confidential | Authorized HPE Partner Use Only</a:t>
            </a:r>
            <a:endParaRPr lang="en-US" dirty="0"/>
          </a:p>
        </p:txBody>
      </p:sp>
    </p:spTree>
    <p:extLst>
      <p:ext uri="{BB962C8B-B14F-4D97-AF65-F5344CB8AC3E}">
        <p14:creationId xmlns:p14="http://schemas.microsoft.com/office/powerpoint/2010/main" val="1484574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2" name="Name, title, company"/>
          <p:cNvSpPr>
            <a:spLocks noGrp="1"/>
          </p:cNvSpPr>
          <p:nvPr>
            <p:ph type="body" sz="quarter" idx="14" hasCustomPrompt="1"/>
          </p:nvPr>
        </p:nvSpPr>
        <p:spPr>
          <a:xfrm>
            <a:off x="512997" y="3989508"/>
            <a:ext cx="8228011" cy="533400"/>
          </a:xfrm>
        </p:spPr>
        <p:txBody>
          <a:bodyPr lIns="91440">
            <a:noAutofit/>
          </a:bodyPr>
          <a:lstStyle>
            <a:lvl1pPr marL="0" indent="0">
              <a:spcBef>
                <a:spcPts val="0"/>
              </a:spcBef>
              <a:buFontTx/>
              <a:buNone/>
              <a:defRPr sz="2600">
                <a:latin typeface="+mn-lt"/>
              </a:defRPr>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dirty="0"/>
              <a:t>Click to add quoted person’s name, title, company</a:t>
            </a:r>
          </a:p>
        </p:txBody>
      </p:sp>
      <p:sp>
        <p:nvSpPr>
          <p:cNvPr id="11" name="Quote"/>
          <p:cNvSpPr>
            <a:spLocks noGrp="1"/>
          </p:cNvSpPr>
          <p:nvPr>
            <p:ph type="title" hasCustomPrompt="1"/>
          </p:nvPr>
        </p:nvSpPr>
        <p:spPr>
          <a:xfrm>
            <a:off x="284398" y="685800"/>
            <a:ext cx="9106250" cy="3075861"/>
          </a:xfrm>
        </p:spPr>
        <p:txBody>
          <a:bodyPr lIns="91440" anchor="b" anchorCtr="0"/>
          <a:lstStyle>
            <a:lvl1pPr marL="219456" indent="-219456">
              <a:defRPr sz="4600" cap="none" baseline="0">
                <a:latin typeface="+mn-lt"/>
              </a:defRPr>
            </a:lvl1pPr>
          </a:lstStyle>
          <a:p>
            <a:r>
              <a:rPr lang="en-US" dirty="0"/>
              <a:t>“Click to add quote here. Type quotation marks before and after text.”</a:t>
            </a:r>
          </a:p>
        </p:txBody>
      </p:sp>
      <p:sp>
        <p:nvSpPr>
          <p:cNvPr id="3" name="Slide Number Placeholder">
            <a:extLst>
              <a:ext uri="{FF2B5EF4-FFF2-40B4-BE49-F238E27FC236}">
                <a16:creationId xmlns:a16="http://schemas.microsoft.com/office/drawing/2014/main" id="{416E5649-B5F3-4893-ACEE-FDDDEA277D6A}"/>
              </a:ext>
            </a:extLst>
          </p:cNvPr>
          <p:cNvSpPr>
            <a:spLocks noGrp="1"/>
          </p:cNvSpPr>
          <p:nvPr>
            <p:ph type="sldNum" sz="quarter" idx="16"/>
          </p:nvPr>
        </p:nvSpPr>
        <p:spPr/>
        <p:txBody>
          <a:bodyPr/>
          <a:lstStyle/>
          <a:p>
            <a:pPr defTabSz="1088421"/>
            <a:fld id="{104FC826-72BB-4AF1-BA01-A94F7396A7DC}" type="slidenum">
              <a:rPr lang="en-US" smtClean="0"/>
              <a:pPr defTabSz="1088421"/>
              <a:t>‹#›</a:t>
            </a:fld>
            <a:endParaRPr lang="en-US" dirty="0"/>
          </a:p>
        </p:txBody>
      </p:sp>
      <p:sp>
        <p:nvSpPr>
          <p:cNvPr id="2" name="Footer Placeholder">
            <a:extLst>
              <a:ext uri="{FF2B5EF4-FFF2-40B4-BE49-F238E27FC236}">
                <a16:creationId xmlns:a16="http://schemas.microsoft.com/office/drawing/2014/main" id="{CC9133F1-6679-476E-AEFD-931027BED082}"/>
              </a:ext>
            </a:extLst>
          </p:cNvPr>
          <p:cNvSpPr>
            <a:spLocks noGrp="1"/>
          </p:cNvSpPr>
          <p:nvPr>
            <p:ph type="ftr" sz="quarter" idx="15"/>
          </p:nvPr>
        </p:nvSpPr>
        <p:spPr/>
        <p:txBody>
          <a:bodyPr/>
          <a:lstStyle/>
          <a:p>
            <a:r>
              <a:rPr lang="en-US"/>
              <a:t>Confidential | Authorized HPE Partner Use Only</a:t>
            </a:r>
            <a:endParaRPr lang="en-US" dirty="0"/>
          </a:p>
        </p:txBody>
      </p:sp>
    </p:spTree>
    <p:extLst>
      <p:ext uri="{BB962C8B-B14F-4D97-AF65-F5344CB8AC3E}">
        <p14:creationId xmlns:p14="http://schemas.microsoft.com/office/powerpoint/2010/main" val="3679490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7" name="Bar"/>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0"/>
            </a:endParaRPr>
          </a:p>
        </p:txBody>
      </p:sp>
      <p:sp>
        <p:nvSpPr>
          <p:cNvPr id="2" name="Footer Placeholder"/>
          <p:cNvSpPr>
            <a:spLocks noGrp="1"/>
          </p:cNvSpPr>
          <p:nvPr>
            <p:ph type="ftr" sz="quarter" idx="18"/>
          </p:nvPr>
        </p:nvSpPr>
        <p:spPr/>
        <p:txBody>
          <a:bodyPr/>
          <a:lstStyle>
            <a:lvl1pPr>
              <a:defRPr>
                <a:latin typeface="MetricHPE" panose="020B0503030202060203" pitchFamily="34" charset="0"/>
              </a:defRPr>
            </a:lvl1pPr>
          </a:lstStyle>
          <a:p>
            <a:r>
              <a:rPr lang="en-US"/>
              <a:t>Confidential | Authorized HPE Partner Use Only</a:t>
            </a:r>
            <a:endParaRPr lang="en-US" dirty="0"/>
          </a:p>
        </p:txBody>
      </p:sp>
      <p:sp>
        <p:nvSpPr>
          <p:cNvPr id="3" name="Slide Number Placeholder"/>
          <p:cNvSpPr>
            <a:spLocks noGrp="1"/>
          </p:cNvSpPr>
          <p:nvPr>
            <p:ph type="sldNum" sz="quarter" idx="19"/>
          </p:nvPr>
        </p:nvSpPr>
        <p:spPr/>
        <p:txBody>
          <a:bodyPr/>
          <a:lstStyle>
            <a:lvl1pPr>
              <a:defRPr>
                <a:latin typeface="MetricHPE" panose="020B0503030202060203" pitchFamily="34" charset="0"/>
              </a:defRPr>
            </a:lvl1pPr>
          </a:lstStyle>
          <a:p>
            <a:pPr defTabSz="1088421">
              <a:buFontTx/>
              <a:buBlip>
                <a:blip r:embed="rId2"/>
              </a:buBlip>
            </a:pPr>
            <a:fld id="{104FC826-72BB-4AF1-BA01-A94F7396A7DC}" type="slidenum">
              <a:rPr lang="en-US" smtClean="0"/>
              <a:pPr defTabSz="1088421">
                <a:buFontTx/>
                <a:buBlip>
                  <a:blip r:embed="rId2"/>
                </a:buBlip>
              </a:pPr>
              <a:t>‹#›</a:t>
            </a:fld>
            <a:endParaRPr lang="en-US" dirty="0"/>
          </a:p>
        </p:txBody>
      </p:sp>
      <p:sp>
        <p:nvSpPr>
          <p:cNvPr id="8" name="Content Placeholder">
            <a:extLst>
              <a:ext uri="{FF2B5EF4-FFF2-40B4-BE49-F238E27FC236}">
                <a16:creationId xmlns:a16="http://schemas.microsoft.com/office/drawing/2014/main" id="{65A0C7EC-4798-4728-86EA-B35780094DC0}"/>
              </a:ext>
            </a:extLst>
          </p:cNvPr>
          <p:cNvSpPr>
            <a:spLocks noGrp="1"/>
          </p:cNvSpPr>
          <p:nvPr>
            <p:ph sz="quarter" idx="20"/>
          </p:nvPr>
        </p:nvSpPr>
        <p:spPr>
          <a:xfrm>
            <a:off x="381000" y="999160"/>
            <a:ext cx="11403014" cy="5097600"/>
          </a:xfrm>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a:extLst>
              <a:ext uri="{FF2B5EF4-FFF2-40B4-BE49-F238E27FC236}">
                <a16:creationId xmlns:a16="http://schemas.microsoft.com/office/drawing/2014/main" id="{232753FE-5D9A-4A5E-B0B2-3DAAE2EB3541}"/>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36840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12" name="Content Placeholder">
            <a:extLst>
              <a:ext uri="{FF2B5EF4-FFF2-40B4-BE49-F238E27FC236}">
                <a16:creationId xmlns:a16="http://schemas.microsoft.com/office/drawing/2014/main" id="{A3BBDD58-9EEC-48BC-A84C-F80FB78CB21C}"/>
              </a:ext>
            </a:extLst>
          </p:cNvPr>
          <p:cNvSpPr>
            <a:spLocks noGrp="1"/>
          </p:cNvSpPr>
          <p:nvPr>
            <p:ph sz="quarter" idx="18"/>
          </p:nvPr>
        </p:nvSpPr>
        <p:spPr>
          <a:xfrm>
            <a:off x="381000" y="1344281"/>
            <a:ext cx="11403014" cy="4752000"/>
          </a:xfrm>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ubtitle"/>
          <p:cNvSpPr>
            <a:spLocks noGrp="1"/>
          </p:cNvSpPr>
          <p:nvPr>
            <p:ph type="body" sz="quarter" idx="13" hasCustomPrompt="1"/>
          </p:nvPr>
        </p:nvSpPr>
        <p:spPr>
          <a:xfrm>
            <a:off x="281746" y="704332"/>
            <a:ext cx="11502268" cy="381000"/>
          </a:xfrm>
        </p:spPr>
        <p:txBody>
          <a:bodyPr vert="horz" lIns="91440" tIns="91440" rIns="91440" bIns="91440" rtlCol="0" anchor="ctr">
            <a:noAutofit/>
          </a:bodyPr>
          <a:lstStyle>
            <a:lvl1pPr marL="0" indent="0">
              <a:buFont typeface="" panose="020B0604020202020204" pitchFamily="34" charset="0"/>
              <a:buNone/>
              <a:defRPr sz="2400" baseline="0" dirty="0">
                <a:latin typeface="+mn-lt"/>
              </a:defRPr>
            </a:lvl1pPr>
          </a:lstStyle>
          <a:p>
            <a:pPr marL="182880" lvl="0" indent="-182880">
              <a:spcBef>
                <a:spcPts val="0"/>
              </a:spcBef>
            </a:pPr>
            <a:r>
              <a:rPr lang="en-US" dirty="0"/>
              <a:t>Click to add one-line subtitle</a:t>
            </a:r>
          </a:p>
        </p:txBody>
      </p:sp>
      <p:sp>
        <p:nvSpPr>
          <p:cNvPr id="10" name="Bar"/>
          <p:cNvSpPr/>
          <p:nvPr userDrawn="1"/>
        </p:nvSpPr>
        <p:spPr>
          <a:xfrm>
            <a:off x="385100" y="118949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18"/>
            </a:endParaRPr>
          </a:p>
        </p:txBody>
      </p:sp>
      <p:sp>
        <p:nvSpPr>
          <p:cNvPr id="5" name="Title">
            <a:extLst>
              <a:ext uri="{FF2B5EF4-FFF2-40B4-BE49-F238E27FC236}">
                <a16:creationId xmlns:a16="http://schemas.microsoft.com/office/drawing/2014/main" id="{670D9BB8-8D8D-4F83-B418-E1A6910A3C8D}"/>
              </a:ext>
            </a:extLst>
          </p:cNvPr>
          <p:cNvSpPr>
            <a:spLocks noGrp="1"/>
          </p:cNvSpPr>
          <p:nvPr>
            <p:ph type="title"/>
          </p:nvPr>
        </p:nvSpPr>
        <p:spPr>
          <a:xfrm>
            <a:off x="285743" y="391852"/>
            <a:ext cx="11498270" cy="401362"/>
          </a:xfrm>
        </p:spPr>
        <p:txBody>
          <a:bodyPr/>
          <a:lstStyle/>
          <a:p>
            <a:r>
              <a:rPr lang="en-US" dirty="0"/>
              <a:t>Click to edit Master title style</a:t>
            </a:r>
          </a:p>
        </p:txBody>
      </p:sp>
      <p:sp>
        <p:nvSpPr>
          <p:cNvPr id="3" name="Slide Number Placeholder">
            <a:extLst>
              <a:ext uri="{FF2B5EF4-FFF2-40B4-BE49-F238E27FC236}">
                <a16:creationId xmlns:a16="http://schemas.microsoft.com/office/drawing/2014/main" id="{B8A2B8FB-372C-42B9-B280-9D39EC303B0B}"/>
              </a:ext>
            </a:extLst>
          </p:cNvPr>
          <p:cNvSpPr>
            <a:spLocks noGrp="1"/>
          </p:cNvSpPr>
          <p:nvPr>
            <p:ph type="sldNum" sz="quarter" idx="20"/>
          </p:nvPr>
        </p:nvSpPr>
        <p:spPr/>
        <p:txBody>
          <a:bodyPr/>
          <a:lstStyle/>
          <a:p>
            <a:pPr defTabSz="1088421"/>
            <a:fld id="{104FC826-72BB-4AF1-BA01-A94F7396A7DC}" type="slidenum">
              <a:rPr lang="en-US" smtClean="0"/>
              <a:pPr defTabSz="1088421"/>
              <a:t>‹#›</a:t>
            </a:fld>
            <a:endParaRPr lang="en-US" dirty="0"/>
          </a:p>
        </p:txBody>
      </p:sp>
      <p:sp>
        <p:nvSpPr>
          <p:cNvPr id="2" name="Footer Placeholder">
            <a:extLst>
              <a:ext uri="{FF2B5EF4-FFF2-40B4-BE49-F238E27FC236}">
                <a16:creationId xmlns:a16="http://schemas.microsoft.com/office/drawing/2014/main" id="{42026B78-68E1-478D-8813-92F76EAC82C2}"/>
              </a:ext>
            </a:extLst>
          </p:cNvPr>
          <p:cNvSpPr>
            <a:spLocks noGrp="1"/>
          </p:cNvSpPr>
          <p:nvPr>
            <p:ph type="ftr" sz="quarter" idx="19"/>
          </p:nvPr>
        </p:nvSpPr>
        <p:spPr/>
        <p:txBody>
          <a:bodyPr/>
          <a:lstStyle/>
          <a:p>
            <a:r>
              <a:rPr lang="en-US"/>
              <a:t>Confidential | Authorized HPE Partner Use Only</a:t>
            </a:r>
            <a:endParaRPr lang="en-US" dirty="0"/>
          </a:p>
        </p:txBody>
      </p:sp>
    </p:spTree>
    <p:extLst>
      <p:ext uri="{BB962C8B-B14F-4D97-AF65-F5344CB8AC3E}">
        <p14:creationId xmlns:p14="http://schemas.microsoft.com/office/powerpoint/2010/main" val="2295940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ubtitle, Heading and Content">
    <p:spTree>
      <p:nvGrpSpPr>
        <p:cNvPr id="1" name=""/>
        <p:cNvGrpSpPr/>
        <p:nvPr/>
      </p:nvGrpSpPr>
      <p:grpSpPr>
        <a:xfrm>
          <a:off x="0" y="0"/>
          <a:ext cx="0" cy="0"/>
          <a:chOff x="0" y="0"/>
          <a:chExt cx="0" cy="0"/>
        </a:xfrm>
      </p:grpSpPr>
      <p:sp>
        <p:nvSpPr>
          <p:cNvPr id="14" name="Content Placeholder">
            <a:extLst>
              <a:ext uri="{FF2B5EF4-FFF2-40B4-BE49-F238E27FC236}">
                <a16:creationId xmlns:a16="http://schemas.microsoft.com/office/drawing/2014/main" id="{D60021C6-A6F0-40F0-A299-B8269BE0F492}"/>
              </a:ext>
            </a:extLst>
          </p:cNvPr>
          <p:cNvSpPr>
            <a:spLocks noGrp="1"/>
          </p:cNvSpPr>
          <p:nvPr>
            <p:ph sz="quarter" idx="19"/>
          </p:nvPr>
        </p:nvSpPr>
        <p:spPr>
          <a:xfrm>
            <a:off x="381000" y="1733015"/>
            <a:ext cx="11403014" cy="4366800"/>
          </a:xfrm>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Heading"/>
          <p:cNvSpPr>
            <a:spLocks noGrp="1"/>
          </p:cNvSpPr>
          <p:nvPr>
            <p:ph type="body" sz="quarter" idx="18" hasCustomPrompt="1"/>
          </p:nvPr>
        </p:nvSpPr>
        <p:spPr>
          <a:xfrm>
            <a:off x="288096" y="1350296"/>
            <a:ext cx="11495918" cy="381000"/>
          </a:xfrm>
        </p:spPr>
        <p:txBody>
          <a:bodyPr>
            <a:noAutofit/>
          </a:bodyPr>
          <a:lstStyle>
            <a:lvl1pPr marL="0" indent="0">
              <a:spcBef>
                <a:spcPts val="0"/>
              </a:spcBef>
              <a:buNone/>
              <a:defRPr sz="2200" b="1" baseline="0">
                <a:latin typeface="+mn-lt"/>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Click to add one-line subtitle</a:t>
            </a:r>
          </a:p>
        </p:txBody>
      </p:sp>
      <p:sp>
        <p:nvSpPr>
          <p:cNvPr id="12" name="Bar"/>
          <p:cNvSpPr/>
          <p:nvPr userDrawn="1"/>
        </p:nvSpPr>
        <p:spPr>
          <a:xfrm>
            <a:off x="385100" y="118949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18"/>
            </a:endParaRPr>
          </a:p>
        </p:txBody>
      </p:sp>
      <p:sp>
        <p:nvSpPr>
          <p:cNvPr id="13" name="Subtitle">
            <a:extLst>
              <a:ext uri="{FF2B5EF4-FFF2-40B4-BE49-F238E27FC236}">
                <a16:creationId xmlns:a16="http://schemas.microsoft.com/office/drawing/2014/main" id="{15C04D0B-D5E2-4F74-B1D6-45E2AEA840C8}"/>
              </a:ext>
            </a:extLst>
          </p:cNvPr>
          <p:cNvSpPr>
            <a:spLocks noGrp="1"/>
          </p:cNvSpPr>
          <p:nvPr>
            <p:ph type="body" sz="quarter" idx="13" hasCustomPrompt="1"/>
          </p:nvPr>
        </p:nvSpPr>
        <p:spPr>
          <a:xfrm>
            <a:off x="281746" y="704332"/>
            <a:ext cx="11495918" cy="381000"/>
          </a:xfrm>
        </p:spPr>
        <p:txBody>
          <a:bodyPr anchor="ctr">
            <a:noAutofit/>
          </a:bodyPr>
          <a:lstStyle>
            <a:lvl1pPr marL="0" indent="0">
              <a:spcBef>
                <a:spcPts val="0"/>
              </a:spcBef>
              <a:buFont typeface="" panose="020B0604020202020204" pitchFamily="34" charset="0"/>
              <a:buNone/>
              <a:defRPr sz="2400" baseline="0">
                <a:latin typeface="+mn-lt"/>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Click to add one-line subtitle</a:t>
            </a:r>
          </a:p>
        </p:txBody>
      </p:sp>
      <p:sp>
        <p:nvSpPr>
          <p:cNvPr id="4" name="Title">
            <a:extLst>
              <a:ext uri="{FF2B5EF4-FFF2-40B4-BE49-F238E27FC236}">
                <a16:creationId xmlns:a16="http://schemas.microsoft.com/office/drawing/2014/main" id="{D09EDB93-5BF6-4D1D-9D5F-0E75F455E06A}"/>
              </a:ext>
            </a:extLst>
          </p:cNvPr>
          <p:cNvSpPr>
            <a:spLocks noGrp="1"/>
          </p:cNvSpPr>
          <p:nvPr>
            <p:ph type="title"/>
          </p:nvPr>
        </p:nvSpPr>
        <p:spPr>
          <a:xfrm>
            <a:off x="285742" y="391852"/>
            <a:ext cx="11498271" cy="401362"/>
          </a:xfrm>
          <a:ln w="12700" cap="flat" cmpd="sng" algn="ctr">
            <a:noFill/>
            <a:prstDash val="solid"/>
            <a:miter lim="800000"/>
            <a:headEnd type="none" w="med" len="med"/>
            <a:tailEnd type="none" w="med" len="med"/>
          </a:ln>
        </p:spPr>
        <p:txBody>
          <a:bodyPr/>
          <a:lstStyle/>
          <a:p>
            <a:r>
              <a:rPr lang="en-US" dirty="0"/>
              <a:t>Click to edit Master title style</a:t>
            </a:r>
          </a:p>
        </p:txBody>
      </p:sp>
      <p:sp>
        <p:nvSpPr>
          <p:cNvPr id="3" name="Slide Number Placeholder">
            <a:extLst>
              <a:ext uri="{FF2B5EF4-FFF2-40B4-BE49-F238E27FC236}">
                <a16:creationId xmlns:a16="http://schemas.microsoft.com/office/drawing/2014/main" id="{9D217CA8-FB11-4E4A-BBCD-EE7B837F4D7D}"/>
              </a:ext>
            </a:extLst>
          </p:cNvPr>
          <p:cNvSpPr>
            <a:spLocks noGrp="1"/>
          </p:cNvSpPr>
          <p:nvPr>
            <p:ph type="sldNum" sz="quarter" idx="21"/>
          </p:nvPr>
        </p:nvSpPr>
        <p:spPr/>
        <p:txBody>
          <a:bodyPr/>
          <a:lstStyle/>
          <a:p>
            <a:pPr defTabSz="1088421"/>
            <a:fld id="{104FC826-72BB-4AF1-BA01-A94F7396A7DC}" type="slidenum">
              <a:rPr lang="en-US" smtClean="0"/>
              <a:pPr defTabSz="1088421"/>
              <a:t>‹#›</a:t>
            </a:fld>
            <a:endParaRPr lang="en-US" dirty="0"/>
          </a:p>
        </p:txBody>
      </p:sp>
      <p:sp>
        <p:nvSpPr>
          <p:cNvPr id="2" name="Footer Placeholder">
            <a:extLst>
              <a:ext uri="{FF2B5EF4-FFF2-40B4-BE49-F238E27FC236}">
                <a16:creationId xmlns:a16="http://schemas.microsoft.com/office/drawing/2014/main" id="{3EA3E28B-F7AC-49D0-8E77-F09CC76C6D4C}"/>
              </a:ext>
            </a:extLst>
          </p:cNvPr>
          <p:cNvSpPr>
            <a:spLocks noGrp="1"/>
          </p:cNvSpPr>
          <p:nvPr>
            <p:ph type="ftr" sz="quarter" idx="20"/>
          </p:nvPr>
        </p:nvSpPr>
        <p:spPr/>
        <p:txBody>
          <a:bodyPr/>
          <a:lstStyle/>
          <a:p>
            <a:r>
              <a:rPr lang="en-US"/>
              <a:t>Confidential | Authorized HPE Partner Use Only</a:t>
            </a:r>
            <a:endParaRPr lang="en-US" dirty="0"/>
          </a:p>
        </p:txBody>
      </p:sp>
    </p:spTree>
    <p:extLst>
      <p:ext uri="{BB962C8B-B14F-4D97-AF65-F5344CB8AC3E}">
        <p14:creationId xmlns:p14="http://schemas.microsoft.com/office/powerpoint/2010/main" val="447460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6" name="Content Placeholder 2"/>
          <p:cNvSpPr>
            <a:spLocks noGrp="1"/>
          </p:cNvSpPr>
          <p:nvPr>
            <p:ph sz="quarter" idx="18"/>
          </p:nvPr>
        </p:nvSpPr>
        <p:spPr>
          <a:xfrm>
            <a:off x="6260021" y="995363"/>
            <a:ext cx="5523992" cy="5100637"/>
          </a:xfrm>
          <a:ln>
            <a:noFill/>
            <a:miter lim="800000"/>
          </a:ln>
        </p:spPr>
        <p:txBody>
          <a:bodyPr lIns="0" r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
          <p:cNvSpPr>
            <a:spLocks noGrp="1"/>
          </p:cNvSpPr>
          <p:nvPr>
            <p:ph sz="quarter" idx="17"/>
          </p:nvPr>
        </p:nvSpPr>
        <p:spPr>
          <a:xfrm>
            <a:off x="385100" y="995363"/>
            <a:ext cx="5523992" cy="5100637"/>
          </a:xfrm>
          <a:ln>
            <a:noFill/>
            <a:miter lim="800000"/>
          </a:ln>
        </p:spPr>
        <p:txBody>
          <a:bodyPr lIns="0" r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Bar"/>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18"/>
            </a:endParaRPr>
          </a:p>
        </p:txBody>
      </p:sp>
      <p:sp>
        <p:nvSpPr>
          <p:cNvPr id="18" name="Title">
            <a:extLst>
              <a:ext uri="{FF2B5EF4-FFF2-40B4-BE49-F238E27FC236}">
                <a16:creationId xmlns:a16="http://schemas.microsoft.com/office/drawing/2014/main" id="{871CBF7C-DC48-4FC0-9D75-AE2A7B709ECF}"/>
              </a:ext>
            </a:extLst>
          </p:cNvPr>
          <p:cNvSpPr>
            <a:spLocks noGrp="1"/>
          </p:cNvSpPr>
          <p:nvPr>
            <p:ph type="title"/>
          </p:nvPr>
        </p:nvSpPr>
        <p:spPr>
          <a:xfrm>
            <a:off x="285743" y="391852"/>
            <a:ext cx="11498270" cy="401362"/>
          </a:xfrm>
        </p:spPr>
        <p:txBody>
          <a:bodyPr/>
          <a:lstStyle/>
          <a:p>
            <a:r>
              <a:rPr lang="en-US" dirty="0"/>
              <a:t>Click to edit Master title style</a:t>
            </a:r>
          </a:p>
        </p:txBody>
      </p:sp>
      <p:sp>
        <p:nvSpPr>
          <p:cNvPr id="3" name="Slide Number Placeholder">
            <a:extLst>
              <a:ext uri="{FF2B5EF4-FFF2-40B4-BE49-F238E27FC236}">
                <a16:creationId xmlns:a16="http://schemas.microsoft.com/office/drawing/2014/main" id="{30D71586-CC8D-433E-9833-9A7FDB8D82E2}"/>
              </a:ext>
            </a:extLst>
          </p:cNvPr>
          <p:cNvSpPr>
            <a:spLocks noGrp="1"/>
          </p:cNvSpPr>
          <p:nvPr>
            <p:ph type="sldNum" sz="quarter" idx="20"/>
          </p:nvPr>
        </p:nvSpPr>
        <p:spPr/>
        <p:txBody>
          <a:bodyPr/>
          <a:lstStyle/>
          <a:p>
            <a:pPr defTabSz="1088421"/>
            <a:fld id="{104FC826-72BB-4AF1-BA01-A94F7396A7DC}" type="slidenum">
              <a:rPr lang="en-US" smtClean="0"/>
              <a:pPr defTabSz="1088421"/>
              <a:t>‹#›</a:t>
            </a:fld>
            <a:endParaRPr lang="en-US" dirty="0"/>
          </a:p>
        </p:txBody>
      </p:sp>
      <p:sp>
        <p:nvSpPr>
          <p:cNvPr id="2" name="Footer Placeholder">
            <a:extLst>
              <a:ext uri="{FF2B5EF4-FFF2-40B4-BE49-F238E27FC236}">
                <a16:creationId xmlns:a16="http://schemas.microsoft.com/office/drawing/2014/main" id="{09C5C9A9-E236-4C76-AAB8-D575E2980D31}"/>
              </a:ext>
            </a:extLst>
          </p:cNvPr>
          <p:cNvSpPr>
            <a:spLocks noGrp="1"/>
          </p:cNvSpPr>
          <p:nvPr>
            <p:ph type="ftr" sz="quarter" idx="19"/>
          </p:nvPr>
        </p:nvSpPr>
        <p:spPr/>
        <p:txBody>
          <a:bodyPr/>
          <a:lstStyle/>
          <a:p>
            <a:r>
              <a:rPr lang="en-US"/>
              <a:t>Confidential | Authorized HPE Partner Use Only</a:t>
            </a:r>
            <a:endParaRPr lang="en-US" dirty="0"/>
          </a:p>
        </p:txBody>
      </p:sp>
    </p:spTree>
    <p:extLst>
      <p:ext uri="{BB962C8B-B14F-4D97-AF65-F5344CB8AC3E}">
        <p14:creationId xmlns:p14="http://schemas.microsoft.com/office/powerpoint/2010/main" val="3273783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Subtitle">
    <p:spTree>
      <p:nvGrpSpPr>
        <p:cNvPr id="1" name=""/>
        <p:cNvGrpSpPr/>
        <p:nvPr/>
      </p:nvGrpSpPr>
      <p:grpSpPr>
        <a:xfrm>
          <a:off x="0" y="0"/>
          <a:ext cx="0" cy="0"/>
          <a:chOff x="0" y="0"/>
          <a:chExt cx="0" cy="0"/>
        </a:xfrm>
      </p:grpSpPr>
      <p:sp>
        <p:nvSpPr>
          <p:cNvPr id="28" name="Content Placeholder 2">
            <a:extLst>
              <a:ext uri="{FF2B5EF4-FFF2-40B4-BE49-F238E27FC236}">
                <a16:creationId xmlns:a16="http://schemas.microsoft.com/office/drawing/2014/main" id="{C2D9C38D-0C96-4F06-9088-13547C056F33}"/>
              </a:ext>
            </a:extLst>
          </p:cNvPr>
          <p:cNvSpPr>
            <a:spLocks noGrp="1"/>
          </p:cNvSpPr>
          <p:nvPr>
            <p:ph sz="quarter" idx="25"/>
          </p:nvPr>
        </p:nvSpPr>
        <p:spPr>
          <a:xfrm>
            <a:off x="6358729" y="1358232"/>
            <a:ext cx="5416903" cy="4737731"/>
          </a:xfrm>
          <a:ln>
            <a:noFill/>
            <a:miter lim="800000"/>
          </a:ln>
        </p:spPr>
        <p:txBody>
          <a:bodyPr lIns="0" r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
            <a:extLst>
              <a:ext uri="{FF2B5EF4-FFF2-40B4-BE49-F238E27FC236}">
                <a16:creationId xmlns:a16="http://schemas.microsoft.com/office/drawing/2014/main" id="{790CE829-C5DB-4D0F-8D68-9F31A94FC42A}"/>
              </a:ext>
            </a:extLst>
          </p:cNvPr>
          <p:cNvSpPr>
            <a:spLocks noGrp="1"/>
          </p:cNvSpPr>
          <p:nvPr>
            <p:ph sz="quarter" idx="22"/>
          </p:nvPr>
        </p:nvSpPr>
        <p:spPr>
          <a:xfrm>
            <a:off x="381000" y="1358232"/>
            <a:ext cx="5416903" cy="4737731"/>
          </a:xfrm>
          <a:ln>
            <a:noFill/>
            <a:miter lim="800000"/>
          </a:ln>
        </p:spPr>
        <p:txBody>
          <a:bodyPr lIns="0" r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ubtitle">
            <a:extLst>
              <a:ext uri="{FF2B5EF4-FFF2-40B4-BE49-F238E27FC236}">
                <a16:creationId xmlns:a16="http://schemas.microsoft.com/office/drawing/2014/main" id="{BE367876-B551-4115-B469-74C12D0C1CE4}"/>
              </a:ext>
            </a:extLst>
          </p:cNvPr>
          <p:cNvSpPr>
            <a:spLocks noGrp="1"/>
          </p:cNvSpPr>
          <p:nvPr>
            <p:ph type="body" sz="quarter" idx="13" hasCustomPrompt="1"/>
          </p:nvPr>
        </p:nvSpPr>
        <p:spPr>
          <a:xfrm>
            <a:off x="281746" y="704332"/>
            <a:ext cx="11493803" cy="381000"/>
          </a:xfrm>
        </p:spPr>
        <p:txBody>
          <a:bodyPr vert="horz" lIns="91440" tIns="91440" rIns="91440" bIns="91440" rtlCol="0" anchor="ctr">
            <a:noAutofit/>
          </a:bodyPr>
          <a:lstStyle>
            <a:lvl1pPr marL="0" indent="0">
              <a:buNone/>
              <a:defRPr sz="2400" baseline="0" dirty="0">
                <a:latin typeface="+mn-lt"/>
              </a:defRPr>
            </a:lvl1pPr>
          </a:lstStyle>
          <a:p>
            <a:pPr marL="182880" lvl="0" indent="-182880">
              <a:spcBef>
                <a:spcPts val="0"/>
              </a:spcBef>
            </a:pPr>
            <a:r>
              <a:rPr lang="en-US" dirty="0"/>
              <a:t>Click to add one-line subtitle</a:t>
            </a:r>
          </a:p>
        </p:txBody>
      </p:sp>
      <p:sp>
        <p:nvSpPr>
          <p:cNvPr id="18" name="Bar"/>
          <p:cNvSpPr/>
          <p:nvPr userDrawn="1"/>
        </p:nvSpPr>
        <p:spPr>
          <a:xfrm>
            <a:off x="385100" y="118949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18"/>
            </a:endParaRPr>
          </a:p>
        </p:txBody>
      </p:sp>
      <p:sp>
        <p:nvSpPr>
          <p:cNvPr id="4" name="Title">
            <a:extLst>
              <a:ext uri="{FF2B5EF4-FFF2-40B4-BE49-F238E27FC236}">
                <a16:creationId xmlns:a16="http://schemas.microsoft.com/office/drawing/2014/main" id="{5B4DC083-771D-42FC-A297-31FED015807F}"/>
              </a:ext>
            </a:extLst>
          </p:cNvPr>
          <p:cNvSpPr>
            <a:spLocks noGrp="1"/>
          </p:cNvSpPr>
          <p:nvPr>
            <p:ph type="title"/>
          </p:nvPr>
        </p:nvSpPr>
        <p:spPr/>
        <p:txBody>
          <a:bodyPr/>
          <a:lstStyle/>
          <a:p>
            <a:r>
              <a:rPr lang="en-US" dirty="0"/>
              <a:t>Click to edit Master title style</a:t>
            </a:r>
          </a:p>
        </p:txBody>
      </p:sp>
      <p:sp>
        <p:nvSpPr>
          <p:cNvPr id="3" name="Slide Number Placeholder">
            <a:extLst>
              <a:ext uri="{FF2B5EF4-FFF2-40B4-BE49-F238E27FC236}">
                <a16:creationId xmlns:a16="http://schemas.microsoft.com/office/drawing/2014/main" id="{208FD370-F534-4533-9D1C-D71C0301D4F5}"/>
              </a:ext>
            </a:extLst>
          </p:cNvPr>
          <p:cNvSpPr>
            <a:spLocks noGrp="1"/>
          </p:cNvSpPr>
          <p:nvPr>
            <p:ph type="sldNum" sz="quarter" idx="27"/>
          </p:nvPr>
        </p:nvSpPr>
        <p:spPr/>
        <p:txBody>
          <a:bodyPr/>
          <a:lstStyle/>
          <a:p>
            <a:pPr defTabSz="1088421"/>
            <a:fld id="{104FC826-72BB-4AF1-BA01-A94F7396A7DC}" type="slidenum">
              <a:rPr lang="en-US" smtClean="0"/>
              <a:pPr defTabSz="1088421"/>
              <a:t>‹#›</a:t>
            </a:fld>
            <a:endParaRPr lang="en-US" dirty="0"/>
          </a:p>
        </p:txBody>
      </p:sp>
      <p:sp>
        <p:nvSpPr>
          <p:cNvPr id="2" name="Footer Placeholder">
            <a:extLst>
              <a:ext uri="{FF2B5EF4-FFF2-40B4-BE49-F238E27FC236}">
                <a16:creationId xmlns:a16="http://schemas.microsoft.com/office/drawing/2014/main" id="{1B9DB588-CD3A-4605-99DD-5D58A0334468}"/>
              </a:ext>
            </a:extLst>
          </p:cNvPr>
          <p:cNvSpPr>
            <a:spLocks noGrp="1"/>
          </p:cNvSpPr>
          <p:nvPr>
            <p:ph type="ftr" sz="quarter" idx="26"/>
          </p:nvPr>
        </p:nvSpPr>
        <p:spPr/>
        <p:txBody>
          <a:bodyPr/>
          <a:lstStyle/>
          <a:p>
            <a:r>
              <a:rPr lang="en-US"/>
              <a:t>Confidential | Authorized HPE Partner Use Only</a:t>
            </a:r>
            <a:endParaRPr lang="en-US" dirty="0"/>
          </a:p>
        </p:txBody>
      </p:sp>
    </p:spTree>
    <p:extLst>
      <p:ext uri="{BB962C8B-B14F-4D97-AF65-F5344CB8AC3E}">
        <p14:creationId xmlns:p14="http://schemas.microsoft.com/office/powerpoint/2010/main" val="2125289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and Headings">
    <p:spTree>
      <p:nvGrpSpPr>
        <p:cNvPr id="1" name=""/>
        <p:cNvGrpSpPr/>
        <p:nvPr/>
      </p:nvGrpSpPr>
      <p:grpSpPr>
        <a:xfrm>
          <a:off x="0" y="0"/>
          <a:ext cx="0" cy="0"/>
          <a:chOff x="0" y="0"/>
          <a:chExt cx="0" cy="0"/>
        </a:xfrm>
      </p:grpSpPr>
      <p:sp>
        <p:nvSpPr>
          <p:cNvPr id="12" name="Bar">
            <a:extLst>
              <a:ext uri="{FF2B5EF4-FFF2-40B4-BE49-F238E27FC236}">
                <a16:creationId xmlns:a16="http://schemas.microsoft.com/office/drawing/2014/main" id="{509F307F-2042-4E5D-9DD3-7346390C8233}"/>
              </a:ext>
            </a:extLst>
          </p:cNvPr>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18"/>
            </a:endParaRPr>
          </a:p>
        </p:txBody>
      </p:sp>
      <p:sp>
        <p:nvSpPr>
          <p:cNvPr id="14" name="Content Placeholder 2">
            <a:extLst>
              <a:ext uri="{FF2B5EF4-FFF2-40B4-BE49-F238E27FC236}">
                <a16:creationId xmlns:a16="http://schemas.microsoft.com/office/drawing/2014/main" id="{7D93EC89-D007-42C7-92F3-5FAFA7AF243D}"/>
              </a:ext>
            </a:extLst>
          </p:cNvPr>
          <p:cNvSpPr>
            <a:spLocks noGrp="1"/>
          </p:cNvSpPr>
          <p:nvPr>
            <p:ph sz="quarter" idx="23"/>
          </p:nvPr>
        </p:nvSpPr>
        <p:spPr>
          <a:xfrm>
            <a:off x="6358729" y="1376363"/>
            <a:ext cx="5416903" cy="4719600"/>
          </a:xfrm>
          <a:ln>
            <a:noFill/>
            <a:miter lim="800000"/>
          </a:ln>
        </p:spPr>
        <p:txBody>
          <a:bodyPr lIns="0" r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Heading 2"/>
          <p:cNvSpPr>
            <a:spLocks noGrp="1"/>
          </p:cNvSpPr>
          <p:nvPr>
            <p:ph type="body" sz="quarter" idx="21" hasCustomPrompt="1"/>
          </p:nvPr>
        </p:nvSpPr>
        <p:spPr>
          <a:xfrm>
            <a:off x="6261641" y="995363"/>
            <a:ext cx="5513908" cy="381000"/>
          </a:xfrm>
          <a:ln>
            <a:noFill/>
            <a:miter lim="800000"/>
          </a:ln>
        </p:spPr>
        <p:txBody>
          <a:bodyPr lIns="91440">
            <a:noAutofit/>
          </a:bodyPr>
          <a:lstStyle>
            <a:lvl1pPr marL="0" indent="0">
              <a:spcBef>
                <a:spcPts val="0"/>
              </a:spcBef>
              <a:buNone/>
              <a:defRPr sz="2200" b="1" baseline="0">
                <a:latin typeface="+mn-lt"/>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Click to add one-line heading</a:t>
            </a:r>
          </a:p>
        </p:txBody>
      </p:sp>
      <p:sp>
        <p:nvSpPr>
          <p:cNvPr id="13" name="Content Placeholder 1">
            <a:extLst>
              <a:ext uri="{FF2B5EF4-FFF2-40B4-BE49-F238E27FC236}">
                <a16:creationId xmlns:a16="http://schemas.microsoft.com/office/drawing/2014/main" id="{807963B9-3178-4B51-AFEC-FF40F8FF0570}"/>
              </a:ext>
            </a:extLst>
          </p:cNvPr>
          <p:cNvSpPr>
            <a:spLocks noGrp="1"/>
          </p:cNvSpPr>
          <p:nvPr>
            <p:ph sz="quarter" idx="22"/>
          </p:nvPr>
        </p:nvSpPr>
        <p:spPr>
          <a:xfrm>
            <a:off x="385100" y="1376363"/>
            <a:ext cx="5416903" cy="4719600"/>
          </a:xfrm>
          <a:ln>
            <a:noFill/>
            <a:miter lim="800000"/>
          </a:ln>
        </p:spPr>
        <p:txBody>
          <a:bodyPr lIns="0" r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Heading 1"/>
          <p:cNvSpPr>
            <a:spLocks noGrp="1"/>
          </p:cNvSpPr>
          <p:nvPr>
            <p:ph type="body" sz="quarter" idx="19" hasCustomPrompt="1"/>
          </p:nvPr>
        </p:nvSpPr>
        <p:spPr>
          <a:xfrm>
            <a:off x="288095" y="995363"/>
            <a:ext cx="5513908" cy="381000"/>
          </a:xfrm>
          <a:ln>
            <a:noFill/>
            <a:miter lim="800000"/>
          </a:ln>
        </p:spPr>
        <p:txBody>
          <a:bodyPr lIns="91440">
            <a:noAutofit/>
          </a:bodyPr>
          <a:lstStyle>
            <a:lvl1pPr marL="0" indent="0">
              <a:spcBef>
                <a:spcPts val="0"/>
              </a:spcBef>
              <a:buNone/>
              <a:defRPr sz="2200" b="1" baseline="0">
                <a:latin typeface="+mn-lt"/>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Click to add one-line heading</a:t>
            </a:r>
          </a:p>
        </p:txBody>
      </p:sp>
      <p:sp>
        <p:nvSpPr>
          <p:cNvPr id="15" name="Title">
            <a:extLst>
              <a:ext uri="{FF2B5EF4-FFF2-40B4-BE49-F238E27FC236}">
                <a16:creationId xmlns:a16="http://schemas.microsoft.com/office/drawing/2014/main" id="{AE93C262-FA4B-43C3-AD92-4CEC861AD37B}"/>
              </a:ext>
            </a:extLst>
          </p:cNvPr>
          <p:cNvSpPr>
            <a:spLocks noGrp="1"/>
          </p:cNvSpPr>
          <p:nvPr>
            <p:ph type="title"/>
          </p:nvPr>
        </p:nvSpPr>
        <p:spPr>
          <a:xfrm>
            <a:off x="285743" y="391852"/>
            <a:ext cx="11498270" cy="401362"/>
          </a:xfrm>
        </p:spPr>
        <p:txBody>
          <a:bodyPr/>
          <a:lstStyle/>
          <a:p>
            <a:r>
              <a:rPr lang="en-US" dirty="0"/>
              <a:t>Click to edit Master title style</a:t>
            </a:r>
          </a:p>
        </p:txBody>
      </p:sp>
      <p:sp>
        <p:nvSpPr>
          <p:cNvPr id="3" name="Slide Number Placeholder">
            <a:extLst>
              <a:ext uri="{FF2B5EF4-FFF2-40B4-BE49-F238E27FC236}">
                <a16:creationId xmlns:a16="http://schemas.microsoft.com/office/drawing/2014/main" id="{2414D7CD-D200-4A01-8CED-7A9B8239970A}"/>
              </a:ext>
            </a:extLst>
          </p:cNvPr>
          <p:cNvSpPr>
            <a:spLocks noGrp="1"/>
          </p:cNvSpPr>
          <p:nvPr>
            <p:ph type="sldNum" sz="quarter" idx="25"/>
          </p:nvPr>
        </p:nvSpPr>
        <p:spPr/>
        <p:txBody>
          <a:bodyPr/>
          <a:lstStyle/>
          <a:p>
            <a:pPr defTabSz="1088421"/>
            <a:fld id="{104FC826-72BB-4AF1-BA01-A94F7396A7DC}" type="slidenum">
              <a:rPr lang="en-US" smtClean="0"/>
              <a:pPr defTabSz="1088421"/>
              <a:t>‹#›</a:t>
            </a:fld>
            <a:endParaRPr lang="en-US" dirty="0"/>
          </a:p>
        </p:txBody>
      </p:sp>
      <p:sp>
        <p:nvSpPr>
          <p:cNvPr id="2" name="Footer Placeholder">
            <a:extLst>
              <a:ext uri="{FF2B5EF4-FFF2-40B4-BE49-F238E27FC236}">
                <a16:creationId xmlns:a16="http://schemas.microsoft.com/office/drawing/2014/main" id="{9E1FA036-2D0C-4476-9395-CB088922F480}"/>
              </a:ext>
            </a:extLst>
          </p:cNvPr>
          <p:cNvSpPr>
            <a:spLocks noGrp="1"/>
          </p:cNvSpPr>
          <p:nvPr>
            <p:ph type="ftr" sz="quarter" idx="24"/>
          </p:nvPr>
        </p:nvSpPr>
        <p:spPr/>
        <p:txBody>
          <a:bodyPr/>
          <a:lstStyle/>
          <a:p>
            <a:r>
              <a:rPr lang="en-US"/>
              <a:t>Confidential | Authorized HPE Partner Use Only</a:t>
            </a:r>
            <a:endParaRPr lang="en-US" dirty="0"/>
          </a:p>
        </p:txBody>
      </p:sp>
    </p:spTree>
    <p:extLst>
      <p:ext uri="{BB962C8B-B14F-4D97-AF65-F5344CB8AC3E}">
        <p14:creationId xmlns:p14="http://schemas.microsoft.com/office/powerpoint/2010/main" val="1049487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Subtitle and Headings">
    <p:spTree>
      <p:nvGrpSpPr>
        <p:cNvPr id="1" name=""/>
        <p:cNvGrpSpPr/>
        <p:nvPr/>
      </p:nvGrpSpPr>
      <p:grpSpPr>
        <a:xfrm>
          <a:off x="0" y="0"/>
          <a:ext cx="0" cy="0"/>
          <a:chOff x="0" y="0"/>
          <a:chExt cx="0" cy="0"/>
        </a:xfrm>
      </p:grpSpPr>
      <p:sp>
        <p:nvSpPr>
          <p:cNvPr id="28" name="Content Placeholder 2">
            <a:extLst>
              <a:ext uri="{FF2B5EF4-FFF2-40B4-BE49-F238E27FC236}">
                <a16:creationId xmlns:a16="http://schemas.microsoft.com/office/drawing/2014/main" id="{C2D9C38D-0C96-4F06-9088-13547C056F33}"/>
              </a:ext>
            </a:extLst>
          </p:cNvPr>
          <p:cNvSpPr>
            <a:spLocks noGrp="1"/>
          </p:cNvSpPr>
          <p:nvPr>
            <p:ph sz="quarter" idx="25"/>
          </p:nvPr>
        </p:nvSpPr>
        <p:spPr>
          <a:xfrm>
            <a:off x="6358729" y="1739233"/>
            <a:ext cx="5416903" cy="4356730"/>
          </a:xfrm>
          <a:ln>
            <a:noFill/>
            <a:miter lim="800000"/>
          </a:ln>
        </p:spPr>
        <p:txBody>
          <a:bodyPr lIns="0" r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Heading 2">
            <a:extLst>
              <a:ext uri="{FF2B5EF4-FFF2-40B4-BE49-F238E27FC236}">
                <a16:creationId xmlns:a16="http://schemas.microsoft.com/office/drawing/2014/main" id="{0F35A58C-1284-494F-A5A7-A8680CA3222B}"/>
              </a:ext>
            </a:extLst>
          </p:cNvPr>
          <p:cNvSpPr>
            <a:spLocks noGrp="1"/>
          </p:cNvSpPr>
          <p:nvPr>
            <p:ph type="body" sz="quarter" idx="21" hasCustomPrompt="1"/>
          </p:nvPr>
        </p:nvSpPr>
        <p:spPr>
          <a:xfrm>
            <a:off x="6261641" y="1358232"/>
            <a:ext cx="5513908" cy="381000"/>
          </a:xfrm>
          <a:ln>
            <a:noFill/>
            <a:miter lim="800000"/>
          </a:ln>
        </p:spPr>
        <p:txBody>
          <a:bodyPr lIns="91440">
            <a:noAutofit/>
          </a:bodyPr>
          <a:lstStyle>
            <a:lvl1pPr marL="0" indent="0">
              <a:spcBef>
                <a:spcPts val="0"/>
              </a:spcBef>
              <a:buNone/>
              <a:defRPr sz="2200" b="1" baseline="0">
                <a:latin typeface="+mn-lt"/>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Click to add one-line heading</a:t>
            </a:r>
          </a:p>
        </p:txBody>
      </p:sp>
      <p:sp>
        <p:nvSpPr>
          <p:cNvPr id="21" name="Content Placeholder 1">
            <a:extLst>
              <a:ext uri="{FF2B5EF4-FFF2-40B4-BE49-F238E27FC236}">
                <a16:creationId xmlns:a16="http://schemas.microsoft.com/office/drawing/2014/main" id="{790CE829-C5DB-4D0F-8D68-9F31A94FC42A}"/>
              </a:ext>
            </a:extLst>
          </p:cNvPr>
          <p:cNvSpPr>
            <a:spLocks noGrp="1"/>
          </p:cNvSpPr>
          <p:nvPr>
            <p:ph sz="quarter" idx="22"/>
          </p:nvPr>
        </p:nvSpPr>
        <p:spPr>
          <a:xfrm>
            <a:off x="385100" y="1739233"/>
            <a:ext cx="5416903" cy="4356730"/>
          </a:xfrm>
          <a:ln>
            <a:noFill/>
            <a:miter lim="800000"/>
          </a:ln>
        </p:spPr>
        <p:txBody>
          <a:bodyPr lIns="0" r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Heading 1">
            <a:extLst>
              <a:ext uri="{FF2B5EF4-FFF2-40B4-BE49-F238E27FC236}">
                <a16:creationId xmlns:a16="http://schemas.microsoft.com/office/drawing/2014/main" id="{4FFD9C8F-5583-4BD3-BF48-097D5D045AD4}"/>
              </a:ext>
            </a:extLst>
          </p:cNvPr>
          <p:cNvSpPr>
            <a:spLocks noGrp="1"/>
          </p:cNvSpPr>
          <p:nvPr>
            <p:ph type="body" sz="quarter" idx="23" hasCustomPrompt="1"/>
          </p:nvPr>
        </p:nvSpPr>
        <p:spPr>
          <a:xfrm>
            <a:off x="288095" y="1358232"/>
            <a:ext cx="5513908" cy="381000"/>
          </a:xfrm>
          <a:ln>
            <a:noFill/>
            <a:miter lim="800000"/>
          </a:ln>
        </p:spPr>
        <p:txBody>
          <a:bodyPr lIns="91440">
            <a:noAutofit/>
          </a:bodyPr>
          <a:lstStyle>
            <a:lvl1pPr marL="0" indent="0">
              <a:spcBef>
                <a:spcPts val="0"/>
              </a:spcBef>
              <a:buNone/>
              <a:defRPr sz="2200" b="1" baseline="0">
                <a:latin typeface="+mn-lt"/>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Click to add one-line heading</a:t>
            </a:r>
          </a:p>
        </p:txBody>
      </p:sp>
      <p:sp>
        <p:nvSpPr>
          <p:cNvPr id="18" name="Bar"/>
          <p:cNvSpPr/>
          <p:nvPr userDrawn="1"/>
        </p:nvSpPr>
        <p:spPr>
          <a:xfrm>
            <a:off x="385100" y="118949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n-lt"/>
            </a:endParaRPr>
          </a:p>
        </p:txBody>
      </p:sp>
      <p:sp>
        <p:nvSpPr>
          <p:cNvPr id="15" name="Subtitle">
            <a:extLst>
              <a:ext uri="{FF2B5EF4-FFF2-40B4-BE49-F238E27FC236}">
                <a16:creationId xmlns:a16="http://schemas.microsoft.com/office/drawing/2014/main" id="{BE367876-B551-4115-B469-74C12D0C1CE4}"/>
              </a:ext>
            </a:extLst>
          </p:cNvPr>
          <p:cNvSpPr>
            <a:spLocks noGrp="1"/>
          </p:cNvSpPr>
          <p:nvPr>
            <p:ph type="body" sz="quarter" idx="13" hasCustomPrompt="1"/>
          </p:nvPr>
        </p:nvSpPr>
        <p:spPr>
          <a:xfrm>
            <a:off x="281746" y="704332"/>
            <a:ext cx="11493803" cy="381000"/>
          </a:xfrm>
        </p:spPr>
        <p:txBody>
          <a:bodyPr vert="horz" lIns="91440" tIns="91440" rIns="91440" bIns="91440" rtlCol="0" anchor="ctr">
            <a:noAutofit/>
          </a:bodyPr>
          <a:lstStyle>
            <a:lvl1pPr marL="0" indent="0">
              <a:buNone/>
              <a:defRPr sz="2400" baseline="0" dirty="0">
                <a:latin typeface="+mn-lt"/>
              </a:defRPr>
            </a:lvl1pPr>
          </a:lstStyle>
          <a:p>
            <a:pPr marL="182880" lvl="0" indent="-182880">
              <a:spcBef>
                <a:spcPts val="0"/>
              </a:spcBef>
            </a:pPr>
            <a:r>
              <a:rPr lang="en-US" dirty="0"/>
              <a:t>Click to add one-line subtitle</a:t>
            </a:r>
          </a:p>
        </p:txBody>
      </p:sp>
      <p:sp>
        <p:nvSpPr>
          <p:cNvPr id="4" name="Title">
            <a:extLst>
              <a:ext uri="{FF2B5EF4-FFF2-40B4-BE49-F238E27FC236}">
                <a16:creationId xmlns:a16="http://schemas.microsoft.com/office/drawing/2014/main" id="{5B4DC083-771D-42FC-A297-31FED015807F}"/>
              </a:ext>
            </a:extLst>
          </p:cNvPr>
          <p:cNvSpPr>
            <a:spLocks noGrp="1"/>
          </p:cNvSpPr>
          <p:nvPr>
            <p:ph type="title"/>
          </p:nvPr>
        </p:nvSpPr>
        <p:spPr/>
        <p:txBody>
          <a:bodyPr/>
          <a:lstStyle/>
          <a:p>
            <a:r>
              <a:rPr lang="en-US" dirty="0"/>
              <a:t>Click to edit Master title style</a:t>
            </a:r>
          </a:p>
        </p:txBody>
      </p:sp>
      <p:sp>
        <p:nvSpPr>
          <p:cNvPr id="3" name="Slide Number Placeholder">
            <a:extLst>
              <a:ext uri="{FF2B5EF4-FFF2-40B4-BE49-F238E27FC236}">
                <a16:creationId xmlns:a16="http://schemas.microsoft.com/office/drawing/2014/main" id="{12F31EAB-796D-4E98-AD02-5E448046BB3D}"/>
              </a:ext>
            </a:extLst>
          </p:cNvPr>
          <p:cNvSpPr>
            <a:spLocks noGrp="1"/>
          </p:cNvSpPr>
          <p:nvPr>
            <p:ph type="sldNum" sz="quarter" idx="27"/>
          </p:nvPr>
        </p:nvSpPr>
        <p:spPr/>
        <p:txBody>
          <a:bodyPr/>
          <a:lstStyle/>
          <a:p>
            <a:pPr defTabSz="1088421"/>
            <a:fld id="{104FC826-72BB-4AF1-BA01-A94F7396A7DC}" type="slidenum">
              <a:rPr lang="en-US" smtClean="0"/>
              <a:pPr defTabSz="1088421"/>
              <a:t>‹#›</a:t>
            </a:fld>
            <a:endParaRPr lang="en-US" dirty="0"/>
          </a:p>
        </p:txBody>
      </p:sp>
      <p:sp>
        <p:nvSpPr>
          <p:cNvPr id="2" name="Footer Placeholder">
            <a:extLst>
              <a:ext uri="{FF2B5EF4-FFF2-40B4-BE49-F238E27FC236}">
                <a16:creationId xmlns:a16="http://schemas.microsoft.com/office/drawing/2014/main" id="{B9B4ABF0-738F-478F-B9E7-E5D3DF83666E}"/>
              </a:ext>
            </a:extLst>
          </p:cNvPr>
          <p:cNvSpPr>
            <a:spLocks noGrp="1"/>
          </p:cNvSpPr>
          <p:nvPr>
            <p:ph type="ftr" sz="quarter" idx="26"/>
          </p:nvPr>
        </p:nvSpPr>
        <p:spPr/>
        <p:txBody>
          <a:bodyPr/>
          <a:lstStyle/>
          <a:p>
            <a:r>
              <a:rPr lang="en-US"/>
              <a:t>Confidential | Authorized HPE Partner Use Only</a:t>
            </a:r>
            <a:endParaRPr lang="en-US" dirty="0"/>
          </a:p>
        </p:txBody>
      </p:sp>
    </p:spTree>
    <p:extLst>
      <p:ext uri="{BB962C8B-B14F-4D97-AF65-F5344CB8AC3E}">
        <p14:creationId xmlns:p14="http://schemas.microsoft.com/office/powerpoint/2010/main" val="886132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Dark Picture">
    <p:spTree>
      <p:nvGrpSpPr>
        <p:cNvPr id="1" name=""/>
        <p:cNvGrpSpPr/>
        <p:nvPr/>
      </p:nvGrpSpPr>
      <p:grpSpPr>
        <a:xfrm>
          <a:off x="0" y="0"/>
          <a:ext cx="0" cy="0"/>
          <a:chOff x="0" y="0"/>
          <a:chExt cx="0" cy="0"/>
        </a:xfrm>
      </p:grpSpPr>
      <p:sp>
        <p:nvSpPr>
          <p:cNvPr id="19" name="Date"/>
          <p:cNvSpPr>
            <a:spLocks noGrp="1"/>
          </p:cNvSpPr>
          <p:nvPr>
            <p:ph type="body" sz="quarter" idx="13" hasCustomPrompt="1"/>
          </p:nvPr>
        </p:nvSpPr>
        <p:spPr>
          <a:xfrm>
            <a:off x="290747" y="4577983"/>
            <a:ext cx="5489578" cy="339214"/>
          </a:xfrm>
        </p:spPr>
        <p:txBody>
          <a:bodyPr>
            <a:noAutofit/>
          </a:bodyPr>
          <a:lstStyle>
            <a:lvl1pPr marL="0" indent="0">
              <a:spcBef>
                <a:spcPts val="0"/>
              </a:spcBef>
              <a:buNone/>
              <a:defRPr sz="2200" baseline="0">
                <a:solidFill>
                  <a:schemeClr val="bg1"/>
                </a:solidFill>
                <a:latin typeface="+mn-lt"/>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Month day, year</a:t>
            </a:r>
          </a:p>
        </p:txBody>
      </p:sp>
      <p:sp>
        <p:nvSpPr>
          <p:cNvPr id="12" name="Subtitle"/>
          <p:cNvSpPr>
            <a:spLocks noGrp="1"/>
          </p:cNvSpPr>
          <p:nvPr>
            <p:ph type="subTitle" idx="1" hasCustomPrompt="1"/>
          </p:nvPr>
        </p:nvSpPr>
        <p:spPr>
          <a:xfrm>
            <a:off x="290747" y="4133088"/>
            <a:ext cx="8229600" cy="438912"/>
          </a:xfrm>
        </p:spPr>
        <p:txBody>
          <a:bodyPr>
            <a:noAutofit/>
          </a:bodyPr>
          <a:lstStyle>
            <a:lvl1pPr marL="0" indent="0" algn="l">
              <a:spcBef>
                <a:spcPts val="0"/>
              </a:spcBef>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 name and title</a:t>
            </a:r>
          </a:p>
        </p:txBody>
      </p:sp>
      <p:sp>
        <p:nvSpPr>
          <p:cNvPr id="18" name="Bar"/>
          <p:cNvSpPr/>
          <p:nvPr userDrawn="1"/>
        </p:nvSpPr>
        <p:spPr>
          <a:xfrm>
            <a:off x="379647" y="3890957"/>
            <a:ext cx="530283"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schemeClr val="bg1"/>
              </a:solidFill>
              <a:latin typeface="MetricHPE" panose="020B0503030202060203" pitchFamily="34" charset="-18"/>
            </a:endParaRPr>
          </a:p>
        </p:txBody>
      </p:sp>
      <p:sp>
        <p:nvSpPr>
          <p:cNvPr id="15" name="Title"/>
          <p:cNvSpPr>
            <a:spLocks noGrp="1"/>
          </p:cNvSpPr>
          <p:nvPr>
            <p:ph type="title" hasCustomPrompt="1"/>
          </p:nvPr>
        </p:nvSpPr>
        <p:spPr>
          <a:xfrm>
            <a:off x="290747" y="1869197"/>
            <a:ext cx="11423555" cy="1905000"/>
          </a:xfrm>
        </p:spPr>
        <p:txBody>
          <a:bodyPr anchor="b"/>
          <a:lstStyle>
            <a:lvl1pPr>
              <a:lnSpc>
                <a:spcPct val="80000"/>
              </a:lnSpc>
              <a:defRPr sz="4400">
                <a:solidFill>
                  <a:schemeClr val="bg1"/>
                </a:solidFill>
              </a:defRPr>
            </a:lvl1pPr>
          </a:lstStyle>
          <a:p>
            <a:r>
              <a:rPr lang="en-US" dirty="0"/>
              <a:t>Click to edit</a:t>
            </a:r>
            <a:br>
              <a:rPr lang="en-US" dirty="0"/>
            </a:br>
            <a:r>
              <a:rPr lang="en-US" dirty="0"/>
              <a:t>master title style</a:t>
            </a:r>
          </a:p>
        </p:txBody>
      </p:sp>
      <p:sp>
        <p:nvSpPr>
          <p:cNvPr id="3" name="Footer Placeholder">
            <a:extLst>
              <a:ext uri="{FF2B5EF4-FFF2-40B4-BE49-F238E27FC236}">
                <a16:creationId xmlns:a16="http://schemas.microsoft.com/office/drawing/2014/main" id="{4D7C280C-8E1E-4531-A635-C99FE1BDEE91}"/>
              </a:ext>
            </a:extLst>
          </p:cNvPr>
          <p:cNvSpPr>
            <a:spLocks noGrp="1"/>
          </p:cNvSpPr>
          <p:nvPr>
            <p:ph type="ftr" sz="quarter" idx="14"/>
          </p:nvPr>
        </p:nvSpPr>
        <p:spPr>
          <a:xfrm>
            <a:off x="4374720" y="6129337"/>
            <a:ext cx="7481160" cy="411581"/>
          </a:xfrm>
        </p:spPr>
        <p:txBody>
          <a:bodyPr/>
          <a:lstStyle>
            <a:lvl1pPr>
              <a:defRPr>
                <a:latin typeface="+mn-lt"/>
              </a:defRPr>
            </a:lvl1pPr>
          </a:lstStyle>
          <a:p>
            <a:r>
              <a:rPr lang="en-US"/>
              <a:t>Confidential | Authorized HPE Partner Use Only</a:t>
            </a:r>
            <a:endParaRPr lang="en-US" dirty="0"/>
          </a:p>
        </p:txBody>
      </p:sp>
      <p:grpSp>
        <p:nvGrpSpPr>
          <p:cNvPr id="16" name="Logo">
            <a:extLst>
              <a:ext uri="{FF2B5EF4-FFF2-40B4-BE49-F238E27FC236}">
                <a16:creationId xmlns:a16="http://schemas.microsoft.com/office/drawing/2014/main" id="{39DC9A4F-A16F-45B4-A72C-8DB544981AE5}"/>
              </a:ext>
            </a:extLst>
          </p:cNvPr>
          <p:cNvGrpSpPr>
            <a:grpSpLocks noChangeAspect="1"/>
          </p:cNvGrpSpPr>
          <p:nvPr userDrawn="1"/>
        </p:nvGrpSpPr>
        <p:grpSpPr>
          <a:xfrm>
            <a:off x="393523" y="381956"/>
            <a:ext cx="2218745" cy="893759"/>
            <a:chOff x="393523" y="381956"/>
            <a:chExt cx="2218745" cy="893759"/>
          </a:xfrm>
        </p:grpSpPr>
        <p:sp>
          <p:nvSpPr>
            <p:cNvPr id="20" name="Element">
              <a:extLst>
                <a:ext uri="{FF2B5EF4-FFF2-40B4-BE49-F238E27FC236}">
                  <a16:creationId xmlns:a16="http://schemas.microsoft.com/office/drawing/2014/main" id="{25C81DB6-CCD4-4F17-86A3-D56DF640F56E}"/>
                </a:ext>
              </a:extLst>
            </p:cNvPr>
            <p:cNvSpPr>
              <a:spLocks noEditPoints="1"/>
            </p:cNvSpPr>
            <p:nvPr/>
          </p:nvSpPr>
          <p:spPr bwMode="auto">
            <a:xfrm>
              <a:off x="393523" y="381956"/>
              <a:ext cx="759854" cy="211008"/>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1A98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etricHPE Black" panose="020B0A03030202060203" pitchFamily="34" charset="0"/>
              </a:endParaRPr>
            </a:p>
          </p:txBody>
        </p:sp>
        <p:sp>
          <p:nvSpPr>
            <p:cNvPr id="21" name="Wordmark">
              <a:extLst>
                <a:ext uri="{FF2B5EF4-FFF2-40B4-BE49-F238E27FC236}">
                  <a16:creationId xmlns:a16="http://schemas.microsoft.com/office/drawing/2014/main" id="{7CF9A093-3688-4D04-9331-C6E54828F9AB}"/>
                </a:ext>
              </a:extLst>
            </p:cNvPr>
            <p:cNvSpPr>
              <a:spLocks noEditPoints="1"/>
            </p:cNvSpPr>
            <p:nvPr/>
          </p:nvSpPr>
          <p:spPr bwMode="auto">
            <a:xfrm>
              <a:off x="393523" y="730052"/>
              <a:ext cx="2218745" cy="545663"/>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etricHPE Black" panose="020B0A03030202060203" pitchFamily="34" charset="0"/>
              </a:endParaRPr>
            </a:p>
          </p:txBody>
        </p:sp>
      </p:grpSp>
    </p:spTree>
    <p:extLst>
      <p:ext uri="{BB962C8B-B14F-4D97-AF65-F5344CB8AC3E}">
        <p14:creationId xmlns:p14="http://schemas.microsoft.com/office/powerpoint/2010/main" val="254742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0" name="Content Placeholder 3"/>
          <p:cNvSpPr>
            <a:spLocks noGrp="1"/>
          </p:cNvSpPr>
          <p:nvPr>
            <p:ph sz="quarter" idx="19"/>
          </p:nvPr>
        </p:nvSpPr>
        <p:spPr>
          <a:xfrm>
            <a:off x="8152474" y="996365"/>
            <a:ext cx="3628711" cy="5099635"/>
          </a:xfrm>
          <a:ln>
            <a:noFill/>
            <a:miter lim="800000"/>
          </a:ln>
        </p:spPr>
        <p:txBody>
          <a:bodyPr lIns="0" r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p:cNvSpPr>
            <a:spLocks noGrp="1"/>
          </p:cNvSpPr>
          <p:nvPr>
            <p:ph sz="quarter" idx="18"/>
          </p:nvPr>
        </p:nvSpPr>
        <p:spPr>
          <a:xfrm>
            <a:off x="4268787" y="996365"/>
            <a:ext cx="3628711" cy="5099635"/>
          </a:xfrm>
          <a:ln>
            <a:noFill/>
            <a:miter lim="800000"/>
          </a:ln>
        </p:spPr>
        <p:txBody>
          <a:bodyPr lIns="0" r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
          <p:cNvSpPr>
            <a:spLocks noGrp="1"/>
          </p:cNvSpPr>
          <p:nvPr>
            <p:ph sz="quarter" idx="17"/>
          </p:nvPr>
        </p:nvSpPr>
        <p:spPr>
          <a:xfrm>
            <a:off x="385100" y="996365"/>
            <a:ext cx="3628711" cy="5099635"/>
          </a:xfrm>
          <a:ln>
            <a:noFill/>
            <a:miter lim="800000"/>
          </a:ln>
        </p:spPr>
        <p:txBody>
          <a:bodyPr lIns="0" r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Bar"/>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18"/>
            </a:endParaRPr>
          </a:p>
        </p:txBody>
      </p:sp>
      <p:sp>
        <p:nvSpPr>
          <p:cNvPr id="4" name="Title">
            <a:extLst>
              <a:ext uri="{FF2B5EF4-FFF2-40B4-BE49-F238E27FC236}">
                <a16:creationId xmlns:a16="http://schemas.microsoft.com/office/drawing/2014/main" id="{EAC09279-0D09-4109-A953-16A88732F6EC}"/>
              </a:ext>
            </a:extLst>
          </p:cNvPr>
          <p:cNvSpPr>
            <a:spLocks noGrp="1"/>
          </p:cNvSpPr>
          <p:nvPr>
            <p:ph type="title"/>
          </p:nvPr>
        </p:nvSpPr>
        <p:spPr/>
        <p:txBody>
          <a:bodyPr/>
          <a:lstStyle/>
          <a:p>
            <a:r>
              <a:rPr lang="en-US" dirty="0"/>
              <a:t>Click to edit Master title style</a:t>
            </a:r>
          </a:p>
        </p:txBody>
      </p:sp>
      <p:sp>
        <p:nvSpPr>
          <p:cNvPr id="3" name="Slide Number Placeholder">
            <a:extLst>
              <a:ext uri="{FF2B5EF4-FFF2-40B4-BE49-F238E27FC236}">
                <a16:creationId xmlns:a16="http://schemas.microsoft.com/office/drawing/2014/main" id="{55DFA194-46E5-48DD-9DF0-CE09ECBDE598}"/>
              </a:ext>
            </a:extLst>
          </p:cNvPr>
          <p:cNvSpPr>
            <a:spLocks noGrp="1"/>
          </p:cNvSpPr>
          <p:nvPr>
            <p:ph type="sldNum" sz="quarter" idx="21"/>
          </p:nvPr>
        </p:nvSpPr>
        <p:spPr/>
        <p:txBody>
          <a:bodyPr/>
          <a:lstStyle/>
          <a:p>
            <a:pPr defTabSz="1088421"/>
            <a:fld id="{104FC826-72BB-4AF1-BA01-A94F7396A7DC}" type="slidenum">
              <a:rPr lang="en-US" smtClean="0"/>
              <a:pPr defTabSz="1088421"/>
              <a:t>‹#›</a:t>
            </a:fld>
            <a:endParaRPr lang="en-US" dirty="0"/>
          </a:p>
        </p:txBody>
      </p:sp>
      <p:sp>
        <p:nvSpPr>
          <p:cNvPr id="2" name="Footer Placeholder">
            <a:extLst>
              <a:ext uri="{FF2B5EF4-FFF2-40B4-BE49-F238E27FC236}">
                <a16:creationId xmlns:a16="http://schemas.microsoft.com/office/drawing/2014/main" id="{BEED058A-E779-4D88-ADD2-9B84C2A10502}"/>
              </a:ext>
            </a:extLst>
          </p:cNvPr>
          <p:cNvSpPr>
            <a:spLocks noGrp="1"/>
          </p:cNvSpPr>
          <p:nvPr>
            <p:ph type="ftr" sz="quarter" idx="20"/>
          </p:nvPr>
        </p:nvSpPr>
        <p:spPr/>
        <p:txBody>
          <a:bodyPr/>
          <a:lstStyle/>
          <a:p>
            <a:r>
              <a:rPr lang="en-US"/>
              <a:t>Confidential | Authorized HPE Partner Use Only</a:t>
            </a:r>
            <a:endParaRPr lang="en-US" dirty="0"/>
          </a:p>
        </p:txBody>
      </p:sp>
    </p:spTree>
    <p:extLst>
      <p:ext uri="{BB962C8B-B14F-4D97-AF65-F5344CB8AC3E}">
        <p14:creationId xmlns:p14="http://schemas.microsoft.com/office/powerpoint/2010/main" val="2477287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ntent, Subtitle">
    <p:spTree>
      <p:nvGrpSpPr>
        <p:cNvPr id="1" name=""/>
        <p:cNvGrpSpPr/>
        <p:nvPr/>
      </p:nvGrpSpPr>
      <p:grpSpPr>
        <a:xfrm>
          <a:off x="0" y="0"/>
          <a:ext cx="0" cy="0"/>
          <a:chOff x="0" y="0"/>
          <a:chExt cx="0" cy="0"/>
        </a:xfrm>
      </p:grpSpPr>
      <p:sp>
        <p:nvSpPr>
          <p:cNvPr id="14" name="Subtitle">
            <a:extLst>
              <a:ext uri="{FF2B5EF4-FFF2-40B4-BE49-F238E27FC236}">
                <a16:creationId xmlns:a16="http://schemas.microsoft.com/office/drawing/2014/main" id="{C831EBB5-21C4-4F56-9D7F-EDB7844B96AF}"/>
              </a:ext>
            </a:extLst>
          </p:cNvPr>
          <p:cNvSpPr>
            <a:spLocks noGrp="1"/>
          </p:cNvSpPr>
          <p:nvPr>
            <p:ph type="body" sz="quarter" idx="13" hasCustomPrompt="1"/>
          </p:nvPr>
        </p:nvSpPr>
        <p:spPr>
          <a:xfrm>
            <a:off x="281746" y="704332"/>
            <a:ext cx="11498270" cy="381000"/>
          </a:xfrm>
        </p:spPr>
        <p:txBody>
          <a:bodyPr vert="horz" lIns="91440" tIns="91440" rIns="91440" bIns="91440" rtlCol="0" anchor="ctr">
            <a:noAutofit/>
          </a:bodyPr>
          <a:lstStyle>
            <a:lvl1pPr marL="0" indent="0">
              <a:buNone/>
              <a:defRPr sz="2400" baseline="0" dirty="0">
                <a:latin typeface="+mn-lt"/>
              </a:defRPr>
            </a:lvl1pPr>
          </a:lstStyle>
          <a:p>
            <a:pPr marL="182880" lvl="0" indent="-182880">
              <a:spcBef>
                <a:spcPts val="0"/>
              </a:spcBef>
            </a:pPr>
            <a:r>
              <a:rPr lang="en-US" dirty="0"/>
              <a:t>Click to add one-line subtitle</a:t>
            </a:r>
          </a:p>
        </p:txBody>
      </p:sp>
      <p:sp>
        <p:nvSpPr>
          <p:cNvPr id="28" name="Bar"/>
          <p:cNvSpPr/>
          <p:nvPr userDrawn="1"/>
        </p:nvSpPr>
        <p:spPr>
          <a:xfrm>
            <a:off x="385100" y="118949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n-lt"/>
            </a:endParaRPr>
          </a:p>
        </p:txBody>
      </p:sp>
      <p:sp>
        <p:nvSpPr>
          <p:cNvPr id="4" name="Title">
            <a:extLst>
              <a:ext uri="{FF2B5EF4-FFF2-40B4-BE49-F238E27FC236}">
                <a16:creationId xmlns:a16="http://schemas.microsoft.com/office/drawing/2014/main" id="{C9EF0ECA-DE60-41FE-A905-507AB710EE5B}"/>
              </a:ext>
            </a:extLst>
          </p:cNvPr>
          <p:cNvSpPr>
            <a:spLocks noGrp="1"/>
          </p:cNvSpPr>
          <p:nvPr>
            <p:ph type="title"/>
          </p:nvPr>
        </p:nvSpPr>
        <p:spPr/>
        <p:txBody>
          <a:bodyPr/>
          <a:lstStyle/>
          <a:p>
            <a:r>
              <a:rPr lang="en-US" dirty="0"/>
              <a:t>Click to edit Master title style</a:t>
            </a:r>
          </a:p>
        </p:txBody>
      </p:sp>
      <p:sp>
        <p:nvSpPr>
          <p:cNvPr id="19" name="Content Placeholder 3">
            <a:extLst>
              <a:ext uri="{FF2B5EF4-FFF2-40B4-BE49-F238E27FC236}">
                <a16:creationId xmlns:a16="http://schemas.microsoft.com/office/drawing/2014/main" id="{1074A59D-DDE4-4FB2-838A-D5C8E7AD19E1}"/>
              </a:ext>
            </a:extLst>
          </p:cNvPr>
          <p:cNvSpPr>
            <a:spLocks noGrp="1"/>
          </p:cNvSpPr>
          <p:nvPr>
            <p:ph sz="quarter" idx="22"/>
          </p:nvPr>
        </p:nvSpPr>
        <p:spPr>
          <a:xfrm>
            <a:off x="8146122" y="1365166"/>
            <a:ext cx="3628710" cy="4734000"/>
          </a:xfrm>
          <a:ln>
            <a:noFill/>
            <a:miter lim="800000"/>
          </a:ln>
        </p:spPr>
        <p:txBody>
          <a:bodyPr lIns="0" r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a:extLst>
              <a:ext uri="{FF2B5EF4-FFF2-40B4-BE49-F238E27FC236}">
                <a16:creationId xmlns:a16="http://schemas.microsoft.com/office/drawing/2014/main" id="{F2DA2588-EB78-4045-A57D-317AA672516D}"/>
              </a:ext>
            </a:extLst>
          </p:cNvPr>
          <p:cNvSpPr>
            <a:spLocks noGrp="1"/>
          </p:cNvSpPr>
          <p:nvPr>
            <p:ph sz="quarter" idx="18"/>
          </p:nvPr>
        </p:nvSpPr>
        <p:spPr>
          <a:xfrm>
            <a:off x="4265611" y="1365166"/>
            <a:ext cx="3628710" cy="4734390"/>
          </a:xfrm>
          <a:ln>
            <a:noFill/>
            <a:miter lim="800000"/>
          </a:ln>
        </p:spPr>
        <p:txBody>
          <a:bodyPr lIns="0" r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Content Placeholder 1">
            <a:extLst>
              <a:ext uri="{FF2B5EF4-FFF2-40B4-BE49-F238E27FC236}">
                <a16:creationId xmlns:a16="http://schemas.microsoft.com/office/drawing/2014/main" id="{31336B0C-F91E-47D8-936F-836334818CB0}"/>
              </a:ext>
            </a:extLst>
          </p:cNvPr>
          <p:cNvSpPr>
            <a:spLocks noGrp="1"/>
          </p:cNvSpPr>
          <p:nvPr>
            <p:ph sz="quarter" idx="17"/>
          </p:nvPr>
        </p:nvSpPr>
        <p:spPr>
          <a:xfrm>
            <a:off x="385100" y="1365166"/>
            <a:ext cx="3628710" cy="4734000"/>
          </a:xfrm>
          <a:ln>
            <a:noFill/>
            <a:miter lim="800000"/>
          </a:ln>
        </p:spPr>
        <p:txBody>
          <a:bodyPr lIns="0" r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a:extLst>
              <a:ext uri="{FF2B5EF4-FFF2-40B4-BE49-F238E27FC236}">
                <a16:creationId xmlns:a16="http://schemas.microsoft.com/office/drawing/2014/main" id="{C64F2FF0-0CF5-4CC1-8878-96534C54D9A0}"/>
              </a:ext>
            </a:extLst>
          </p:cNvPr>
          <p:cNvSpPr>
            <a:spLocks noGrp="1"/>
          </p:cNvSpPr>
          <p:nvPr>
            <p:ph type="ftr" sz="quarter" idx="23"/>
          </p:nvPr>
        </p:nvSpPr>
        <p:spPr/>
        <p:txBody>
          <a:bodyPr/>
          <a:lstStyle/>
          <a:p>
            <a:r>
              <a:rPr lang="en-US"/>
              <a:t>Confidential | Authorized HPE Partner Use Only</a:t>
            </a:r>
            <a:endParaRPr lang="en-US" dirty="0"/>
          </a:p>
        </p:txBody>
      </p:sp>
      <p:sp>
        <p:nvSpPr>
          <p:cNvPr id="3" name="Slide Number Placeholder">
            <a:extLst>
              <a:ext uri="{FF2B5EF4-FFF2-40B4-BE49-F238E27FC236}">
                <a16:creationId xmlns:a16="http://schemas.microsoft.com/office/drawing/2014/main" id="{749AAC13-0724-4F89-9282-2A985E0669E8}"/>
              </a:ext>
            </a:extLst>
          </p:cNvPr>
          <p:cNvSpPr>
            <a:spLocks noGrp="1"/>
          </p:cNvSpPr>
          <p:nvPr>
            <p:ph type="sldNum" sz="quarter" idx="24"/>
          </p:nvPr>
        </p:nvSpPr>
        <p:spPr/>
        <p:txBody>
          <a:bodyPr/>
          <a:lstStyle/>
          <a:p>
            <a:pPr defTabSz="1088421"/>
            <a:fld id="{104FC826-72BB-4AF1-BA01-A94F7396A7DC}" type="slidenum">
              <a:rPr lang="en-US" smtClean="0"/>
              <a:pPr defTabSz="1088421"/>
              <a:t>‹#›</a:t>
            </a:fld>
            <a:endParaRPr lang="en-US" dirty="0"/>
          </a:p>
        </p:txBody>
      </p:sp>
    </p:spTree>
    <p:extLst>
      <p:ext uri="{BB962C8B-B14F-4D97-AF65-F5344CB8AC3E}">
        <p14:creationId xmlns:p14="http://schemas.microsoft.com/office/powerpoint/2010/main" val="640567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ntent and Headings">
    <p:spTree>
      <p:nvGrpSpPr>
        <p:cNvPr id="1" name=""/>
        <p:cNvGrpSpPr/>
        <p:nvPr/>
      </p:nvGrpSpPr>
      <p:grpSpPr>
        <a:xfrm>
          <a:off x="0" y="0"/>
          <a:ext cx="0" cy="0"/>
          <a:chOff x="0" y="0"/>
          <a:chExt cx="0" cy="0"/>
        </a:xfrm>
      </p:grpSpPr>
      <p:sp>
        <p:nvSpPr>
          <p:cNvPr id="26" name="Content Placeholder 3"/>
          <p:cNvSpPr>
            <a:spLocks noGrp="1"/>
          </p:cNvSpPr>
          <p:nvPr>
            <p:ph sz="quarter" idx="22"/>
          </p:nvPr>
        </p:nvSpPr>
        <p:spPr>
          <a:xfrm>
            <a:off x="8146122" y="1377365"/>
            <a:ext cx="3628710" cy="4718635"/>
          </a:xfrm>
          <a:ln>
            <a:noFill/>
            <a:miter lim="800000"/>
          </a:ln>
        </p:spPr>
        <p:txBody>
          <a:bodyPr lIns="0" r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Heading 3"/>
          <p:cNvSpPr>
            <a:spLocks noGrp="1"/>
          </p:cNvSpPr>
          <p:nvPr>
            <p:ph type="body" sz="quarter" idx="21" hasCustomPrompt="1"/>
          </p:nvPr>
        </p:nvSpPr>
        <p:spPr>
          <a:xfrm>
            <a:off x="8048832" y="996365"/>
            <a:ext cx="3726000" cy="381000"/>
          </a:xfrm>
          <a:ln>
            <a:noFill/>
            <a:miter lim="800000"/>
          </a:ln>
        </p:spPr>
        <p:txBody>
          <a:bodyPr lIns="91440">
            <a:noAutofit/>
          </a:bodyPr>
          <a:lstStyle>
            <a:lvl1pPr marL="0" indent="0">
              <a:spcBef>
                <a:spcPts val="0"/>
              </a:spcBef>
              <a:buNone/>
              <a:defRPr sz="2200" b="1" baseline="0">
                <a:latin typeface="+mn-lt"/>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Click to add one-line heading</a:t>
            </a:r>
          </a:p>
        </p:txBody>
      </p:sp>
      <p:sp>
        <p:nvSpPr>
          <p:cNvPr id="25" name="Content Placeholder 2"/>
          <p:cNvSpPr>
            <a:spLocks noGrp="1"/>
          </p:cNvSpPr>
          <p:nvPr>
            <p:ph sz="quarter" idx="18"/>
          </p:nvPr>
        </p:nvSpPr>
        <p:spPr>
          <a:xfrm>
            <a:off x="4265611" y="1377365"/>
            <a:ext cx="3628710" cy="4718635"/>
          </a:xfrm>
          <a:ln>
            <a:noFill/>
            <a:miter lim="800000"/>
          </a:ln>
        </p:spPr>
        <p:txBody>
          <a:bodyPr lIns="0" r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Heading 2"/>
          <p:cNvSpPr>
            <a:spLocks noGrp="1"/>
          </p:cNvSpPr>
          <p:nvPr>
            <p:ph type="body" sz="quarter" idx="23" hasCustomPrompt="1"/>
          </p:nvPr>
        </p:nvSpPr>
        <p:spPr>
          <a:xfrm>
            <a:off x="4168321" y="996365"/>
            <a:ext cx="3726000" cy="381000"/>
          </a:xfrm>
          <a:ln>
            <a:noFill/>
            <a:miter lim="800000"/>
          </a:ln>
        </p:spPr>
        <p:txBody>
          <a:bodyPr lIns="91440">
            <a:noAutofit/>
          </a:bodyPr>
          <a:lstStyle>
            <a:lvl1pPr marL="0" indent="0">
              <a:spcBef>
                <a:spcPts val="0"/>
              </a:spcBef>
              <a:buNone/>
              <a:defRPr sz="2200" b="1" baseline="0">
                <a:latin typeface="+mn-lt"/>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Click to add one-line heading</a:t>
            </a:r>
          </a:p>
        </p:txBody>
      </p:sp>
      <p:sp>
        <p:nvSpPr>
          <p:cNvPr id="24" name="Content Placeholder 1"/>
          <p:cNvSpPr>
            <a:spLocks noGrp="1"/>
          </p:cNvSpPr>
          <p:nvPr>
            <p:ph sz="quarter" idx="17"/>
          </p:nvPr>
        </p:nvSpPr>
        <p:spPr>
          <a:xfrm>
            <a:off x="385100" y="1377365"/>
            <a:ext cx="3628710" cy="4718635"/>
          </a:xfrm>
          <a:ln>
            <a:noFill/>
            <a:miter lim="800000"/>
          </a:ln>
        </p:spPr>
        <p:txBody>
          <a:bodyPr lIns="0" r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Heading 1"/>
          <p:cNvSpPr>
            <a:spLocks noGrp="1"/>
          </p:cNvSpPr>
          <p:nvPr>
            <p:ph type="body" sz="quarter" idx="19" hasCustomPrompt="1"/>
          </p:nvPr>
        </p:nvSpPr>
        <p:spPr>
          <a:xfrm>
            <a:off x="287427" y="996365"/>
            <a:ext cx="3726383" cy="381000"/>
          </a:xfrm>
          <a:ln>
            <a:noFill/>
            <a:miter lim="800000"/>
          </a:ln>
        </p:spPr>
        <p:txBody>
          <a:bodyPr lIns="91440">
            <a:noAutofit/>
          </a:bodyPr>
          <a:lstStyle>
            <a:lvl1pPr marL="0" indent="0">
              <a:spcBef>
                <a:spcPts val="0"/>
              </a:spcBef>
              <a:buNone/>
              <a:defRPr sz="2200" b="1" baseline="0">
                <a:latin typeface="+mn-lt"/>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Click to add one-line heading</a:t>
            </a:r>
          </a:p>
        </p:txBody>
      </p:sp>
      <p:sp>
        <p:nvSpPr>
          <p:cNvPr id="16" name="Bar"/>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18"/>
            </a:endParaRPr>
          </a:p>
        </p:txBody>
      </p:sp>
      <p:sp>
        <p:nvSpPr>
          <p:cNvPr id="4" name="Title">
            <a:extLst>
              <a:ext uri="{FF2B5EF4-FFF2-40B4-BE49-F238E27FC236}">
                <a16:creationId xmlns:a16="http://schemas.microsoft.com/office/drawing/2014/main" id="{24EE87AE-0267-4C69-AFD6-F9C64969AC26}"/>
              </a:ext>
            </a:extLst>
          </p:cNvPr>
          <p:cNvSpPr>
            <a:spLocks noGrp="1"/>
          </p:cNvSpPr>
          <p:nvPr>
            <p:ph type="title"/>
          </p:nvPr>
        </p:nvSpPr>
        <p:spPr/>
        <p:txBody>
          <a:bodyPr/>
          <a:lstStyle/>
          <a:p>
            <a:r>
              <a:rPr lang="en-US" dirty="0"/>
              <a:t>Click to edit Master title style</a:t>
            </a:r>
          </a:p>
        </p:txBody>
      </p:sp>
      <p:sp>
        <p:nvSpPr>
          <p:cNvPr id="3" name="Slide Number Placeholder">
            <a:extLst>
              <a:ext uri="{FF2B5EF4-FFF2-40B4-BE49-F238E27FC236}">
                <a16:creationId xmlns:a16="http://schemas.microsoft.com/office/drawing/2014/main" id="{BB8A07BF-CB97-4E22-9C06-99A9D26C8199}"/>
              </a:ext>
            </a:extLst>
          </p:cNvPr>
          <p:cNvSpPr>
            <a:spLocks noGrp="1"/>
          </p:cNvSpPr>
          <p:nvPr>
            <p:ph type="sldNum" sz="quarter" idx="25"/>
          </p:nvPr>
        </p:nvSpPr>
        <p:spPr/>
        <p:txBody>
          <a:bodyPr/>
          <a:lstStyle/>
          <a:p>
            <a:pPr defTabSz="1088421"/>
            <a:fld id="{104FC826-72BB-4AF1-BA01-A94F7396A7DC}" type="slidenum">
              <a:rPr lang="en-US" smtClean="0"/>
              <a:pPr defTabSz="1088421"/>
              <a:t>‹#›</a:t>
            </a:fld>
            <a:endParaRPr lang="en-US" dirty="0"/>
          </a:p>
        </p:txBody>
      </p:sp>
      <p:sp>
        <p:nvSpPr>
          <p:cNvPr id="2" name="Footer Placeholder">
            <a:extLst>
              <a:ext uri="{FF2B5EF4-FFF2-40B4-BE49-F238E27FC236}">
                <a16:creationId xmlns:a16="http://schemas.microsoft.com/office/drawing/2014/main" id="{7833D610-4CA4-41A3-B735-6F0642F98549}"/>
              </a:ext>
            </a:extLst>
          </p:cNvPr>
          <p:cNvSpPr>
            <a:spLocks noGrp="1"/>
          </p:cNvSpPr>
          <p:nvPr>
            <p:ph type="ftr" sz="quarter" idx="24"/>
          </p:nvPr>
        </p:nvSpPr>
        <p:spPr/>
        <p:txBody>
          <a:bodyPr/>
          <a:lstStyle/>
          <a:p>
            <a:r>
              <a:rPr lang="en-US"/>
              <a:t>Confidential | Authorized HPE Partner Use Only</a:t>
            </a:r>
            <a:endParaRPr lang="en-US" dirty="0"/>
          </a:p>
        </p:txBody>
      </p:sp>
    </p:spTree>
    <p:extLst>
      <p:ext uri="{BB962C8B-B14F-4D97-AF65-F5344CB8AC3E}">
        <p14:creationId xmlns:p14="http://schemas.microsoft.com/office/powerpoint/2010/main" val="1021484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Content, Subtitle and Headings">
    <p:spTree>
      <p:nvGrpSpPr>
        <p:cNvPr id="1" name=""/>
        <p:cNvGrpSpPr/>
        <p:nvPr/>
      </p:nvGrpSpPr>
      <p:grpSpPr>
        <a:xfrm>
          <a:off x="0" y="0"/>
          <a:ext cx="0" cy="0"/>
          <a:chOff x="0" y="0"/>
          <a:chExt cx="0" cy="0"/>
        </a:xfrm>
      </p:grpSpPr>
      <p:sp>
        <p:nvSpPr>
          <p:cNvPr id="19" name="Content Placeholder 3">
            <a:extLst>
              <a:ext uri="{FF2B5EF4-FFF2-40B4-BE49-F238E27FC236}">
                <a16:creationId xmlns:a16="http://schemas.microsoft.com/office/drawing/2014/main" id="{1074A59D-DDE4-4FB2-838A-D5C8E7AD19E1}"/>
              </a:ext>
            </a:extLst>
          </p:cNvPr>
          <p:cNvSpPr>
            <a:spLocks noGrp="1"/>
          </p:cNvSpPr>
          <p:nvPr>
            <p:ph sz="quarter" idx="22"/>
          </p:nvPr>
        </p:nvSpPr>
        <p:spPr>
          <a:xfrm>
            <a:off x="8146122" y="1747514"/>
            <a:ext cx="3628710" cy="4352042"/>
          </a:xfrm>
          <a:ln>
            <a:noFill/>
            <a:miter lim="800000"/>
          </a:ln>
        </p:spPr>
        <p:txBody>
          <a:bodyPr lIns="0" r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Heading 3">
            <a:extLst>
              <a:ext uri="{FF2B5EF4-FFF2-40B4-BE49-F238E27FC236}">
                <a16:creationId xmlns:a16="http://schemas.microsoft.com/office/drawing/2014/main" id="{2B395F8D-D2D6-46E9-A9E6-236C365E0BE9}"/>
              </a:ext>
            </a:extLst>
          </p:cNvPr>
          <p:cNvSpPr>
            <a:spLocks noGrp="1"/>
          </p:cNvSpPr>
          <p:nvPr>
            <p:ph type="body" sz="quarter" idx="21" hasCustomPrompt="1"/>
          </p:nvPr>
        </p:nvSpPr>
        <p:spPr>
          <a:xfrm>
            <a:off x="8048832" y="1365166"/>
            <a:ext cx="3726000" cy="381000"/>
          </a:xfrm>
          <a:ln>
            <a:noFill/>
            <a:miter lim="800000"/>
          </a:ln>
        </p:spPr>
        <p:txBody>
          <a:bodyPr lIns="91440">
            <a:noAutofit/>
          </a:bodyPr>
          <a:lstStyle>
            <a:lvl1pPr marL="0" indent="0">
              <a:spcBef>
                <a:spcPts val="0"/>
              </a:spcBef>
              <a:buNone/>
              <a:defRPr sz="2200" b="1" baseline="0">
                <a:latin typeface="+mn-lt"/>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Click to add one-line heading</a:t>
            </a:r>
          </a:p>
        </p:txBody>
      </p:sp>
      <p:sp>
        <p:nvSpPr>
          <p:cNvPr id="18" name="Content Placeholder 2">
            <a:extLst>
              <a:ext uri="{FF2B5EF4-FFF2-40B4-BE49-F238E27FC236}">
                <a16:creationId xmlns:a16="http://schemas.microsoft.com/office/drawing/2014/main" id="{F2DA2588-EB78-4045-A57D-317AA672516D}"/>
              </a:ext>
            </a:extLst>
          </p:cNvPr>
          <p:cNvSpPr>
            <a:spLocks noGrp="1"/>
          </p:cNvSpPr>
          <p:nvPr>
            <p:ph sz="quarter" idx="18"/>
          </p:nvPr>
        </p:nvSpPr>
        <p:spPr>
          <a:xfrm>
            <a:off x="4265611" y="1747514"/>
            <a:ext cx="3628710" cy="4352042"/>
          </a:xfrm>
          <a:ln>
            <a:noFill/>
            <a:miter lim="800000"/>
          </a:ln>
        </p:spPr>
        <p:txBody>
          <a:bodyPr lIns="0" r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Heading 2">
            <a:extLst>
              <a:ext uri="{FF2B5EF4-FFF2-40B4-BE49-F238E27FC236}">
                <a16:creationId xmlns:a16="http://schemas.microsoft.com/office/drawing/2014/main" id="{1E3C34FD-66F2-429D-BA98-17802C5C837E}"/>
              </a:ext>
            </a:extLst>
          </p:cNvPr>
          <p:cNvSpPr>
            <a:spLocks noGrp="1"/>
          </p:cNvSpPr>
          <p:nvPr>
            <p:ph type="body" sz="quarter" idx="23" hasCustomPrompt="1"/>
          </p:nvPr>
        </p:nvSpPr>
        <p:spPr>
          <a:xfrm>
            <a:off x="4168321" y="1365166"/>
            <a:ext cx="3726000" cy="381000"/>
          </a:xfrm>
          <a:ln>
            <a:noFill/>
            <a:miter lim="800000"/>
          </a:ln>
        </p:spPr>
        <p:txBody>
          <a:bodyPr lIns="91440">
            <a:noAutofit/>
          </a:bodyPr>
          <a:lstStyle>
            <a:lvl1pPr marL="0" indent="0">
              <a:spcBef>
                <a:spcPts val="0"/>
              </a:spcBef>
              <a:buNone/>
              <a:defRPr sz="2200" b="1" baseline="0">
                <a:latin typeface="+mn-lt"/>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Click to add one-line heading</a:t>
            </a:r>
          </a:p>
        </p:txBody>
      </p:sp>
      <p:sp>
        <p:nvSpPr>
          <p:cNvPr id="31" name="Content Placeholder 1">
            <a:extLst>
              <a:ext uri="{FF2B5EF4-FFF2-40B4-BE49-F238E27FC236}">
                <a16:creationId xmlns:a16="http://schemas.microsoft.com/office/drawing/2014/main" id="{31336B0C-F91E-47D8-936F-836334818CB0}"/>
              </a:ext>
            </a:extLst>
          </p:cNvPr>
          <p:cNvSpPr>
            <a:spLocks noGrp="1"/>
          </p:cNvSpPr>
          <p:nvPr>
            <p:ph sz="quarter" idx="17"/>
          </p:nvPr>
        </p:nvSpPr>
        <p:spPr>
          <a:xfrm>
            <a:off x="385100" y="1747514"/>
            <a:ext cx="3628710" cy="4352042"/>
          </a:xfrm>
          <a:ln>
            <a:noFill/>
            <a:miter lim="800000"/>
          </a:ln>
        </p:spPr>
        <p:txBody>
          <a:bodyPr lIns="0" r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Heading 1">
            <a:extLst>
              <a:ext uri="{FF2B5EF4-FFF2-40B4-BE49-F238E27FC236}">
                <a16:creationId xmlns:a16="http://schemas.microsoft.com/office/drawing/2014/main" id="{2C5A79F9-54A7-42C3-958C-707025A75133}"/>
              </a:ext>
            </a:extLst>
          </p:cNvPr>
          <p:cNvSpPr>
            <a:spLocks noGrp="1"/>
          </p:cNvSpPr>
          <p:nvPr>
            <p:ph type="body" sz="quarter" idx="19" hasCustomPrompt="1"/>
          </p:nvPr>
        </p:nvSpPr>
        <p:spPr>
          <a:xfrm>
            <a:off x="287427" y="1365166"/>
            <a:ext cx="3726383" cy="381000"/>
          </a:xfrm>
          <a:ln>
            <a:noFill/>
            <a:miter lim="800000"/>
          </a:ln>
        </p:spPr>
        <p:txBody>
          <a:bodyPr lIns="91440">
            <a:noAutofit/>
          </a:bodyPr>
          <a:lstStyle>
            <a:lvl1pPr marL="0" indent="0">
              <a:spcBef>
                <a:spcPts val="0"/>
              </a:spcBef>
              <a:buNone/>
              <a:defRPr sz="2200" b="1" baseline="0">
                <a:latin typeface="+mn-lt"/>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Click to add one-line heading</a:t>
            </a:r>
          </a:p>
        </p:txBody>
      </p:sp>
      <p:sp>
        <p:nvSpPr>
          <p:cNvPr id="28" name="Bar"/>
          <p:cNvSpPr/>
          <p:nvPr userDrawn="1"/>
        </p:nvSpPr>
        <p:spPr>
          <a:xfrm>
            <a:off x="385100" y="118949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n-lt"/>
            </a:endParaRPr>
          </a:p>
        </p:txBody>
      </p:sp>
      <p:sp>
        <p:nvSpPr>
          <p:cNvPr id="14" name="Subtitle">
            <a:extLst>
              <a:ext uri="{FF2B5EF4-FFF2-40B4-BE49-F238E27FC236}">
                <a16:creationId xmlns:a16="http://schemas.microsoft.com/office/drawing/2014/main" id="{C831EBB5-21C4-4F56-9D7F-EDB7844B96AF}"/>
              </a:ext>
            </a:extLst>
          </p:cNvPr>
          <p:cNvSpPr>
            <a:spLocks noGrp="1"/>
          </p:cNvSpPr>
          <p:nvPr>
            <p:ph type="body" sz="quarter" idx="13" hasCustomPrompt="1"/>
          </p:nvPr>
        </p:nvSpPr>
        <p:spPr>
          <a:xfrm>
            <a:off x="281746" y="704332"/>
            <a:ext cx="11498270" cy="381000"/>
          </a:xfrm>
        </p:spPr>
        <p:txBody>
          <a:bodyPr vert="horz" lIns="91440" tIns="91440" rIns="91440" bIns="91440" rtlCol="0" anchor="ctr">
            <a:noAutofit/>
          </a:bodyPr>
          <a:lstStyle>
            <a:lvl1pPr marL="0" indent="0">
              <a:buNone/>
              <a:defRPr sz="2400" baseline="0" dirty="0">
                <a:latin typeface="+mn-lt"/>
              </a:defRPr>
            </a:lvl1pPr>
          </a:lstStyle>
          <a:p>
            <a:pPr marL="182880" lvl="0" indent="-182880">
              <a:spcBef>
                <a:spcPts val="0"/>
              </a:spcBef>
            </a:pPr>
            <a:r>
              <a:rPr lang="en-US" dirty="0"/>
              <a:t>Click to add one-line subtitle</a:t>
            </a:r>
          </a:p>
        </p:txBody>
      </p:sp>
      <p:sp>
        <p:nvSpPr>
          <p:cNvPr id="4" name="Title">
            <a:extLst>
              <a:ext uri="{FF2B5EF4-FFF2-40B4-BE49-F238E27FC236}">
                <a16:creationId xmlns:a16="http://schemas.microsoft.com/office/drawing/2014/main" id="{C9EF0ECA-DE60-41FE-A905-507AB710EE5B}"/>
              </a:ext>
            </a:extLst>
          </p:cNvPr>
          <p:cNvSpPr>
            <a:spLocks noGrp="1"/>
          </p:cNvSpPr>
          <p:nvPr>
            <p:ph type="title"/>
          </p:nvPr>
        </p:nvSpPr>
        <p:spPr/>
        <p:txBody>
          <a:bodyPr/>
          <a:lstStyle/>
          <a:p>
            <a:r>
              <a:rPr lang="en-US" dirty="0"/>
              <a:t>Click to edit Master title style</a:t>
            </a:r>
          </a:p>
        </p:txBody>
      </p:sp>
      <p:sp>
        <p:nvSpPr>
          <p:cNvPr id="3" name="Slide Number Placeholder">
            <a:extLst>
              <a:ext uri="{FF2B5EF4-FFF2-40B4-BE49-F238E27FC236}">
                <a16:creationId xmlns:a16="http://schemas.microsoft.com/office/drawing/2014/main" id="{FF0756C0-7641-4173-A68F-865597D4BB0D}"/>
              </a:ext>
            </a:extLst>
          </p:cNvPr>
          <p:cNvSpPr>
            <a:spLocks noGrp="1"/>
          </p:cNvSpPr>
          <p:nvPr>
            <p:ph type="sldNum" sz="quarter" idx="25"/>
          </p:nvPr>
        </p:nvSpPr>
        <p:spPr/>
        <p:txBody>
          <a:bodyPr/>
          <a:lstStyle/>
          <a:p>
            <a:pPr defTabSz="1088421"/>
            <a:fld id="{104FC826-72BB-4AF1-BA01-A94F7396A7DC}" type="slidenum">
              <a:rPr lang="en-US" smtClean="0"/>
              <a:pPr defTabSz="1088421"/>
              <a:t>‹#›</a:t>
            </a:fld>
            <a:endParaRPr lang="en-US" dirty="0"/>
          </a:p>
        </p:txBody>
      </p:sp>
      <p:sp>
        <p:nvSpPr>
          <p:cNvPr id="2" name="Footer Placeholder">
            <a:extLst>
              <a:ext uri="{FF2B5EF4-FFF2-40B4-BE49-F238E27FC236}">
                <a16:creationId xmlns:a16="http://schemas.microsoft.com/office/drawing/2014/main" id="{3221C879-23BF-48A0-9B6C-5B66C3419755}"/>
              </a:ext>
            </a:extLst>
          </p:cNvPr>
          <p:cNvSpPr>
            <a:spLocks noGrp="1"/>
          </p:cNvSpPr>
          <p:nvPr>
            <p:ph type="ftr" sz="quarter" idx="24"/>
          </p:nvPr>
        </p:nvSpPr>
        <p:spPr/>
        <p:txBody>
          <a:bodyPr/>
          <a:lstStyle/>
          <a:p>
            <a:r>
              <a:rPr lang="en-US"/>
              <a:t>Confidential | Authorized HPE Partner Use Only</a:t>
            </a:r>
            <a:endParaRPr lang="en-US" dirty="0"/>
          </a:p>
        </p:txBody>
      </p:sp>
    </p:spTree>
    <p:extLst>
      <p:ext uri="{BB962C8B-B14F-4D97-AF65-F5344CB8AC3E}">
        <p14:creationId xmlns:p14="http://schemas.microsoft.com/office/powerpoint/2010/main" val="1551067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Bar"/>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18"/>
            </a:endParaRPr>
          </a:p>
        </p:txBody>
      </p:sp>
      <p:sp>
        <p:nvSpPr>
          <p:cNvPr id="4" name="Title">
            <a:extLst>
              <a:ext uri="{FF2B5EF4-FFF2-40B4-BE49-F238E27FC236}">
                <a16:creationId xmlns:a16="http://schemas.microsoft.com/office/drawing/2014/main" id="{EAE54251-B0D2-4947-83BB-BD7F95F3A0E8}"/>
              </a:ext>
            </a:extLst>
          </p:cNvPr>
          <p:cNvSpPr>
            <a:spLocks noGrp="1"/>
          </p:cNvSpPr>
          <p:nvPr>
            <p:ph type="title"/>
          </p:nvPr>
        </p:nvSpPr>
        <p:spPr/>
        <p:txBody>
          <a:bodyPr/>
          <a:lstStyle/>
          <a:p>
            <a:r>
              <a:rPr lang="en-US" dirty="0"/>
              <a:t>Click to edit Master title style</a:t>
            </a:r>
          </a:p>
        </p:txBody>
      </p:sp>
      <p:sp>
        <p:nvSpPr>
          <p:cNvPr id="3" name="Slide Number Placeholder">
            <a:extLst>
              <a:ext uri="{FF2B5EF4-FFF2-40B4-BE49-F238E27FC236}">
                <a16:creationId xmlns:a16="http://schemas.microsoft.com/office/drawing/2014/main" id="{8287B217-2E30-4712-99AE-652EEDB044CE}"/>
              </a:ext>
            </a:extLst>
          </p:cNvPr>
          <p:cNvSpPr>
            <a:spLocks noGrp="1"/>
          </p:cNvSpPr>
          <p:nvPr>
            <p:ph type="sldNum" sz="quarter" idx="11"/>
          </p:nvPr>
        </p:nvSpPr>
        <p:spPr/>
        <p:txBody>
          <a:bodyPr/>
          <a:lstStyle/>
          <a:p>
            <a:pPr defTabSz="1088421"/>
            <a:fld id="{104FC826-72BB-4AF1-BA01-A94F7396A7DC}" type="slidenum">
              <a:rPr lang="en-US" smtClean="0"/>
              <a:pPr defTabSz="1088421"/>
              <a:t>‹#›</a:t>
            </a:fld>
            <a:endParaRPr lang="en-US" dirty="0"/>
          </a:p>
        </p:txBody>
      </p:sp>
      <p:sp>
        <p:nvSpPr>
          <p:cNvPr id="2" name="Footer Placeholder">
            <a:extLst>
              <a:ext uri="{FF2B5EF4-FFF2-40B4-BE49-F238E27FC236}">
                <a16:creationId xmlns:a16="http://schemas.microsoft.com/office/drawing/2014/main" id="{64EA22A1-FE1F-4F4A-9C07-F0E86D67EF45}"/>
              </a:ext>
            </a:extLst>
          </p:cNvPr>
          <p:cNvSpPr>
            <a:spLocks noGrp="1"/>
          </p:cNvSpPr>
          <p:nvPr>
            <p:ph type="ftr" sz="quarter" idx="10"/>
          </p:nvPr>
        </p:nvSpPr>
        <p:spPr/>
        <p:txBody>
          <a:bodyPr/>
          <a:lstStyle/>
          <a:p>
            <a:r>
              <a:rPr lang="en-US"/>
              <a:t>Confidential | Authorized HPE Partner Use Only</a:t>
            </a:r>
            <a:endParaRPr lang="en-US" dirty="0"/>
          </a:p>
        </p:txBody>
      </p:sp>
    </p:spTree>
    <p:extLst>
      <p:ext uri="{BB962C8B-B14F-4D97-AF65-F5344CB8AC3E}">
        <p14:creationId xmlns:p14="http://schemas.microsoft.com/office/powerpoint/2010/main" val="20067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13" name="Subtitle">
            <a:extLst>
              <a:ext uri="{FF2B5EF4-FFF2-40B4-BE49-F238E27FC236}">
                <a16:creationId xmlns:a16="http://schemas.microsoft.com/office/drawing/2014/main" id="{71AE6212-DACF-49FB-929D-2FA8B00CFD70}"/>
              </a:ext>
            </a:extLst>
          </p:cNvPr>
          <p:cNvSpPr>
            <a:spLocks noGrp="1"/>
          </p:cNvSpPr>
          <p:nvPr>
            <p:ph type="body" sz="quarter" idx="13" hasCustomPrompt="1"/>
          </p:nvPr>
        </p:nvSpPr>
        <p:spPr>
          <a:xfrm>
            <a:off x="281746" y="704332"/>
            <a:ext cx="11529254" cy="381000"/>
          </a:xfrm>
        </p:spPr>
        <p:txBody>
          <a:bodyPr vert="horz" lIns="91440" tIns="91440" rIns="91440" bIns="91440" rtlCol="0" anchor="ctr">
            <a:noAutofit/>
          </a:bodyPr>
          <a:lstStyle>
            <a:lvl1pPr marL="0" indent="0">
              <a:buNone/>
              <a:defRPr sz="2400" baseline="0" dirty="0">
                <a:latin typeface="+mn-lt"/>
              </a:defRPr>
            </a:lvl1pPr>
          </a:lstStyle>
          <a:p>
            <a:pPr marL="182880" lvl="0" indent="-182880">
              <a:spcBef>
                <a:spcPts val="0"/>
              </a:spcBef>
            </a:pPr>
            <a:r>
              <a:rPr lang="en-US" dirty="0"/>
              <a:t>Click to add one-line subtitle</a:t>
            </a:r>
          </a:p>
        </p:txBody>
      </p:sp>
      <p:sp>
        <p:nvSpPr>
          <p:cNvPr id="10" name="Bar"/>
          <p:cNvSpPr/>
          <p:nvPr userDrawn="1"/>
        </p:nvSpPr>
        <p:spPr>
          <a:xfrm>
            <a:off x="385100" y="118949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18"/>
            </a:endParaRPr>
          </a:p>
        </p:txBody>
      </p:sp>
      <p:sp>
        <p:nvSpPr>
          <p:cNvPr id="2" name="Title">
            <a:extLst>
              <a:ext uri="{FF2B5EF4-FFF2-40B4-BE49-F238E27FC236}">
                <a16:creationId xmlns:a16="http://schemas.microsoft.com/office/drawing/2014/main" id="{90391D03-EF6B-45A2-9268-5A807C7AE716}"/>
              </a:ext>
            </a:extLst>
          </p:cNvPr>
          <p:cNvSpPr>
            <a:spLocks noGrp="1"/>
          </p:cNvSpPr>
          <p:nvPr>
            <p:ph type="title"/>
          </p:nvPr>
        </p:nvSpPr>
        <p:spPr/>
        <p:txBody>
          <a:bodyPr/>
          <a:lstStyle/>
          <a:p>
            <a:r>
              <a:rPr lang="en-US" dirty="0"/>
              <a:t>Click to edit Master title style</a:t>
            </a:r>
          </a:p>
        </p:txBody>
      </p:sp>
      <p:sp>
        <p:nvSpPr>
          <p:cNvPr id="3" name="Footer Placeholder">
            <a:extLst>
              <a:ext uri="{FF2B5EF4-FFF2-40B4-BE49-F238E27FC236}">
                <a16:creationId xmlns:a16="http://schemas.microsoft.com/office/drawing/2014/main" id="{D8B57979-9B2D-4984-B19E-0EFD2E111CE9}"/>
              </a:ext>
            </a:extLst>
          </p:cNvPr>
          <p:cNvSpPr>
            <a:spLocks noGrp="1"/>
          </p:cNvSpPr>
          <p:nvPr>
            <p:ph type="ftr" sz="quarter" idx="14"/>
          </p:nvPr>
        </p:nvSpPr>
        <p:spPr/>
        <p:txBody>
          <a:bodyPr/>
          <a:lstStyle/>
          <a:p>
            <a:r>
              <a:rPr lang="en-US"/>
              <a:t>Confidential | Authorized HPE Partner Use Only</a:t>
            </a:r>
            <a:endParaRPr lang="en-US" dirty="0"/>
          </a:p>
        </p:txBody>
      </p:sp>
      <p:sp>
        <p:nvSpPr>
          <p:cNvPr id="4" name="Slide Number Placeholder">
            <a:extLst>
              <a:ext uri="{FF2B5EF4-FFF2-40B4-BE49-F238E27FC236}">
                <a16:creationId xmlns:a16="http://schemas.microsoft.com/office/drawing/2014/main" id="{FA02681C-9BC6-4D8A-BB6B-D65D1A039593}"/>
              </a:ext>
            </a:extLst>
          </p:cNvPr>
          <p:cNvSpPr>
            <a:spLocks noGrp="1"/>
          </p:cNvSpPr>
          <p:nvPr>
            <p:ph type="sldNum" sz="quarter" idx="15"/>
          </p:nvPr>
        </p:nvSpPr>
        <p:spPr/>
        <p:txBody>
          <a:bodyPr/>
          <a:lstStyle/>
          <a:p>
            <a:pPr defTabSz="1088421"/>
            <a:fld id="{104FC826-72BB-4AF1-BA01-A94F7396A7DC}" type="slidenum">
              <a:rPr lang="en-US" smtClean="0"/>
              <a:pPr defTabSz="1088421"/>
              <a:t>‹#›</a:t>
            </a:fld>
            <a:endParaRPr lang="en-US" dirty="0"/>
          </a:p>
        </p:txBody>
      </p:sp>
    </p:spTree>
    <p:extLst>
      <p:ext uri="{BB962C8B-B14F-4D97-AF65-F5344CB8AC3E}">
        <p14:creationId xmlns:p14="http://schemas.microsoft.com/office/powerpoint/2010/main" val="1124129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2 Line">
    <p:spTree>
      <p:nvGrpSpPr>
        <p:cNvPr id="1" name=""/>
        <p:cNvGrpSpPr/>
        <p:nvPr/>
      </p:nvGrpSpPr>
      <p:grpSpPr>
        <a:xfrm>
          <a:off x="0" y="0"/>
          <a:ext cx="0" cy="0"/>
          <a:chOff x="0" y="0"/>
          <a:chExt cx="0" cy="0"/>
        </a:xfrm>
      </p:grpSpPr>
      <p:sp>
        <p:nvSpPr>
          <p:cNvPr id="17" name="Title">
            <a:extLst>
              <a:ext uri="{FF2B5EF4-FFF2-40B4-BE49-F238E27FC236}">
                <a16:creationId xmlns:a16="http://schemas.microsoft.com/office/drawing/2014/main" id="{7764AC2A-714D-48E6-8850-2398C74A5907}"/>
              </a:ext>
            </a:extLst>
          </p:cNvPr>
          <p:cNvSpPr>
            <a:spLocks noGrp="1"/>
          </p:cNvSpPr>
          <p:nvPr>
            <p:ph type="title" hasCustomPrompt="1"/>
          </p:nvPr>
        </p:nvSpPr>
        <p:spPr>
          <a:xfrm>
            <a:off x="289123" y="398368"/>
            <a:ext cx="11494890" cy="868680"/>
          </a:xfrm>
        </p:spPr>
        <p:txBody>
          <a:bodyPr anchor="b"/>
          <a:lstStyle>
            <a:lvl1pPr>
              <a:defRPr/>
            </a:lvl1pPr>
          </a:lstStyle>
          <a:p>
            <a:r>
              <a:rPr lang="en-US" dirty="0"/>
              <a:t>Click to Add</a:t>
            </a:r>
            <a:br>
              <a:rPr lang="en-US" dirty="0"/>
            </a:br>
            <a:r>
              <a:rPr lang="en-US" dirty="0"/>
              <a:t>Two-Line Title</a:t>
            </a:r>
          </a:p>
        </p:txBody>
      </p:sp>
      <p:sp>
        <p:nvSpPr>
          <p:cNvPr id="3" name="Slide Number Placeholder">
            <a:extLst>
              <a:ext uri="{FF2B5EF4-FFF2-40B4-BE49-F238E27FC236}">
                <a16:creationId xmlns:a16="http://schemas.microsoft.com/office/drawing/2014/main" id="{EBA2B6B1-8B85-4F7A-B1B8-3C2A2CA72C15}"/>
              </a:ext>
            </a:extLst>
          </p:cNvPr>
          <p:cNvSpPr>
            <a:spLocks noGrp="1"/>
          </p:cNvSpPr>
          <p:nvPr>
            <p:ph type="sldNum" sz="quarter" idx="11"/>
          </p:nvPr>
        </p:nvSpPr>
        <p:spPr/>
        <p:txBody>
          <a:bodyPr/>
          <a:lstStyle/>
          <a:p>
            <a:pPr defTabSz="1088421"/>
            <a:fld id="{104FC826-72BB-4AF1-BA01-A94F7396A7DC}" type="slidenum">
              <a:rPr lang="en-US" smtClean="0"/>
              <a:pPr defTabSz="1088421"/>
              <a:t>‹#›</a:t>
            </a:fld>
            <a:endParaRPr lang="en-US" dirty="0"/>
          </a:p>
        </p:txBody>
      </p:sp>
      <p:sp>
        <p:nvSpPr>
          <p:cNvPr id="2" name="Footer Placeholder">
            <a:extLst>
              <a:ext uri="{FF2B5EF4-FFF2-40B4-BE49-F238E27FC236}">
                <a16:creationId xmlns:a16="http://schemas.microsoft.com/office/drawing/2014/main" id="{F6172FFC-9966-4FB3-B3D2-FBE84B01901E}"/>
              </a:ext>
            </a:extLst>
          </p:cNvPr>
          <p:cNvSpPr>
            <a:spLocks noGrp="1"/>
          </p:cNvSpPr>
          <p:nvPr>
            <p:ph type="ftr" sz="quarter" idx="10"/>
          </p:nvPr>
        </p:nvSpPr>
        <p:spPr/>
        <p:txBody>
          <a:bodyPr/>
          <a:lstStyle/>
          <a:p>
            <a:r>
              <a:rPr lang="en-US"/>
              <a:t>Confidential | Authorized HPE Partner Use Only</a:t>
            </a:r>
            <a:endParaRPr lang="en-US" dirty="0"/>
          </a:p>
        </p:txBody>
      </p:sp>
      <p:sp>
        <p:nvSpPr>
          <p:cNvPr id="6" name="Bar">
            <a:extLst>
              <a:ext uri="{FF2B5EF4-FFF2-40B4-BE49-F238E27FC236}">
                <a16:creationId xmlns:a16="http://schemas.microsoft.com/office/drawing/2014/main" id="{E884D57C-DE96-4DA8-9B1B-592B99A5CF8D}"/>
              </a:ext>
            </a:extLst>
          </p:cNvPr>
          <p:cNvSpPr/>
          <p:nvPr userDrawn="1"/>
        </p:nvSpPr>
        <p:spPr>
          <a:xfrm>
            <a:off x="385100" y="1247488"/>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18"/>
            </a:endParaRPr>
          </a:p>
        </p:txBody>
      </p:sp>
    </p:spTree>
    <p:extLst>
      <p:ext uri="{BB962C8B-B14F-4D97-AF65-F5344CB8AC3E}">
        <p14:creationId xmlns:p14="http://schemas.microsoft.com/office/powerpoint/2010/main" val="902851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Subtitle, 2 Line">
    <p:spTree>
      <p:nvGrpSpPr>
        <p:cNvPr id="1" name=""/>
        <p:cNvGrpSpPr/>
        <p:nvPr/>
      </p:nvGrpSpPr>
      <p:grpSpPr>
        <a:xfrm>
          <a:off x="0" y="0"/>
          <a:ext cx="0" cy="0"/>
          <a:chOff x="0" y="0"/>
          <a:chExt cx="0" cy="0"/>
        </a:xfrm>
      </p:grpSpPr>
      <p:sp>
        <p:nvSpPr>
          <p:cNvPr id="9" name="Subtitle">
            <a:extLst>
              <a:ext uri="{FF2B5EF4-FFF2-40B4-BE49-F238E27FC236}">
                <a16:creationId xmlns:a16="http://schemas.microsoft.com/office/drawing/2014/main" id="{6957406C-CA6F-47F8-9FC9-A15BE313C415}"/>
              </a:ext>
            </a:extLst>
          </p:cNvPr>
          <p:cNvSpPr>
            <a:spLocks noGrp="1"/>
          </p:cNvSpPr>
          <p:nvPr>
            <p:ph type="body" sz="quarter" idx="13" hasCustomPrompt="1"/>
          </p:nvPr>
        </p:nvSpPr>
        <p:spPr>
          <a:xfrm>
            <a:off x="281746" y="1178166"/>
            <a:ext cx="11529254" cy="381000"/>
          </a:xfrm>
        </p:spPr>
        <p:txBody>
          <a:bodyPr vert="horz" lIns="91440" tIns="91440" rIns="91440" bIns="91440" rtlCol="0" anchor="ctr">
            <a:noAutofit/>
          </a:bodyPr>
          <a:lstStyle>
            <a:lvl1pPr marL="0" indent="0">
              <a:buNone/>
              <a:defRPr sz="2400" baseline="0" dirty="0">
                <a:latin typeface="+mn-lt"/>
              </a:defRPr>
            </a:lvl1pPr>
          </a:lstStyle>
          <a:p>
            <a:pPr marL="182880" lvl="0" indent="-182880">
              <a:spcBef>
                <a:spcPts val="0"/>
              </a:spcBef>
            </a:pPr>
            <a:r>
              <a:rPr lang="en-US" dirty="0"/>
              <a:t>Click to add one-line subtitle</a:t>
            </a:r>
          </a:p>
        </p:txBody>
      </p:sp>
      <p:sp>
        <p:nvSpPr>
          <p:cNvPr id="10" name="Bar">
            <a:extLst>
              <a:ext uri="{FF2B5EF4-FFF2-40B4-BE49-F238E27FC236}">
                <a16:creationId xmlns:a16="http://schemas.microsoft.com/office/drawing/2014/main" id="{371489F8-FD72-440E-84EC-51D4A768BB5E}"/>
              </a:ext>
            </a:extLst>
          </p:cNvPr>
          <p:cNvSpPr/>
          <p:nvPr userDrawn="1"/>
        </p:nvSpPr>
        <p:spPr>
          <a:xfrm>
            <a:off x="385100" y="1663329"/>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18"/>
            </a:endParaRPr>
          </a:p>
        </p:txBody>
      </p:sp>
      <p:sp>
        <p:nvSpPr>
          <p:cNvPr id="22" name="Title">
            <a:extLst>
              <a:ext uri="{FF2B5EF4-FFF2-40B4-BE49-F238E27FC236}">
                <a16:creationId xmlns:a16="http://schemas.microsoft.com/office/drawing/2014/main" id="{5535819F-7681-4776-AE9B-BEAB22E80CFE}"/>
              </a:ext>
            </a:extLst>
          </p:cNvPr>
          <p:cNvSpPr>
            <a:spLocks noGrp="1"/>
          </p:cNvSpPr>
          <p:nvPr>
            <p:ph type="title" hasCustomPrompt="1"/>
          </p:nvPr>
        </p:nvSpPr>
        <p:spPr>
          <a:xfrm>
            <a:off x="289123" y="398368"/>
            <a:ext cx="11494890" cy="868680"/>
          </a:xfrm>
        </p:spPr>
        <p:txBody>
          <a:bodyPr anchor="b"/>
          <a:lstStyle>
            <a:lvl1pPr>
              <a:defRPr/>
            </a:lvl1pPr>
          </a:lstStyle>
          <a:p>
            <a:r>
              <a:rPr lang="en-US" dirty="0"/>
              <a:t>Click to Add</a:t>
            </a:r>
            <a:br>
              <a:rPr lang="en-US" dirty="0"/>
            </a:br>
            <a:r>
              <a:rPr lang="en-US" dirty="0"/>
              <a:t>Two-Line Title</a:t>
            </a:r>
          </a:p>
        </p:txBody>
      </p:sp>
      <p:sp>
        <p:nvSpPr>
          <p:cNvPr id="3" name="Slide Number Placeholder">
            <a:extLst>
              <a:ext uri="{FF2B5EF4-FFF2-40B4-BE49-F238E27FC236}">
                <a16:creationId xmlns:a16="http://schemas.microsoft.com/office/drawing/2014/main" id="{C903090B-018E-41F6-821A-0DB185B16788}"/>
              </a:ext>
            </a:extLst>
          </p:cNvPr>
          <p:cNvSpPr>
            <a:spLocks noGrp="1"/>
          </p:cNvSpPr>
          <p:nvPr>
            <p:ph type="sldNum" sz="quarter" idx="15"/>
          </p:nvPr>
        </p:nvSpPr>
        <p:spPr/>
        <p:txBody>
          <a:bodyPr/>
          <a:lstStyle/>
          <a:p>
            <a:pPr defTabSz="1088421"/>
            <a:fld id="{104FC826-72BB-4AF1-BA01-A94F7396A7DC}" type="slidenum">
              <a:rPr lang="en-US" smtClean="0"/>
              <a:pPr defTabSz="1088421"/>
              <a:t>‹#›</a:t>
            </a:fld>
            <a:endParaRPr lang="en-US" dirty="0"/>
          </a:p>
        </p:txBody>
      </p:sp>
      <p:sp>
        <p:nvSpPr>
          <p:cNvPr id="2" name="Footer Placeholder">
            <a:extLst>
              <a:ext uri="{FF2B5EF4-FFF2-40B4-BE49-F238E27FC236}">
                <a16:creationId xmlns:a16="http://schemas.microsoft.com/office/drawing/2014/main" id="{4EE71AD2-3B17-4BBC-A780-3AEAE01E7470}"/>
              </a:ext>
            </a:extLst>
          </p:cNvPr>
          <p:cNvSpPr>
            <a:spLocks noGrp="1"/>
          </p:cNvSpPr>
          <p:nvPr>
            <p:ph type="ftr" sz="quarter" idx="14"/>
          </p:nvPr>
        </p:nvSpPr>
        <p:spPr/>
        <p:txBody>
          <a:bodyPr/>
          <a:lstStyle/>
          <a:p>
            <a:r>
              <a:rPr lang="en-US"/>
              <a:t>Confidential | Authorized HPE Partner Use Only</a:t>
            </a:r>
            <a:endParaRPr lang="en-US" dirty="0"/>
          </a:p>
        </p:txBody>
      </p:sp>
    </p:spTree>
    <p:extLst>
      <p:ext uri="{BB962C8B-B14F-4D97-AF65-F5344CB8AC3E}">
        <p14:creationId xmlns:p14="http://schemas.microsoft.com/office/powerpoint/2010/main" val="124930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Left">
    <p:spTree>
      <p:nvGrpSpPr>
        <p:cNvPr id="1" name=""/>
        <p:cNvGrpSpPr/>
        <p:nvPr/>
      </p:nvGrpSpPr>
      <p:grpSpPr>
        <a:xfrm>
          <a:off x="0" y="0"/>
          <a:ext cx="0" cy="0"/>
          <a:chOff x="0" y="0"/>
          <a:chExt cx="0" cy="0"/>
        </a:xfrm>
      </p:grpSpPr>
      <p:sp>
        <p:nvSpPr>
          <p:cNvPr id="8" name="Bar"/>
          <p:cNvSpPr/>
          <p:nvPr userDrawn="1"/>
        </p:nvSpPr>
        <p:spPr>
          <a:xfrm>
            <a:off x="385100" y="3616182"/>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18"/>
            </a:endParaRPr>
          </a:p>
        </p:txBody>
      </p:sp>
      <p:sp>
        <p:nvSpPr>
          <p:cNvPr id="2" name="Title"/>
          <p:cNvSpPr>
            <a:spLocks noGrp="1"/>
          </p:cNvSpPr>
          <p:nvPr>
            <p:ph type="title" hasCustomPrompt="1"/>
          </p:nvPr>
        </p:nvSpPr>
        <p:spPr>
          <a:xfrm>
            <a:off x="289123" y="2676894"/>
            <a:ext cx="3685309" cy="868680"/>
          </a:xfrm>
        </p:spPr>
        <p:txBody>
          <a:bodyPr anchor="b"/>
          <a:lstStyle>
            <a:lvl1pPr>
              <a:defRPr/>
            </a:lvl1pPr>
          </a:lstStyle>
          <a:p>
            <a:r>
              <a:rPr lang="en-US" dirty="0"/>
              <a:t>Click to Add</a:t>
            </a:r>
            <a:br>
              <a:rPr lang="en-US" dirty="0"/>
            </a:br>
            <a:r>
              <a:rPr lang="en-US" dirty="0"/>
              <a:t>multi-Line Title</a:t>
            </a:r>
          </a:p>
        </p:txBody>
      </p:sp>
      <p:sp>
        <p:nvSpPr>
          <p:cNvPr id="4" name="Slide Number Placeholder">
            <a:extLst>
              <a:ext uri="{FF2B5EF4-FFF2-40B4-BE49-F238E27FC236}">
                <a16:creationId xmlns:a16="http://schemas.microsoft.com/office/drawing/2014/main" id="{2818CA98-330E-4FE7-B6FF-632E3112335A}"/>
              </a:ext>
            </a:extLst>
          </p:cNvPr>
          <p:cNvSpPr>
            <a:spLocks noGrp="1"/>
          </p:cNvSpPr>
          <p:nvPr>
            <p:ph type="sldNum" sz="quarter" idx="11"/>
          </p:nvPr>
        </p:nvSpPr>
        <p:spPr/>
        <p:txBody>
          <a:bodyPr/>
          <a:lstStyle/>
          <a:p>
            <a:pPr defTabSz="1088421"/>
            <a:fld id="{104FC826-72BB-4AF1-BA01-A94F7396A7DC}" type="slidenum">
              <a:rPr lang="en-US" smtClean="0"/>
              <a:pPr defTabSz="1088421"/>
              <a:t>‹#›</a:t>
            </a:fld>
            <a:endParaRPr lang="en-US" dirty="0"/>
          </a:p>
        </p:txBody>
      </p:sp>
      <p:sp>
        <p:nvSpPr>
          <p:cNvPr id="3" name="Footer Placeholder">
            <a:extLst>
              <a:ext uri="{FF2B5EF4-FFF2-40B4-BE49-F238E27FC236}">
                <a16:creationId xmlns:a16="http://schemas.microsoft.com/office/drawing/2014/main" id="{1F90604F-7FA1-41D8-9914-866F3305034E}"/>
              </a:ext>
            </a:extLst>
          </p:cNvPr>
          <p:cNvSpPr>
            <a:spLocks noGrp="1"/>
          </p:cNvSpPr>
          <p:nvPr>
            <p:ph type="ftr" sz="quarter" idx="10"/>
          </p:nvPr>
        </p:nvSpPr>
        <p:spPr/>
        <p:txBody>
          <a:bodyPr/>
          <a:lstStyle/>
          <a:p>
            <a:r>
              <a:rPr lang="en-US"/>
              <a:t>Confidential | Authorized HPE Partner Use Only</a:t>
            </a:r>
            <a:endParaRPr lang="en-US" dirty="0"/>
          </a:p>
        </p:txBody>
      </p:sp>
    </p:spTree>
    <p:extLst>
      <p:ext uri="{BB962C8B-B14F-4D97-AF65-F5344CB8AC3E}">
        <p14:creationId xmlns:p14="http://schemas.microsoft.com/office/powerpoint/2010/main" val="1327773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11" name="Content Placeholder"/>
          <p:cNvSpPr>
            <a:spLocks noGrp="1"/>
          </p:cNvSpPr>
          <p:nvPr>
            <p:ph sz="quarter" idx="13"/>
          </p:nvPr>
        </p:nvSpPr>
        <p:spPr>
          <a:xfrm>
            <a:off x="4076700" y="331788"/>
            <a:ext cx="7734300" cy="5764212"/>
          </a:xfrm>
        </p:spPr>
        <p:txBody>
          <a:bodyPr anchor="ct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Bar"/>
          <p:cNvSpPr/>
          <p:nvPr userDrawn="1"/>
        </p:nvSpPr>
        <p:spPr>
          <a:xfrm>
            <a:off x="385100" y="3616182"/>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18"/>
            </a:endParaRPr>
          </a:p>
        </p:txBody>
      </p:sp>
      <p:sp>
        <p:nvSpPr>
          <p:cNvPr id="2" name="Title"/>
          <p:cNvSpPr>
            <a:spLocks noGrp="1"/>
          </p:cNvSpPr>
          <p:nvPr>
            <p:ph type="title" hasCustomPrompt="1"/>
          </p:nvPr>
        </p:nvSpPr>
        <p:spPr>
          <a:xfrm>
            <a:off x="289122" y="2676894"/>
            <a:ext cx="3536373" cy="868680"/>
          </a:xfrm>
        </p:spPr>
        <p:txBody>
          <a:bodyPr anchor="b"/>
          <a:lstStyle>
            <a:lvl1pPr>
              <a:defRPr/>
            </a:lvl1pPr>
          </a:lstStyle>
          <a:p>
            <a:r>
              <a:rPr lang="en-US" dirty="0"/>
              <a:t>Click to Add</a:t>
            </a:r>
            <a:br>
              <a:rPr lang="en-US" dirty="0"/>
            </a:br>
            <a:r>
              <a:rPr lang="en-US" dirty="0"/>
              <a:t>multi-Line Title</a:t>
            </a:r>
          </a:p>
        </p:txBody>
      </p:sp>
      <p:sp>
        <p:nvSpPr>
          <p:cNvPr id="4" name="Slide Number Placeholder">
            <a:extLst>
              <a:ext uri="{FF2B5EF4-FFF2-40B4-BE49-F238E27FC236}">
                <a16:creationId xmlns:a16="http://schemas.microsoft.com/office/drawing/2014/main" id="{92DC03DA-1907-4E05-9BC8-105621713139}"/>
              </a:ext>
            </a:extLst>
          </p:cNvPr>
          <p:cNvSpPr>
            <a:spLocks noGrp="1"/>
          </p:cNvSpPr>
          <p:nvPr>
            <p:ph type="sldNum" sz="quarter" idx="15"/>
          </p:nvPr>
        </p:nvSpPr>
        <p:spPr/>
        <p:txBody>
          <a:bodyPr/>
          <a:lstStyle/>
          <a:p>
            <a:pPr defTabSz="1088421"/>
            <a:fld id="{104FC826-72BB-4AF1-BA01-A94F7396A7DC}" type="slidenum">
              <a:rPr lang="en-US" smtClean="0"/>
              <a:pPr defTabSz="1088421"/>
              <a:t>‹#›</a:t>
            </a:fld>
            <a:endParaRPr lang="en-US" dirty="0"/>
          </a:p>
        </p:txBody>
      </p:sp>
      <p:sp>
        <p:nvSpPr>
          <p:cNvPr id="3" name="Footer Placeholder">
            <a:extLst>
              <a:ext uri="{FF2B5EF4-FFF2-40B4-BE49-F238E27FC236}">
                <a16:creationId xmlns:a16="http://schemas.microsoft.com/office/drawing/2014/main" id="{DB2C94F6-2456-49E7-A85E-744A4B16A883}"/>
              </a:ext>
            </a:extLst>
          </p:cNvPr>
          <p:cNvSpPr>
            <a:spLocks noGrp="1"/>
          </p:cNvSpPr>
          <p:nvPr>
            <p:ph type="ftr" sz="quarter" idx="14"/>
          </p:nvPr>
        </p:nvSpPr>
        <p:spPr/>
        <p:txBody>
          <a:bodyPr/>
          <a:lstStyle/>
          <a:p>
            <a:r>
              <a:rPr lang="en-US"/>
              <a:t>Confidential | Authorized HPE Partner Use Only</a:t>
            </a:r>
            <a:endParaRPr lang="en-US" dirty="0"/>
          </a:p>
        </p:txBody>
      </p:sp>
    </p:spTree>
    <p:extLst>
      <p:ext uri="{BB962C8B-B14F-4D97-AF65-F5344CB8AC3E}">
        <p14:creationId xmlns:p14="http://schemas.microsoft.com/office/powerpoint/2010/main" val="57813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Light Picture">
    <p:bg>
      <p:bgPr>
        <a:solidFill>
          <a:schemeClr val="bg1"/>
        </a:solidFill>
        <a:effectLst/>
      </p:bgPr>
    </p:bg>
    <p:spTree>
      <p:nvGrpSpPr>
        <p:cNvPr id="1" name=""/>
        <p:cNvGrpSpPr/>
        <p:nvPr/>
      </p:nvGrpSpPr>
      <p:grpSpPr>
        <a:xfrm>
          <a:off x="0" y="0"/>
          <a:ext cx="0" cy="0"/>
          <a:chOff x="0" y="0"/>
          <a:chExt cx="0" cy="0"/>
        </a:xfrm>
      </p:grpSpPr>
      <p:sp>
        <p:nvSpPr>
          <p:cNvPr id="17" name="Date"/>
          <p:cNvSpPr>
            <a:spLocks noGrp="1"/>
          </p:cNvSpPr>
          <p:nvPr userDrawn="1">
            <p:ph type="body" sz="quarter" idx="13" hasCustomPrompt="1"/>
          </p:nvPr>
        </p:nvSpPr>
        <p:spPr>
          <a:xfrm>
            <a:off x="284397" y="4577983"/>
            <a:ext cx="5489578" cy="339214"/>
          </a:xfrm>
        </p:spPr>
        <p:txBody>
          <a:bodyPr lIns="91440" tIns="91440" rIns="91440" bIns="91440">
            <a:noAutofit/>
          </a:bodyPr>
          <a:lstStyle>
            <a:lvl1pPr marL="0" indent="0">
              <a:spcBef>
                <a:spcPts val="0"/>
              </a:spcBef>
              <a:buNone/>
              <a:defRPr sz="2200" baseline="0">
                <a:solidFill>
                  <a:schemeClr val="tx1"/>
                </a:solidFill>
                <a:latin typeface="+mn-lt"/>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Month day, year</a:t>
            </a:r>
          </a:p>
        </p:txBody>
      </p:sp>
      <p:sp>
        <p:nvSpPr>
          <p:cNvPr id="16" name="Subtitle"/>
          <p:cNvSpPr>
            <a:spLocks noGrp="1"/>
          </p:cNvSpPr>
          <p:nvPr userDrawn="1">
            <p:ph type="subTitle" idx="1" hasCustomPrompt="1"/>
          </p:nvPr>
        </p:nvSpPr>
        <p:spPr>
          <a:xfrm>
            <a:off x="284397" y="4133088"/>
            <a:ext cx="8229600" cy="438912"/>
          </a:xfrm>
        </p:spPr>
        <p:txBody>
          <a:bodyPr lIns="91440" tIns="91440" rIns="91440" bIns="91440">
            <a:noAutofit/>
          </a:bodyPr>
          <a:lstStyle>
            <a:lvl1pPr marL="0" indent="0" algn="l">
              <a:spcBef>
                <a:spcPts val="0"/>
              </a:spcBef>
              <a:buNone/>
              <a:defRPr sz="32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 name and title</a:t>
            </a:r>
          </a:p>
        </p:txBody>
      </p:sp>
      <p:sp>
        <p:nvSpPr>
          <p:cNvPr id="18" name="Bar"/>
          <p:cNvSpPr/>
          <p:nvPr userDrawn="1"/>
        </p:nvSpPr>
        <p:spPr>
          <a:xfrm>
            <a:off x="379647" y="3890957"/>
            <a:ext cx="530283"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schemeClr val="tx1"/>
              </a:solidFill>
              <a:latin typeface="MetricHPE" panose="020B0503030202060203" pitchFamily="34" charset="-18"/>
            </a:endParaRPr>
          </a:p>
        </p:txBody>
      </p:sp>
      <p:sp>
        <p:nvSpPr>
          <p:cNvPr id="15" name="Title"/>
          <p:cNvSpPr>
            <a:spLocks noGrp="1"/>
          </p:cNvSpPr>
          <p:nvPr userDrawn="1">
            <p:ph type="title" hasCustomPrompt="1"/>
          </p:nvPr>
        </p:nvSpPr>
        <p:spPr>
          <a:xfrm>
            <a:off x="284397" y="1869197"/>
            <a:ext cx="11423555" cy="1905000"/>
          </a:xfrm>
        </p:spPr>
        <p:txBody>
          <a:bodyPr lIns="91440" tIns="91440" rIns="91440" bIns="91440" anchor="b"/>
          <a:lstStyle>
            <a:lvl1pPr>
              <a:lnSpc>
                <a:spcPct val="80000"/>
              </a:lnSpc>
              <a:defRPr sz="4400">
                <a:solidFill>
                  <a:schemeClr val="tx1"/>
                </a:solidFill>
                <a:latin typeface="+mj-lt"/>
              </a:defRPr>
            </a:lvl1pPr>
          </a:lstStyle>
          <a:p>
            <a:r>
              <a:rPr lang="en-US" dirty="0"/>
              <a:t>Click to edit</a:t>
            </a:r>
            <a:br>
              <a:rPr lang="en-US" dirty="0"/>
            </a:br>
            <a:r>
              <a:rPr lang="en-US" dirty="0"/>
              <a:t>master title style</a:t>
            </a:r>
          </a:p>
        </p:txBody>
      </p:sp>
      <p:grpSp>
        <p:nvGrpSpPr>
          <p:cNvPr id="10" name="Logo">
            <a:extLst>
              <a:ext uri="{FF2B5EF4-FFF2-40B4-BE49-F238E27FC236}">
                <a16:creationId xmlns:a16="http://schemas.microsoft.com/office/drawing/2014/main" id="{A3C61050-E60B-4FC2-8361-B75DC38392A3}"/>
              </a:ext>
            </a:extLst>
          </p:cNvPr>
          <p:cNvGrpSpPr>
            <a:grpSpLocks noChangeAspect="1"/>
          </p:cNvGrpSpPr>
          <p:nvPr userDrawn="1"/>
        </p:nvGrpSpPr>
        <p:grpSpPr>
          <a:xfrm>
            <a:off x="393523" y="381956"/>
            <a:ext cx="2218745" cy="893759"/>
            <a:chOff x="393523" y="381956"/>
            <a:chExt cx="2218745" cy="893759"/>
          </a:xfrm>
        </p:grpSpPr>
        <p:sp>
          <p:nvSpPr>
            <p:cNvPr id="13" name="Element"/>
            <p:cNvSpPr>
              <a:spLocks noEditPoints="1"/>
            </p:cNvSpPr>
            <p:nvPr/>
          </p:nvSpPr>
          <p:spPr bwMode="auto">
            <a:xfrm>
              <a:off x="393523" y="381956"/>
              <a:ext cx="759854" cy="211008"/>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1A98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etricHPE Black" panose="020B0A03030202060203" pitchFamily="34" charset="0"/>
              </a:endParaRPr>
            </a:p>
          </p:txBody>
        </p:sp>
        <p:sp>
          <p:nvSpPr>
            <p:cNvPr id="14" name="Wordmark"/>
            <p:cNvSpPr>
              <a:spLocks noEditPoints="1"/>
            </p:cNvSpPr>
            <p:nvPr/>
          </p:nvSpPr>
          <p:spPr bwMode="auto">
            <a:xfrm>
              <a:off x="393523" y="730052"/>
              <a:ext cx="2218745" cy="545663"/>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etricHPE Black" panose="020B0A03030202060203" pitchFamily="34" charset="0"/>
              </a:endParaRPr>
            </a:p>
          </p:txBody>
        </p:sp>
      </p:grpSp>
      <p:sp>
        <p:nvSpPr>
          <p:cNvPr id="11" name="Footer Placeholder">
            <a:extLst>
              <a:ext uri="{FF2B5EF4-FFF2-40B4-BE49-F238E27FC236}">
                <a16:creationId xmlns:a16="http://schemas.microsoft.com/office/drawing/2014/main" id="{E28BBF5B-08AD-4A77-9AEC-6683501C3E9B}"/>
              </a:ext>
            </a:extLst>
          </p:cNvPr>
          <p:cNvSpPr>
            <a:spLocks noGrp="1"/>
          </p:cNvSpPr>
          <p:nvPr>
            <p:ph type="ftr" sz="quarter" idx="14"/>
          </p:nvPr>
        </p:nvSpPr>
        <p:spPr>
          <a:xfrm>
            <a:off x="4374720" y="6129337"/>
            <a:ext cx="7481160" cy="411581"/>
          </a:xfrm>
        </p:spPr>
        <p:txBody>
          <a:bodyPr/>
          <a:lstStyle>
            <a:lvl1pPr>
              <a:defRPr>
                <a:solidFill>
                  <a:schemeClr val="tx1"/>
                </a:solidFill>
                <a:latin typeface="+mn-lt"/>
              </a:defRPr>
            </a:lvl1pPr>
          </a:lstStyle>
          <a:p>
            <a:r>
              <a:rPr lang="en-US"/>
              <a:t>Confidential | Authorized HPE Partner Use Only</a:t>
            </a:r>
            <a:endParaRPr lang="en-US" dirty="0"/>
          </a:p>
        </p:txBody>
      </p:sp>
    </p:spTree>
    <p:extLst>
      <p:ext uri="{BB962C8B-B14F-4D97-AF65-F5344CB8AC3E}">
        <p14:creationId xmlns:p14="http://schemas.microsoft.com/office/powerpoint/2010/main" val="671395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ubtitle and Content, Left">
    <p:spTree>
      <p:nvGrpSpPr>
        <p:cNvPr id="1" name=""/>
        <p:cNvGrpSpPr/>
        <p:nvPr/>
      </p:nvGrpSpPr>
      <p:grpSpPr>
        <a:xfrm>
          <a:off x="0" y="0"/>
          <a:ext cx="0" cy="0"/>
          <a:chOff x="0" y="0"/>
          <a:chExt cx="0" cy="0"/>
        </a:xfrm>
      </p:grpSpPr>
      <p:sp>
        <p:nvSpPr>
          <p:cNvPr id="11" name="Content Placeholder"/>
          <p:cNvSpPr>
            <a:spLocks noGrp="1"/>
          </p:cNvSpPr>
          <p:nvPr>
            <p:ph sz="quarter" idx="13"/>
          </p:nvPr>
        </p:nvSpPr>
        <p:spPr>
          <a:xfrm>
            <a:off x="4076700" y="331788"/>
            <a:ext cx="7734300" cy="5764212"/>
          </a:xfrm>
        </p:spPr>
        <p:txBody>
          <a:bodyPr anchor="ct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Bar"/>
          <p:cNvSpPr/>
          <p:nvPr userDrawn="1"/>
        </p:nvSpPr>
        <p:spPr>
          <a:xfrm>
            <a:off x="385100" y="3616182"/>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18"/>
            </a:endParaRPr>
          </a:p>
        </p:txBody>
      </p:sp>
      <p:sp>
        <p:nvSpPr>
          <p:cNvPr id="10" name="Text Placeholder"/>
          <p:cNvSpPr>
            <a:spLocks noGrp="1"/>
          </p:cNvSpPr>
          <p:nvPr>
            <p:ph type="body" sz="quarter" idx="14" hasCustomPrompt="1"/>
          </p:nvPr>
        </p:nvSpPr>
        <p:spPr>
          <a:xfrm>
            <a:off x="289122" y="2691855"/>
            <a:ext cx="3566206" cy="795528"/>
          </a:xfrm>
        </p:spPr>
        <p:txBody>
          <a:bodyPr vert="horz" lIns="91440" tIns="91440" rIns="91440" bIns="91440" rtlCol="0" anchor="ctr">
            <a:noAutofit/>
          </a:bodyPr>
          <a:lstStyle>
            <a:lvl1pPr>
              <a:defRPr sz="2400" baseline="0" dirty="0">
                <a:latin typeface="+mn-lt"/>
              </a:defRPr>
            </a:lvl1pPr>
          </a:lstStyle>
          <a:p>
            <a:pPr marL="0" lvl="0" indent="0">
              <a:spcBef>
                <a:spcPts val="0"/>
              </a:spcBef>
              <a:buNone/>
            </a:pPr>
            <a:r>
              <a:rPr lang="en-US" dirty="0"/>
              <a:t>Click to add</a:t>
            </a:r>
            <a:br>
              <a:rPr lang="en-US" dirty="0"/>
            </a:br>
            <a:r>
              <a:rPr lang="en-US" dirty="0"/>
              <a:t>two-line subtitle</a:t>
            </a:r>
          </a:p>
        </p:txBody>
      </p:sp>
      <p:sp>
        <p:nvSpPr>
          <p:cNvPr id="14" name="Title"/>
          <p:cNvSpPr>
            <a:spLocks noGrp="1"/>
          </p:cNvSpPr>
          <p:nvPr>
            <p:ph type="title" hasCustomPrompt="1"/>
          </p:nvPr>
        </p:nvSpPr>
        <p:spPr>
          <a:xfrm>
            <a:off x="289122" y="1980879"/>
            <a:ext cx="3566206" cy="868680"/>
          </a:xfrm>
        </p:spPr>
        <p:txBody>
          <a:bodyPr anchor="b"/>
          <a:lstStyle>
            <a:lvl1pPr>
              <a:defRPr/>
            </a:lvl1pPr>
          </a:lstStyle>
          <a:p>
            <a:r>
              <a:rPr lang="en-US" dirty="0"/>
              <a:t>Click to Add</a:t>
            </a:r>
            <a:br>
              <a:rPr lang="en-US" dirty="0"/>
            </a:br>
            <a:r>
              <a:rPr lang="en-US" dirty="0"/>
              <a:t>multi-Line Title</a:t>
            </a:r>
          </a:p>
        </p:txBody>
      </p:sp>
      <p:sp>
        <p:nvSpPr>
          <p:cNvPr id="3" name="Slide Number Placeholder">
            <a:extLst>
              <a:ext uri="{FF2B5EF4-FFF2-40B4-BE49-F238E27FC236}">
                <a16:creationId xmlns:a16="http://schemas.microsoft.com/office/drawing/2014/main" id="{C2D12F7D-5A80-4CB3-A519-0EC3099CAB83}"/>
              </a:ext>
            </a:extLst>
          </p:cNvPr>
          <p:cNvSpPr>
            <a:spLocks noGrp="1"/>
          </p:cNvSpPr>
          <p:nvPr>
            <p:ph type="sldNum" sz="quarter" idx="16"/>
          </p:nvPr>
        </p:nvSpPr>
        <p:spPr/>
        <p:txBody>
          <a:bodyPr/>
          <a:lstStyle/>
          <a:p>
            <a:pPr defTabSz="1088421"/>
            <a:fld id="{104FC826-72BB-4AF1-BA01-A94F7396A7DC}" type="slidenum">
              <a:rPr lang="en-US" smtClean="0"/>
              <a:pPr defTabSz="1088421"/>
              <a:t>‹#›</a:t>
            </a:fld>
            <a:endParaRPr lang="en-US" dirty="0"/>
          </a:p>
        </p:txBody>
      </p:sp>
      <p:sp>
        <p:nvSpPr>
          <p:cNvPr id="2" name="Footer Placeholder">
            <a:extLst>
              <a:ext uri="{FF2B5EF4-FFF2-40B4-BE49-F238E27FC236}">
                <a16:creationId xmlns:a16="http://schemas.microsoft.com/office/drawing/2014/main" id="{0977D698-96B1-4B1C-AC10-E28AA670736D}"/>
              </a:ext>
            </a:extLst>
          </p:cNvPr>
          <p:cNvSpPr>
            <a:spLocks noGrp="1"/>
          </p:cNvSpPr>
          <p:nvPr>
            <p:ph type="ftr" sz="quarter" idx="15"/>
          </p:nvPr>
        </p:nvSpPr>
        <p:spPr/>
        <p:txBody>
          <a:bodyPr/>
          <a:lstStyle/>
          <a:p>
            <a:r>
              <a:rPr lang="en-US"/>
              <a:t>Confidential | Authorized HPE Partner Use Only</a:t>
            </a:r>
            <a:endParaRPr lang="en-US" dirty="0"/>
          </a:p>
        </p:txBody>
      </p:sp>
    </p:spTree>
    <p:extLst>
      <p:ext uri="{BB962C8B-B14F-4D97-AF65-F5344CB8AC3E}">
        <p14:creationId xmlns:p14="http://schemas.microsoft.com/office/powerpoint/2010/main" val="1514915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Content and Caption, Left">
    <p:spTree>
      <p:nvGrpSpPr>
        <p:cNvPr id="1" name=""/>
        <p:cNvGrpSpPr/>
        <p:nvPr/>
      </p:nvGrpSpPr>
      <p:grpSpPr>
        <a:xfrm>
          <a:off x="0" y="0"/>
          <a:ext cx="0" cy="0"/>
          <a:chOff x="0" y="0"/>
          <a:chExt cx="0" cy="0"/>
        </a:xfrm>
      </p:grpSpPr>
      <p:sp>
        <p:nvSpPr>
          <p:cNvPr id="11" name="Content Placeholder"/>
          <p:cNvSpPr>
            <a:spLocks noGrp="1"/>
          </p:cNvSpPr>
          <p:nvPr>
            <p:ph sz="quarter" idx="13"/>
          </p:nvPr>
        </p:nvSpPr>
        <p:spPr>
          <a:xfrm>
            <a:off x="4076700" y="331788"/>
            <a:ext cx="7734300" cy="5764212"/>
          </a:xfrm>
        </p:spPr>
        <p:txBody>
          <a:bodyPr anchor="ct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p:cNvSpPr>
            <a:spLocks noGrp="1"/>
          </p:cNvSpPr>
          <p:nvPr>
            <p:ph type="body" sz="quarter" idx="14"/>
          </p:nvPr>
        </p:nvSpPr>
        <p:spPr>
          <a:xfrm>
            <a:off x="278732" y="2534960"/>
            <a:ext cx="3546475" cy="344646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Bar"/>
          <p:cNvSpPr/>
          <p:nvPr userDrawn="1"/>
        </p:nvSpPr>
        <p:spPr>
          <a:xfrm>
            <a:off x="385100" y="2356608"/>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18"/>
            </a:endParaRPr>
          </a:p>
        </p:txBody>
      </p:sp>
      <p:sp>
        <p:nvSpPr>
          <p:cNvPr id="2" name="Title"/>
          <p:cNvSpPr>
            <a:spLocks noGrp="1"/>
          </p:cNvSpPr>
          <p:nvPr>
            <p:ph type="title" hasCustomPrompt="1"/>
          </p:nvPr>
        </p:nvSpPr>
        <p:spPr>
          <a:xfrm>
            <a:off x="289123" y="1417320"/>
            <a:ext cx="3536373" cy="868680"/>
          </a:xfrm>
        </p:spPr>
        <p:txBody>
          <a:bodyPr anchor="b"/>
          <a:lstStyle>
            <a:lvl1pPr>
              <a:defRPr/>
            </a:lvl1pPr>
          </a:lstStyle>
          <a:p>
            <a:r>
              <a:rPr lang="en-US" dirty="0"/>
              <a:t>Click to Add</a:t>
            </a:r>
            <a:br>
              <a:rPr lang="en-US" dirty="0"/>
            </a:br>
            <a:r>
              <a:rPr lang="en-US" dirty="0"/>
              <a:t>multi-Line Title</a:t>
            </a:r>
          </a:p>
        </p:txBody>
      </p:sp>
      <p:sp>
        <p:nvSpPr>
          <p:cNvPr id="4" name="Slide Number Placeholder">
            <a:extLst>
              <a:ext uri="{FF2B5EF4-FFF2-40B4-BE49-F238E27FC236}">
                <a16:creationId xmlns:a16="http://schemas.microsoft.com/office/drawing/2014/main" id="{F37736B1-D7A7-4407-BE85-C3B77D9DE3FC}"/>
              </a:ext>
            </a:extLst>
          </p:cNvPr>
          <p:cNvSpPr>
            <a:spLocks noGrp="1"/>
          </p:cNvSpPr>
          <p:nvPr>
            <p:ph type="sldNum" sz="quarter" idx="16"/>
          </p:nvPr>
        </p:nvSpPr>
        <p:spPr/>
        <p:txBody>
          <a:bodyPr/>
          <a:lstStyle/>
          <a:p>
            <a:pPr defTabSz="1088421"/>
            <a:fld id="{104FC826-72BB-4AF1-BA01-A94F7396A7DC}" type="slidenum">
              <a:rPr lang="en-US" smtClean="0"/>
              <a:pPr defTabSz="1088421"/>
              <a:t>‹#›</a:t>
            </a:fld>
            <a:endParaRPr lang="en-US" dirty="0"/>
          </a:p>
        </p:txBody>
      </p:sp>
      <p:sp>
        <p:nvSpPr>
          <p:cNvPr id="3" name="Footer Placeholder">
            <a:extLst>
              <a:ext uri="{FF2B5EF4-FFF2-40B4-BE49-F238E27FC236}">
                <a16:creationId xmlns:a16="http://schemas.microsoft.com/office/drawing/2014/main" id="{C2633DB1-4E58-49AF-9CC5-F4480459AEB7}"/>
              </a:ext>
            </a:extLst>
          </p:cNvPr>
          <p:cNvSpPr>
            <a:spLocks noGrp="1"/>
          </p:cNvSpPr>
          <p:nvPr>
            <p:ph type="ftr" sz="quarter" idx="15"/>
          </p:nvPr>
        </p:nvSpPr>
        <p:spPr/>
        <p:txBody>
          <a:bodyPr/>
          <a:lstStyle/>
          <a:p>
            <a:r>
              <a:rPr lang="en-US"/>
              <a:t>Confidential | Authorized HPE Partner Use Only</a:t>
            </a:r>
            <a:endParaRPr lang="en-US" dirty="0"/>
          </a:p>
        </p:txBody>
      </p:sp>
    </p:spTree>
    <p:extLst>
      <p:ext uri="{BB962C8B-B14F-4D97-AF65-F5344CB8AC3E}">
        <p14:creationId xmlns:p14="http://schemas.microsoft.com/office/powerpoint/2010/main" val="196708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Picture and Caption, Left">
    <p:spTree>
      <p:nvGrpSpPr>
        <p:cNvPr id="1" name=""/>
        <p:cNvGrpSpPr/>
        <p:nvPr/>
      </p:nvGrpSpPr>
      <p:grpSpPr>
        <a:xfrm>
          <a:off x="0" y="0"/>
          <a:ext cx="0" cy="0"/>
          <a:chOff x="0" y="0"/>
          <a:chExt cx="0" cy="0"/>
        </a:xfrm>
      </p:grpSpPr>
      <p:sp>
        <p:nvSpPr>
          <p:cNvPr id="11" name="Picture Placeholder">
            <a:extLst>
              <a:ext uri="{FF2B5EF4-FFF2-40B4-BE49-F238E27FC236}">
                <a16:creationId xmlns:a16="http://schemas.microsoft.com/office/drawing/2014/main" id="{685C0DB9-A0DF-42B9-B705-83944EECB349}"/>
              </a:ext>
            </a:extLst>
          </p:cNvPr>
          <p:cNvSpPr>
            <a:spLocks noGrp="1"/>
          </p:cNvSpPr>
          <p:nvPr>
            <p:ph type="pic" sz="quarter" idx="15" hasCustomPrompt="1"/>
          </p:nvPr>
        </p:nvSpPr>
        <p:spPr>
          <a:xfrm>
            <a:off x="4076700" y="0"/>
            <a:ext cx="8115300" cy="6858000"/>
          </a:xfrm>
        </p:spPr>
        <p:txBody>
          <a:bodyPr anchor="ctr"/>
          <a:lstStyle>
            <a:lvl1pPr marL="0" indent="0" algn="ctr">
              <a:buNone/>
              <a:defRPr>
                <a:latin typeface="+mn-lt"/>
              </a:defRPr>
            </a:lvl1pPr>
          </a:lstStyle>
          <a:p>
            <a:r>
              <a:rPr lang="en-US" dirty="0"/>
              <a:t>Click to add edge-to-edge picture</a:t>
            </a:r>
          </a:p>
        </p:txBody>
      </p:sp>
      <p:sp>
        <p:nvSpPr>
          <p:cNvPr id="7" name="Text Placeholder"/>
          <p:cNvSpPr>
            <a:spLocks noGrp="1"/>
          </p:cNvSpPr>
          <p:nvPr>
            <p:ph type="body" sz="quarter" idx="14"/>
          </p:nvPr>
        </p:nvSpPr>
        <p:spPr>
          <a:xfrm>
            <a:off x="278731" y="2534960"/>
            <a:ext cx="3546475" cy="344646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Bar"/>
          <p:cNvSpPr/>
          <p:nvPr userDrawn="1"/>
        </p:nvSpPr>
        <p:spPr>
          <a:xfrm>
            <a:off x="385100" y="2356608"/>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18"/>
            </a:endParaRPr>
          </a:p>
        </p:txBody>
      </p:sp>
      <p:sp>
        <p:nvSpPr>
          <p:cNvPr id="2" name="Title"/>
          <p:cNvSpPr>
            <a:spLocks noGrp="1"/>
          </p:cNvSpPr>
          <p:nvPr>
            <p:ph type="title" hasCustomPrompt="1"/>
          </p:nvPr>
        </p:nvSpPr>
        <p:spPr>
          <a:xfrm>
            <a:off x="289122" y="1417320"/>
            <a:ext cx="3536373" cy="868680"/>
          </a:xfrm>
        </p:spPr>
        <p:txBody>
          <a:bodyPr anchor="b"/>
          <a:lstStyle>
            <a:lvl1pPr>
              <a:defRPr/>
            </a:lvl1pPr>
          </a:lstStyle>
          <a:p>
            <a:r>
              <a:rPr lang="en-US" dirty="0"/>
              <a:t>Click to Add</a:t>
            </a:r>
            <a:br>
              <a:rPr lang="en-US" dirty="0"/>
            </a:br>
            <a:r>
              <a:rPr lang="en-US" dirty="0"/>
              <a:t>multi-Line Title</a:t>
            </a:r>
          </a:p>
        </p:txBody>
      </p:sp>
      <p:sp>
        <p:nvSpPr>
          <p:cNvPr id="4" name="Slide Number Placeholder">
            <a:extLst>
              <a:ext uri="{FF2B5EF4-FFF2-40B4-BE49-F238E27FC236}">
                <a16:creationId xmlns:a16="http://schemas.microsoft.com/office/drawing/2014/main" id="{8085FE46-B145-48DA-84CC-BEC7ABB0F6C2}"/>
              </a:ext>
            </a:extLst>
          </p:cNvPr>
          <p:cNvSpPr>
            <a:spLocks noGrp="1"/>
          </p:cNvSpPr>
          <p:nvPr>
            <p:ph type="sldNum" sz="quarter" idx="17"/>
          </p:nvPr>
        </p:nvSpPr>
        <p:spPr/>
        <p:txBody>
          <a:bodyPr/>
          <a:lstStyle/>
          <a:p>
            <a:pPr defTabSz="1088421"/>
            <a:fld id="{104FC826-72BB-4AF1-BA01-A94F7396A7DC}" type="slidenum">
              <a:rPr lang="en-US" smtClean="0"/>
              <a:pPr defTabSz="1088421"/>
              <a:t>‹#›</a:t>
            </a:fld>
            <a:endParaRPr lang="en-US" dirty="0"/>
          </a:p>
        </p:txBody>
      </p:sp>
      <p:sp>
        <p:nvSpPr>
          <p:cNvPr id="3" name="Footer Placeholder">
            <a:extLst>
              <a:ext uri="{FF2B5EF4-FFF2-40B4-BE49-F238E27FC236}">
                <a16:creationId xmlns:a16="http://schemas.microsoft.com/office/drawing/2014/main" id="{62B249EC-9477-452C-91FB-A412BD37EFC8}"/>
              </a:ext>
            </a:extLst>
          </p:cNvPr>
          <p:cNvSpPr>
            <a:spLocks noGrp="1"/>
          </p:cNvSpPr>
          <p:nvPr>
            <p:ph type="ftr" sz="quarter" idx="16"/>
          </p:nvPr>
        </p:nvSpPr>
        <p:spPr/>
        <p:txBody>
          <a:bodyPr/>
          <a:lstStyle/>
          <a:p>
            <a:r>
              <a:rPr lang="en-US"/>
              <a:t>Confidential | Authorized HPE Partner Use Only</a:t>
            </a:r>
            <a:endParaRPr lang="en-US" dirty="0"/>
          </a:p>
        </p:txBody>
      </p:sp>
    </p:spTree>
    <p:extLst>
      <p:ext uri="{BB962C8B-B14F-4D97-AF65-F5344CB8AC3E}">
        <p14:creationId xmlns:p14="http://schemas.microsoft.com/office/powerpoint/2010/main" val="583046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1" name="Text Placeholder"/>
          <p:cNvSpPr>
            <a:spLocks noGrp="1"/>
          </p:cNvSpPr>
          <p:nvPr>
            <p:ph type="body" sz="half" idx="2" hasCustomPrompt="1"/>
          </p:nvPr>
        </p:nvSpPr>
        <p:spPr bwMode="ltGray">
          <a:xfrm>
            <a:off x="8526166" y="999674"/>
            <a:ext cx="3257847" cy="5096326"/>
          </a:xfrm>
          <a:noFill/>
          <a:ln w="57150">
            <a:solidFill>
              <a:srgbClr val="32DAC8"/>
            </a:solidFill>
            <a:miter lim="800000"/>
          </a:ln>
        </p:spPr>
        <p:txBody>
          <a:bodyPr lIns="137160" tIns="91440" rIns="137160" bIns="91440">
            <a:noAutofit/>
          </a:bodyPr>
          <a:lstStyle>
            <a:lvl1pPr marL="0" indent="0">
              <a:spcBef>
                <a:spcPts val="900"/>
              </a:spcBef>
              <a:buNone/>
              <a:defRPr sz="22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supporting text</a:t>
            </a:r>
          </a:p>
          <a:p>
            <a:pPr lvl="0"/>
            <a:endParaRPr lang="en-US" dirty="0"/>
          </a:p>
        </p:txBody>
      </p:sp>
      <p:sp>
        <p:nvSpPr>
          <p:cNvPr id="12" name="Content Placeholder">
            <a:extLst>
              <a:ext uri="{FF2B5EF4-FFF2-40B4-BE49-F238E27FC236}">
                <a16:creationId xmlns:a16="http://schemas.microsoft.com/office/drawing/2014/main" id="{269A3E8D-DCFB-4D37-86BB-56632B0912B1}"/>
              </a:ext>
            </a:extLst>
          </p:cNvPr>
          <p:cNvSpPr>
            <a:spLocks noGrp="1"/>
          </p:cNvSpPr>
          <p:nvPr>
            <p:ph sz="quarter" idx="18"/>
          </p:nvPr>
        </p:nvSpPr>
        <p:spPr>
          <a:xfrm>
            <a:off x="385100" y="995363"/>
            <a:ext cx="7844500" cy="5100637"/>
          </a:xfrm>
          <a:ln>
            <a:noFill/>
            <a:miter lim="800000"/>
          </a:ln>
        </p:spPr>
        <p:txBody>
          <a:bodyPr lIns="0" r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Bar"/>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18"/>
            </a:endParaRPr>
          </a:p>
        </p:txBody>
      </p:sp>
      <p:sp>
        <p:nvSpPr>
          <p:cNvPr id="4" name="Title">
            <a:extLst>
              <a:ext uri="{FF2B5EF4-FFF2-40B4-BE49-F238E27FC236}">
                <a16:creationId xmlns:a16="http://schemas.microsoft.com/office/drawing/2014/main" id="{37FCC12E-6D90-403E-80FA-0F7CB28A28D9}"/>
              </a:ext>
            </a:extLst>
          </p:cNvPr>
          <p:cNvSpPr>
            <a:spLocks noGrp="1"/>
          </p:cNvSpPr>
          <p:nvPr>
            <p:ph type="title"/>
          </p:nvPr>
        </p:nvSpPr>
        <p:spPr/>
        <p:txBody>
          <a:bodyPr/>
          <a:lstStyle/>
          <a:p>
            <a:r>
              <a:rPr lang="en-US" dirty="0"/>
              <a:t>Click to edit Master title style</a:t>
            </a:r>
          </a:p>
        </p:txBody>
      </p:sp>
      <p:sp>
        <p:nvSpPr>
          <p:cNvPr id="3" name="Slide Number Placeholder">
            <a:extLst>
              <a:ext uri="{FF2B5EF4-FFF2-40B4-BE49-F238E27FC236}">
                <a16:creationId xmlns:a16="http://schemas.microsoft.com/office/drawing/2014/main" id="{91E92FAC-B699-43F5-B87D-2D8B714080E4}"/>
              </a:ext>
            </a:extLst>
          </p:cNvPr>
          <p:cNvSpPr>
            <a:spLocks noGrp="1"/>
          </p:cNvSpPr>
          <p:nvPr>
            <p:ph type="sldNum" sz="quarter" idx="20"/>
          </p:nvPr>
        </p:nvSpPr>
        <p:spPr/>
        <p:txBody>
          <a:bodyPr/>
          <a:lstStyle/>
          <a:p>
            <a:pPr defTabSz="1088421"/>
            <a:fld id="{104FC826-72BB-4AF1-BA01-A94F7396A7DC}" type="slidenum">
              <a:rPr lang="en-US" smtClean="0"/>
              <a:pPr defTabSz="1088421"/>
              <a:t>‹#›</a:t>
            </a:fld>
            <a:endParaRPr lang="en-US" dirty="0"/>
          </a:p>
        </p:txBody>
      </p:sp>
      <p:sp>
        <p:nvSpPr>
          <p:cNvPr id="2" name="Footer Placeholder">
            <a:extLst>
              <a:ext uri="{FF2B5EF4-FFF2-40B4-BE49-F238E27FC236}">
                <a16:creationId xmlns:a16="http://schemas.microsoft.com/office/drawing/2014/main" id="{C38747A7-25DE-48D8-8D31-0F3DF66ADF9A}"/>
              </a:ext>
            </a:extLst>
          </p:cNvPr>
          <p:cNvSpPr>
            <a:spLocks noGrp="1"/>
          </p:cNvSpPr>
          <p:nvPr>
            <p:ph type="ftr" sz="quarter" idx="19"/>
          </p:nvPr>
        </p:nvSpPr>
        <p:spPr/>
        <p:txBody>
          <a:bodyPr/>
          <a:lstStyle/>
          <a:p>
            <a:r>
              <a:rPr lang="en-US"/>
              <a:t>Confidential | Authorized HPE Partner Use Only</a:t>
            </a:r>
            <a:endParaRPr lang="en-US" dirty="0"/>
          </a:p>
        </p:txBody>
      </p:sp>
    </p:spTree>
    <p:extLst>
      <p:ext uri="{BB962C8B-B14F-4D97-AF65-F5344CB8AC3E}">
        <p14:creationId xmlns:p14="http://schemas.microsoft.com/office/powerpoint/2010/main" val="367109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4" name="Text Placeholder"/>
          <p:cNvSpPr>
            <a:spLocks noGrp="1"/>
          </p:cNvSpPr>
          <p:nvPr>
            <p:ph type="body" sz="half" idx="2" hasCustomPrompt="1"/>
          </p:nvPr>
        </p:nvSpPr>
        <p:spPr bwMode="ltGray">
          <a:xfrm>
            <a:off x="8526166" y="999674"/>
            <a:ext cx="3257847" cy="5096326"/>
          </a:xfrm>
          <a:noFill/>
          <a:ln w="57150">
            <a:noFill/>
            <a:miter lim="800000"/>
          </a:ln>
        </p:spPr>
        <p:txBody>
          <a:bodyPr lIns="137160" tIns="91440" rIns="137160" bIns="91440">
            <a:noAutofit/>
          </a:bodyPr>
          <a:lstStyle>
            <a:lvl1pPr marL="0" indent="0">
              <a:spcBef>
                <a:spcPts val="900"/>
              </a:spcBef>
              <a:buNone/>
              <a:defRPr sz="22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supporting text</a:t>
            </a:r>
          </a:p>
          <a:p>
            <a:pPr lvl="0"/>
            <a:endParaRPr lang="en-US" dirty="0"/>
          </a:p>
        </p:txBody>
      </p:sp>
      <p:sp>
        <p:nvSpPr>
          <p:cNvPr id="15" name="Picture Placeholder"/>
          <p:cNvSpPr>
            <a:spLocks noGrp="1"/>
          </p:cNvSpPr>
          <p:nvPr>
            <p:ph type="pic" sz="quarter" idx="18" hasCustomPrompt="1"/>
          </p:nvPr>
        </p:nvSpPr>
        <p:spPr>
          <a:xfrm>
            <a:off x="381000" y="999540"/>
            <a:ext cx="7470648" cy="5096460"/>
          </a:xfrm>
          <a:ln>
            <a:noFill/>
            <a:miter lim="800000"/>
          </a:ln>
        </p:spPr>
        <p:txBody>
          <a:bodyPr anchor="ctr"/>
          <a:lstStyle>
            <a:lvl1pPr marL="0" indent="0" algn="ctr">
              <a:buNone/>
              <a:defRPr>
                <a:latin typeface="+mn-lt"/>
              </a:defRPr>
            </a:lvl1pPr>
          </a:lstStyle>
          <a:p>
            <a:r>
              <a:rPr lang="en-US" dirty="0"/>
              <a:t>Click to add picture</a:t>
            </a:r>
          </a:p>
        </p:txBody>
      </p:sp>
      <p:sp>
        <p:nvSpPr>
          <p:cNvPr id="10" name="Bar"/>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18"/>
            </a:endParaRPr>
          </a:p>
        </p:txBody>
      </p:sp>
      <p:sp>
        <p:nvSpPr>
          <p:cNvPr id="4" name="Title">
            <a:extLst>
              <a:ext uri="{FF2B5EF4-FFF2-40B4-BE49-F238E27FC236}">
                <a16:creationId xmlns:a16="http://schemas.microsoft.com/office/drawing/2014/main" id="{C5722C60-FC76-4A73-9A5C-0D547B644D69}"/>
              </a:ext>
            </a:extLst>
          </p:cNvPr>
          <p:cNvSpPr>
            <a:spLocks noGrp="1"/>
          </p:cNvSpPr>
          <p:nvPr>
            <p:ph type="title"/>
          </p:nvPr>
        </p:nvSpPr>
        <p:spPr/>
        <p:txBody>
          <a:bodyPr/>
          <a:lstStyle/>
          <a:p>
            <a:r>
              <a:rPr lang="en-US" dirty="0"/>
              <a:t>Click to edit Master title style</a:t>
            </a:r>
          </a:p>
        </p:txBody>
      </p:sp>
      <p:sp>
        <p:nvSpPr>
          <p:cNvPr id="3" name="Slide Number Placeholder">
            <a:extLst>
              <a:ext uri="{FF2B5EF4-FFF2-40B4-BE49-F238E27FC236}">
                <a16:creationId xmlns:a16="http://schemas.microsoft.com/office/drawing/2014/main" id="{88A295B4-CD29-4A4B-B08E-9A6CC4F4CF81}"/>
              </a:ext>
            </a:extLst>
          </p:cNvPr>
          <p:cNvSpPr>
            <a:spLocks noGrp="1"/>
          </p:cNvSpPr>
          <p:nvPr>
            <p:ph type="sldNum" sz="quarter" idx="20"/>
          </p:nvPr>
        </p:nvSpPr>
        <p:spPr/>
        <p:txBody>
          <a:bodyPr/>
          <a:lstStyle/>
          <a:p>
            <a:pPr defTabSz="1088421"/>
            <a:fld id="{104FC826-72BB-4AF1-BA01-A94F7396A7DC}" type="slidenum">
              <a:rPr lang="en-US" smtClean="0"/>
              <a:pPr defTabSz="1088421"/>
              <a:t>‹#›</a:t>
            </a:fld>
            <a:endParaRPr lang="en-US" dirty="0"/>
          </a:p>
        </p:txBody>
      </p:sp>
      <p:sp>
        <p:nvSpPr>
          <p:cNvPr id="2" name="Footer Placeholder">
            <a:extLst>
              <a:ext uri="{FF2B5EF4-FFF2-40B4-BE49-F238E27FC236}">
                <a16:creationId xmlns:a16="http://schemas.microsoft.com/office/drawing/2014/main" id="{0B8558E5-A9EE-4418-B017-3EBC0B35FAB1}"/>
              </a:ext>
            </a:extLst>
          </p:cNvPr>
          <p:cNvSpPr>
            <a:spLocks noGrp="1"/>
          </p:cNvSpPr>
          <p:nvPr>
            <p:ph type="ftr" sz="quarter" idx="19"/>
          </p:nvPr>
        </p:nvSpPr>
        <p:spPr/>
        <p:txBody>
          <a:bodyPr/>
          <a:lstStyle/>
          <a:p>
            <a:r>
              <a:rPr lang="en-US"/>
              <a:t>Confidential | Authorized HPE Partner Use Only</a:t>
            </a:r>
            <a:endParaRPr lang="en-US" dirty="0"/>
          </a:p>
        </p:txBody>
      </p:sp>
    </p:spTree>
    <p:extLst>
      <p:ext uri="{BB962C8B-B14F-4D97-AF65-F5344CB8AC3E}">
        <p14:creationId xmlns:p14="http://schemas.microsoft.com/office/powerpoint/2010/main" val="754803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with Caption, Left">
    <p:spTree>
      <p:nvGrpSpPr>
        <p:cNvPr id="1" name=""/>
        <p:cNvGrpSpPr/>
        <p:nvPr/>
      </p:nvGrpSpPr>
      <p:grpSpPr>
        <a:xfrm>
          <a:off x="0" y="0"/>
          <a:ext cx="0" cy="0"/>
          <a:chOff x="0" y="0"/>
          <a:chExt cx="0" cy="0"/>
        </a:xfrm>
      </p:grpSpPr>
      <p:sp>
        <p:nvSpPr>
          <p:cNvPr id="14" name="Text Placeholder"/>
          <p:cNvSpPr>
            <a:spLocks noGrp="1"/>
          </p:cNvSpPr>
          <p:nvPr>
            <p:ph type="body" sz="half" idx="2" hasCustomPrompt="1"/>
          </p:nvPr>
        </p:nvSpPr>
        <p:spPr bwMode="ltGray">
          <a:xfrm>
            <a:off x="285743" y="999674"/>
            <a:ext cx="3257847" cy="5096326"/>
          </a:xfrm>
          <a:noFill/>
          <a:ln w="57150">
            <a:noFill/>
            <a:miter lim="800000"/>
          </a:ln>
        </p:spPr>
        <p:txBody>
          <a:bodyPr lIns="137160" tIns="91440" rIns="137160" bIns="91440">
            <a:noAutofit/>
          </a:bodyPr>
          <a:lstStyle>
            <a:lvl1pPr marL="0" indent="0">
              <a:spcBef>
                <a:spcPts val="900"/>
              </a:spcBef>
              <a:buNone/>
              <a:defRPr sz="22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supporting text</a:t>
            </a:r>
          </a:p>
          <a:p>
            <a:pPr lvl="0"/>
            <a:endParaRPr lang="en-US" dirty="0"/>
          </a:p>
        </p:txBody>
      </p:sp>
      <p:sp>
        <p:nvSpPr>
          <p:cNvPr id="15" name="Picture Placeholder"/>
          <p:cNvSpPr>
            <a:spLocks noGrp="1"/>
          </p:cNvSpPr>
          <p:nvPr>
            <p:ph type="pic" sz="quarter" idx="18" hasCustomPrompt="1"/>
          </p:nvPr>
        </p:nvSpPr>
        <p:spPr>
          <a:xfrm>
            <a:off x="4313365" y="999540"/>
            <a:ext cx="7470648" cy="5096460"/>
          </a:xfrm>
          <a:ln>
            <a:noFill/>
            <a:miter lim="800000"/>
          </a:ln>
        </p:spPr>
        <p:txBody>
          <a:bodyPr anchor="ctr"/>
          <a:lstStyle>
            <a:lvl1pPr marL="0" indent="0" algn="ctr">
              <a:buNone/>
              <a:defRPr>
                <a:latin typeface="+mn-lt"/>
              </a:defRPr>
            </a:lvl1pPr>
          </a:lstStyle>
          <a:p>
            <a:r>
              <a:rPr lang="en-US" dirty="0"/>
              <a:t>Click to add picture</a:t>
            </a:r>
          </a:p>
        </p:txBody>
      </p:sp>
      <p:sp>
        <p:nvSpPr>
          <p:cNvPr id="10" name="Bar"/>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18"/>
            </a:endParaRPr>
          </a:p>
        </p:txBody>
      </p:sp>
      <p:sp>
        <p:nvSpPr>
          <p:cNvPr id="4" name="Title">
            <a:extLst>
              <a:ext uri="{FF2B5EF4-FFF2-40B4-BE49-F238E27FC236}">
                <a16:creationId xmlns:a16="http://schemas.microsoft.com/office/drawing/2014/main" id="{C5722C60-FC76-4A73-9A5C-0D547B644D69}"/>
              </a:ext>
            </a:extLst>
          </p:cNvPr>
          <p:cNvSpPr>
            <a:spLocks noGrp="1"/>
          </p:cNvSpPr>
          <p:nvPr>
            <p:ph type="title"/>
          </p:nvPr>
        </p:nvSpPr>
        <p:spPr>
          <a:xfrm>
            <a:off x="285743" y="391852"/>
            <a:ext cx="11498270" cy="401362"/>
          </a:xfrm>
        </p:spPr>
        <p:txBody>
          <a:bodyPr/>
          <a:lstStyle/>
          <a:p>
            <a:r>
              <a:rPr lang="en-US" dirty="0"/>
              <a:t>Click to edit Master title style</a:t>
            </a:r>
          </a:p>
        </p:txBody>
      </p:sp>
      <p:sp>
        <p:nvSpPr>
          <p:cNvPr id="3" name="Slide Number Placeholder">
            <a:extLst>
              <a:ext uri="{FF2B5EF4-FFF2-40B4-BE49-F238E27FC236}">
                <a16:creationId xmlns:a16="http://schemas.microsoft.com/office/drawing/2014/main" id="{88A295B4-CD29-4A4B-B08E-9A6CC4F4CF81}"/>
              </a:ext>
            </a:extLst>
          </p:cNvPr>
          <p:cNvSpPr>
            <a:spLocks noGrp="1"/>
          </p:cNvSpPr>
          <p:nvPr>
            <p:ph type="sldNum" sz="quarter" idx="20"/>
          </p:nvPr>
        </p:nvSpPr>
        <p:spPr/>
        <p:txBody>
          <a:bodyPr/>
          <a:lstStyle/>
          <a:p>
            <a:pPr defTabSz="1088421"/>
            <a:fld id="{104FC826-72BB-4AF1-BA01-A94F7396A7DC}" type="slidenum">
              <a:rPr lang="en-US" smtClean="0"/>
              <a:pPr defTabSz="1088421"/>
              <a:t>‹#›</a:t>
            </a:fld>
            <a:endParaRPr lang="en-US" dirty="0"/>
          </a:p>
        </p:txBody>
      </p:sp>
      <p:sp>
        <p:nvSpPr>
          <p:cNvPr id="2" name="Footer Placeholder">
            <a:extLst>
              <a:ext uri="{FF2B5EF4-FFF2-40B4-BE49-F238E27FC236}">
                <a16:creationId xmlns:a16="http://schemas.microsoft.com/office/drawing/2014/main" id="{0B8558E5-A9EE-4418-B017-3EBC0B35FAB1}"/>
              </a:ext>
            </a:extLst>
          </p:cNvPr>
          <p:cNvSpPr>
            <a:spLocks noGrp="1"/>
          </p:cNvSpPr>
          <p:nvPr>
            <p:ph type="ftr" sz="quarter" idx="19"/>
          </p:nvPr>
        </p:nvSpPr>
        <p:spPr/>
        <p:txBody>
          <a:bodyPr/>
          <a:lstStyle/>
          <a:p>
            <a:r>
              <a:rPr lang="en-US"/>
              <a:t>Confidential | Authorized HPE Partner Use Only</a:t>
            </a:r>
            <a:endParaRPr lang="en-US" dirty="0"/>
          </a:p>
        </p:txBody>
      </p:sp>
    </p:spTree>
    <p:extLst>
      <p:ext uri="{BB962C8B-B14F-4D97-AF65-F5344CB8AC3E}">
        <p14:creationId xmlns:p14="http://schemas.microsoft.com/office/powerpoint/2010/main" val="2954502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with Content">
    <p:spTree>
      <p:nvGrpSpPr>
        <p:cNvPr id="1" name=""/>
        <p:cNvGrpSpPr/>
        <p:nvPr/>
      </p:nvGrpSpPr>
      <p:grpSpPr>
        <a:xfrm>
          <a:off x="0" y="0"/>
          <a:ext cx="0" cy="0"/>
          <a:chOff x="0" y="0"/>
          <a:chExt cx="0" cy="0"/>
        </a:xfrm>
      </p:grpSpPr>
      <p:sp>
        <p:nvSpPr>
          <p:cNvPr id="9" name="Content Placeholder">
            <a:extLst>
              <a:ext uri="{FF2B5EF4-FFF2-40B4-BE49-F238E27FC236}">
                <a16:creationId xmlns:a16="http://schemas.microsoft.com/office/drawing/2014/main" id="{184DB124-5DB1-4AD3-9276-D81D2209D170}"/>
              </a:ext>
            </a:extLst>
          </p:cNvPr>
          <p:cNvSpPr>
            <a:spLocks noGrp="1"/>
          </p:cNvSpPr>
          <p:nvPr>
            <p:ph sz="quarter" idx="22"/>
          </p:nvPr>
        </p:nvSpPr>
        <p:spPr>
          <a:xfrm>
            <a:off x="8515445" y="999540"/>
            <a:ext cx="3257847" cy="5100531"/>
          </a:xfrm>
          <a:ln>
            <a:noFill/>
            <a:miter lim="800000"/>
          </a:ln>
        </p:spPr>
        <p:txBody>
          <a:bodyPr lIns="0" r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Picture Placeholder"/>
          <p:cNvSpPr>
            <a:spLocks noGrp="1"/>
          </p:cNvSpPr>
          <p:nvPr>
            <p:ph type="pic" sz="quarter" idx="18" hasCustomPrompt="1"/>
          </p:nvPr>
        </p:nvSpPr>
        <p:spPr>
          <a:xfrm>
            <a:off x="381000" y="999540"/>
            <a:ext cx="7470648" cy="5096460"/>
          </a:xfrm>
          <a:ln>
            <a:noFill/>
            <a:miter lim="800000"/>
          </a:ln>
        </p:spPr>
        <p:txBody>
          <a:bodyPr anchor="ctr"/>
          <a:lstStyle>
            <a:lvl1pPr marL="0" indent="0" algn="ctr">
              <a:buNone/>
              <a:defRPr>
                <a:latin typeface="+mn-lt"/>
              </a:defRPr>
            </a:lvl1pPr>
          </a:lstStyle>
          <a:p>
            <a:r>
              <a:rPr lang="en-US" dirty="0"/>
              <a:t>Click to add picture</a:t>
            </a:r>
          </a:p>
        </p:txBody>
      </p:sp>
      <p:sp>
        <p:nvSpPr>
          <p:cNvPr id="10" name="Bar"/>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n-lt"/>
            </a:endParaRPr>
          </a:p>
        </p:txBody>
      </p:sp>
      <p:sp>
        <p:nvSpPr>
          <p:cNvPr id="4" name="Title">
            <a:extLst>
              <a:ext uri="{FF2B5EF4-FFF2-40B4-BE49-F238E27FC236}">
                <a16:creationId xmlns:a16="http://schemas.microsoft.com/office/drawing/2014/main" id="{4B1C1C31-7119-4D9E-8DED-87033B4B0713}"/>
              </a:ext>
            </a:extLst>
          </p:cNvPr>
          <p:cNvSpPr>
            <a:spLocks noGrp="1"/>
          </p:cNvSpPr>
          <p:nvPr>
            <p:ph type="title"/>
          </p:nvPr>
        </p:nvSpPr>
        <p:spPr/>
        <p:txBody>
          <a:bodyPr/>
          <a:lstStyle/>
          <a:p>
            <a:r>
              <a:rPr lang="en-US" dirty="0"/>
              <a:t>Click to edit Master title style</a:t>
            </a:r>
          </a:p>
        </p:txBody>
      </p:sp>
      <p:sp>
        <p:nvSpPr>
          <p:cNvPr id="3" name="Slide Number Placeholder">
            <a:extLst>
              <a:ext uri="{FF2B5EF4-FFF2-40B4-BE49-F238E27FC236}">
                <a16:creationId xmlns:a16="http://schemas.microsoft.com/office/drawing/2014/main" id="{6B8E13A3-BC15-450D-96D1-EB785D605BB8}"/>
              </a:ext>
            </a:extLst>
          </p:cNvPr>
          <p:cNvSpPr>
            <a:spLocks noGrp="1"/>
          </p:cNvSpPr>
          <p:nvPr>
            <p:ph type="sldNum" sz="quarter" idx="24"/>
          </p:nvPr>
        </p:nvSpPr>
        <p:spPr/>
        <p:txBody>
          <a:bodyPr/>
          <a:lstStyle/>
          <a:p>
            <a:pPr defTabSz="1088421"/>
            <a:fld id="{104FC826-72BB-4AF1-BA01-A94F7396A7DC}" type="slidenum">
              <a:rPr lang="en-US" smtClean="0"/>
              <a:pPr defTabSz="1088421"/>
              <a:t>‹#›</a:t>
            </a:fld>
            <a:endParaRPr lang="en-US" dirty="0"/>
          </a:p>
        </p:txBody>
      </p:sp>
      <p:sp>
        <p:nvSpPr>
          <p:cNvPr id="2" name="Footer Placeholder">
            <a:extLst>
              <a:ext uri="{FF2B5EF4-FFF2-40B4-BE49-F238E27FC236}">
                <a16:creationId xmlns:a16="http://schemas.microsoft.com/office/drawing/2014/main" id="{191AA25E-ECBD-44CD-9DE9-F058616E771E}"/>
              </a:ext>
            </a:extLst>
          </p:cNvPr>
          <p:cNvSpPr>
            <a:spLocks noGrp="1"/>
          </p:cNvSpPr>
          <p:nvPr>
            <p:ph type="ftr" sz="quarter" idx="23"/>
          </p:nvPr>
        </p:nvSpPr>
        <p:spPr/>
        <p:txBody>
          <a:bodyPr/>
          <a:lstStyle/>
          <a:p>
            <a:r>
              <a:rPr lang="en-US"/>
              <a:t>Confidential | Authorized HPE Partner Use Only</a:t>
            </a:r>
            <a:endParaRPr lang="en-US" dirty="0"/>
          </a:p>
        </p:txBody>
      </p:sp>
    </p:spTree>
    <p:extLst>
      <p:ext uri="{BB962C8B-B14F-4D97-AF65-F5344CB8AC3E}">
        <p14:creationId xmlns:p14="http://schemas.microsoft.com/office/powerpoint/2010/main" val="12604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18" name="Text Placeholder 2"/>
          <p:cNvSpPr>
            <a:spLocks noGrp="1"/>
          </p:cNvSpPr>
          <p:nvPr>
            <p:ph type="body" sz="half" idx="19" hasCustomPrompt="1"/>
          </p:nvPr>
        </p:nvSpPr>
        <p:spPr bwMode="ltGray">
          <a:xfrm>
            <a:off x="6172895" y="4925740"/>
            <a:ext cx="5611118" cy="1170260"/>
          </a:xfrm>
          <a:noFill/>
          <a:ln w="57150">
            <a:noFill/>
            <a:miter lim="800000"/>
          </a:ln>
        </p:spPr>
        <p:txBody>
          <a:bodyPr lIns="137160" tIns="91440" rIns="137160" bIns="91440">
            <a:noAutofit/>
          </a:bodyPr>
          <a:lstStyle>
            <a:lvl1pPr marL="0" indent="0" algn="ctr">
              <a:spcBef>
                <a:spcPts val="900"/>
              </a:spcBef>
              <a:buNone/>
              <a:defRPr sz="18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a:t>
            </a:r>
          </a:p>
          <a:p>
            <a:pPr lvl="0"/>
            <a:endParaRPr lang="en-US" dirty="0"/>
          </a:p>
        </p:txBody>
      </p:sp>
      <p:sp>
        <p:nvSpPr>
          <p:cNvPr id="10" name="Picture Placeholder 2">
            <a:extLst>
              <a:ext uri="{FF2B5EF4-FFF2-40B4-BE49-F238E27FC236}">
                <a16:creationId xmlns:a16="http://schemas.microsoft.com/office/drawing/2014/main" id="{E11EEBA4-9351-4C42-9CB1-BC966ADFAF07}"/>
              </a:ext>
            </a:extLst>
          </p:cNvPr>
          <p:cNvSpPr>
            <a:spLocks noGrp="1"/>
          </p:cNvSpPr>
          <p:nvPr>
            <p:ph type="pic" sz="quarter" idx="23" hasCustomPrompt="1"/>
          </p:nvPr>
        </p:nvSpPr>
        <p:spPr>
          <a:xfrm>
            <a:off x="6172725" y="999540"/>
            <a:ext cx="5611288" cy="3803904"/>
          </a:xfrm>
        </p:spPr>
        <p:txBody>
          <a:bodyPr anchor="ctr"/>
          <a:lstStyle>
            <a:lvl1pPr marL="0" indent="0" algn="ctr">
              <a:buNone/>
              <a:defRPr>
                <a:latin typeface="+mn-lt"/>
              </a:defRPr>
            </a:lvl1pPr>
          </a:lstStyle>
          <a:p>
            <a:r>
              <a:rPr lang="en-US" dirty="0"/>
              <a:t>Click to add picture</a:t>
            </a:r>
          </a:p>
        </p:txBody>
      </p:sp>
      <p:sp>
        <p:nvSpPr>
          <p:cNvPr id="16" name="Text Placeholder 1"/>
          <p:cNvSpPr>
            <a:spLocks noGrp="1"/>
          </p:cNvSpPr>
          <p:nvPr>
            <p:ph type="body" sz="half" idx="2" hasCustomPrompt="1"/>
          </p:nvPr>
        </p:nvSpPr>
        <p:spPr bwMode="ltGray">
          <a:xfrm>
            <a:off x="381000" y="4925740"/>
            <a:ext cx="5611118" cy="1170260"/>
          </a:xfrm>
          <a:noFill/>
          <a:ln w="57150">
            <a:noFill/>
            <a:miter lim="800000"/>
          </a:ln>
        </p:spPr>
        <p:txBody>
          <a:bodyPr lIns="137160" tIns="91440" rIns="137160" bIns="91440">
            <a:noAutofit/>
          </a:bodyPr>
          <a:lstStyle>
            <a:lvl1pPr marL="0" indent="0" algn="ctr">
              <a:spcBef>
                <a:spcPts val="900"/>
              </a:spcBef>
              <a:buNone/>
              <a:defRPr sz="18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a:t>
            </a:r>
          </a:p>
          <a:p>
            <a:pPr lvl="0"/>
            <a:endParaRPr lang="en-US" dirty="0"/>
          </a:p>
        </p:txBody>
      </p:sp>
      <p:sp>
        <p:nvSpPr>
          <p:cNvPr id="17" name="Picture Placeholder 1"/>
          <p:cNvSpPr>
            <a:spLocks noGrp="1"/>
          </p:cNvSpPr>
          <p:nvPr>
            <p:ph type="pic" sz="quarter" idx="18" hasCustomPrompt="1"/>
          </p:nvPr>
        </p:nvSpPr>
        <p:spPr>
          <a:xfrm>
            <a:off x="381000" y="999540"/>
            <a:ext cx="5611288" cy="3803904"/>
          </a:xfrm>
        </p:spPr>
        <p:txBody>
          <a:bodyPr anchor="ctr"/>
          <a:lstStyle>
            <a:lvl1pPr marL="0" indent="0" algn="ctr">
              <a:buNone/>
              <a:defRPr>
                <a:latin typeface="+mn-lt"/>
              </a:defRPr>
            </a:lvl1pPr>
          </a:lstStyle>
          <a:p>
            <a:r>
              <a:rPr lang="en-US" dirty="0"/>
              <a:t>Click to add picture</a:t>
            </a:r>
          </a:p>
        </p:txBody>
      </p:sp>
      <p:sp>
        <p:nvSpPr>
          <p:cNvPr id="12" name="Bar"/>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18"/>
            </a:endParaRPr>
          </a:p>
        </p:txBody>
      </p:sp>
      <p:sp>
        <p:nvSpPr>
          <p:cNvPr id="4" name="Title">
            <a:extLst>
              <a:ext uri="{FF2B5EF4-FFF2-40B4-BE49-F238E27FC236}">
                <a16:creationId xmlns:a16="http://schemas.microsoft.com/office/drawing/2014/main" id="{0F79D366-784C-495D-8F64-93E8B37FC9D0}"/>
              </a:ext>
            </a:extLst>
          </p:cNvPr>
          <p:cNvSpPr>
            <a:spLocks noGrp="1"/>
          </p:cNvSpPr>
          <p:nvPr>
            <p:ph type="title"/>
          </p:nvPr>
        </p:nvSpPr>
        <p:spPr>
          <a:xfrm>
            <a:off x="285743" y="391852"/>
            <a:ext cx="11498270" cy="401362"/>
          </a:xfrm>
        </p:spPr>
        <p:txBody>
          <a:bodyPr/>
          <a:lstStyle/>
          <a:p>
            <a:r>
              <a:rPr lang="en-US" dirty="0"/>
              <a:t>Click to edit Master title style</a:t>
            </a:r>
          </a:p>
        </p:txBody>
      </p:sp>
      <p:sp>
        <p:nvSpPr>
          <p:cNvPr id="3" name="Slide Number Placeholder">
            <a:extLst>
              <a:ext uri="{FF2B5EF4-FFF2-40B4-BE49-F238E27FC236}">
                <a16:creationId xmlns:a16="http://schemas.microsoft.com/office/drawing/2014/main" id="{833220B8-73BB-42A1-AE6B-0898C72176B1}"/>
              </a:ext>
            </a:extLst>
          </p:cNvPr>
          <p:cNvSpPr>
            <a:spLocks noGrp="1"/>
          </p:cNvSpPr>
          <p:nvPr>
            <p:ph type="sldNum" sz="quarter" idx="22"/>
          </p:nvPr>
        </p:nvSpPr>
        <p:spPr/>
        <p:txBody>
          <a:bodyPr/>
          <a:lstStyle/>
          <a:p>
            <a:pPr defTabSz="1088421"/>
            <a:fld id="{104FC826-72BB-4AF1-BA01-A94F7396A7DC}" type="slidenum">
              <a:rPr lang="en-US" smtClean="0"/>
              <a:pPr defTabSz="1088421"/>
              <a:t>‹#›</a:t>
            </a:fld>
            <a:endParaRPr lang="en-US" dirty="0"/>
          </a:p>
        </p:txBody>
      </p:sp>
      <p:sp>
        <p:nvSpPr>
          <p:cNvPr id="2" name="Footer Placeholder">
            <a:extLst>
              <a:ext uri="{FF2B5EF4-FFF2-40B4-BE49-F238E27FC236}">
                <a16:creationId xmlns:a16="http://schemas.microsoft.com/office/drawing/2014/main" id="{278F3E4F-3B9E-412C-A6C9-621D3C25AA9F}"/>
              </a:ext>
            </a:extLst>
          </p:cNvPr>
          <p:cNvSpPr>
            <a:spLocks noGrp="1"/>
          </p:cNvSpPr>
          <p:nvPr>
            <p:ph type="ftr" sz="quarter" idx="21"/>
          </p:nvPr>
        </p:nvSpPr>
        <p:spPr/>
        <p:txBody>
          <a:bodyPr/>
          <a:lstStyle/>
          <a:p>
            <a:r>
              <a:rPr lang="en-US"/>
              <a:t>Confidential | Authorized HPE Partner Use Only</a:t>
            </a:r>
            <a:endParaRPr lang="en-US" dirty="0"/>
          </a:p>
        </p:txBody>
      </p:sp>
    </p:spTree>
    <p:extLst>
      <p:ext uri="{BB962C8B-B14F-4D97-AF65-F5344CB8AC3E}">
        <p14:creationId xmlns:p14="http://schemas.microsoft.com/office/powerpoint/2010/main" val="127741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6" name="Text Placeholder 3"/>
          <p:cNvSpPr>
            <a:spLocks noGrp="1"/>
          </p:cNvSpPr>
          <p:nvPr>
            <p:ph type="body" sz="half" idx="21" hasCustomPrompt="1"/>
          </p:nvPr>
        </p:nvSpPr>
        <p:spPr bwMode="ltGray">
          <a:xfrm>
            <a:off x="8105705" y="4925740"/>
            <a:ext cx="3678308" cy="1152211"/>
          </a:xfrm>
          <a:noFill/>
          <a:ln w="57150">
            <a:noFill/>
            <a:miter lim="800000"/>
          </a:ln>
        </p:spPr>
        <p:txBody>
          <a:bodyPr lIns="137160" tIns="91440" rIns="137160" bIns="91440">
            <a:noAutofit/>
          </a:bodyPr>
          <a:lstStyle>
            <a:lvl1pPr marL="0" indent="0" algn="ctr">
              <a:spcBef>
                <a:spcPts val="900"/>
              </a:spcBef>
              <a:buNone/>
              <a:defRPr sz="18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a:t>
            </a:r>
          </a:p>
          <a:p>
            <a:pPr lvl="0"/>
            <a:endParaRPr lang="en-US" dirty="0"/>
          </a:p>
        </p:txBody>
      </p:sp>
      <p:sp>
        <p:nvSpPr>
          <p:cNvPr id="27" name="Picture Placeholder 3"/>
          <p:cNvSpPr>
            <a:spLocks noGrp="1"/>
          </p:cNvSpPr>
          <p:nvPr>
            <p:ph type="pic" sz="quarter" idx="22" hasCustomPrompt="1"/>
          </p:nvPr>
        </p:nvSpPr>
        <p:spPr>
          <a:xfrm>
            <a:off x="8097009" y="999540"/>
            <a:ext cx="3678308" cy="3803904"/>
          </a:xfrm>
        </p:spPr>
        <p:txBody>
          <a:bodyPr anchor="ctr"/>
          <a:lstStyle>
            <a:lvl1pPr marL="0" indent="0" algn="ctr">
              <a:buNone/>
              <a:defRPr>
                <a:latin typeface="+mn-lt"/>
              </a:defRPr>
            </a:lvl1pPr>
          </a:lstStyle>
          <a:p>
            <a:r>
              <a:rPr lang="en-US" dirty="0"/>
              <a:t>Click to add picture</a:t>
            </a:r>
          </a:p>
        </p:txBody>
      </p:sp>
      <p:sp>
        <p:nvSpPr>
          <p:cNvPr id="24" name="Text Placeholder 2"/>
          <p:cNvSpPr>
            <a:spLocks noGrp="1"/>
          </p:cNvSpPr>
          <p:nvPr>
            <p:ph type="body" sz="half" idx="19" hasCustomPrompt="1"/>
          </p:nvPr>
        </p:nvSpPr>
        <p:spPr bwMode="ltGray">
          <a:xfrm>
            <a:off x="4239004" y="4925740"/>
            <a:ext cx="3678308" cy="1152211"/>
          </a:xfrm>
          <a:noFill/>
          <a:ln w="57150">
            <a:noFill/>
            <a:miter lim="800000"/>
          </a:ln>
        </p:spPr>
        <p:txBody>
          <a:bodyPr lIns="137160" tIns="91440" rIns="137160" bIns="91440">
            <a:noAutofit/>
          </a:bodyPr>
          <a:lstStyle>
            <a:lvl1pPr marL="0" indent="0" algn="ctr">
              <a:spcBef>
                <a:spcPts val="900"/>
              </a:spcBef>
              <a:buNone/>
              <a:defRPr sz="18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a:t>
            </a:r>
          </a:p>
          <a:p>
            <a:pPr lvl="0"/>
            <a:endParaRPr lang="en-US" dirty="0"/>
          </a:p>
        </p:txBody>
      </p:sp>
      <p:sp>
        <p:nvSpPr>
          <p:cNvPr id="25" name="Picture Placeholder 2"/>
          <p:cNvSpPr>
            <a:spLocks noGrp="1"/>
          </p:cNvSpPr>
          <p:nvPr>
            <p:ph type="pic" sz="quarter" idx="20" hasCustomPrompt="1"/>
          </p:nvPr>
        </p:nvSpPr>
        <p:spPr>
          <a:xfrm>
            <a:off x="4239004" y="999540"/>
            <a:ext cx="3678308" cy="3803904"/>
          </a:xfrm>
        </p:spPr>
        <p:txBody>
          <a:bodyPr anchor="ctr"/>
          <a:lstStyle>
            <a:lvl1pPr marL="0" indent="0" algn="ctr">
              <a:buNone/>
              <a:defRPr>
                <a:latin typeface="+mn-lt"/>
              </a:defRPr>
            </a:lvl1pPr>
          </a:lstStyle>
          <a:p>
            <a:r>
              <a:rPr lang="en-US" dirty="0"/>
              <a:t>Click to add picture</a:t>
            </a:r>
          </a:p>
        </p:txBody>
      </p:sp>
      <p:sp>
        <p:nvSpPr>
          <p:cNvPr id="18" name="Text Placeholder 1"/>
          <p:cNvSpPr>
            <a:spLocks noGrp="1"/>
          </p:cNvSpPr>
          <p:nvPr>
            <p:ph type="body" sz="half" idx="2" hasCustomPrompt="1"/>
          </p:nvPr>
        </p:nvSpPr>
        <p:spPr bwMode="ltGray">
          <a:xfrm>
            <a:off x="389696" y="4925740"/>
            <a:ext cx="3678308" cy="1152211"/>
          </a:xfrm>
          <a:noFill/>
          <a:ln w="57150">
            <a:noFill/>
            <a:miter lim="800000"/>
          </a:ln>
        </p:spPr>
        <p:txBody>
          <a:bodyPr lIns="137160" tIns="91440" rIns="137160" bIns="91440">
            <a:noAutofit/>
          </a:bodyPr>
          <a:lstStyle>
            <a:lvl1pPr marL="0" indent="0" algn="ctr">
              <a:spcBef>
                <a:spcPts val="900"/>
              </a:spcBef>
              <a:buNone/>
              <a:defRPr sz="18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a:t>
            </a:r>
          </a:p>
          <a:p>
            <a:pPr lvl="0"/>
            <a:endParaRPr lang="en-US" dirty="0"/>
          </a:p>
        </p:txBody>
      </p:sp>
      <p:sp>
        <p:nvSpPr>
          <p:cNvPr id="19" name="Picture Placeholder 1"/>
          <p:cNvSpPr>
            <a:spLocks noGrp="1"/>
          </p:cNvSpPr>
          <p:nvPr>
            <p:ph type="pic" sz="quarter" idx="18" hasCustomPrompt="1"/>
          </p:nvPr>
        </p:nvSpPr>
        <p:spPr>
          <a:xfrm>
            <a:off x="381000" y="999540"/>
            <a:ext cx="3678308" cy="3803904"/>
          </a:xfrm>
        </p:spPr>
        <p:txBody>
          <a:bodyPr anchor="ctr"/>
          <a:lstStyle>
            <a:lvl1pPr marL="0" indent="0" algn="ctr">
              <a:buNone/>
              <a:defRPr>
                <a:latin typeface="+mn-lt"/>
              </a:defRPr>
            </a:lvl1pPr>
          </a:lstStyle>
          <a:p>
            <a:r>
              <a:rPr lang="en-US" dirty="0"/>
              <a:t>Click to add picture</a:t>
            </a:r>
          </a:p>
        </p:txBody>
      </p:sp>
      <p:sp>
        <p:nvSpPr>
          <p:cNvPr id="14" name="Bar"/>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18"/>
            </a:endParaRPr>
          </a:p>
        </p:txBody>
      </p:sp>
      <p:sp>
        <p:nvSpPr>
          <p:cNvPr id="4" name="Title">
            <a:extLst>
              <a:ext uri="{FF2B5EF4-FFF2-40B4-BE49-F238E27FC236}">
                <a16:creationId xmlns:a16="http://schemas.microsoft.com/office/drawing/2014/main" id="{58DA0A33-9CC4-4DCC-85C5-5D814DA5F52A}"/>
              </a:ext>
            </a:extLst>
          </p:cNvPr>
          <p:cNvSpPr>
            <a:spLocks noGrp="1"/>
          </p:cNvSpPr>
          <p:nvPr>
            <p:ph type="title"/>
          </p:nvPr>
        </p:nvSpPr>
        <p:spPr/>
        <p:txBody>
          <a:bodyPr/>
          <a:lstStyle/>
          <a:p>
            <a:r>
              <a:rPr lang="en-US" dirty="0"/>
              <a:t>Click to edit Master title style</a:t>
            </a:r>
          </a:p>
        </p:txBody>
      </p:sp>
      <p:sp>
        <p:nvSpPr>
          <p:cNvPr id="3" name="Slide Number Placeholder">
            <a:extLst>
              <a:ext uri="{FF2B5EF4-FFF2-40B4-BE49-F238E27FC236}">
                <a16:creationId xmlns:a16="http://schemas.microsoft.com/office/drawing/2014/main" id="{95E78B5B-38D0-4241-B1F6-380820ADBD5B}"/>
              </a:ext>
            </a:extLst>
          </p:cNvPr>
          <p:cNvSpPr>
            <a:spLocks noGrp="1"/>
          </p:cNvSpPr>
          <p:nvPr>
            <p:ph type="sldNum" sz="quarter" idx="24"/>
          </p:nvPr>
        </p:nvSpPr>
        <p:spPr/>
        <p:txBody>
          <a:bodyPr/>
          <a:lstStyle/>
          <a:p>
            <a:pPr defTabSz="1088421"/>
            <a:fld id="{104FC826-72BB-4AF1-BA01-A94F7396A7DC}" type="slidenum">
              <a:rPr lang="en-US" smtClean="0"/>
              <a:pPr defTabSz="1088421"/>
              <a:t>‹#›</a:t>
            </a:fld>
            <a:endParaRPr lang="en-US" dirty="0"/>
          </a:p>
        </p:txBody>
      </p:sp>
      <p:sp>
        <p:nvSpPr>
          <p:cNvPr id="2" name="Footer Placeholder">
            <a:extLst>
              <a:ext uri="{FF2B5EF4-FFF2-40B4-BE49-F238E27FC236}">
                <a16:creationId xmlns:a16="http://schemas.microsoft.com/office/drawing/2014/main" id="{DD820592-1C1F-4092-94E5-D39D7CA09406}"/>
              </a:ext>
            </a:extLst>
          </p:cNvPr>
          <p:cNvSpPr>
            <a:spLocks noGrp="1"/>
          </p:cNvSpPr>
          <p:nvPr>
            <p:ph type="ftr" sz="quarter" idx="23"/>
          </p:nvPr>
        </p:nvSpPr>
        <p:spPr/>
        <p:txBody>
          <a:bodyPr/>
          <a:lstStyle/>
          <a:p>
            <a:r>
              <a:rPr lang="en-US"/>
              <a:t>Confidential | Authorized HPE Partner Use Only</a:t>
            </a:r>
            <a:endParaRPr lang="en-US" dirty="0"/>
          </a:p>
        </p:txBody>
      </p:sp>
    </p:spTree>
    <p:extLst>
      <p:ext uri="{BB962C8B-B14F-4D97-AF65-F5344CB8AC3E}">
        <p14:creationId xmlns:p14="http://schemas.microsoft.com/office/powerpoint/2010/main" val="1902957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ree Pictures with Text">
    <p:spTree>
      <p:nvGrpSpPr>
        <p:cNvPr id="1" name=""/>
        <p:cNvGrpSpPr/>
        <p:nvPr/>
      </p:nvGrpSpPr>
      <p:grpSpPr>
        <a:xfrm>
          <a:off x="0" y="0"/>
          <a:ext cx="0" cy="0"/>
          <a:chOff x="0" y="0"/>
          <a:chExt cx="0" cy="0"/>
        </a:xfrm>
      </p:grpSpPr>
      <p:sp>
        <p:nvSpPr>
          <p:cNvPr id="15" name="Text Placeholder 3">
            <a:extLst>
              <a:ext uri="{FF2B5EF4-FFF2-40B4-BE49-F238E27FC236}">
                <a16:creationId xmlns:a16="http://schemas.microsoft.com/office/drawing/2014/main" id="{145BD124-6171-43C5-8405-25101FA6FBFB}"/>
              </a:ext>
            </a:extLst>
          </p:cNvPr>
          <p:cNvSpPr>
            <a:spLocks noGrp="1"/>
          </p:cNvSpPr>
          <p:nvPr>
            <p:ph type="body" sz="quarter" idx="26"/>
          </p:nvPr>
        </p:nvSpPr>
        <p:spPr>
          <a:xfrm>
            <a:off x="7994740" y="4310712"/>
            <a:ext cx="3780577" cy="1855138"/>
          </a:xfrm>
        </p:spPr>
        <p:txBody>
          <a:bodyPr/>
          <a:lstStyle>
            <a:lvl1pPr marL="0" indent="0">
              <a:buNone/>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p:txBody>
      </p:sp>
      <p:sp>
        <p:nvSpPr>
          <p:cNvPr id="20" name="Bar 3">
            <a:extLst>
              <a:ext uri="{FF2B5EF4-FFF2-40B4-BE49-F238E27FC236}">
                <a16:creationId xmlns:a16="http://schemas.microsoft.com/office/drawing/2014/main" id="{42FA215D-0B81-4E67-9714-4DF602504A3A}"/>
              </a:ext>
            </a:extLst>
          </p:cNvPr>
          <p:cNvSpPr/>
          <p:nvPr userDrawn="1"/>
        </p:nvSpPr>
        <p:spPr>
          <a:xfrm>
            <a:off x="8097009" y="4258726"/>
            <a:ext cx="3679200" cy="548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18"/>
            </a:endParaRPr>
          </a:p>
        </p:txBody>
      </p:sp>
      <p:sp>
        <p:nvSpPr>
          <p:cNvPr id="27" name="Picture Placeholder 3"/>
          <p:cNvSpPr>
            <a:spLocks noGrp="1"/>
          </p:cNvSpPr>
          <p:nvPr>
            <p:ph type="pic" sz="quarter" idx="22" hasCustomPrompt="1"/>
          </p:nvPr>
        </p:nvSpPr>
        <p:spPr>
          <a:xfrm>
            <a:off x="8097009" y="999540"/>
            <a:ext cx="3678308" cy="3132000"/>
          </a:xfrm>
        </p:spPr>
        <p:txBody>
          <a:bodyPr anchor="ctr"/>
          <a:lstStyle>
            <a:lvl1pPr marL="0" indent="0" algn="ctr">
              <a:buNone/>
              <a:defRPr>
                <a:latin typeface="+mn-lt"/>
              </a:defRPr>
            </a:lvl1pPr>
          </a:lstStyle>
          <a:p>
            <a:r>
              <a:rPr lang="en-US" dirty="0"/>
              <a:t>Click to add picture</a:t>
            </a:r>
          </a:p>
        </p:txBody>
      </p:sp>
      <p:sp>
        <p:nvSpPr>
          <p:cNvPr id="17" name="Bar 2">
            <a:extLst>
              <a:ext uri="{FF2B5EF4-FFF2-40B4-BE49-F238E27FC236}">
                <a16:creationId xmlns:a16="http://schemas.microsoft.com/office/drawing/2014/main" id="{0D8D023B-EF10-400C-BF2B-43E4924E8642}"/>
              </a:ext>
            </a:extLst>
          </p:cNvPr>
          <p:cNvSpPr/>
          <p:nvPr userDrawn="1"/>
        </p:nvSpPr>
        <p:spPr>
          <a:xfrm>
            <a:off x="4239004" y="4258726"/>
            <a:ext cx="3679200" cy="548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18"/>
            </a:endParaRPr>
          </a:p>
        </p:txBody>
      </p:sp>
      <p:sp>
        <p:nvSpPr>
          <p:cNvPr id="13" name="Text Placeholder 2">
            <a:extLst>
              <a:ext uri="{FF2B5EF4-FFF2-40B4-BE49-F238E27FC236}">
                <a16:creationId xmlns:a16="http://schemas.microsoft.com/office/drawing/2014/main" id="{5A3D17EC-2963-45F0-9DC4-19C039BA810F}"/>
              </a:ext>
            </a:extLst>
          </p:cNvPr>
          <p:cNvSpPr>
            <a:spLocks noGrp="1"/>
          </p:cNvSpPr>
          <p:nvPr>
            <p:ph type="body" sz="quarter" idx="25"/>
          </p:nvPr>
        </p:nvSpPr>
        <p:spPr>
          <a:xfrm>
            <a:off x="4136735" y="4310712"/>
            <a:ext cx="3780577" cy="1855138"/>
          </a:xfrm>
        </p:spPr>
        <p:txBody>
          <a:bodyPr/>
          <a:lstStyle>
            <a:lvl1pPr marL="0" indent="0">
              <a:buNone/>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p:txBody>
      </p:sp>
      <p:sp>
        <p:nvSpPr>
          <p:cNvPr id="25" name="Picture Placeholder 2"/>
          <p:cNvSpPr>
            <a:spLocks noGrp="1"/>
          </p:cNvSpPr>
          <p:nvPr>
            <p:ph type="pic" sz="quarter" idx="20" hasCustomPrompt="1"/>
          </p:nvPr>
        </p:nvSpPr>
        <p:spPr>
          <a:xfrm>
            <a:off x="4239004" y="999540"/>
            <a:ext cx="3678308" cy="3132000"/>
          </a:xfrm>
        </p:spPr>
        <p:txBody>
          <a:bodyPr anchor="ctr"/>
          <a:lstStyle>
            <a:lvl1pPr marL="0" indent="0" algn="ctr">
              <a:buNone/>
              <a:defRPr>
                <a:latin typeface="+mn-lt"/>
              </a:defRPr>
            </a:lvl1pPr>
          </a:lstStyle>
          <a:p>
            <a:r>
              <a:rPr lang="en-US" dirty="0"/>
              <a:t>Click to add picture</a:t>
            </a:r>
          </a:p>
        </p:txBody>
      </p:sp>
      <p:sp>
        <p:nvSpPr>
          <p:cNvPr id="12" name="Text Placeholder 1">
            <a:extLst>
              <a:ext uri="{FF2B5EF4-FFF2-40B4-BE49-F238E27FC236}">
                <a16:creationId xmlns:a16="http://schemas.microsoft.com/office/drawing/2014/main" id="{FF3BA045-26B3-4E52-9906-6D3BA878767E}"/>
              </a:ext>
            </a:extLst>
          </p:cNvPr>
          <p:cNvSpPr>
            <a:spLocks noGrp="1"/>
          </p:cNvSpPr>
          <p:nvPr>
            <p:ph type="body" sz="quarter" idx="14"/>
          </p:nvPr>
        </p:nvSpPr>
        <p:spPr>
          <a:xfrm>
            <a:off x="278731" y="4310712"/>
            <a:ext cx="3780577" cy="1855138"/>
          </a:xfrm>
        </p:spPr>
        <p:txBody>
          <a:bodyPr/>
          <a:lstStyle>
            <a:lvl1pPr marL="0" indent="0">
              <a:buNone/>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p:txBody>
      </p:sp>
      <p:sp>
        <p:nvSpPr>
          <p:cNvPr id="16" name="Bar 1">
            <a:extLst>
              <a:ext uri="{FF2B5EF4-FFF2-40B4-BE49-F238E27FC236}">
                <a16:creationId xmlns:a16="http://schemas.microsoft.com/office/drawing/2014/main" id="{A6732A66-F432-4DBF-9D12-1CD6789335F1}"/>
              </a:ext>
            </a:extLst>
          </p:cNvPr>
          <p:cNvSpPr/>
          <p:nvPr userDrawn="1"/>
        </p:nvSpPr>
        <p:spPr>
          <a:xfrm>
            <a:off x="377894" y="4258726"/>
            <a:ext cx="3679200" cy="548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18"/>
            </a:endParaRPr>
          </a:p>
        </p:txBody>
      </p:sp>
      <p:sp>
        <p:nvSpPr>
          <p:cNvPr id="19" name="Picture Placeholder 1"/>
          <p:cNvSpPr>
            <a:spLocks noGrp="1"/>
          </p:cNvSpPr>
          <p:nvPr>
            <p:ph type="pic" sz="quarter" idx="18" hasCustomPrompt="1"/>
          </p:nvPr>
        </p:nvSpPr>
        <p:spPr>
          <a:xfrm>
            <a:off x="379447" y="999540"/>
            <a:ext cx="3678308" cy="3132000"/>
          </a:xfrm>
        </p:spPr>
        <p:txBody>
          <a:bodyPr anchor="ctr"/>
          <a:lstStyle>
            <a:lvl1pPr marL="0" indent="0" algn="ctr">
              <a:buNone/>
              <a:defRPr>
                <a:latin typeface="+mn-lt"/>
              </a:defRPr>
            </a:lvl1pPr>
          </a:lstStyle>
          <a:p>
            <a:r>
              <a:rPr lang="en-US" dirty="0"/>
              <a:t>Click to add picture</a:t>
            </a:r>
          </a:p>
        </p:txBody>
      </p:sp>
      <p:sp>
        <p:nvSpPr>
          <p:cNvPr id="14" name="Bar"/>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18"/>
            </a:endParaRPr>
          </a:p>
        </p:txBody>
      </p:sp>
      <p:sp>
        <p:nvSpPr>
          <p:cNvPr id="4" name="Title">
            <a:extLst>
              <a:ext uri="{FF2B5EF4-FFF2-40B4-BE49-F238E27FC236}">
                <a16:creationId xmlns:a16="http://schemas.microsoft.com/office/drawing/2014/main" id="{58DA0A33-9CC4-4DCC-85C5-5D814DA5F52A}"/>
              </a:ext>
            </a:extLst>
          </p:cNvPr>
          <p:cNvSpPr>
            <a:spLocks noGrp="1"/>
          </p:cNvSpPr>
          <p:nvPr>
            <p:ph type="title"/>
          </p:nvPr>
        </p:nvSpPr>
        <p:spPr/>
        <p:txBody>
          <a:bodyPr/>
          <a:lstStyle/>
          <a:p>
            <a:r>
              <a:rPr lang="en-US" dirty="0"/>
              <a:t>Click to edit Master title style</a:t>
            </a:r>
          </a:p>
        </p:txBody>
      </p:sp>
      <p:sp>
        <p:nvSpPr>
          <p:cNvPr id="3" name="Slide Number Placeholder">
            <a:extLst>
              <a:ext uri="{FF2B5EF4-FFF2-40B4-BE49-F238E27FC236}">
                <a16:creationId xmlns:a16="http://schemas.microsoft.com/office/drawing/2014/main" id="{95E78B5B-38D0-4241-B1F6-380820ADBD5B}"/>
              </a:ext>
            </a:extLst>
          </p:cNvPr>
          <p:cNvSpPr>
            <a:spLocks noGrp="1"/>
          </p:cNvSpPr>
          <p:nvPr>
            <p:ph type="sldNum" sz="quarter" idx="24"/>
          </p:nvPr>
        </p:nvSpPr>
        <p:spPr/>
        <p:txBody>
          <a:bodyPr/>
          <a:lstStyle/>
          <a:p>
            <a:pPr defTabSz="1088421"/>
            <a:fld id="{104FC826-72BB-4AF1-BA01-A94F7396A7DC}" type="slidenum">
              <a:rPr lang="en-US" smtClean="0"/>
              <a:pPr defTabSz="1088421"/>
              <a:t>‹#›</a:t>
            </a:fld>
            <a:endParaRPr lang="en-US" dirty="0"/>
          </a:p>
        </p:txBody>
      </p:sp>
      <p:sp>
        <p:nvSpPr>
          <p:cNvPr id="2" name="Footer Placeholder">
            <a:extLst>
              <a:ext uri="{FF2B5EF4-FFF2-40B4-BE49-F238E27FC236}">
                <a16:creationId xmlns:a16="http://schemas.microsoft.com/office/drawing/2014/main" id="{DD820592-1C1F-4092-94E5-D39D7CA09406}"/>
              </a:ext>
            </a:extLst>
          </p:cNvPr>
          <p:cNvSpPr>
            <a:spLocks noGrp="1"/>
          </p:cNvSpPr>
          <p:nvPr>
            <p:ph type="ftr" sz="quarter" idx="23"/>
          </p:nvPr>
        </p:nvSpPr>
        <p:spPr/>
        <p:txBody>
          <a:bodyPr/>
          <a:lstStyle/>
          <a:p>
            <a:r>
              <a:rPr lang="en-US"/>
              <a:t>Confidential | Authorized HPE Partner Use Only</a:t>
            </a:r>
            <a:endParaRPr lang="en-US" dirty="0"/>
          </a:p>
        </p:txBody>
      </p:sp>
    </p:spTree>
    <p:extLst>
      <p:ext uri="{BB962C8B-B14F-4D97-AF65-F5344CB8AC3E}">
        <p14:creationId xmlns:p14="http://schemas.microsoft.com/office/powerpoint/2010/main" val="2305186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Bar">
            <a:extLst>
              <a:ext uri="{FF2B5EF4-FFF2-40B4-BE49-F238E27FC236}">
                <a16:creationId xmlns:a16="http://schemas.microsoft.com/office/drawing/2014/main" id="{59513FE3-337B-42EA-8F5D-B1D6CDD0F4A0}"/>
              </a:ext>
            </a:extLst>
          </p:cNvPr>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18"/>
            </a:endParaRPr>
          </a:p>
        </p:txBody>
      </p:sp>
      <p:sp>
        <p:nvSpPr>
          <p:cNvPr id="2" name="Title">
            <a:extLst>
              <a:ext uri="{FF2B5EF4-FFF2-40B4-BE49-F238E27FC236}">
                <a16:creationId xmlns:a16="http://schemas.microsoft.com/office/drawing/2014/main" id="{05049E51-8DF9-4218-921D-C081999073EA}"/>
              </a:ext>
            </a:extLst>
          </p:cNvPr>
          <p:cNvSpPr>
            <a:spLocks noGrp="1"/>
          </p:cNvSpPr>
          <p:nvPr>
            <p:ph type="title"/>
          </p:nvPr>
        </p:nvSpPr>
        <p:spPr/>
        <p:txBody>
          <a:bodyPr/>
          <a:lstStyle/>
          <a:p>
            <a:r>
              <a:rPr lang="en-US" dirty="0"/>
              <a:t>Click to edit Master title style</a:t>
            </a:r>
          </a:p>
        </p:txBody>
      </p:sp>
      <p:sp>
        <p:nvSpPr>
          <p:cNvPr id="15" name="Text Placeholder 6">
            <a:extLst>
              <a:ext uri="{FF2B5EF4-FFF2-40B4-BE49-F238E27FC236}">
                <a16:creationId xmlns:a16="http://schemas.microsoft.com/office/drawing/2014/main" id="{BFAAB4F0-B0A9-4671-AB48-BA9B5FA97F98}"/>
              </a:ext>
            </a:extLst>
          </p:cNvPr>
          <p:cNvSpPr>
            <a:spLocks noGrp="1"/>
          </p:cNvSpPr>
          <p:nvPr>
            <p:ph type="body" sz="quarter" idx="17"/>
          </p:nvPr>
        </p:nvSpPr>
        <p:spPr>
          <a:xfrm>
            <a:off x="413999" y="5371526"/>
            <a:ext cx="11365200" cy="630000"/>
          </a:xfrm>
          <a:ln>
            <a:solidFill>
              <a:schemeClr val="accent1"/>
            </a:solidFill>
          </a:ln>
        </p:spPr>
        <p:txBody>
          <a:bodyPr lIns="270000" rIns="270000" anchor="ctr">
            <a:normAutofit/>
          </a:bodyPr>
          <a:lstStyle>
            <a:lvl1pPr marL="0" indent="0">
              <a:buNone/>
              <a:defRPr b="1" cap="none" baseline="0">
                <a:latin typeface="+mj-lt"/>
              </a:defRPr>
            </a:lvl1pPr>
          </a:lstStyle>
          <a:p>
            <a:pPr lvl="0"/>
            <a:r>
              <a:rPr lang="en-US" dirty="0"/>
              <a:t>Click to edit Master text styles</a:t>
            </a:r>
          </a:p>
        </p:txBody>
      </p:sp>
      <p:sp>
        <p:nvSpPr>
          <p:cNvPr id="14" name="Text Placeholder 5">
            <a:extLst>
              <a:ext uri="{FF2B5EF4-FFF2-40B4-BE49-F238E27FC236}">
                <a16:creationId xmlns:a16="http://schemas.microsoft.com/office/drawing/2014/main" id="{D4849EE3-6EC2-479A-93E8-35E49B7D799D}"/>
              </a:ext>
            </a:extLst>
          </p:cNvPr>
          <p:cNvSpPr>
            <a:spLocks noGrp="1"/>
          </p:cNvSpPr>
          <p:nvPr>
            <p:ph type="body" sz="quarter" idx="16"/>
          </p:nvPr>
        </p:nvSpPr>
        <p:spPr>
          <a:xfrm>
            <a:off x="413999" y="4511467"/>
            <a:ext cx="11365200" cy="630000"/>
          </a:xfrm>
          <a:ln>
            <a:solidFill>
              <a:schemeClr val="accent1"/>
            </a:solidFill>
          </a:ln>
        </p:spPr>
        <p:txBody>
          <a:bodyPr lIns="270000" rIns="270000" anchor="ctr">
            <a:normAutofit/>
          </a:bodyPr>
          <a:lstStyle>
            <a:lvl1pPr marL="0" indent="0">
              <a:buNone/>
              <a:defRPr b="1" cap="none" baseline="0">
                <a:latin typeface="+mj-lt"/>
              </a:defRPr>
            </a:lvl1pPr>
          </a:lstStyle>
          <a:p>
            <a:pPr lvl="0"/>
            <a:r>
              <a:rPr lang="en-US" dirty="0"/>
              <a:t>Click to edit Master text styles</a:t>
            </a:r>
          </a:p>
        </p:txBody>
      </p:sp>
      <p:sp>
        <p:nvSpPr>
          <p:cNvPr id="13" name="Text Placeholder 4">
            <a:extLst>
              <a:ext uri="{FF2B5EF4-FFF2-40B4-BE49-F238E27FC236}">
                <a16:creationId xmlns:a16="http://schemas.microsoft.com/office/drawing/2014/main" id="{44BC743F-9EA3-4934-A5D5-4DB56D605F91}"/>
              </a:ext>
            </a:extLst>
          </p:cNvPr>
          <p:cNvSpPr>
            <a:spLocks noGrp="1"/>
          </p:cNvSpPr>
          <p:nvPr>
            <p:ph type="body" sz="quarter" idx="15"/>
          </p:nvPr>
        </p:nvSpPr>
        <p:spPr>
          <a:xfrm>
            <a:off x="413999" y="3651406"/>
            <a:ext cx="11365200" cy="630000"/>
          </a:xfrm>
          <a:ln>
            <a:solidFill>
              <a:schemeClr val="accent1"/>
            </a:solidFill>
          </a:ln>
        </p:spPr>
        <p:txBody>
          <a:bodyPr lIns="270000" rIns="270000" anchor="ctr">
            <a:normAutofit/>
          </a:bodyPr>
          <a:lstStyle>
            <a:lvl1pPr marL="0" indent="0">
              <a:buNone/>
              <a:defRPr b="1" cap="none" baseline="0">
                <a:latin typeface="+mj-lt"/>
              </a:defRPr>
            </a:lvl1pPr>
          </a:lstStyle>
          <a:p>
            <a:pPr lvl="0"/>
            <a:r>
              <a:rPr lang="en-US" dirty="0"/>
              <a:t>Click to edit Master text styles</a:t>
            </a:r>
          </a:p>
        </p:txBody>
      </p:sp>
      <p:sp>
        <p:nvSpPr>
          <p:cNvPr id="12" name="Text Placeholder 3">
            <a:extLst>
              <a:ext uri="{FF2B5EF4-FFF2-40B4-BE49-F238E27FC236}">
                <a16:creationId xmlns:a16="http://schemas.microsoft.com/office/drawing/2014/main" id="{30BEDE27-A8C2-4066-B18C-F2AF9D0E869A}"/>
              </a:ext>
            </a:extLst>
          </p:cNvPr>
          <p:cNvSpPr>
            <a:spLocks noGrp="1"/>
          </p:cNvSpPr>
          <p:nvPr>
            <p:ph type="body" sz="quarter" idx="14"/>
          </p:nvPr>
        </p:nvSpPr>
        <p:spPr>
          <a:xfrm>
            <a:off x="413999" y="2791345"/>
            <a:ext cx="11365200" cy="630000"/>
          </a:xfrm>
          <a:ln>
            <a:solidFill>
              <a:schemeClr val="accent1"/>
            </a:solidFill>
          </a:ln>
        </p:spPr>
        <p:txBody>
          <a:bodyPr lIns="270000" rIns="270000" anchor="ctr">
            <a:normAutofit/>
          </a:bodyPr>
          <a:lstStyle>
            <a:lvl1pPr marL="0" indent="0">
              <a:buNone/>
              <a:defRPr b="1" cap="none" baseline="0">
                <a:latin typeface="+mj-lt"/>
              </a:defRPr>
            </a:lvl1pPr>
          </a:lstStyle>
          <a:p>
            <a:pPr lvl="0"/>
            <a:r>
              <a:rPr lang="en-US" dirty="0"/>
              <a:t>Click to edit Master text styles</a:t>
            </a:r>
          </a:p>
        </p:txBody>
      </p:sp>
      <p:sp>
        <p:nvSpPr>
          <p:cNvPr id="11" name="Text Placeholder 2">
            <a:extLst>
              <a:ext uri="{FF2B5EF4-FFF2-40B4-BE49-F238E27FC236}">
                <a16:creationId xmlns:a16="http://schemas.microsoft.com/office/drawing/2014/main" id="{06A40CBC-5E5F-4C0D-B831-0B04ABB23E0E}"/>
              </a:ext>
            </a:extLst>
          </p:cNvPr>
          <p:cNvSpPr>
            <a:spLocks noGrp="1"/>
          </p:cNvSpPr>
          <p:nvPr>
            <p:ph type="body" sz="quarter" idx="13"/>
          </p:nvPr>
        </p:nvSpPr>
        <p:spPr>
          <a:xfrm>
            <a:off x="413999" y="1931284"/>
            <a:ext cx="11365200" cy="630000"/>
          </a:xfrm>
          <a:ln>
            <a:solidFill>
              <a:schemeClr val="accent1"/>
            </a:solidFill>
          </a:ln>
        </p:spPr>
        <p:txBody>
          <a:bodyPr lIns="270000" rIns="270000" anchor="ctr">
            <a:normAutofit/>
          </a:bodyPr>
          <a:lstStyle>
            <a:lvl1pPr marL="0" indent="0">
              <a:buNone/>
              <a:defRPr b="1" cap="none" baseline="0">
                <a:latin typeface="+mj-lt"/>
              </a:defRPr>
            </a:lvl1pPr>
          </a:lstStyle>
          <a:p>
            <a:pPr lvl="0"/>
            <a:r>
              <a:rPr lang="en-US" dirty="0"/>
              <a:t>Click to edit Master text styles</a:t>
            </a:r>
          </a:p>
        </p:txBody>
      </p:sp>
      <p:sp>
        <p:nvSpPr>
          <p:cNvPr id="10" name="Text Placeholder 1">
            <a:extLst>
              <a:ext uri="{FF2B5EF4-FFF2-40B4-BE49-F238E27FC236}">
                <a16:creationId xmlns:a16="http://schemas.microsoft.com/office/drawing/2014/main" id="{6C56A94C-CC87-4EFE-A931-1D7270A84237}"/>
              </a:ext>
            </a:extLst>
          </p:cNvPr>
          <p:cNvSpPr>
            <a:spLocks noGrp="1"/>
          </p:cNvSpPr>
          <p:nvPr>
            <p:ph type="body" sz="quarter" idx="12"/>
          </p:nvPr>
        </p:nvSpPr>
        <p:spPr>
          <a:xfrm>
            <a:off x="413999" y="1071223"/>
            <a:ext cx="11365200" cy="630000"/>
          </a:xfrm>
          <a:ln>
            <a:solidFill>
              <a:schemeClr val="accent1"/>
            </a:solidFill>
          </a:ln>
        </p:spPr>
        <p:txBody>
          <a:bodyPr lIns="270000" rIns="270000" anchor="ctr">
            <a:normAutofit/>
          </a:bodyPr>
          <a:lstStyle>
            <a:lvl1pPr marL="0" indent="0">
              <a:buNone/>
              <a:defRPr b="1" cap="none" baseline="0">
                <a:latin typeface="+mj-lt"/>
              </a:defRPr>
            </a:lvl1pPr>
          </a:lstStyle>
          <a:p>
            <a:pPr lvl="0"/>
            <a:r>
              <a:rPr lang="en-US" dirty="0"/>
              <a:t>Click to edit Master text styles</a:t>
            </a:r>
          </a:p>
        </p:txBody>
      </p:sp>
      <p:sp>
        <p:nvSpPr>
          <p:cNvPr id="3" name="Slide Number Placeholder">
            <a:extLst>
              <a:ext uri="{FF2B5EF4-FFF2-40B4-BE49-F238E27FC236}">
                <a16:creationId xmlns:a16="http://schemas.microsoft.com/office/drawing/2014/main" id="{6E8F2DF7-9AD5-47AF-92C4-F9011D8150E2}"/>
              </a:ext>
            </a:extLst>
          </p:cNvPr>
          <p:cNvSpPr>
            <a:spLocks noGrp="1"/>
          </p:cNvSpPr>
          <p:nvPr>
            <p:ph type="sldNum" sz="quarter" idx="10"/>
          </p:nvPr>
        </p:nvSpPr>
        <p:spPr/>
        <p:txBody>
          <a:bodyPr/>
          <a:lstStyle/>
          <a:p>
            <a:pPr defTabSz="1088421"/>
            <a:fld id="{104FC826-72BB-4AF1-BA01-A94F7396A7DC}" type="slidenum">
              <a:rPr lang="en-US" smtClean="0"/>
              <a:pPr defTabSz="1088421"/>
              <a:t>‹#›</a:t>
            </a:fld>
            <a:endParaRPr lang="en-US" dirty="0"/>
          </a:p>
        </p:txBody>
      </p:sp>
      <p:sp>
        <p:nvSpPr>
          <p:cNvPr id="4" name="Footer Placeholder">
            <a:extLst>
              <a:ext uri="{FF2B5EF4-FFF2-40B4-BE49-F238E27FC236}">
                <a16:creationId xmlns:a16="http://schemas.microsoft.com/office/drawing/2014/main" id="{763A2EDB-3F77-406C-9116-E786D4D6A658}"/>
              </a:ext>
            </a:extLst>
          </p:cNvPr>
          <p:cNvSpPr>
            <a:spLocks noGrp="1"/>
          </p:cNvSpPr>
          <p:nvPr>
            <p:ph type="ftr" sz="quarter" idx="11"/>
          </p:nvPr>
        </p:nvSpPr>
        <p:spPr/>
        <p:txBody>
          <a:bodyPr/>
          <a:lstStyle/>
          <a:p>
            <a:r>
              <a:rPr lang="en-US"/>
              <a:t>Confidential | Authorized HPE Partner Use Only</a:t>
            </a:r>
            <a:endParaRPr lang="en-US" dirty="0"/>
          </a:p>
        </p:txBody>
      </p:sp>
    </p:spTree>
    <p:extLst>
      <p:ext uri="{BB962C8B-B14F-4D97-AF65-F5344CB8AC3E}">
        <p14:creationId xmlns:p14="http://schemas.microsoft.com/office/powerpoint/2010/main" val="4115924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Pictures with Text">
    <p:spTree>
      <p:nvGrpSpPr>
        <p:cNvPr id="1" name=""/>
        <p:cNvGrpSpPr/>
        <p:nvPr/>
      </p:nvGrpSpPr>
      <p:grpSpPr>
        <a:xfrm>
          <a:off x="0" y="0"/>
          <a:ext cx="0" cy="0"/>
          <a:chOff x="0" y="0"/>
          <a:chExt cx="0" cy="0"/>
        </a:xfrm>
      </p:grpSpPr>
      <p:sp>
        <p:nvSpPr>
          <p:cNvPr id="14" name="Bar"/>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18"/>
            </a:endParaRPr>
          </a:p>
        </p:txBody>
      </p:sp>
      <p:sp>
        <p:nvSpPr>
          <p:cNvPr id="4" name="Title">
            <a:extLst>
              <a:ext uri="{FF2B5EF4-FFF2-40B4-BE49-F238E27FC236}">
                <a16:creationId xmlns:a16="http://schemas.microsoft.com/office/drawing/2014/main" id="{58DA0A33-9CC4-4DCC-85C5-5D814DA5F52A}"/>
              </a:ext>
            </a:extLst>
          </p:cNvPr>
          <p:cNvSpPr>
            <a:spLocks noGrp="1"/>
          </p:cNvSpPr>
          <p:nvPr>
            <p:ph type="title"/>
          </p:nvPr>
        </p:nvSpPr>
        <p:spPr/>
        <p:txBody>
          <a:bodyPr/>
          <a:lstStyle/>
          <a:p>
            <a:r>
              <a:rPr lang="en-US" dirty="0"/>
              <a:t>Click to edit Master title style</a:t>
            </a:r>
          </a:p>
        </p:txBody>
      </p:sp>
      <p:sp>
        <p:nvSpPr>
          <p:cNvPr id="3" name="Slide Number Placeholder">
            <a:extLst>
              <a:ext uri="{FF2B5EF4-FFF2-40B4-BE49-F238E27FC236}">
                <a16:creationId xmlns:a16="http://schemas.microsoft.com/office/drawing/2014/main" id="{95E78B5B-38D0-4241-B1F6-380820ADBD5B}"/>
              </a:ext>
            </a:extLst>
          </p:cNvPr>
          <p:cNvSpPr>
            <a:spLocks noGrp="1"/>
          </p:cNvSpPr>
          <p:nvPr>
            <p:ph type="sldNum" sz="quarter" idx="24"/>
          </p:nvPr>
        </p:nvSpPr>
        <p:spPr/>
        <p:txBody>
          <a:bodyPr/>
          <a:lstStyle/>
          <a:p>
            <a:pPr defTabSz="1088421"/>
            <a:fld id="{104FC826-72BB-4AF1-BA01-A94F7396A7DC}" type="slidenum">
              <a:rPr lang="en-US" smtClean="0"/>
              <a:pPr defTabSz="1088421"/>
              <a:t>‹#›</a:t>
            </a:fld>
            <a:endParaRPr lang="en-US" dirty="0"/>
          </a:p>
        </p:txBody>
      </p:sp>
      <p:sp>
        <p:nvSpPr>
          <p:cNvPr id="2" name="Footer Placeholder">
            <a:extLst>
              <a:ext uri="{FF2B5EF4-FFF2-40B4-BE49-F238E27FC236}">
                <a16:creationId xmlns:a16="http://schemas.microsoft.com/office/drawing/2014/main" id="{DD820592-1C1F-4092-94E5-D39D7CA09406}"/>
              </a:ext>
            </a:extLst>
          </p:cNvPr>
          <p:cNvSpPr>
            <a:spLocks noGrp="1"/>
          </p:cNvSpPr>
          <p:nvPr>
            <p:ph type="ftr" sz="quarter" idx="23"/>
          </p:nvPr>
        </p:nvSpPr>
        <p:spPr/>
        <p:txBody>
          <a:bodyPr/>
          <a:lstStyle/>
          <a:p>
            <a:r>
              <a:rPr lang="en-US"/>
              <a:t>Confidential | Authorized HPE Partner Use Only</a:t>
            </a:r>
            <a:endParaRPr lang="en-US" dirty="0"/>
          </a:p>
        </p:txBody>
      </p:sp>
      <p:sp>
        <p:nvSpPr>
          <p:cNvPr id="13" name="Text Placeholder 2">
            <a:extLst>
              <a:ext uri="{FF2B5EF4-FFF2-40B4-BE49-F238E27FC236}">
                <a16:creationId xmlns:a16="http://schemas.microsoft.com/office/drawing/2014/main" id="{5A3D17EC-2963-45F0-9DC4-19C039BA810F}"/>
              </a:ext>
            </a:extLst>
          </p:cNvPr>
          <p:cNvSpPr>
            <a:spLocks noGrp="1"/>
          </p:cNvSpPr>
          <p:nvPr>
            <p:ph type="body" sz="quarter" idx="25"/>
          </p:nvPr>
        </p:nvSpPr>
        <p:spPr>
          <a:xfrm>
            <a:off x="6096001" y="4310712"/>
            <a:ext cx="5688012" cy="1855138"/>
          </a:xfrm>
        </p:spPr>
        <p:txBody>
          <a:bodyPr/>
          <a:lstStyle>
            <a:lvl1pPr marL="0" indent="0">
              <a:buNone/>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p:txBody>
      </p:sp>
      <p:sp>
        <p:nvSpPr>
          <p:cNvPr id="17" name="Bar 2">
            <a:extLst>
              <a:ext uri="{FF2B5EF4-FFF2-40B4-BE49-F238E27FC236}">
                <a16:creationId xmlns:a16="http://schemas.microsoft.com/office/drawing/2014/main" id="{0D8D023B-EF10-400C-BF2B-43E4924E8642}"/>
              </a:ext>
            </a:extLst>
          </p:cNvPr>
          <p:cNvSpPr/>
          <p:nvPr userDrawn="1"/>
        </p:nvSpPr>
        <p:spPr>
          <a:xfrm>
            <a:off x="6222013" y="4258726"/>
            <a:ext cx="5562000" cy="548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18"/>
            </a:endParaRPr>
          </a:p>
        </p:txBody>
      </p:sp>
      <p:sp>
        <p:nvSpPr>
          <p:cNvPr id="18" name="Picture Placeholder 2">
            <a:extLst>
              <a:ext uri="{FF2B5EF4-FFF2-40B4-BE49-F238E27FC236}">
                <a16:creationId xmlns:a16="http://schemas.microsoft.com/office/drawing/2014/main" id="{BFE93BF0-E1B7-4E00-B095-E182346B5D7F}"/>
              </a:ext>
            </a:extLst>
          </p:cNvPr>
          <p:cNvSpPr>
            <a:spLocks noGrp="1"/>
          </p:cNvSpPr>
          <p:nvPr>
            <p:ph type="pic" sz="quarter" idx="20" hasCustomPrompt="1"/>
          </p:nvPr>
        </p:nvSpPr>
        <p:spPr>
          <a:xfrm>
            <a:off x="6222013" y="985963"/>
            <a:ext cx="5562000" cy="3132000"/>
          </a:xfrm>
        </p:spPr>
        <p:txBody>
          <a:bodyPr anchor="ctr"/>
          <a:lstStyle>
            <a:lvl1pPr marL="0" indent="0" algn="ctr">
              <a:buNone/>
              <a:defRPr>
                <a:latin typeface="+mn-lt"/>
              </a:defRPr>
            </a:lvl1pPr>
          </a:lstStyle>
          <a:p>
            <a:r>
              <a:rPr lang="en-US" dirty="0"/>
              <a:t>Click to add picture</a:t>
            </a:r>
          </a:p>
        </p:txBody>
      </p:sp>
      <p:sp>
        <p:nvSpPr>
          <p:cNvPr id="12" name="Text Placeholder 1">
            <a:extLst>
              <a:ext uri="{FF2B5EF4-FFF2-40B4-BE49-F238E27FC236}">
                <a16:creationId xmlns:a16="http://schemas.microsoft.com/office/drawing/2014/main" id="{FF3BA045-26B3-4E52-9906-6D3BA878767E}"/>
              </a:ext>
            </a:extLst>
          </p:cNvPr>
          <p:cNvSpPr>
            <a:spLocks noGrp="1"/>
          </p:cNvSpPr>
          <p:nvPr>
            <p:ph type="body" sz="quarter" idx="14"/>
          </p:nvPr>
        </p:nvSpPr>
        <p:spPr>
          <a:xfrm>
            <a:off x="278731" y="4310712"/>
            <a:ext cx="5661163" cy="1855138"/>
          </a:xfrm>
        </p:spPr>
        <p:txBody>
          <a:bodyPr/>
          <a:lstStyle>
            <a:lvl1pPr marL="0" indent="0">
              <a:buNone/>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p:txBody>
      </p:sp>
      <p:sp>
        <p:nvSpPr>
          <p:cNvPr id="16" name="Bar 1">
            <a:extLst>
              <a:ext uri="{FF2B5EF4-FFF2-40B4-BE49-F238E27FC236}">
                <a16:creationId xmlns:a16="http://schemas.microsoft.com/office/drawing/2014/main" id="{A6732A66-F432-4DBF-9D12-1CD6789335F1}"/>
              </a:ext>
            </a:extLst>
          </p:cNvPr>
          <p:cNvSpPr/>
          <p:nvPr userDrawn="1"/>
        </p:nvSpPr>
        <p:spPr>
          <a:xfrm>
            <a:off x="377894" y="4258726"/>
            <a:ext cx="5562000" cy="548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18"/>
            </a:endParaRPr>
          </a:p>
        </p:txBody>
      </p:sp>
      <p:sp>
        <p:nvSpPr>
          <p:cNvPr id="21" name="Picture Placeholder 1">
            <a:extLst>
              <a:ext uri="{FF2B5EF4-FFF2-40B4-BE49-F238E27FC236}">
                <a16:creationId xmlns:a16="http://schemas.microsoft.com/office/drawing/2014/main" id="{D48EE7C4-611A-445E-A636-05C3A89474E9}"/>
              </a:ext>
            </a:extLst>
          </p:cNvPr>
          <p:cNvSpPr>
            <a:spLocks noGrp="1"/>
          </p:cNvSpPr>
          <p:nvPr>
            <p:ph type="pic" sz="quarter" idx="18" hasCustomPrompt="1"/>
          </p:nvPr>
        </p:nvSpPr>
        <p:spPr>
          <a:xfrm>
            <a:off x="381000" y="999540"/>
            <a:ext cx="5562600" cy="3132000"/>
          </a:xfrm>
        </p:spPr>
        <p:txBody>
          <a:bodyPr anchor="ctr"/>
          <a:lstStyle>
            <a:lvl1pPr marL="0" indent="0" algn="ctr">
              <a:buNone/>
              <a:defRPr>
                <a:latin typeface="+mn-lt"/>
              </a:defRPr>
            </a:lvl1pPr>
          </a:lstStyle>
          <a:p>
            <a:r>
              <a:rPr lang="en-US" dirty="0"/>
              <a:t>Click to add picture</a:t>
            </a:r>
          </a:p>
        </p:txBody>
      </p:sp>
    </p:spTree>
    <p:extLst>
      <p:ext uri="{BB962C8B-B14F-4D97-AF65-F5344CB8AC3E}">
        <p14:creationId xmlns:p14="http://schemas.microsoft.com/office/powerpoint/2010/main" val="917243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Edge-To-Edge Picture">
    <p:spTree>
      <p:nvGrpSpPr>
        <p:cNvPr id="1" name=""/>
        <p:cNvGrpSpPr/>
        <p:nvPr/>
      </p:nvGrpSpPr>
      <p:grpSpPr>
        <a:xfrm>
          <a:off x="0" y="0"/>
          <a:ext cx="0" cy="0"/>
          <a:chOff x="0" y="0"/>
          <a:chExt cx="0" cy="0"/>
        </a:xfrm>
      </p:grpSpPr>
      <p:sp>
        <p:nvSpPr>
          <p:cNvPr id="15" name="Picture Placeholder"/>
          <p:cNvSpPr>
            <a:spLocks noGrp="1"/>
          </p:cNvSpPr>
          <p:nvPr>
            <p:ph type="pic" sz="quarter" idx="18" hasCustomPrompt="1"/>
          </p:nvPr>
        </p:nvSpPr>
        <p:spPr>
          <a:xfrm>
            <a:off x="0" y="0"/>
            <a:ext cx="12192000" cy="6858000"/>
          </a:xfrm>
          <a:ln>
            <a:noFill/>
            <a:miter lim="800000"/>
          </a:ln>
        </p:spPr>
        <p:txBody>
          <a:bodyPr anchor="ctr"/>
          <a:lstStyle>
            <a:lvl1pPr marL="0" indent="0" algn="ctr">
              <a:buNone/>
              <a:defRPr>
                <a:latin typeface="+mn-lt"/>
              </a:defRPr>
            </a:lvl1pPr>
          </a:lstStyle>
          <a:p>
            <a:r>
              <a:rPr lang="en-US" dirty="0"/>
              <a:t>Click to add picture</a:t>
            </a:r>
          </a:p>
        </p:txBody>
      </p:sp>
    </p:spTree>
    <p:extLst>
      <p:ext uri="{BB962C8B-B14F-4D97-AF65-F5344CB8AC3E}">
        <p14:creationId xmlns:p14="http://schemas.microsoft.com/office/powerpoint/2010/main" val="1048942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ype As Art, Single Line">
    <p:bg>
      <p:bgRef idx="1001">
        <a:schemeClr val="bg1"/>
      </p:bgRef>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E308CDED-96CC-443C-B3E3-675A1C4732F9}"/>
              </a:ext>
            </a:extLst>
          </p:cNvPr>
          <p:cNvSpPr>
            <a:spLocks noGrp="1"/>
          </p:cNvSpPr>
          <p:nvPr>
            <p:ph type="title" hasCustomPrompt="1"/>
          </p:nvPr>
        </p:nvSpPr>
        <p:spPr>
          <a:xfrm>
            <a:off x="380999" y="685800"/>
            <a:ext cx="11430001" cy="5517572"/>
          </a:xfrm>
          <a:prstGeom prst="rect">
            <a:avLst/>
          </a:prstGeom>
          <a:ln w="57150">
            <a:noFill/>
            <a:miter lim="800000"/>
          </a:ln>
        </p:spPr>
        <p:txBody>
          <a:bodyPr vert="horz" lIns="0" tIns="432000" rIns="0" bIns="0" rtlCol="0" anchor="ctr" anchorCtr="0">
            <a:normAutofit/>
          </a:bodyPr>
          <a:lstStyle>
            <a:lvl1pPr algn="ctr">
              <a:lnSpc>
                <a:spcPct val="75000"/>
              </a:lnSpc>
              <a:defRPr sz="17000">
                <a:blipFill dpi="0" rotWithShape="1">
                  <a:blip r:embed="rId2"/>
                  <a:srcRect/>
                  <a:stretch>
                    <a:fillRect/>
                  </a:stretch>
                </a:blipFill>
                <a:latin typeface="+mj-lt"/>
              </a:defRPr>
            </a:lvl1pPr>
          </a:lstStyle>
          <a:p>
            <a:r>
              <a:rPr lang="en-US" dirty="0"/>
              <a:t>Single line</a:t>
            </a:r>
          </a:p>
        </p:txBody>
      </p:sp>
    </p:spTree>
    <p:extLst>
      <p:ext uri="{BB962C8B-B14F-4D97-AF65-F5344CB8AC3E}">
        <p14:creationId xmlns:p14="http://schemas.microsoft.com/office/powerpoint/2010/main" val="30072019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ype As Art, Multiple Lines">
    <p:bg>
      <p:bgRef idx="1001">
        <a:schemeClr val="bg1"/>
      </p:bgRef>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E308CDED-96CC-443C-B3E3-675A1C4732F9}"/>
              </a:ext>
            </a:extLst>
          </p:cNvPr>
          <p:cNvSpPr>
            <a:spLocks noGrp="1"/>
          </p:cNvSpPr>
          <p:nvPr>
            <p:ph type="title" hasCustomPrompt="1"/>
          </p:nvPr>
        </p:nvSpPr>
        <p:spPr>
          <a:xfrm>
            <a:off x="380999" y="685800"/>
            <a:ext cx="11430001" cy="5517572"/>
          </a:xfrm>
          <a:prstGeom prst="rect">
            <a:avLst/>
          </a:prstGeom>
          <a:ln w="57150">
            <a:noFill/>
            <a:miter lim="800000"/>
          </a:ln>
        </p:spPr>
        <p:txBody>
          <a:bodyPr vert="horz" lIns="0" tIns="432000" rIns="0" bIns="0" rtlCol="0" anchor="ctr" anchorCtr="0">
            <a:normAutofit/>
          </a:bodyPr>
          <a:lstStyle>
            <a:lvl1pPr algn="l">
              <a:lnSpc>
                <a:spcPct val="65000"/>
              </a:lnSpc>
              <a:defRPr sz="12500">
                <a:blipFill dpi="0" rotWithShape="1">
                  <a:blip r:embed="rId2"/>
                  <a:srcRect/>
                  <a:stretch>
                    <a:fillRect/>
                  </a:stretch>
                </a:blipFill>
              </a:defRPr>
            </a:lvl1pPr>
          </a:lstStyle>
          <a:p>
            <a:r>
              <a:rPr lang="en-US" dirty="0"/>
              <a:t>Multiple </a:t>
            </a:r>
            <a:br>
              <a:rPr lang="en-US" dirty="0"/>
            </a:br>
            <a:r>
              <a:rPr lang="en-US" dirty="0"/>
              <a:t>lines </a:t>
            </a:r>
          </a:p>
        </p:txBody>
      </p:sp>
    </p:spTree>
    <p:extLst>
      <p:ext uri="{BB962C8B-B14F-4D97-AF65-F5344CB8AC3E}">
        <p14:creationId xmlns:p14="http://schemas.microsoft.com/office/powerpoint/2010/main" val="40750373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9267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a:extLst>
              <a:ext uri="{FF2B5EF4-FFF2-40B4-BE49-F238E27FC236}">
                <a16:creationId xmlns:a16="http://schemas.microsoft.com/office/drawing/2014/main" id="{5202D382-F177-4EDD-9E63-D410F58B207D}"/>
              </a:ext>
            </a:extLst>
          </p:cNvPr>
          <p:cNvSpPr>
            <a:spLocks noGrp="1"/>
          </p:cNvSpPr>
          <p:nvPr>
            <p:ph type="sldNum" sz="quarter" idx="11"/>
          </p:nvPr>
        </p:nvSpPr>
        <p:spPr/>
        <p:txBody>
          <a:bodyPr/>
          <a:lstStyle/>
          <a:p>
            <a:pPr defTabSz="1088421"/>
            <a:fld id="{104FC826-72BB-4AF1-BA01-A94F7396A7DC}" type="slidenum">
              <a:rPr lang="en-US" smtClean="0"/>
              <a:pPr defTabSz="1088421"/>
              <a:t>‹#›</a:t>
            </a:fld>
            <a:endParaRPr lang="en-US" dirty="0"/>
          </a:p>
        </p:txBody>
      </p:sp>
      <p:sp>
        <p:nvSpPr>
          <p:cNvPr id="2" name="Footer Placeholder">
            <a:extLst>
              <a:ext uri="{FF2B5EF4-FFF2-40B4-BE49-F238E27FC236}">
                <a16:creationId xmlns:a16="http://schemas.microsoft.com/office/drawing/2014/main" id="{5D5BB30E-8FED-4853-AD8A-7BB93B3FF178}"/>
              </a:ext>
            </a:extLst>
          </p:cNvPr>
          <p:cNvSpPr>
            <a:spLocks noGrp="1"/>
          </p:cNvSpPr>
          <p:nvPr>
            <p:ph type="ftr" sz="quarter" idx="10"/>
          </p:nvPr>
        </p:nvSpPr>
        <p:spPr/>
        <p:txBody>
          <a:bodyPr/>
          <a:lstStyle/>
          <a:p>
            <a:r>
              <a:rPr lang="en-US"/>
              <a:t>Confidential | Authorized HPE Partner Use Only</a:t>
            </a:r>
            <a:endParaRPr lang="en-US" dirty="0"/>
          </a:p>
        </p:txBody>
      </p:sp>
    </p:spTree>
    <p:extLst>
      <p:ext uri="{BB962C8B-B14F-4D97-AF65-F5344CB8AC3E}">
        <p14:creationId xmlns:p14="http://schemas.microsoft.com/office/powerpoint/2010/main" val="2170577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0BDED0-9A60-4546-B1AB-F49E77F0E9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ext Placeholder">
            <a:extLst>
              <a:ext uri="{FF2B5EF4-FFF2-40B4-BE49-F238E27FC236}">
                <a16:creationId xmlns:a16="http://schemas.microsoft.com/office/drawing/2014/main" id="{6BDD934D-C46A-42E7-82F9-E43F9A3604D0}"/>
              </a:ext>
            </a:extLst>
          </p:cNvPr>
          <p:cNvSpPr>
            <a:spLocks noGrp="1"/>
          </p:cNvSpPr>
          <p:nvPr>
            <p:ph type="body" sz="quarter" idx="13" hasCustomPrompt="1"/>
          </p:nvPr>
        </p:nvSpPr>
        <p:spPr>
          <a:xfrm>
            <a:off x="293442" y="3528820"/>
            <a:ext cx="11517557" cy="2055116"/>
          </a:xfrm>
        </p:spPr>
        <p:txBody>
          <a:bodyPr>
            <a:noAutofit/>
          </a:bodyPr>
          <a:lstStyle>
            <a:lvl1pPr marL="0" indent="0">
              <a:spcBef>
                <a:spcPts val="0"/>
              </a:spcBef>
              <a:buNone/>
              <a:defRPr sz="2200" baseline="0">
                <a:latin typeface="+mn-lt"/>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Speaker contact information</a:t>
            </a:r>
          </a:p>
        </p:txBody>
      </p:sp>
      <p:sp>
        <p:nvSpPr>
          <p:cNvPr id="16" name="Bar">
            <a:extLst>
              <a:ext uri="{FF2B5EF4-FFF2-40B4-BE49-F238E27FC236}">
                <a16:creationId xmlns:a16="http://schemas.microsoft.com/office/drawing/2014/main" id="{62127D76-909D-4C18-BB52-4DDB379ACAE3}"/>
              </a:ext>
            </a:extLst>
          </p:cNvPr>
          <p:cNvSpPr/>
          <p:nvPr userDrawn="1"/>
        </p:nvSpPr>
        <p:spPr>
          <a:xfrm>
            <a:off x="381000" y="3374136"/>
            <a:ext cx="530283"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18"/>
            </a:endParaRPr>
          </a:p>
        </p:txBody>
      </p:sp>
      <p:sp>
        <p:nvSpPr>
          <p:cNvPr id="12" name="Title">
            <a:extLst>
              <a:ext uri="{FF2B5EF4-FFF2-40B4-BE49-F238E27FC236}">
                <a16:creationId xmlns:a16="http://schemas.microsoft.com/office/drawing/2014/main" id="{B56764AC-9C6B-4C1D-BE2B-C4E8A087CA75}"/>
              </a:ext>
            </a:extLst>
          </p:cNvPr>
          <p:cNvSpPr>
            <a:spLocks noGrp="1"/>
          </p:cNvSpPr>
          <p:nvPr>
            <p:ph type="title" hasCustomPrompt="1"/>
          </p:nvPr>
        </p:nvSpPr>
        <p:spPr>
          <a:xfrm>
            <a:off x="284749" y="521016"/>
            <a:ext cx="6195700" cy="2828660"/>
          </a:xfrm>
        </p:spPr>
        <p:txBody>
          <a:bodyPr anchor="b"/>
          <a:lstStyle>
            <a:lvl1pPr>
              <a:lnSpc>
                <a:spcPct val="85000"/>
              </a:lnSpc>
              <a:defRPr sz="4400"/>
            </a:lvl1pPr>
          </a:lstStyle>
          <a:p>
            <a:r>
              <a:rPr lang="en-US" dirty="0"/>
              <a:t>Click to add thank you message</a:t>
            </a:r>
          </a:p>
        </p:txBody>
      </p:sp>
      <p:sp>
        <p:nvSpPr>
          <p:cNvPr id="6" name="Footer Placeholder">
            <a:extLst>
              <a:ext uri="{FF2B5EF4-FFF2-40B4-BE49-F238E27FC236}">
                <a16:creationId xmlns:a16="http://schemas.microsoft.com/office/drawing/2014/main" id="{76AD8869-84BF-4E5A-A6C7-8F3D928C2462}"/>
              </a:ext>
            </a:extLst>
          </p:cNvPr>
          <p:cNvSpPr>
            <a:spLocks noGrp="1"/>
          </p:cNvSpPr>
          <p:nvPr>
            <p:ph type="ftr" sz="quarter" idx="3"/>
          </p:nvPr>
        </p:nvSpPr>
        <p:spPr>
          <a:xfrm>
            <a:off x="4374720" y="5923546"/>
            <a:ext cx="7481160" cy="411581"/>
          </a:xfrm>
          <a:prstGeom prst="rect">
            <a:avLst/>
          </a:prstGeom>
        </p:spPr>
        <p:txBody>
          <a:bodyPr vert="horz" lIns="90000" tIns="0" rIns="90000" bIns="0" rtlCol="0" anchor="b"/>
          <a:lstStyle>
            <a:lvl1pPr algn="r">
              <a:lnSpc>
                <a:spcPct val="90000"/>
              </a:lnSpc>
              <a:defRPr sz="1200" cap="none" baseline="0">
                <a:solidFill>
                  <a:schemeClr val="bg1"/>
                </a:solidFill>
                <a:latin typeface="+mn-lt"/>
              </a:defRPr>
            </a:lvl1pPr>
          </a:lstStyle>
          <a:p>
            <a:r>
              <a:rPr lang="en-US"/>
              <a:t>Confidential | Authorized HPE Partner Use Only</a:t>
            </a:r>
            <a:endParaRPr lang="en-US" dirty="0"/>
          </a:p>
        </p:txBody>
      </p:sp>
      <p:sp>
        <p:nvSpPr>
          <p:cNvPr id="7" name="TextBox 6">
            <a:extLst>
              <a:ext uri="{FF2B5EF4-FFF2-40B4-BE49-F238E27FC236}">
                <a16:creationId xmlns:a16="http://schemas.microsoft.com/office/drawing/2014/main" id="{D63DC48A-F898-4C5A-BED3-155FE2F82429}"/>
              </a:ext>
            </a:extLst>
          </p:cNvPr>
          <p:cNvSpPr txBox="1"/>
          <p:nvPr userDrawn="1"/>
        </p:nvSpPr>
        <p:spPr>
          <a:xfrm>
            <a:off x="8115300" y="6335127"/>
            <a:ext cx="3740580" cy="276999"/>
          </a:xfrm>
          <a:prstGeom prst="rect">
            <a:avLst/>
          </a:prstGeom>
          <a:noFill/>
          <a:ln w="57150">
            <a:noFill/>
            <a:miter lim="800000"/>
          </a:ln>
        </p:spPr>
        <p:txBody>
          <a:bodyPr wrap="square">
            <a:spAutoFit/>
          </a:bodyPr>
          <a:lstStyle/>
          <a:p>
            <a:pPr algn="r"/>
            <a:r>
              <a:rPr lang="en-US" sz="1200" dirty="0">
                <a:solidFill>
                  <a:schemeClr val="bg1"/>
                </a:solidFill>
                <a:effectLst/>
                <a:latin typeface="+mj-lt"/>
                <a:ea typeface="Times New Roman" panose="02020603050405020304" pitchFamily="18" charset="0"/>
                <a:cs typeface="Times New Roman" panose="02020603050405020304" pitchFamily="18" charset="0"/>
              </a:rPr>
              <a:t>© </a:t>
            </a:r>
            <a:fld id="{DA3777BF-A1C6-4F92-A9EA-7320C98A4638}" type="datetimeyyyy">
              <a:rPr lang="en-US" sz="1200" smtClean="0">
                <a:solidFill>
                  <a:schemeClr val="bg1"/>
                </a:solidFill>
                <a:effectLst/>
                <a:latin typeface="+mj-lt"/>
                <a:ea typeface="Times New Roman" panose="02020603050405020304" pitchFamily="18" charset="0"/>
                <a:cs typeface="Times New Roman" panose="02020603050405020304" pitchFamily="18" charset="0"/>
              </a:rPr>
              <a:pPr algn="r"/>
              <a:t>2022</a:t>
            </a:fld>
            <a:r>
              <a:rPr lang="en-US" sz="1200" dirty="0">
                <a:solidFill>
                  <a:schemeClr val="bg1"/>
                </a:solidFill>
                <a:effectLst/>
                <a:latin typeface="+mj-lt"/>
                <a:ea typeface="Times New Roman" panose="02020603050405020304" pitchFamily="18" charset="0"/>
                <a:cs typeface="Times New Roman" panose="02020603050405020304" pitchFamily="18" charset="0"/>
              </a:rPr>
              <a:t> Hewlett Packard Enterprise Development LP</a:t>
            </a:r>
          </a:p>
        </p:txBody>
      </p:sp>
    </p:spTree>
    <p:extLst>
      <p:ext uri="{BB962C8B-B14F-4D97-AF65-F5344CB8AC3E}">
        <p14:creationId xmlns:p14="http://schemas.microsoft.com/office/powerpoint/2010/main" val="3445095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P TOC">
    <p:spTree>
      <p:nvGrpSpPr>
        <p:cNvPr id="1" name=""/>
        <p:cNvGrpSpPr/>
        <p:nvPr/>
      </p:nvGrpSpPr>
      <p:grpSpPr>
        <a:xfrm>
          <a:off x="0" y="0"/>
          <a:ext cx="0" cy="0"/>
          <a:chOff x="0" y="0"/>
          <a:chExt cx="0" cy="0"/>
        </a:xfrm>
      </p:grpSpPr>
      <p:sp>
        <p:nvSpPr>
          <p:cNvPr id="31" name="SP Agenda Notice" hidden="1"/>
          <p:cNvSpPr>
            <a:spLocks noGrp="1"/>
          </p:cNvSpPr>
          <p:nvPr>
            <p:ph sz="quarter" idx="13" hasCustomPrompt="1"/>
          </p:nvPr>
        </p:nvSpPr>
        <p:spPr>
          <a:xfrm>
            <a:off x="12344400" y="48315"/>
            <a:ext cx="3103200" cy="0"/>
          </a:xfrm>
          <a:prstGeom prst="rect">
            <a:avLst/>
          </a:prstGeom>
          <a:solidFill>
            <a:schemeClr val="accent2"/>
          </a:solidFill>
        </p:spPr>
        <p:txBody>
          <a:bodyPr>
            <a:noAutofit/>
          </a:bodyPr>
          <a:lstStyle>
            <a:lvl1pPr marL="0" indent="0">
              <a:buFontTx/>
              <a:buNone/>
              <a:defRPr sz="800" b="0" i="0" baseline="0">
                <a:solidFill>
                  <a:schemeClr val="bg1"/>
                </a:solidFill>
              </a:defRPr>
            </a:lvl1pPr>
            <a:lvl2pPr marL="172641" marR="0" indent="-171450" algn="l" defTabSz="684593" rtl="0" eaLnBrk="1" fontAlgn="base" latinLnBrk="0" hangingPunct="1">
              <a:lnSpc>
                <a:spcPct val="100000"/>
              </a:lnSpc>
              <a:spcBef>
                <a:spcPct val="0"/>
              </a:spcBef>
              <a:spcAft>
                <a:spcPts val="0"/>
              </a:spcAft>
              <a:buClrTx/>
              <a:buSzTx/>
              <a:buFont typeface="Arial" panose="020B0604020202020204" pitchFamily="34" charset="0"/>
              <a:buChar char="•"/>
              <a:tabLst/>
              <a:defRPr sz="800" baseline="0">
                <a:solidFill>
                  <a:schemeClr val="bg1"/>
                </a:solidFill>
              </a:defRPr>
            </a:lvl2pPr>
            <a:lvl3pPr>
              <a:defRPr sz="900"/>
            </a:lvl3pPr>
            <a:lvl4pPr>
              <a:defRPr sz="900"/>
            </a:lvl4pPr>
            <a:lvl5pPr>
              <a:defRPr sz="900"/>
            </a:lvl5pPr>
          </a:lstStyle>
          <a:p>
            <a:pPr lvl="0"/>
            <a:r>
              <a:rPr lang="en-US" noProof="0" dirty="0"/>
              <a:t>This is the </a:t>
            </a:r>
            <a:r>
              <a:rPr lang="en-US" noProof="0" dirty="0" err="1"/>
              <a:t>SlideProof</a:t>
            </a:r>
            <a:r>
              <a:rPr lang="en-US" noProof="0" dirty="0"/>
              <a:t> Agenda Layout</a:t>
            </a:r>
          </a:p>
          <a:p>
            <a:pPr lvl="0"/>
            <a:r>
              <a:rPr lang="en-US" noProof="0" dirty="0"/>
              <a:t>http://www.veodin.com/slideproof/manual/agenda/</a:t>
            </a:r>
          </a:p>
          <a:p>
            <a:pPr lvl="0"/>
            <a:r>
              <a:rPr lang="en-US" noProof="0" dirty="0"/>
              <a:t>Use the Selection Pane (Alt+F10) to make the hidden shapes of the Agenda visible. Make sure you group them again after editing and rename them with </a:t>
            </a:r>
            <a:r>
              <a:rPr lang="en-US" noProof="0" dirty="0" err="1"/>
              <a:t>SlideProof</a:t>
            </a:r>
            <a:r>
              <a:rPr lang="en-US" noProof="0" dirty="0"/>
              <a:t> &gt; Agenda &gt; Rename Agenda Groups</a:t>
            </a:r>
          </a:p>
          <a:p>
            <a:pPr lvl="0"/>
            <a:r>
              <a:rPr lang="en-US" noProof="0" dirty="0"/>
              <a:t>Expected group names are:</a:t>
            </a:r>
          </a:p>
          <a:p>
            <a:pPr lvl="1"/>
            <a:endParaRPr lang="en-US" noProof="0" dirty="0"/>
          </a:p>
          <a:p>
            <a:pPr lvl="1"/>
            <a:r>
              <a:rPr lang="en-US" noProof="0" dirty="0"/>
              <a:t>SP Agenda Section - Mandatory</a:t>
            </a:r>
          </a:p>
          <a:p>
            <a:pPr lvl="1"/>
            <a:r>
              <a:rPr lang="en-US" noProof="0" dirty="0"/>
              <a:t>SP Agenda Section Highlight - Highlight the current section</a:t>
            </a:r>
          </a:p>
          <a:p>
            <a:pPr lvl="1"/>
            <a:r>
              <a:rPr lang="en-US" noProof="0" dirty="0"/>
              <a:t>SP Agenda Subsection - Mandatory if showing subsections</a:t>
            </a:r>
          </a:p>
          <a:p>
            <a:pPr lvl="1"/>
            <a:r>
              <a:rPr lang="en-US" noProof="0" dirty="0"/>
              <a:t>SP Agenda Subsection Highlight - Highlight the current subsection</a:t>
            </a:r>
          </a:p>
          <a:p>
            <a:pPr lvl="0"/>
            <a:r>
              <a:rPr lang="en-US" noProof="0" dirty="0"/>
              <a:t>Any shapes or images inside the groups will appear on the agenda pages. This notice (SP Agenda Notice) will not appear on the agenda pages.</a:t>
            </a:r>
          </a:p>
          <a:p>
            <a:pPr lvl="0"/>
            <a:r>
              <a:rPr lang="en-US" noProof="0" dirty="0"/>
              <a:t>Valid text placeholders are:</a:t>
            </a:r>
          </a:p>
          <a:p>
            <a:pPr lvl="1"/>
            <a:endParaRPr lang="en-US" noProof="0" dirty="0"/>
          </a:p>
          <a:p>
            <a:pPr lvl="1"/>
            <a:r>
              <a:rPr lang="en-US" noProof="0" dirty="0"/>
              <a:t>Section number:</a:t>
            </a:r>
          </a:p>
          <a:p>
            <a:pPr lvl="1"/>
            <a:r>
              <a:rPr lang="en-US" noProof="0" dirty="0"/>
              <a:t>&lt;N&gt; for Arabic number 1, 2, 3</a:t>
            </a:r>
          </a:p>
          <a:p>
            <a:pPr lvl="1"/>
            <a:r>
              <a:rPr lang="en-US" noProof="0" dirty="0"/>
              <a:t>&lt;R&gt; for Roman numeral I, II, III</a:t>
            </a:r>
          </a:p>
          <a:p>
            <a:pPr lvl="1"/>
            <a:r>
              <a:rPr lang="en-US" noProof="0" dirty="0"/>
              <a:t>&lt;RL&gt; for lower-case Roman numeral </a:t>
            </a:r>
            <a:r>
              <a:rPr lang="en-US" noProof="0" dirty="0" err="1"/>
              <a:t>i</a:t>
            </a:r>
            <a:r>
              <a:rPr lang="en-US" noProof="0" dirty="0"/>
              <a:t>, ii, iii</a:t>
            </a:r>
          </a:p>
          <a:p>
            <a:pPr lvl="1"/>
            <a:r>
              <a:rPr lang="en-US" noProof="0" dirty="0"/>
              <a:t>&lt;A&gt; for alphabetic character A, B, C</a:t>
            </a:r>
          </a:p>
          <a:p>
            <a:pPr lvl="1"/>
            <a:r>
              <a:rPr lang="en-US" noProof="0" dirty="0"/>
              <a:t>&lt;AL&gt; for lower-case Alphabetic character</a:t>
            </a:r>
          </a:p>
          <a:p>
            <a:pPr lvl="1"/>
            <a:r>
              <a:rPr lang="en-US" noProof="0" dirty="0"/>
              <a:t>&lt;TEXT&gt;</a:t>
            </a:r>
          </a:p>
          <a:p>
            <a:pPr lvl="1"/>
            <a:r>
              <a:rPr lang="en-US" noProof="0" dirty="0"/>
              <a:t>&lt;RESPONSIBLE&gt;</a:t>
            </a:r>
          </a:p>
          <a:p>
            <a:pPr lvl="1"/>
            <a:r>
              <a:rPr lang="en-US" noProof="0" dirty="0"/>
              <a:t>&lt;TIMESLOT&gt;</a:t>
            </a:r>
          </a:p>
          <a:p>
            <a:pPr lvl="1"/>
            <a:r>
              <a:rPr lang="en-US" noProof="0" dirty="0"/>
              <a:t>&lt;DURATION&gt; for duration</a:t>
            </a:r>
          </a:p>
          <a:p>
            <a:pPr lvl="1"/>
            <a:r>
              <a:rPr lang="en-US" noProof="0" dirty="0"/>
              <a:t>&lt;P&gt; for page number</a:t>
            </a:r>
          </a:p>
          <a:p>
            <a:pPr lvl="0"/>
            <a:r>
              <a:rPr lang="en-US" noProof="0" dirty="0"/>
              <a:t>If you want the agenda to be vertically centered on each Agenda slide, rename this layout to:</a:t>
            </a:r>
          </a:p>
          <a:p>
            <a:pPr lvl="1"/>
            <a:endParaRPr lang="en-US" noProof="0" dirty="0"/>
          </a:p>
          <a:p>
            <a:pPr lvl="1"/>
            <a:r>
              <a:rPr lang="en-US" noProof="0" dirty="0"/>
              <a:t>SP Agenda Vertical</a:t>
            </a:r>
          </a:p>
        </p:txBody>
      </p:sp>
      <p:grpSp>
        <p:nvGrpSpPr>
          <p:cNvPr id="3" name="SP Agenda Section" hidden="1"/>
          <p:cNvGrpSpPr/>
          <p:nvPr userDrawn="1"/>
        </p:nvGrpSpPr>
        <p:grpSpPr>
          <a:xfrm>
            <a:off x="285743" y="2085631"/>
            <a:ext cx="8657275" cy="369332"/>
            <a:chOff x="1797664" y="2085631"/>
            <a:chExt cx="8657274" cy="369332"/>
          </a:xfrm>
        </p:grpSpPr>
        <p:sp>
          <p:nvSpPr>
            <p:cNvPr id="20" name="Textbox"/>
            <p:cNvSpPr txBox="1">
              <a:spLocks/>
            </p:cNvSpPr>
            <p:nvPr userDrawn="1"/>
          </p:nvSpPr>
          <p:spPr>
            <a:xfrm>
              <a:off x="2267220" y="2085631"/>
              <a:ext cx="3843347" cy="369332"/>
            </a:xfrm>
            <a:prstGeom prst="rect">
              <a:avLst/>
            </a:prstGeom>
            <a:noFill/>
          </p:spPr>
          <p:txBody>
            <a:bodyPr wrap="square" rtlCol="0" anchor="ctr">
              <a:normAutofit/>
            </a:bodyPr>
            <a:lstStyle/>
            <a:p>
              <a:pPr defTabSz="9334267">
                <a:tabLst>
                  <a:tab pos="9512062" algn="l"/>
                </a:tabLst>
              </a:pPr>
              <a:r>
                <a:rPr lang="en-US" sz="1400" dirty="0">
                  <a:solidFill>
                    <a:schemeClr val="bg1"/>
                  </a:solidFill>
                </a:rPr>
                <a:t>&lt;TEXT&gt;</a:t>
              </a:r>
            </a:p>
          </p:txBody>
        </p:sp>
        <p:sp>
          <p:nvSpPr>
            <p:cNvPr id="21" name="Textbox"/>
            <p:cNvSpPr txBox="1">
              <a:spLocks/>
            </p:cNvSpPr>
            <p:nvPr userDrawn="1"/>
          </p:nvSpPr>
          <p:spPr>
            <a:xfrm>
              <a:off x="1797664" y="2085631"/>
              <a:ext cx="379556" cy="369332"/>
            </a:xfrm>
            <a:prstGeom prst="rect">
              <a:avLst/>
            </a:prstGeom>
            <a:noFill/>
          </p:spPr>
          <p:txBody>
            <a:bodyPr wrap="none" rtlCol="0" anchor="ctr">
              <a:noAutofit/>
            </a:bodyPr>
            <a:lstStyle/>
            <a:p>
              <a:pPr algn="ctr"/>
              <a:r>
                <a:rPr lang="en-US" sz="1400" dirty="0">
                  <a:solidFill>
                    <a:schemeClr val="bg1"/>
                  </a:solidFill>
                </a:rPr>
                <a:t>&lt;N&gt;</a:t>
              </a:r>
            </a:p>
          </p:txBody>
        </p:sp>
        <p:sp>
          <p:nvSpPr>
            <p:cNvPr id="22" name="Textbox"/>
            <p:cNvSpPr txBox="1">
              <a:spLocks/>
            </p:cNvSpPr>
            <p:nvPr userDrawn="1"/>
          </p:nvSpPr>
          <p:spPr>
            <a:xfrm>
              <a:off x="9817944" y="2085631"/>
              <a:ext cx="636994" cy="369332"/>
            </a:xfrm>
            <a:prstGeom prst="rect">
              <a:avLst/>
            </a:prstGeom>
            <a:noFill/>
          </p:spPr>
          <p:txBody>
            <a:bodyPr wrap="none" rtlCol="0" anchor="ctr">
              <a:noAutofit/>
            </a:bodyPr>
            <a:lstStyle/>
            <a:p>
              <a:pPr algn="r"/>
              <a:r>
                <a:rPr lang="en-US" sz="1400" dirty="0">
                  <a:solidFill>
                    <a:schemeClr val="bg1"/>
                  </a:solidFill>
                </a:rPr>
                <a:t>&lt;P&gt;</a:t>
              </a:r>
            </a:p>
          </p:txBody>
        </p:sp>
        <p:sp>
          <p:nvSpPr>
            <p:cNvPr id="24" name="Textbox"/>
            <p:cNvSpPr txBox="1">
              <a:spLocks/>
            </p:cNvSpPr>
            <p:nvPr userDrawn="1"/>
          </p:nvSpPr>
          <p:spPr>
            <a:xfrm>
              <a:off x="7696160" y="2085631"/>
              <a:ext cx="1257061" cy="369332"/>
            </a:xfrm>
            <a:prstGeom prst="rect">
              <a:avLst/>
            </a:prstGeom>
            <a:noFill/>
          </p:spPr>
          <p:txBody>
            <a:bodyPr wrap="none" rtlCol="0" anchor="ctr">
              <a:noAutofit/>
            </a:bodyPr>
            <a:lstStyle/>
            <a:p>
              <a:pPr algn="l"/>
              <a:r>
                <a:rPr lang="en-US" sz="1400" dirty="0">
                  <a:solidFill>
                    <a:schemeClr val="bg1"/>
                  </a:solidFill>
                </a:rPr>
                <a:t>&lt;TIMESLOT&gt;</a:t>
              </a:r>
            </a:p>
          </p:txBody>
        </p:sp>
        <p:sp>
          <p:nvSpPr>
            <p:cNvPr id="28" name="Textbox"/>
            <p:cNvSpPr txBox="1">
              <a:spLocks/>
            </p:cNvSpPr>
            <p:nvPr userDrawn="1"/>
          </p:nvSpPr>
          <p:spPr>
            <a:xfrm>
              <a:off x="6209330" y="2085631"/>
              <a:ext cx="1388067" cy="369332"/>
            </a:xfrm>
            <a:prstGeom prst="rect">
              <a:avLst/>
            </a:prstGeom>
            <a:noFill/>
          </p:spPr>
          <p:txBody>
            <a:bodyPr wrap="none" rtlCol="0" anchor="ctr">
              <a:noAutofit/>
            </a:bodyPr>
            <a:lstStyle/>
            <a:p>
              <a:pPr algn="l"/>
              <a:r>
                <a:rPr lang="en-US" sz="1400" dirty="0">
                  <a:solidFill>
                    <a:schemeClr val="bg1"/>
                  </a:solidFill>
                </a:rPr>
                <a:t>&lt;RESPONSIBLE&gt;</a:t>
              </a:r>
            </a:p>
          </p:txBody>
        </p:sp>
        <p:sp>
          <p:nvSpPr>
            <p:cNvPr id="29" name="Textbox"/>
            <p:cNvSpPr txBox="1">
              <a:spLocks/>
            </p:cNvSpPr>
            <p:nvPr userDrawn="1"/>
          </p:nvSpPr>
          <p:spPr>
            <a:xfrm>
              <a:off x="9043221" y="2085631"/>
              <a:ext cx="684723" cy="369332"/>
            </a:xfrm>
            <a:prstGeom prst="rect">
              <a:avLst/>
            </a:prstGeom>
            <a:noFill/>
          </p:spPr>
          <p:txBody>
            <a:bodyPr wrap="none" rtlCol="0" anchor="ctr">
              <a:noAutofit/>
            </a:bodyPr>
            <a:lstStyle/>
            <a:p>
              <a:pPr algn="l"/>
              <a:r>
                <a:rPr lang="en-US" sz="1400" dirty="0">
                  <a:solidFill>
                    <a:schemeClr val="bg1"/>
                  </a:solidFill>
                </a:rPr>
                <a:t>&lt;DURATION&gt;</a:t>
              </a:r>
            </a:p>
          </p:txBody>
        </p:sp>
      </p:grpSp>
      <p:grpSp>
        <p:nvGrpSpPr>
          <p:cNvPr id="4" name="SP Agenda Section Highlight" hidden="1"/>
          <p:cNvGrpSpPr>
            <a:grpSpLocks/>
          </p:cNvGrpSpPr>
          <p:nvPr userDrawn="1"/>
        </p:nvGrpSpPr>
        <p:grpSpPr>
          <a:xfrm>
            <a:off x="285743" y="2616963"/>
            <a:ext cx="8657274" cy="369332"/>
            <a:chOff x="1797664" y="2616963"/>
            <a:chExt cx="8657274" cy="369332"/>
          </a:xfrm>
          <a:solidFill>
            <a:schemeClr val="accent1">
              <a:lumMod val="60000"/>
              <a:lumOff val="40000"/>
            </a:schemeClr>
          </a:solidFill>
        </p:grpSpPr>
        <p:sp>
          <p:nvSpPr>
            <p:cNvPr id="32" name="Textbox"/>
            <p:cNvSpPr txBox="1">
              <a:spLocks/>
            </p:cNvSpPr>
            <p:nvPr userDrawn="1"/>
          </p:nvSpPr>
          <p:spPr>
            <a:xfrm>
              <a:off x="2267220" y="2616963"/>
              <a:ext cx="3843347" cy="369332"/>
            </a:xfrm>
            <a:prstGeom prst="rect">
              <a:avLst/>
            </a:prstGeom>
            <a:noFill/>
          </p:spPr>
          <p:txBody>
            <a:bodyPr wrap="square" rtlCol="0" anchor="ctr">
              <a:normAutofit/>
            </a:bodyPr>
            <a:lstStyle/>
            <a:p>
              <a:pPr defTabSz="9334267">
                <a:tabLst>
                  <a:tab pos="9512062" algn="l"/>
                </a:tabLst>
              </a:pPr>
              <a:r>
                <a:rPr lang="en-US" sz="1400" b="1" dirty="0">
                  <a:solidFill>
                    <a:schemeClr val="bg1"/>
                  </a:solidFill>
                </a:rPr>
                <a:t>&lt;TEXT&gt;</a:t>
              </a:r>
            </a:p>
          </p:txBody>
        </p:sp>
        <p:sp>
          <p:nvSpPr>
            <p:cNvPr id="33" name="Textbox"/>
            <p:cNvSpPr txBox="1">
              <a:spLocks/>
            </p:cNvSpPr>
            <p:nvPr userDrawn="1"/>
          </p:nvSpPr>
          <p:spPr>
            <a:xfrm>
              <a:off x="1797664" y="2616963"/>
              <a:ext cx="379556" cy="369332"/>
            </a:xfrm>
            <a:prstGeom prst="rect">
              <a:avLst/>
            </a:prstGeom>
            <a:noFill/>
          </p:spPr>
          <p:txBody>
            <a:bodyPr wrap="none" rtlCol="0" anchor="ctr">
              <a:noAutofit/>
            </a:bodyPr>
            <a:lstStyle/>
            <a:p>
              <a:pPr algn="ctr"/>
              <a:r>
                <a:rPr lang="en-US" sz="1400" b="1" dirty="0">
                  <a:solidFill>
                    <a:schemeClr val="bg1"/>
                  </a:solidFill>
                </a:rPr>
                <a:t>&lt;N&gt;</a:t>
              </a:r>
            </a:p>
          </p:txBody>
        </p:sp>
        <p:sp>
          <p:nvSpPr>
            <p:cNvPr id="34" name="Textbox"/>
            <p:cNvSpPr txBox="1">
              <a:spLocks/>
            </p:cNvSpPr>
            <p:nvPr userDrawn="1"/>
          </p:nvSpPr>
          <p:spPr>
            <a:xfrm>
              <a:off x="9817944" y="2616963"/>
              <a:ext cx="636994" cy="369332"/>
            </a:xfrm>
            <a:prstGeom prst="rect">
              <a:avLst/>
            </a:prstGeom>
            <a:noFill/>
          </p:spPr>
          <p:txBody>
            <a:bodyPr wrap="none" rtlCol="0" anchor="ctr">
              <a:noAutofit/>
            </a:bodyPr>
            <a:lstStyle/>
            <a:p>
              <a:pPr algn="r"/>
              <a:r>
                <a:rPr lang="en-US" sz="1400" b="1" dirty="0">
                  <a:solidFill>
                    <a:schemeClr val="bg1"/>
                  </a:solidFill>
                </a:rPr>
                <a:t>&lt;P&gt;</a:t>
              </a:r>
            </a:p>
          </p:txBody>
        </p:sp>
        <p:sp>
          <p:nvSpPr>
            <p:cNvPr id="35" name="Textbox"/>
            <p:cNvSpPr txBox="1">
              <a:spLocks/>
            </p:cNvSpPr>
            <p:nvPr userDrawn="1"/>
          </p:nvSpPr>
          <p:spPr>
            <a:xfrm>
              <a:off x="7696160" y="2616963"/>
              <a:ext cx="1257061" cy="369332"/>
            </a:xfrm>
            <a:prstGeom prst="rect">
              <a:avLst/>
            </a:prstGeom>
            <a:noFill/>
          </p:spPr>
          <p:txBody>
            <a:bodyPr wrap="none" rtlCol="0" anchor="ctr">
              <a:noAutofit/>
            </a:bodyPr>
            <a:lstStyle/>
            <a:p>
              <a:pPr algn="l"/>
              <a:r>
                <a:rPr lang="en-US" sz="1400" b="1" dirty="0">
                  <a:solidFill>
                    <a:schemeClr val="bg1"/>
                  </a:solidFill>
                </a:rPr>
                <a:t>&lt;TIMESLOT&gt;</a:t>
              </a:r>
            </a:p>
          </p:txBody>
        </p:sp>
        <p:sp>
          <p:nvSpPr>
            <p:cNvPr id="36" name="Textbox"/>
            <p:cNvSpPr txBox="1">
              <a:spLocks/>
            </p:cNvSpPr>
            <p:nvPr userDrawn="1"/>
          </p:nvSpPr>
          <p:spPr>
            <a:xfrm>
              <a:off x="6209330" y="2616963"/>
              <a:ext cx="1388067" cy="369332"/>
            </a:xfrm>
            <a:prstGeom prst="rect">
              <a:avLst/>
            </a:prstGeom>
            <a:noFill/>
          </p:spPr>
          <p:txBody>
            <a:bodyPr wrap="none" rtlCol="0" anchor="ctr">
              <a:noAutofit/>
            </a:bodyPr>
            <a:lstStyle/>
            <a:p>
              <a:pPr algn="l"/>
              <a:r>
                <a:rPr lang="en-US" sz="1400" b="1" dirty="0">
                  <a:solidFill>
                    <a:schemeClr val="bg1"/>
                  </a:solidFill>
                </a:rPr>
                <a:t>&lt;RESPONSIBLE&gt;</a:t>
              </a:r>
            </a:p>
          </p:txBody>
        </p:sp>
        <p:sp>
          <p:nvSpPr>
            <p:cNvPr id="37" name="Textbox"/>
            <p:cNvSpPr txBox="1">
              <a:spLocks/>
            </p:cNvSpPr>
            <p:nvPr userDrawn="1"/>
          </p:nvSpPr>
          <p:spPr>
            <a:xfrm>
              <a:off x="9043221" y="2616963"/>
              <a:ext cx="684723" cy="369332"/>
            </a:xfrm>
            <a:prstGeom prst="rect">
              <a:avLst/>
            </a:prstGeom>
            <a:noFill/>
          </p:spPr>
          <p:txBody>
            <a:bodyPr wrap="none" rtlCol="0" anchor="ctr">
              <a:noAutofit/>
            </a:bodyPr>
            <a:lstStyle/>
            <a:p>
              <a:pPr algn="l"/>
              <a:r>
                <a:rPr lang="en-US" sz="1400" b="1" dirty="0">
                  <a:solidFill>
                    <a:schemeClr val="bg1"/>
                  </a:solidFill>
                </a:rPr>
                <a:t>&lt;DURATION&gt;</a:t>
              </a:r>
            </a:p>
          </p:txBody>
        </p:sp>
      </p:grpSp>
      <p:grpSp>
        <p:nvGrpSpPr>
          <p:cNvPr id="8" name="SP Agenda Subsection" hidden="1"/>
          <p:cNvGrpSpPr>
            <a:grpSpLocks/>
          </p:cNvGrpSpPr>
          <p:nvPr userDrawn="1"/>
        </p:nvGrpSpPr>
        <p:grpSpPr>
          <a:xfrm>
            <a:off x="753882" y="3148295"/>
            <a:ext cx="8189135" cy="369332"/>
            <a:chOff x="2265804" y="3155687"/>
            <a:chExt cx="8189134" cy="369332"/>
          </a:xfrm>
        </p:grpSpPr>
        <p:sp>
          <p:nvSpPr>
            <p:cNvPr id="39" name="Textbox"/>
            <p:cNvSpPr txBox="1">
              <a:spLocks/>
            </p:cNvSpPr>
            <p:nvPr userDrawn="1"/>
          </p:nvSpPr>
          <p:spPr>
            <a:xfrm>
              <a:off x="2744123" y="3155687"/>
              <a:ext cx="3366444" cy="369332"/>
            </a:xfrm>
            <a:prstGeom prst="rect">
              <a:avLst/>
            </a:prstGeom>
            <a:noFill/>
          </p:spPr>
          <p:txBody>
            <a:bodyPr wrap="square" rtlCol="0" anchor="ctr">
              <a:normAutofit/>
            </a:bodyPr>
            <a:lstStyle/>
            <a:p>
              <a:pPr defTabSz="9334267">
                <a:tabLst>
                  <a:tab pos="9512062" algn="l"/>
                </a:tabLst>
              </a:pPr>
              <a:r>
                <a:rPr lang="en-US" sz="1400" dirty="0">
                  <a:solidFill>
                    <a:schemeClr val="bg1"/>
                  </a:solidFill>
                </a:rPr>
                <a:t>&lt;TEXT&gt;</a:t>
              </a:r>
            </a:p>
          </p:txBody>
        </p:sp>
        <p:sp>
          <p:nvSpPr>
            <p:cNvPr id="40" name="Textbox"/>
            <p:cNvSpPr txBox="1">
              <a:spLocks/>
            </p:cNvSpPr>
            <p:nvPr userDrawn="1"/>
          </p:nvSpPr>
          <p:spPr>
            <a:xfrm>
              <a:off x="2265804" y="3155687"/>
              <a:ext cx="379556" cy="369332"/>
            </a:xfrm>
            <a:prstGeom prst="rect">
              <a:avLst/>
            </a:prstGeom>
            <a:noFill/>
          </p:spPr>
          <p:txBody>
            <a:bodyPr wrap="none" rtlCol="0" anchor="ctr">
              <a:noAutofit/>
            </a:bodyPr>
            <a:lstStyle/>
            <a:p>
              <a:pPr algn="ctr"/>
              <a:r>
                <a:rPr lang="en-US" sz="1400" dirty="0">
                  <a:solidFill>
                    <a:schemeClr val="bg1"/>
                  </a:solidFill>
                </a:rPr>
                <a:t>&lt;N&gt;</a:t>
              </a:r>
            </a:p>
          </p:txBody>
        </p:sp>
        <p:sp>
          <p:nvSpPr>
            <p:cNvPr id="41" name="Textbox"/>
            <p:cNvSpPr txBox="1">
              <a:spLocks/>
            </p:cNvSpPr>
            <p:nvPr userDrawn="1"/>
          </p:nvSpPr>
          <p:spPr>
            <a:xfrm>
              <a:off x="9817944" y="3155687"/>
              <a:ext cx="636994" cy="369332"/>
            </a:xfrm>
            <a:prstGeom prst="rect">
              <a:avLst/>
            </a:prstGeom>
            <a:noFill/>
          </p:spPr>
          <p:txBody>
            <a:bodyPr wrap="none" rtlCol="0" anchor="ctr">
              <a:noAutofit/>
            </a:bodyPr>
            <a:lstStyle/>
            <a:p>
              <a:pPr algn="r"/>
              <a:r>
                <a:rPr lang="en-US" sz="1400" dirty="0">
                  <a:solidFill>
                    <a:schemeClr val="bg1"/>
                  </a:solidFill>
                </a:rPr>
                <a:t>&lt;P&gt;</a:t>
              </a:r>
            </a:p>
          </p:txBody>
        </p:sp>
        <p:sp>
          <p:nvSpPr>
            <p:cNvPr id="42" name="Textbox"/>
            <p:cNvSpPr txBox="1">
              <a:spLocks/>
            </p:cNvSpPr>
            <p:nvPr userDrawn="1"/>
          </p:nvSpPr>
          <p:spPr>
            <a:xfrm>
              <a:off x="7696160" y="3155687"/>
              <a:ext cx="1257061" cy="369332"/>
            </a:xfrm>
            <a:prstGeom prst="rect">
              <a:avLst/>
            </a:prstGeom>
            <a:noFill/>
          </p:spPr>
          <p:txBody>
            <a:bodyPr wrap="none" rtlCol="0" anchor="ctr">
              <a:noAutofit/>
            </a:bodyPr>
            <a:lstStyle/>
            <a:p>
              <a:pPr algn="l"/>
              <a:r>
                <a:rPr lang="en-US" sz="1400" dirty="0">
                  <a:solidFill>
                    <a:schemeClr val="bg1"/>
                  </a:solidFill>
                </a:rPr>
                <a:t>&lt;TIMESLOT&gt;</a:t>
              </a:r>
            </a:p>
          </p:txBody>
        </p:sp>
        <p:sp>
          <p:nvSpPr>
            <p:cNvPr id="43" name="Textbox"/>
            <p:cNvSpPr txBox="1">
              <a:spLocks/>
            </p:cNvSpPr>
            <p:nvPr userDrawn="1"/>
          </p:nvSpPr>
          <p:spPr>
            <a:xfrm>
              <a:off x="6209330" y="3155687"/>
              <a:ext cx="1388067" cy="369332"/>
            </a:xfrm>
            <a:prstGeom prst="rect">
              <a:avLst/>
            </a:prstGeom>
            <a:noFill/>
          </p:spPr>
          <p:txBody>
            <a:bodyPr wrap="none" rtlCol="0" anchor="ctr">
              <a:noAutofit/>
            </a:bodyPr>
            <a:lstStyle/>
            <a:p>
              <a:pPr algn="l"/>
              <a:r>
                <a:rPr lang="en-US" sz="1400" dirty="0">
                  <a:solidFill>
                    <a:schemeClr val="bg1"/>
                  </a:solidFill>
                </a:rPr>
                <a:t>&lt;RESPONSIBLE&gt;</a:t>
              </a:r>
            </a:p>
          </p:txBody>
        </p:sp>
        <p:sp>
          <p:nvSpPr>
            <p:cNvPr id="44" name="Textbox"/>
            <p:cNvSpPr txBox="1">
              <a:spLocks/>
            </p:cNvSpPr>
            <p:nvPr userDrawn="1"/>
          </p:nvSpPr>
          <p:spPr>
            <a:xfrm>
              <a:off x="9043221" y="3155687"/>
              <a:ext cx="684723" cy="369332"/>
            </a:xfrm>
            <a:prstGeom prst="rect">
              <a:avLst/>
            </a:prstGeom>
            <a:noFill/>
          </p:spPr>
          <p:txBody>
            <a:bodyPr wrap="none" rtlCol="0" anchor="ctr">
              <a:noAutofit/>
            </a:bodyPr>
            <a:lstStyle/>
            <a:p>
              <a:pPr algn="l"/>
              <a:r>
                <a:rPr lang="en-US" sz="1400" dirty="0">
                  <a:solidFill>
                    <a:schemeClr val="bg1"/>
                  </a:solidFill>
                </a:rPr>
                <a:t>&lt;DURATION&gt;</a:t>
              </a:r>
            </a:p>
          </p:txBody>
        </p:sp>
      </p:grpSp>
      <p:grpSp>
        <p:nvGrpSpPr>
          <p:cNvPr id="9" name="SP Agenda Subsection Highlight" hidden="1"/>
          <p:cNvGrpSpPr>
            <a:grpSpLocks/>
          </p:cNvGrpSpPr>
          <p:nvPr userDrawn="1"/>
        </p:nvGrpSpPr>
        <p:grpSpPr>
          <a:xfrm>
            <a:off x="753883" y="3679627"/>
            <a:ext cx="8189134" cy="369332"/>
            <a:chOff x="2265804" y="3694411"/>
            <a:chExt cx="8189134" cy="369332"/>
          </a:xfrm>
          <a:solidFill>
            <a:schemeClr val="accent1">
              <a:lumMod val="60000"/>
              <a:lumOff val="40000"/>
            </a:schemeClr>
          </a:solidFill>
        </p:grpSpPr>
        <p:sp>
          <p:nvSpPr>
            <p:cNvPr id="46" name="Textbox"/>
            <p:cNvSpPr txBox="1">
              <a:spLocks/>
            </p:cNvSpPr>
            <p:nvPr userDrawn="1"/>
          </p:nvSpPr>
          <p:spPr>
            <a:xfrm>
              <a:off x="2744123" y="3694411"/>
              <a:ext cx="3366444" cy="369332"/>
            </a:xfrm>
            <a:prstGeom prst="rect">
              <a:avLst/>
            </a:prstGeom>
            <a:noFill/>
          </p:spPr>
          <p:txBody>
            <a:bodyPr wrap="square" rtlCol="0" anchor="ctr">
              <a:normAutofit/>
            </a:bodyPr>
            <a:lstStyle/>
            <a:p>
              <a:pPr defTabSz="9334267">
                <a:tabLst>
                  <a:tab pos="9512062" algn="l"/>
                </a:tabLst>
              </a:pPr>
              <a:r>
                <a:rPr lang="en-US" sz="1400" b="1" dirty="0">
                  <a:solidFill>
                    <a:schemeClr val="bg1"/>
                  </a:solidFill>
                </a:rPr>
                <a:t>&lt;TEXT&gt;</a:t>
              </a:r>
            </a:p>
          </p:txBody>
        </p:sp>
        <p:sp>
          <p:nvSpPr>
            <p:cNvPr id="47" name="Textbox"/>
            <p:cNvSpPr txBox="1">
              <a:spLocks/>
            </p:cNvSpPr>
            <p:nvPr userDrawn="1"/>
          </p:nvSpPr>
          <p:spPr>
            <a:xfrm>
              <a:off x="2265804" y="3694411"/>
              <a:ext cx="379556" cy="369332"/>
            </a:xfrm>
            <a:prstGeom prst="rect">
              <a:avLst/>
            </a:prstGeom>
            <a:noFill/>
          </p:spPr>
          <p:txBody>
            <a:bodyPr wrap="none" rtlCol="0" anchor="ctr">
              <a:noAutofit/>
            </a:bodyPr>
            <a:lstStyle/>
            <a:p>
              <a:pPr algn="ctr"/>
              <a:r>
                <a:rPr lang="en-US" sz="1400" b="1" dirty="0">
                  <a:solidFill>
                    <a:schemeClr val="bg1"/>
                  </a:solidFill>
                </a:rPr>
                <a:t>&lt;N&gt;</a:t>
              </a:r>
            </a:p>
          </p:txBody>
        </p:sp>
        <p:sp>
          <p:nvSpPr>
            <p:cNvPr id="48" name="Textbox"/>
            <p:cNvSpPr txBox="1">
              <a:spLocks/>
            </p:cNvSpPr>
            <p:nvPr userDrawn="1"/>
          </p:nvSpPr>
          <p:spPr>
            <a:xfrm>
              <a:off x="9817944" y="3694411"/>
              <a:ext cx="636994" cy="369332"/>
            </a:xfrm>
            <a:prstGeom prst="rect">
              <a:avLst/>
            </a:prstGeom>
            <a:noFill/>
          </p:spPr>
          <p:txBody>
            <a:bodyPr wrap="none" rtlCol="0" anchor="ctr">
              <a:noAutofit/>
            </a:bodyPr>
            <a:lstStyle/>
            <a:p>
              <a:pPr algn="r"/>
              <a:r>
                <a:rPr lang="en-US" sz="1400" b="1" dirty="0">
                  <a:solidFill>
                    <a:schemeClr val="bg1"/>
                  </a:solidFill>
                </a:rPr>
                <a:t>&lt;P&gt;</a:t>
              </a:r>
            </a:p>
          </p:txBody>
        </p:sp>
        <p:sp>
          <p:nvSpPr>
            <p:cNvPr id="49" name="Textbox"/>
            <p:cNvSpPr txBox="1">
              <a:spLocks/>
            </p:cNvSpPr>
            <p:nvPr userDrawn="1"/>
          </p:nvSpPr>
          <p:spPr>
            <a:xfrm>
              <a:off x="7696160" y="3694411"/>
              <a:ext cx="1257061" cy="369332"/>
            </a:xfrm>
            <a:prstGeom prst="rect">
              <a:avLst/>
            </a:prstGeom>
            <a:noFill/>
          </p:spPr>
          <p:txBody>
            <a:bodyPr wrap="none" rtlCol="0" anchor="ctr">
              <a:noAutofit/>
            </a:bodyPr>
            <a:lstStyle/>
            <a:p>
              <a:pPr algn="l"/>
              <a:r>
                <a:rPr lang="en-US" sz="1400" b="1" dirty="0">
                  <a:solidFill>
                    <a:schemeClr val="bg1"/>
                  </a:solidFill>
                </a:rPr>
                <a:t>&lt;TIMESLOT&gt;</a:t>
              </a:r>
            </a:p>
          </p:txBody>
        </p:sp>
        <p:sp>
          <p:nvSpPr>
            <p:cNvPr id="50" name="Textbox"/>
            <p:cNvSpPr txBox="1">
              <a:spLocks/>
            </p:cNvSpPr>
            <p:nvPr userDrawn="1"/>
          </p:nvSpPr>
          <p:spPr>
            <a:xfrm>
              <a:off x="6209330" y="3694411"/>
              <a:ext cx="1388067" cy="369332"/>
            </a:xfrm>
            <a:prstGeom prst="rect">
              <a:avLst/>
            </a:prstGeom>
            <a:noFill/>
          </p:spPr>
          <p:txBody>
            <a:bodyPr wrap="none" rtlCol="0" anchor="ctr">
              <a:noAutofit/>
            </a:bodyPr>
            <a:lstStyle/>
            <a:p>
              <a:pPr algn="l"/>
              <a:r>
                <a:rPr lang="en-US" sz="1400" b="1" dirty="0">
                  <a:solidFill>
                    <a:schemeClr val="bg1"/>
                  </a:solidFill>
                </a:rPr>
                <a:t>&lt;RESPONSIBLE&gt;</a:t>
              </a:r>
            </a:p>
          </p:txBody>
        </p:sp>
        <p:sp>
          <p:nvSpPr>
            <p:cNvPr id="51" name="Textbox"/>
            <p:cNvSpPr txBox="1">
              <a:spLocks/>
            </p:cNvSpPr>
            <p:nvPr userDrawn="1"/>
          </p:nvSpPr>
          <p:spPr>
            <a:xfrm>
              <a:off x="9043221" y="3694411"/>
              <a:ext cx="684723" cy="369332"/>
            </a:xfrm>
            <a:prstGeom prst="rect">
              <a:avLst/>
            </a:prstGeom>
            <a:noFill/>
          </p:spPr>
          <p:txBody>
            <a:bodyPr wrap="none" rtlCol="0" anchor="ctr">
              <a:noAutofit/>
            </a:bodyPr>
            <a:lstStyle/>
            <a:p>
              <a:pPr algn="l"/>
              <a:r>
                <a:rPr lang="en-US" sz="1400" b="1" dirty="0">
                  <a:solidFill>
                    <a:schemeClr val="bg1"/>
                  </a:solidFill>
                </a:rPr>
                <a:t>&lt;DURATION&gt;</a:t>
              </a:r>
            </a:p>
          </p:txBody>
        </p:sp>
      </p:grpSp>
      <p:sp>
        <p:nvSpPr>
          <p:cNvPr id="2" name="Title">
            <a:extLst>
              <a:ext uri="{FF2B5EF4-FFF2-40B4-BE49-F238E27FC236}">
                <a16:creationId xmlns:a16="http://schemas.microsoft.com/office/drawing/2014/main" id="{AD3FC5EF-E69D-4618-8443-A903DF0604E7}"/>
              </a:ext>
            </a:extLst>
          </p:cNvPr>
          <p:cNvSpPr>
            <a:spLocks noGrp="1"/>
          </p:cNvSpPr>
          <p:nvPr>
            <p:ph type="title" idx="14" hasCustomPrompt="1"/>
          </p:nvPr>
        </p:nvSpPr>
        <p:spPr>
          <a:xfrm>
            <a:off x="285743" y="391852"/>
            <a:ext cx="11498270" cy="401362"/>
          </a:xfrm>
        </p:spPr>
        <p:txBody>
          <a:bodyPr/>
          <a:lstStyle/>
          <a:p>
            <a:r>
              <a:rPr lang="en-US" dirty="0"/>
              <a:t>Agenda</a:t>
            </a:r>
          </a:p>
        </p:txBody>
      </p:sp>
      <p:sp>
        <p:nvSpPr>
          <p:cNvPr id="38" name="Bar">
            <a:extLst>
              <a:ext uri="{FF2B5EF4-FFF2-40B4-BE49-F238E27FC236}">
                <a16:creationId xmlns:a16="http://schemas.microsoft.com/office/drawing/2014/main" id="{403F5446-4250-45EA-9C49-CC372FEF99B3}"/>
              </a:ext>
            </a:extLst>
          </p:cNvPr>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18"/>
            </a:endParaRPr>
          </a:p>
        </p:txBody>
      </p:sp>
    </p:spTree>
    <p:extLst>
      <p:ext uri="{BB962C8B-B14F-4D97-AF65-F5344CB8AC3E}">
        <p14:creationId xmlns:p14="http://schemas.microsoft.com/office/powerpoint/2010/main" val="1296055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1164">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P Divider 1">
    <p:bg>
      <p:bgPr>
        <a:solidFill>
          <a:schemeClr val="tx1"/>
        </a:solidFill>
        <a:effectLst/>
      </p:bgPr>
    </p:bg>
    <p:spTree>
      <p:nvGrpSpPr>
        <p:cNvPr id="1" name=""/>
        <p:cNvGrpSpPr/>
        <p:nvPr/>
      </p:nvGrpSpPr>
      <p:grpSpPr>
        <a:xfrm>
          <a:off x="0" y="0"/>
          <a:ext cx="0" cy="0"/>
          <a:chOff x="0" y="0"/>
          <a:chExt cx="0" cy="0"/>
        </a:xfrm>
      </p:grpSpPr>
      <p:grpSp>
        <p:nvGrpSpPr>
          <p:cNvPr id="71" name="SP Agenda Section" hidden="1">
            <a:extLst>
              <a:ext uri="{FF2B5EF4-FFF2-40B4-BE49-F238E27FC236}">
                <a16:creationId xmlns:a16="http://schemas.microsoft.com/office/drawing/2014/main" id="{91D61CFA-1A29-4B89-8F49-1E216E25DD2B}"/>
              </a:ext>
            </a:extLst>
          </p:cNvPr>
          <p:cNvGrpSpPr>
            <a:grpSpLocks/>
          </p:cNvGrpSpPr>
          <p:nvPr userDrawn="1"/>
        </p:nvGrpSpPr>
        <p:grpSpPr>
          <a:xfrm>
            <a:off x="381000" y="4096092"/>
            <a:ext cx="10080000" cy="369332"/>
            <a:chOff x="1797664" y="2085631"/>
            <a:chExt cx="5940745" cy="369332"/>
          </a:xfrm>
        </p:grpSpPr>
        <p:sp>
          <p:nvSpPr>
            <p:cNvPr id="72" name="Textbox">
              <a:extLst>
                <a:ext uri="{FF2B5EF4-FFF2-40B4-BE49-F238E27FC236}">
                  <a16:creationId xmlns:a16="http://schemas.microsoft.com/office/drawing/2014/main" id="{8BF45C0E-D24F-4800-98B2-20E0A3AC8C3F}"/>
                </a:ext>
              </a:extLst>
            </p:cNvPr>
            <p:cNvSpPr txBox="1">
              <a:spLocks/>
            </p:cNvSpPr>
            <p:nvPr userDrawn="1"/>
          </p:nvSpPr>
          <p:spPr>
            <a:xfrm>
              <a:off x="2140025" y="2085631"/>
              <a:ext cx="5598384" cy="369332"/>
            </a:xfrm>
            <a:prstGeom prst="rect">
              <a:avLst/>
            </a:prstGeom>
            <a:noFill/>
          </p:spPr>
          <p:txBody>
            <a:bodyPr wrap="square" rtlCol="0" anchor="ctr">
              <a:noAutofit/>
            </a:bodyPr>
            <a:lstStyle/>
            <a:p>
              <a:pPr defTabSz="9334267">
                <a:tabLst>
                  <a:tab pos="9512062" algn="l"/>
                </a:tabLst>
              </a:pPr>
              <a:r>
                <a:rPr lang="en-US" sz="3600" b="1" dirty="0">
                  <a:solidFill>
                    <a:schemeClr val="bg1"/>
                  </a:solidFill>
                </a:rPr>
                <a:t>&lt;TEXT&gt;</a:t>
              </a:r>
            </a:p>
          </p:txBody>
        </p:sp>
        <p:sp>
          <p:nvSpPr>
            <p:cNvPr id="73" name="Textbox">
              <a:extLst>
                <a:ext uri="{FF2B5EF4-FFF2-40B4-BE49-F238E27FC236}">
                  <a16:creationId xmlns:a16="http://schemas.microsoft.com/office/drawing/2014/main" id="{B36140C3-09D5-4D3F-906D-270C63E34027}"/>
                </a:ext>
              </a:extLst>
            </p:cNvPr>
            <p:cNvSpPr txBox="1">
              <a:spLocks/>
            </p:cNvSpPr>
            <p:nvPr userDrawn="1"/>
          </p:nvSpPr>
          <p:spPr>
            <a:xfrm>
              <a:off x="1797664" y="2085631"/>
              <a:ext cx="379556" cy="369332"/>
            </a:xfrm>
            <a:prstGeom prst="rect">
              <a:avLst/>
            </a:prstGeom>
            <a:noFill/>
          </p:spPr>
          <p:txBody>
            <a:bodyPr wrap="none" rtlCol="0" anchor="ctr">
              <a:noAutofit/>
            </a:bodyPr>
            <a:lstStyle/>
            <a:p>
              <a:pPr algn="ctr"/>
              <a:r>
                <a:rPr lang="en-US" sz="3600" b="1" dirty="0">
                  <a:solidFill>
                    <a:schemeClr val="bg1"/>
                  </a:solidFill>
                </a:rPr>
                <a:t>&lt;N&gt;</a:t>
              </a:r>
            </a:p>
          </p:txBody>
        </p:sp>
        <p:sp>
          <p:nvSpPr>
            <p:cNvPr id="74" name="Textbox">
              <a:extLst>
                <a:ext uri="{FF2B5EF4-FFF2-40B4-BE49-F238E27FC236}">
                  <a16:creationId xmlns:a16="http://schemas.microsoft.com/office/drawing/2014/main" id="{871FFF1F-6558-47A3-B57A-1327C25BF06E}"/>
                </a:ext>
              </a:extLst>
            </p:cNvPr>
            <p:cNvSpPr txBox="1">
              <a:spLocks/>
            </p:cNvSpPr>
            <p:nvPr userDrawn="1"/>
          </p:nvSpPr>
          <p:spPr>
            <a:xfrm>
              <a:off x="6912263" y="2085631"/>
              <a:ext cx="0" cy="0"/>
            </a:xfrm>
            <a:prstGeom prst="rect">
              <a:avLst/>
            </a:prstGeom>
            <a:noFill/>
          </p:spPr>
          <p:txBody>
            <a:bodyPr wrap="none" rtlCol="0" anchor="ctr">
              <a:noAutofit/>
            </a:bodyPr>
            <a:lstStyle/>
            <a:p>
              <a:pPr algn="r"/>
              <a:r>
                <a:rPr lang="en-US" sz="1000" dirty="0">
                  <a:solidFill>
                    <a:srgbClr val="000000">
                      <a:alpha val="0"/>
                    </a:srgbClr>
                  </a:solidFill>
                </a:rPr>
                <a:t>&lt;P&gt;</a:t>
              </a:r>
            </a:p>
          </p:txBody>
        </p:sp>
        <p:sp>
          <p:nvSpPr>
            <p:cNvPr id="75" name="Textbox">
              <a:extLst>
                <a:ext uri="{FF2B5EF4-FFF2-40B4-BE49-F238E27FC236}">
                  <a16:creationId xmlns:a16="http://schemas.microsoft.com/office/drawing/2014/main" id="{98FFC8B2-AAEA-4B46-BACD-C8587958201A}"/>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en-US" sz="1000" dirty="0">
                  <a:solidFill>
                    <a:srgbClr val="000000">
                      <a:alpha val="0"/>
                    </a:srgbClr>
                  </a:solidFill>
                </a:rPr>
                <a:t>&lt;TIMESLOT&gt;</a:t>
              </a:r>
            </a:p>
          </p:txBody>
        </p:sp>
        <p:sp>
          <p:nvSpPr>
            <p:cNvPr id="76" name="Textbox">
              <a:extLst>
                <a:ext uri="{FF2B5EF4-FFF2-40B4-BE49-F238E27FC236}">
                  <a16:creationId xmlns:a16="http://schemas.microsoft.com/office/drawing/2014/main" id="{0E8F7A35-E5F6-48B1-BC2B-4D8D2886AA71}"/>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en-US" sz="1000" dirty="0">
                  <a:solidFill>
                    <a:srgbClr val="000000">
                      <a:alpha val="0"/>
                    </a:srgbClr>
                  </a:solidFill>
                </a:rPr>
                <a:t>&lt;RESPONSIBLE&gt;</a:t>
              </a:r>
            </a:p>
          </p:txBody>
        </p:sp>
        <p:sp>
          <p:nvSpPr>
            <p:cNvPr id="77" name="Textbox">
              <a:extLst>
                <a:ext uri="{FF2B5EF4-FFF2-40B4-BE49-F238E27FC236}">
                  <a16:creationId xmlns:a16="http://schemas.microsoft.com/office/drawing/2014/main" id="{D42D33A2-C40A-44B6-BE0C-4D7653C496BC}"/>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en-US" sz="1000" dirty="0">
                  <a:solidFill>
                    <a:srgbClr val="000000">
                      <a:alpha val="0"/>
                    </a:srgbClr>
                  </a:solidFill>
                </a:rPr>
                <a:t>&lt;DURATION&gt;</a:t>
              </a:r>
            </a:p>
          </p:txBody>
        </p:sp>
      </p:grpSp>
      <p:sp>
        <p:nvSpPr>
          <p:cNvPr id="31" name="SP Agenda Notice" hidden="1"/>
          <p:cNvSpPr>
            <a:spLocks noGrp="1"/>
          </p:cNvSpPr>
          <p:nvPr>
            <p:ph sz="quarter" idx="13" hasCustomPrompt="1"/>
          </p:nvPr>
        </p:nvSpPr>
        <p:spPr>
          <a:xfrm>
            <a:off x="12344400" y="48315"/>
            <a:ext cx="3103200" cy="0"/>
          </a:xfrm>
          <a:prstGeom prst="rect">
            <a:avLst/>
          </a:prstGeom>
          <a:solidFill>
            <a:schemeClr val="accent2"/>
          </a:solidFill>
        </p:spPr>
        <p:txBody>
          <a:bodyPr>
            <a:noAutofit/>
          </a:bodyPr>
          <a:lstStyle>
            <a:lvl1pPr marL="0" indent="0">
              <a:buFontTx/>
              <a:buNone/>
              <a:defRPr sz="800" b="0" i="0" baseline="0">
                <a:solidFill>
                  <a:schemeClr val="tx1"/>
                </a:solidFill>
              </a:defRPr>
            </a:lvl1pPr>
            <a:lvl2pPr marL="172641" marR="0" indent="-171450" algn="l" defTabSz="684593" rtl="0" eaLnBrk="1" fontAlgn="base" latinLnBrk="0" hangingPunct="1">
              <a:lnSpc>
                <a:spcPct val="100000"/>
              </a:lnSpc>
              <a:spcBef>
                <a:spcPct val="0"/>
              </a:spcBef>
              <a:spcAft>
                <a:spcPts val="0"/>
              </a:spcAft>
              <a:buClrTx/>
              <a:buSzTx/>
              <a:buFont typeface="Arial" panose="020B0604020202020204" pitchFamily="34" charset="0"/>
              <a:buChar char="•"/>
              <a:tabLst/>
              <a:defRPr sz="800" baseline="0">
                <a:solidFill>
                  <a:schemeClr val="tx1"/>
                </a:solidFill>
              </a:defRPr>
            </a:lvl2pPr>
            <a:lvl3pPr>
              <a:defRPr sz="900"/>
            </a:lvl3pPr>
            <a:lvl4pPr>
              <a:defRPr sz="900"/>
            </a:lvl4pPr>
            <a:lvl5pPr>
              <a:defRPr sz="900"/>
            </a:lvl5pPr>
          </a:lstStyle>
          <a:p>
            <a:pPr lvl="0"/>
            <a:r>
              <a:rPr lang="en-US" noProof="0" dirty="0"/>
              <a:t>This is the </a:t>
            </a:r>
            <a:r>
              <a:rPr lang="en-US" noProof="0" dirty="0" err="1"/>
              <a:t>SlideProof</a:t>
            </a:r>
            <a:r>
              <a:rPr lang="en-US" noProof="0" dirty="0"/>
              <a:t> Agenda Layout</a:t>
            </a:r>
          </a:p>
          <a:p>
            <a:pPr lvl="0"/>
            <a:r>
              <a:rPr lang="en-US" noProof="0" dirty="0"/>
              <a:t>http://www.veodin.com/slideproof/manual/agenda/</a:t>
            </a:r>
          </a:p>
          <a:p>
            <a:pPr lvl="0"/>
            <a:r>
              <a:rPr lang="en-US" noProof="0" dirty="0"/>
              <a:t>Use the Selection Pane (Alt+F10) to make the hidden shapes of the Agenda visible. Make sure you group them again after editing and rename them with </a:t>
            </a:r>
            <a:r>
              <a:rPr lang="en-US" noProof="0" dirty="0" err="1"/>
              <a:t>SlideProof</a:t>
            </a:r>
            <a:r>
              <a:rPr lang="en-US" noProof="0" dirty="0"/>
              <a:t> &gt; Agenda &gt; Rename Agenda Groups</a:t>
            </a:r>
          </a:p>
          <a:p>
            <a:pPr lvl="0"/>
            <a:r>
              <a:rPr lang="en-US" noProof="0" dirty="0"/>
              <a:t>Expected group names are:</a:t>
            </a:r>
          </a:p>
          <a:p>
            <a:pPr lvl="1"/>
            <a:endParaRPr lang="en-US" noProof="0" dirty="0"/>
          </a:p>
          <a:p>
            <a:pPr lvl="1"/>
            <a:r>
              <a:rPr lang="en-US" noProof="0" dirty="0"/>
              <a:t>SP Agenda Section - Mandatory</a:t>
            </a:r>
          </a:p>
          <a:p>
            <a:pPr lvl="1"/>
            <a:r>
              <a:rPr lang="en-US" noProof="0" dirty="0"/>
              <a:t>SP Agenda Section Highlight - Highlight the current section</a:t>
            </a:r>
          </a:p>
          <a:p>
            <a:pPr lvl="1"/>
            <a:r>
              <a:rPr lang="en-US" noProof="0" dirty="0"/>
              <a:t>SP Agenda Subsection - Mandatory if showing subsections</a:t>
            </a:r>
          </a:p>
          <a:p>
            <a:pPr lvl="1"/>
            <a:r>
              <a:rPr lang="en-US" noProof="0" dirty="0"/>
              <a:t>SP Agenda Subsection Highlight - Highlight the current subsection</a:t>
            </a:r>
          </a:p>
          <a:p>
            <a:pPr lvl="0"/>
            <a:r>
              <a:rPr lang="en-US" noProof="0" dirty="0"/>
              <a:t>Any shapes or images inside the groups will appear on the agenda pages. This notice (SP Agenda Notice) will not appear on the agenda pages.</a:t>
            </a:r>
          </a:p>
          <a:p>
            <a:pPr lvl="0"/>
            <a:r>
              <a:rPr lang="en-US" noProof="0" dirty="0"/>
              <a:t>Valid text placeholders are:</a:t>
            </a:r>
          </a:p>
          <a:p>
            <a:pPr lvl="1"/>
            <a:endParaRPr lang="en-US" noProof="0" dirty="0"/>
          </a:p>
          <a:p>
            <a:pPr lvl="1"/>
            <a:r>
              <a:rPr lang="en-US" noProof="0" dirty="0"/>
              <a:t>Section number:</a:t>
            </a:r>
          </a:p>
          <a:p>
            <a:pPr lvl="1"/>
            <a:r>
              <a:rPr lang="en-US" noProof="0" dirty="0"/>
              <a:t>&lt;N&gt; for Arabic number 1, 2, 3</a:t>
            </a:r>
          </a:p>
          <a:p>
            <a:pPr lvl="1"/>
            <a:r>
              <a:rPr lang="en-US" noProof="0" dirty="0"/>
              <a:t>&lt;R&gt; for Roman numeral I, II, III</a:t>
            </a:r>
          </a:p>
          <a:p>
            <a:pPr lvl="1"/>
            <a:r>
              <a:rPr lang="en-US" noProof="0" dirty="0"/>
              <a:t>&lt;RL&gt; for lower-case Roman numeral </a:t>
            </a:r>
            <a:r>
              <a:rPr lang="en-US" noProof="0" dirty="0" err="1"/>
              <a:t>i</a:t>
            </a:r>
            <a:r>
              <a:rPr lang="en-US" noProof="0" dirty="0"/>
              <a:t>, ii, iii</a:t>
            </a:r>
          </a:p>
          <a:p>
            <a:pPr lvl="1"/>
            <a:r>
              <a:rPr lang="en-US" noProof="0" dirty="0"/>
              <a:t>&lt;A&gt; for alphabetic character A, B, C</a:t>
            </a:r>
          </a:p>
          <a:p>
            <a:pPr lvl="1"/>
            <a:r>
              <a:rPr lang="en-US" noProof="0" dirty="0"/>
              <a:t>&lt;AL&gt; for lower-case Alphabetic character</a:t>
            </a:r>
          </a:p>
          <a:p>
            <a:pPr lvl="1"/>
            <a:r>
              <a:rPr lang="en-US" noProof="0" dirty="0"/>
              <a:t>&lt;TEXT&gt;</a:t>
            </a:r>
          </a:p>
          <a:p>
            <a:pPr lvl="1"/>
            <a:r>
              <a:rPr lang="en-US" noProof="0" dirty="0"/>
              <a:t>&lt;RESPONSIBLE&gt;</a:t>
            </a:r>
          </a:p>
          <a:p>
            <a:pPr lvl="1"/>
            <a:r>
              <a:rPr lang="en-US" noProof="0" dirty="0"/>
              <a:t>&lt;TIMESLOT&gt;</a:t>
            </a:r>
          </a:p>
          <a:p>
            <a:pPr lvl="1"/>
            <a:r>
              <a:rPr lang="en-US" noProof="0" dirty="0"/>
              <a:t>&lt;DURATION&gt; for duration</a:t>
            </a:r>
          </a:p>
          <a:p>
            <a:pPr lvl="1"/>
            <a:r>
              <a:rPr lang="en-US" noProof="0" dirty="0"/>
              <a:t>&lt;P&gt; for page number</a:t>
            </a:r>
          </a:p>
          <a:p>
            <a:pPr lvl="0"/>
            <a:r>
              <a:rPr lang="en-US" noProof="0" dirty="0"/>
              <a:t>If you want the agenda to be vertically centered on each Agenda slide, rename this layout to:</a:t>
            </a:r>
          </a:p>
          <a:p>
            <a:pPr lvl="1"/>
            <a:endParaRPr lang="en-US" noProof="0" dirty="0"/>
          </a:p>
          <a:p>
            <a:pPr lvl="1"/>
            <a:r>
              <a:rPr lang="en-US" noProof="0" dirty="0"/>
              <a:t>SP Agenda Vertical</a:t>
            </a:r>
          </a:p>
        </p:txBody>
      </p:sp>
      <p:grpSp>
        <p:nvGrpSpPr>
          <p:cNvPr id="78" name="SP Agenda Subsection" hidden="1">
            <a:extLst>
              <a:ext uri="{FF2B5EF4-FFF2-40B4-BE49-F238E27FC236}">
                <a16:creationId xmlns:a16="http://schemas.microsoft.com/office/drawing/2014/main" id="{3CDEAECC-3C3D-40DC-8048-05157150AD6E}"/>
              </a:ext>
            </a:extLst>
          </p:cNvPr>
          <p:cNvGrpSpPr>
            <a:grpSpLocks/>
          </p:cNvGrpSpPr>
          <p:nvPr userDrawn="1"/>
        </p:nvGrpSpPr>
        <p:grpSpPr>
          <a:xfrm>
            <a:off x="381000" y="4096092"/>
            <a:ext cx="10080000" cy="369332"/>
            <a:chOff x="1797664" y="2085631"/>
            <a:chExt cx="5940745" cy="369332"/>
          </a:xfrm>
        </p:grpSpPr>
        <p:sp>
          <p:nvSpPr>
            <p:cNvPr id="79" name="Textbox">
              <a:extLst>
                <a:ext uri="{FF2B5EF4-FFF2-40B4-BE49-F238E27FC236}">
                  <a16:creationId xmlns:a16="http://schemas.microsoft.com/office/drawing/2014/main" id="{584D4FFB-892A-49C8-973F-893B258E19BF}"/>
                </a:ext>
              </a:extLst>
            </p:cNvPr>
            <p:cNvSpPr txBox="1">
              <a:spLocks/>
            </p:cNvSpPr>
            <p:nvPr userDrawn="1"/>
          </p:nvSpPr>
          <p:spPr>
            <a:xfrm>
              <a:off x="2140025" y="2085631"/>
              <a:ext cx="5598384" cy="369332"/>
            </a:xfrm>
            <a:prstGeom prst="rect">
              <a:avLst/>
            </a:prstGeom>
            <a:noFill/>
          </p:spPr>
          <p:txBody>
            <a:bodyPr wrap="square" rtlCol="0" anchor="ctr">
              <a:noAutofit/>
            </a:bodyPr>
            <a:lstStyle/>
            <a:p>
              <a:pPr defTabSz="9334267">
                <a:tabLst>
                  <a:tab pos="9512062" algn="l"/>
                </a:tabLst>
              </a:pPr>
              <a:r>
                <a:rPr lang="en-US" sz="3600" b="1" dirty="0">
                  <a:solidFill>
                    <a:schemeClr val="bg1"/>
                  </a:solidFill>
                </a:rPr>
                <a:t>&lt;TEXT&gt;</a:t>
              </a:r>
            </a:p>
          </p:txBody>
        </p:sp>
        <p:sp>
          <p:nvSpPr>
            <p:cNvPr id="80" name="Textbox">
              <a:extLst>
                <a:ext uri="{FF2B5EF4-FFF2-40B4-BE49-F238E27FC236}">
                  <a16:creationId xmlns:a16="http://schemas.microsoft.com/office/drawing/2014/main" id="{BB144044-4B4E-495D-8D8D-9D01BCCA9A24}"/>
                </a:ext>
              </a:extLst>
            </p:cNvPr>
            <p:cNvSpPr txBox="1">
              <a:spLocks/>
            </p:cNvSpPr>
            <p:nvPr userDrawn="1"/>
          </p:nvSpPr>
          <p:spPr>
            <a:xfrm>
              <a:off x="1797664" y="2085631"/>
              <a:ext cx="379556" cy="369332"/>
            </a:xfrm>
            <a:prstGeom prst="rect">
              <a:avLst/>
            </a:prstGeom>
            <a:noFill/>
          </p:spPr>
          <p:txBody>
            <a:bodyPr wrap="none" rtlCol="0" anchor="ctr">
              <a:noAutofit/>
            </a:bodyPr>
            <a:lstStyle/>
            <a:p>
              <a:pPr algn="ctr"/>
              <a:r>
                <a:rPr lang="en-US" sz="3600" b="1" dirty="0">
                  <a:solidFill>
                    <a:schemeClr val="bg1"/>
                  </a:solidFill>
                </a:rPr>
                <a:t>&lt;N&gt;</a:t>
              </a:r>
            </a:p>
          </p:txBody>
        </p:sp>
        <p:sp>
          <p:nvSpPr>
            <p:cNvPr id="81" name="Textbox">
              <a:extLst>
                <a:ext uri="{FF2B5EF4-FFF2-40B4-BE49-F238E27FC236}">
                  <a16:creationId xmlns:a16="http://schemas.microsoft.com/office/drawing/2014/main" id="{72849E41-8C22-4F28-A058-02BC25DF49BB}"/>
                </a:ext>
              </a:extLst>
            </p:cNvPr>
            <p:cNvSpPr txBox="1">
              <a:spLocks/>
            </p:cNvSpPr>
            <p:nvPr userDrawn="1"/>
          </p:nvSpPr>
          <p:spPr>
            <a:xfrm>
              <a:off x="6912263" y="2086339"/>
              <a:ext cx="0" cy="0"/>
            </a:xfrm>
            <a:prstGeom prst="rect">
              <a:avLst/>
            </a:prstGeom>
            <a:noFill/>
          </p:spPr>
          <p:txBody>
            <a:bodyPr wrap="none" rtlCol="0" anchor="ctr">
              <a:noAutofit/>
            </a:bodyPr>
            <a:lstStyle/>
            <a:p>
              <a:pPr algn="r"/>
              <a:r>
                <a:rPr lang="en-US" sz="1000" b="1" dirty="0">
                  <a:solidFill>
                    <a:srgbClr val="000000">
                      <a:alpha val="0"/>
                    </a:srgbClr>
                  </a:solidFill>
                </a:rPr>
                <a:t>&lt;P&gt;</a:t>
              </a:r>
            </a:p>
          </p:txBody>
        </p:sp>
        <p:sp>
          <p:nvSpPr>
            <p:cNvPr id="82" name="Textbox">
              <a:extLst>
                <a:ext uri="{FF2B5EF4-FFF2-40B4-BE49-F238E27FC236}">
                  <a16:creationId xmlns:a16="http://schemas.microsoft.com/office/drawing/2014/main" id="{CA1BEB0B-B88B-4782-BF66-3BC90122CA1F}"/>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en-US" sz="1000" b="1" dirty="0">
                  <a:solidFill>
                    <a:srgbClr val="000000">
                      <a:alpha val="0"/>
                    </a:srgbClr>
                  </a:solidFill>
                </a:rPr>
                <a:t>&lt;TIMESLOT&gt;</a:t>
              </a:r>
            </a:p>
          </p:txBody>
        </p:sp>
        <p:sp>
          <p:nvSpPr>
            <p:cNvPr id="83" name="Textbox">
              <a:extLst>
                <a:ext uri="{FF2B5EF4-FFF2-40B4-BE49-F238E27FC236}">
                  <a16:creationId xmlns:a16="http://schemas.microsoft.com/office/drawing/2014/main" id="{2488CE60-C0C7-4375-8E28-316DE55D3DE1}"/>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en-US" sz="1000" b="1" dirty="0">
                  <a:solidFill>
                    <a:srgbClr val="000000">
                      <a:alpha val="0"/>
                    </a:srgbClr>
                  </a:solidFill>
                </a:rPr>
                <a:t>&lt;RESPONSIBLE&gt;</a:t>
              </a:r>
            </a:p>
          </p:txBody>
        </p:sp>
        <p:sp>
          <p:nvSpPr>
            <p:cNvPr id="84" name="Textbox">
              <a:extLst>
                <a:ext uri="{FF2B5EF4-FFF2-40B4-BE49-F238E27FC236}">
                  <a16:creationId xmlns:a16="http://schemas.microsoft.com/office/drawing/2014/main" id="{FDCF7982-797D-46DB-BA8C-F96B93FBBFAF}"/>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en-US" sz="1000" b="1" dirty="0">
                  <a:solidFill>
                    <a:srgbClr val="000000">
                      <a:alpha val="0"/>
                    </a:srgbClr>
                  </a:solidFill>
                </a:rPr>
                <a:t>&lt;DURATION&gt;</a:t>
              </a:r>
            </a:p>
          </p:txBody>
        </p:sp>
      </p:grpSp>
    </p:spTree>
    <p:extLst>
      <p:ext uri="{BB962C8B-B14F-4D97-AF65-F5344CB8AC3E}">
        <p14:creationId xmlns:p14="http://schemas.microsoft.com/office/powerpoint/2010/main" val="3161345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83" userDrawn="1">
          <p15:clr>
            <a:srgbClr val="FBAE40"/>
          </p15:clr>
        </p15:guide>
        <p15:guide id="2" pos="1164">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9" name="Picture 8" descr="A picture containing bed&#10;&#10;Description automatically generated">
            <a:extLst>
              <a:ext uri="{FF2B5EF4-FFF2-40B4-BE49-F238E27FC236}">
                <a16:creationId xmlns:a16="http://schemas.microsoft.com/office/drawing/2014/main" id="{B84D238E-BE8B-47A1-B4D6-90B21F37F6E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5000" b="-1"/>
          <a:stretch/>
        </p:blipFill>
        <p:spPr>
          <a:xfrm>
            <a:off x="-17418" y="0"/>
            <a:ext cx="12209418" cy="6858000"/>
          </a:xfrm>
          <a:prstGeom prst="rect">
            <a:avLst/>
          </a:prstGeom>
        </p:spPr>
      </p:pic>
      <p:sp>
        <p:nvSpPr>
          <p:cNvPr id="3" name="Slide Number Placeholder">
            <a:extLst>
              <a:ext uri="{FF2B5EF4-FFF2-40B4-BE49-F238E27FC236}">
                <a16:creationId xmlns:a16="http://schemas.microsoft.com/office/drawing/2014/main" id="{5202D382-F177-4EDD-9E63-D410F58B207D}"/>
              </a:ext>
            </a:extLst>
          </p:cNvPr>
          <p:cNvSpPr>
            <a:spLocks noGrp="1"/>
          </p:cNvSpPr>
          <p:nvPr>
            <p:ph type="sldNum" sz="quarter" idx="11"/>
          </p:nvPr>
        </p:nvSpPr>
        <p:spPr/>
        <p:txBody>
          <a:bodyPr/>
          <a:lstStyle/>
          <a:p>
            <a:pPr defTabSz="1088421"/>
            <a:fld id="{104FC826-72BB-4AF1-BA01-A94F7396A7DC}" type="slidenum">
              <a:rPr lang="en-US" smtClean="0"/>
              <a:pPr defTabSz="1088421"/>
              <a:t>‹#›</a:t>
            </a:fld>
            <a:endParaRPr lang="en-US"/>
          </a:p>
        </p:txBody>
      </p:sp>
      <p:sp>
        <p:nvSpPr>
          <p:cNvPr id="2" name="Footer Placeholder">
            <a:extLst>
              <a:ext uri="{FF2B5EF4-FFF2-40B4-BE49-F238E27FC236}">
                <a16:creationId xmlns:a16="http://schemas.microsoft.com/office/drawing/2014/main" id="{5D5BB30E-8FED-4853-AD8A-7BB93B3FF178}"/>
              </a:ext>
            </a:extLst>
          </p:cNvPr>
          <p:cNvSpPr>
            <a:spLocks noGrp="1"/>
          </p:cNvSpPr>
          <p:nvPr>
            <p:ph type="ftr" sz="quarter" idx="10"/>
          </p:nvPr>
        </p:nvSpPr>
        <p:spPr/>
        <p:txBody>
          <a:bodyPr/>
          <a:lstStyle/>
          <a:p>
            <a:r>
              <a:rPr lang="en-US"/>
              <a:t>Confidential | Authorized HPE Partner Use Only</a:t>
            </a:r>
          </a:p>
        </p:txBody>
      </p:sp>
      <p:sp>
        <p:nvSpPr>
          <p:cNvPr id="6" name="Element">
            <a:extLst>
              <a:ext uri="{FF2B5EF4-FFF2-40B4-BE49-F238E27FC236}">
                <a16:creationId xmlns:a16="http://schemas.microsoft.com/office/drawing/2014/main" id="{D76F4375-1593-4A29-9522-A155DD8085F0}"/>
              </a:ext>
            </a:extLst>
          </p:cNvPr>
          <p:cNvSpPr>
            <a:spLocks noChangeAspect="1"/>
          </p:cNvSpPr>
          <p:nvPr userDrawn="1"/>
        </p:nvSpPr>
        <p:spPr>
          <a:xfrm>
            <a:off x="381000" y="6246577"/>
            <a:ext cx="951511" cy="272927"/>
          </a:xfrm>
          <a:custGeom>
            <a:avLst/>
            <a:gdLst>
              <a:gd name="connsiteX0" fmla="*/ 0 w 951511"/>
              <a:gd name="connsiteY0" fmla="*/ 0 h 272927"/>
              <a:gd name="connsiteX1" fmla="*/ 0 w 951511"/>
              <a:gd name="connsiteY1" fmla="*/ 272927 h 272927"/>
              <a:gd name="connsiteX2" fmla="*/ 0 w 951511"/>
              <a:gd name="connsiteY2" fmla="*/ 272927 h 272927"/>
              <a:gd name="connsiteX3" fmla="*/ 951511 w 951511"/>
              <a:gd name="connsiteY3" fmla="*/ 272927 h 272927"/>
              <a:gd name="connsiteX4" fmla="*/ 951511 w 951511"/>
              <a:gd name="connsiteY4" fmla="*/ 0 h 272927"/>
              <a:gd name="connsiteX5" fmla="*/ 0 w 951511"/>
              <a:gd name="connsiteY5" fmla="*/ 0 h 272927"/>
              <a:gd name="connsiteX6" fmla="*/ 891783 w 951511"/>
              <a:gd name="connsiteY6" fmla="*/ 214028 h 272927"/>
              <a:gd name="connsiteX7" fmla="*/ 59729 w 951511"/>
              <a:gd name="connsiteY7" fmla="*/ 214028 h 272927"/>
              <a:gd name="connsiteX8" fmla="*/ 59729 w 951511"/>
              <a:gd name="connsiteY8" fmla="*/ 59729 h 272927"/>
              <a:gd name="connsiteX9" fmla="*/ 892612 w 951511"/>
              <a:gd name="connsiteY9" fmla="*/ 59729 h 272927"/>
              <a:gd name="connsiteX10" fmla="*/ 892612 w 951511"/>
              <a:gd name="connsiteY10" fmla="*/ 214028 h 272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1511" h="272927">
                <a:moveTo>
                  <a:pt x="0" y="0"/>
                </a:moveTo>
                <a:lnTo>
                  <a:pt x="0" y="272927"/>
                </a:lnTo>
                <a:lnTo>
                  <a:pt x="0" y="272927"/>
                </a:lnTo>
                <a:lnTo>
                  <a:pt x="951511" y="272927"/>
                </a:lnTo>
                <a:lnTo>
                  <a:pt x="951511" y="0"/>
                </a:lnTo>
                <a:lnTo>
                  <a:pt x="0" y="0"/>
                </a:lnTo>
                <a:close/>
                <a:moveTo>
                  <a:pt x="891783" y="214028"/>
                </a:moveTo>
                <a:lnTo>
                  <a:pt x="59729" y="214028"/>
                </a:lnTo>
                <a:lnTo>
                  <a:pt x="59729" y="59729"/>
                </a:lnTo>
                <a:lnTo>
                  <a:pt x="892612" y="59729"/>
                </a:lnTo>
                <a:lnTo>
                  <a:pt x="892612" y="214028"/>
                </a:lnTo>
                <a:close/>
              </a:path>
            </a:pathLst>
          </a:custGeom>
          <a:solidFill>
            <a:srgbClr val="01A982"/>
          </a:solidFill>
          <a:ln w="8283" cap="flat">
            <a:noFill/>
            <a:prstDash val="solid"/>
            <a:miter/>
          </a:ln>
        </p:spPr>
        <p:txBody>
          <a:bodyPr rtlCol="0" anchor="ctr"/>
          <a:lstStyle/>
          <a:p>
            <a:endParaRPr lang="en-US"/>
          </a:p>
        </p:txBody>
      </p:sp>
      <p:sp>
        <p:nvSpPr>
          <p:cNvPr id="7" name="Bar">
            <a:extLst>
              <a:ext uri="{FF2B5EF4-FFF2-40B4-BE49-F238E27FC236}">
                <a16:creationId xmlns:a16="http://schemas.microsoft.com/office/drawing/2014/main" id="{32767FD6-1459-425F-9F91-A72D241617D8}"/>
              </a:ext>
            </a:extLst>
          </p:cNvPr>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prstClr val="white"/>
              </a:solidFill>
              <a:latin typeface="MetricHPE" panose="020B0503030202060203" pitchFamily="34" charset="-18"/>
            </a:endParaRPr>
          </a:p>
        </p:txBody>
      </p:sp>
      <p:sp>
        <p:nvSpPr>
          <p:cNvPr id="8" name="Title">
            <a:extLst>
              <a:ext uri="{FF2B5EF4-FFF2-40B4-BE49-F238E27FC236}">
                <a16:creationId xmlns:a16="http://schemas.microsoft.com/office/drawing/2014/main" id="{6A5B9A7C-6D7A-4814-9D0D-C488F107E0F0}"/>
              </a:ext>
            </a:extLst>
          </p:cNvPr>
          <p:cNvSpPr>
            <a:spLocks noGrp="1"/>
          </p:cNvSpPr>
          <p:nvPr>
            <p:ph type="title"/>
          </p:nvPr>
        </p:nvSpPr>
        <p:spPr>
          <a:xfrm>
            <a:off x="285743" y="391852"/>
            <a:ext cx="11498270" cy="401362"/>
          </a:xfrm>
        </p:spPr>
        <p:txBody>
          <a:bodyPr/>
          <a:lstStyle/>
          <a:p>
            <a:r>
              <a:rPr lang="en-US"/>
              <a:t>Click to edit Master title style</a:t>
            </a:r>
          </a:p>
        </p:txBody>
      </p:sp>
      <p:sp>
        <p:nvSpPr>
          <p:cNvPr id="10" name="Rectangle 9">
            <a:extLst>
              <a:ext uri="{FF2B5EF4-FFF2-40B4-BE49-F238E27FC236}">
                <a16:creationId xmlns:a16="http://schemas.microsoft.com/office/drawing/2014/main" id="{522F07BA-1374-4052-AE45-BA3B5CA6D7EC}"/>
              </a:ext>
            </a:extLst>
          </p:cNvPr>
          <p:cNvSpPr/>
          <p:nvPr userDrawn="1"/>
        </p:nvSpPr>
        <p:spPr bwMode="ltGray">
          <a:xfrm>
            <a:off x="0" y="0"/>
            <a:ext cx="12200048" cy="6858000"/>
          </a:xfrm>
          <a:prstGeom prst="rect">
            <a:avLst/>
          </a:prstGeom>
          <a:solidFill>
            <a:schemeClr val="tx1">
              <a:alpha val="5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GB">
              <a:solidFill>
                <a:schemeClr val="bg1"/>
              </a:solidFill>
            </a:endParaRPr>
          </a:p>
        </p:txBody>
      </p:sp>
    </p:spTree>
    <p:extLst>
      <p:ext uri="{BB962C8B-B14F-4D97-AF65-F5344CB8AC3E}">
        <p14:creationId xmlns:p14="http://schemas.microsoft.com/office/powerpoint/2010/main" val="2175893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7" name="Picture Placeholder">
            <a:extLst>
              <a:ext uri="{FF2B5EF4-FFF2-40B4-BE49-F238E27FC236}">
                <a16:creationId xmlns:a16="http://schemas.microsoft.com/office/drawing/2014/main" id="{5837C125-1DBF-4F22-925B-D8481E8BC23A}"/>
              </a:ext>
            </a:extLst>
          </p:cNvPr>
          <p:cNvSpPr>
            <a:spLocks noGrp="1"/>
          </p:cNvSpPr>
          <p:nvPr>
            <p:ph type="pic" sz="quarter" idx="15" hasCustomPrompt="1"/>
          </p:nvPr>
        </p:nvSpPr>
        <p:spPr>
          <a:xfrm>
            <a:off x="0" y="0"/>
            <a:ext cx="12192000" cy="6858000"/>
          </a:xfrm>
        </p:spPr>
        <p:txBody>
          <a:bodyPr rIns="1828800" bIns="90000" anchor="ctr"/>
          <a:lstStyle>
            <a:lvl1pPr marL="0" indent="0" algn="r">
              <a:buNone/>
              <a:defRPr>
                <a:latin typeface="+mn-lt"/>
              </a:defRPr>
            </a:lvl1pPr>
          </a:lstStyle>
          <a:p>
            <a:r>
              <a:rPr lang="en-US" dirty="0"/>
              <a:t>Click to add picture</a:t>
            </a:r>
          </a:p>
        </p:txBody>
      </p:sp>
      <p:sp>
        <p:nvSpPr>
          <p:cNvPr id="8" name="Title">
            <a:extLst>
              <a:ext uri="{FF2B5EF4-FFF2-40B4-BE49-F238E27FC236}">
                <a16:creationId xmlns:a16="http://schemas.microsoft.com/office/drawing/2014/main" id="{1D8D4E77-E0A3-4D09-ACAE-F1308CF36BFA}"/>
              </a:ext>
            </a:extLst>
          </p:cNvPr>
          <p:cNvSpPr>
            <a:spLocks noGrp="1"/>
          </p:cNvSpPr>
          <p:nvPr>
            <p:ph type="title" hasCustomPrompt="1"/>
          </p:nvPr>
        </p:nvSpPr>
        <p:spPr>
          <a:xfrm>
            <a:off x="292839" y="2743510"/>
            <a:ext cx="5923811" cy="1485280"/>
          </a:xfrm>
        </p:spPr>
        <p:txBody>
          <a:bodyPr lIns="91440" tIns="91440" rIns="91440" bIns="91440" anchor="t"/>
          <a:lstStyle>
            <a:lvl1pPr>
              <a:defRPr sz="3200" baseline="0"/>
            </a:lvl1pPr>
          </a:lstStyle>
          <a:p>
            <a:r>
              <a:rPr lang="en-US" dirty="0"/>
              <a:t>Click to add section header</a:t>
            </a:r>
            <a:br>
              <a:rPr lang="en-US" dirty="0"/>
            </a:br>
            <a:r>
              <a:rPr lang="en-US" dirty="0"/>
              <a:t>or big idea statement</a:t>
            </a:r>
          </a:p>
        </p:txBody>
      </p:sp>
      <p:sp>
        <p:nvSpPr>
          <p:cNvPr id="3" name="Slide Number Placeholder">
            <a:extLst>
              <a:ext uri="{FF2B5EF4-FFF2-40B4-BE49-F238E27FC236}">
                <a16:creationId xmlns:a16="http://schemas.microsoft.com/office/drawing/2014/main" id="{8809E328-E168-4AEC-AD9B-18A4ACAAA4FA}"/>
              </a:ext>
            </a:extLst>
          </p:cNvPr>
          <p:cNvSpPr>
            <a:spLocks noGrp="1"/>
          </p:cNvSpPr>
          <p:nvPr>
            <p:ph type="sldNum" sz="quarter" idx="17"/>
          </p:nvPr>
        </p:nvSpPr>
        <p:spPr/>
        <p:txBody>
          <a:bodyPr/>
          <a:lstStyle/>
          <a:p>
            <a:pPr defTabSz="1088421">
              <a:buFontTx/>
              <a:buBlip>
                <a:blip r:embed="rId2"/>
              </a:buBlip>
            </a:pPr>
            <a:fld id="{104FC826-72BB-4AF1-BA01-A94F7396A7DC}" type="slidenum">
              <a:rPr lang="en-US" smtClean="0"/>
              <a:pPr defTabSz="1088421">
                <a:buFontTx/>
                <a:buBlip>
                  <a:blip r:embed="rId2"/>
                </a:buBlip>
              </a:pPr>
              <a:t>‹#›</a:t>
            </a:fld>
            <a:endParaRPr lang="en-US" dirty="0"/>
          </a:p>
        </p:txBody>
      </p:sp>
      <p:sp>
        <p:nvSpPr>
          <p:cNvPr id="2" name="Footer Placeholder">
            <a:extLst>
              <a:ext uri="{FF2B5EF4-FFF2-40B4-BE49-F238E27FC236}">
                <a16:creationId xmlns:a16="http://schemas.microsoft.com/office/drawing/2014/main" id="{D456EB42-66C6-4FC9-8A72-F78974DE8485}"/>
              </a:ext>
            </a:extLst>
          </p:cNvPr>
          <p:cNvSpPr>
            <a:spLocks noGrp="1"/>
          </p:cNvSpPr>
          <p:nvPr>
            <p:ph type="ftr" sz="quarter" idx="16"/>
          </p:nvPr>
        </p:nvSpPr>
        <p:spPr/>
        <p:txBody>
          <a:bodyPr/>
          <a:lstStyle/>
          <a:p>
            <a:r>
              <a:rPr lang="en-US"/>
              <a:t>Confidential | Authorized HPE Partner Use Only</a:t>
            </a:r>
            <a:endParaRPr lang="en-US" dirty="0"/>
          </a:p>
        </p:txBody>
      </p:sp>
    </p:spTree>
    <p:extLst>
      <p:ext uri="{BB962C8B-B14F-4D97-AF65-F5344CB8AC3E}">
        <p14:creationId xmlns:p14="http://schemas.microsoft.com/office/powerpoint/2010/main" val="4155545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10" name="Picture 9" descr="A picture containing blur, road&#10;&#10;Description automatically generated">
            <a:extLst>
              <a:ext uri="{FF2B5EF4-FFF2-40B4-BE49-F238E27FC236}">
                <a16:creationId xmlns:a16="http://schemas.microsoft.com/office/drawing/2014/main" id="{1F2BC994-31CD-481F-9814-681AB5E218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200048" cy="6862527"/>
          </a:xfrm>
          <a:prstGeom prst="rect">
            <a:avLst/>
          </a:prstGeom>
        </p:spPr>
      </p:pic>
      <p:sp>
        <p:nvSpPr>
          <p:cNvPr id="3" name="Rectangle 2">
            <a:extLst>
              <a:ext uri="{FF2B5EF4-FFF2-40B4-BE49-F238E27FC236}">
                <a16:creationId xmlns:a16="http://schemas.microsoft.com/office/drawing/2014/main" id="{C6612C63-0DE9-42D7-8F49-F59AF6FB66EF}"/>
              </a:ext>
            </a:extLst>
          </p:cNvPr>
          <p:cNvSpPr/>
          <p:nvPr userDrawn="1"/>
        </p:nvSpPr>
        <p:spPr bwMode="ltGray">
          <a:xfrm>
            <a:off x="0" y="0"/>
            <a:ext cx="12200048" cy="6858000"/>
          </a:xfrm>
          <a:prstGeom prst="rect">
            <a:avLst/>
          </a:prstGeom>
          <a:solidFill>
            <a:schemeClr val="tx1">
              <a:alpha val="5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GB">
              <a:solidFill>
                <a:schemeClr val="bg1"/>
              </a:solidFill>
            </a:endParaRPr>
          </a:p>
        </p:txBody>
      </p:sp>
      <p:sp>
        <p:nvSpPr>
          <p:cNvPr id="17" name="Date"/>
          <p:cNvSpPr>
            <a:spLocks noGrp="1"/>
          </p:cNvSpPr>
          <p:nvPr>
            <p:ph type="body" sz="quarter" idx="13" hasCustomPrompt="1"/>
          </p:nvPr>
        </p:nvSpPr>
        <p:spPr>
          <a:xfrm>
            <a:off x="290747" y="4577983"/>
            <a:ext cx="5489578" cy="339214"/>
          </a:xfrm>
        </p:spPr>
        <p:txBody>
          <a:bodyPr lIns="91440" tIns="91440" rIns="91440" bIns="91440">
            <a:noAutofit/>
          </a:bodyPr>
          <a:lstStyle>
            <a:lvl1pPr marL="0" indent="0">
              <a:spcBef>
                <a:spcPts val="0"/>
              </a:spcBef>
              <a:buNone/>
              <a:defRPr sz="2200" baseline="0">
                <a:solidFill>
                  <a:schemeClr val="bg1"/>
                </a:solidFill>
                <a:latin typeface="+mn-lt"/>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a:t>Month day, year</a:t>
            </a:r>
          </a:p>
        </p:txBody>
      </p:sp>
      <p:sp>
        <p:nvSpPr>
          <p:cNvPr id="16" name="Subtitle"/>
          <p:cNvSpPr>
            <a:spLocks noGrp="1"/>
          </p:cNvSpPr>
          <p:nvPr>
            <p:ph type="subTitle" idx="1" hasCustomPrompt="1"/>
          </p:nvPr>
        </p:nvSpPr>
        <p:spPr>
          <a:xfrm>
            <a:off x="290747" y="4133088"/>
            <a:ext cx="8229600" cy="438912"/>
          </a:xfrm>
        </p:spPr>
        <p:txBody>
          <a:bodyPr lIns="91440" tIns="91440" rIns="91440" bIns="91440">
            <a:noAutofit/>
          </a:bodyPr>
          <a:lstStyle>
            <a:lvl1pPr marL="0" indent="0" algn="l">
              <a:spcBef>
                <a:spcPts val="0"/>
              </a:spcBef>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Speaker name and title</a:t>
            </a:r>
          </a:p>
        </p:txBody>
      </p:sp>
      <p:sp>
        <p:nvSpPr>
          <p:cNvPr id="18" name="Bar"/>
          <p:cNvSpPr/>
          <p:nvPr userDrawn="1"/>
        </p:nvSpPr>
        <p:spPr>
          <a:xfrm>
            <a:off x="379647" y="3890957"/>
            <a:ext cx="530283"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chemeClr val="bg1"/>
              </a:solidFill>
              <a:latin typeface="MetricHPE" panose="020B0503030202060203" pitchFamily="34" charset="-18"/>
            </a:endParaRPr>
          </a:p>
        </p:txBody>
      </p:sp>
      <p:sp>
        <p:nvSpPr>
          <p:cNvPr id="15" name="Title"/>
          <p:cNvSpPr>
            <a:spLocks noGrp="1"/>
          </p:cNvSpPr>
          <p:nvPr>
            <p:ph type="title" hasCustomPrompt="1"/>
          </p:nvPr>
        </p:nvSpPr>
        <p:spPr>
          <a:xfrm>
            <a:off x="290747" y="1869197"/>
            <a:ext cx="11423555" cy="1905000"/>
          </a:xfrm>
        </p:spPr>
        <p:txBody>
          <a:bodyPr lIns="91440" tIns="91440" rIns="91440" bIns="91440" anchor="b"/>
          <a:lstStyle>
            <a:lvl1pPr>
              <a:lnSpc>
                <a:spcPct val="80000"/>
              </a:lnSpc>
              <a:defRPr sz="4400">
                <a:solidFill>
                  <a:schemeClr val="bg1"/>
                </a:solidFill>
              </a:defRPr>
            </a:lvl1pPr>
          </a:lstStyle>
          <a:p>
            <a:r>
              <a:rPr lang="en-US"/>
              <a:t>Click to edit</a:t>
            </a:r>
            <a:br>
              <a:rPr lang="en-US"/>
            </a:br>
            <a:r>
              <a:rPr lang="en-US"/>
              <a:t>master title style</a:t>
            </a:r>
          </a:p>
        </p:txBody>
      </p:sp>
      <p:sp>
        <p:nvSpPr>
          <p:cNvPr id="2" name="Footer Placeholder">
            <a:extLst>
              <a:ext uri="{FF2B5EF4-FFF2-40B4-BE49-F238E27FC236}">
                <a16:creationId xmlns:a16="http://schemas.microsoft.com/office/drawing/2014/main" id="{087376D2-6A59-4BA9-8EA0-2ACD180817BE}"/>
              </a:ext>
            </a:extLst>
          </p:cNvPr>
          <p:cNvSpPr>
            <a:spLocks noGrp="1"/>
          </p:cNvSpPr>
          <p:nvPr>
            <p:ph type="ftr" sz="quarter" idx="14"/>
          </p:nvPr>
        </p:nvSpPr>
        <p:spPr>
          <a:xfrm>
            <a:off x="4374720" y="6129337"/>
            <a:ext cx="7481160" cy="411581"/>
          </a:xfrm>
        </p:spPr>
        <p:txBody>
          <a:bodyPr/>
          <a:lstStyle>
            <a:lvl1pPr>
              <a:defRPr>
                <a:latin typeface="+mn-lt"/>
              </a:defRPr>
            </a:lvl1pPr>
          </a:lstStyle>
          <a:p>
            <a:r>
              <a:rPr lang="en-US"/>
              <a:t>Confidential | Authorized HPE Partner Use Only</a:t>
            </a:r>
          </a:p>
        </p:txBody>
      </p:sp>
      <p:grpSp>
        <p:nvGrpSpPr>
          <p:cNvPr id="13" name="Logo">
            <a:extLst>
              <a:ext uri="{FF2B5EF4-FFF2-40B4-BE49-F238E27FC236}">
                <a16:creationId xmlns:a16="http://schemas.microsoft.com/office/drawing/2014/main" id="{C7CA71CE-C053-471F-9DCA-CD481E01A6E9}"/>
              </a:ext>
            </a:extLst>
          </p:cNvPr>
          <p:cNvGrpSpPr>
            <a:grpSpLocks noChangeAspect="1"/>
          </p:cNvGrpSpPr>
          <p:nvPr userDrawn="1"/>
        </p:nvGrpSpPr>
        <p:grpSpPr>
          <a:xfrm>
            <a:off x="393523" y="381956"/>
            <a:ext cx="2218745" cy="893759"/>
            <a:chOff x="393523" y="381956"/>
            <a:chExt cx="2218745" cy="893759"/>
          </a:xfrm>
        </p:grpSpPr>
        <p:sp>
          <p:nvSpPr>
            <p:cNvPr id="14" name="Element">
              <a:extLst>
                <a:ext uri="{FF2B5EF4-FFF2-40B4-BE49-F238E27FC236}">
                  <a16:creationId xmlns:a16="http://schemas.microsoft.com/office/drawing/2014/main" id="{E3099459-FF93-42DF-AF0B-9F971EEC0212}"/>
                </a:ext>
              </a:extLst>
            </p:cNvPr>
            <p:cNvSpPr>
              <a:spLocks noEditPoints="1"/>
            </p:cNvSpPr>
            <p:nvPr/>
          </p:nvSpPr>
          <p:spPr bwMode="auto">
            <a:xfrm>
              <a:off x="393523" y="381956"/>
              <a:ext cx="759854" cy="211008"/>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1A98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etricHPE Black" panose="020B0A03030202060203" pitchFamily="34" charset="0"/>
              </a:endParaRPr>
            </a:p>
          </p:txBody>
        </p:sp>
        <p:sp>
          <p:nvSpPr>
            <p:cNvPr id="20" name="Wordmark">
              <a:extLst>
                <a:ext uri="{FF2B5EF4-FFF2-40B4-BE49-F238E27FC236}">
                  <a16:creationId xmlns:a16="http://schemas.microsoft.com/office/drawing/2014/main" id="{75AF4DC2-08D7-4947-BE56-AB476704954E}"/>
                </a:ext>
              </a:extLst>
            </p:cNvPr>
            <p:cNvSpPr>
              <a:spLocks noEditPoints="1"/>
            </p:cNvSpPr>
            <p:nvPr/>
          </p:nvSpPr>
          <p:spPr bwMode="auto">
            <a:xfrm>
              <a:off x="393523" y="730052"/>
              <a:ext cx="2218745" cy="545663"/>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etricHPE Black" panose="020B0A03030202060203" pitchFamily="34" charset="0"/>
              </a:endParaRPr>
            </a:p>
          </p:txBody>
        </p:sp>
      </p:grpSp>
    </p:spTree>
    <p:extLst>
      <p:ext uri="{BB962C8B-B14F-4D97-AF65-F5344CB8AC3E}">
        <p14:creationId xmlns:p14="http://schemas.microsoft.com/office/powerpoint/2010/main" val="65377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Slide with Dark Picture">
    <p:spTree>
      <p:nvGrpSpPr>
        <p:cNvPr id="1" name=""/>
        <p:cNvGrpSpPr/>
        <p:nvPr/>
      </p:nvGrpSpPr>
      <p:grpSpPr>
        <a:xfrm>
          <a:off x="0" y="0"/>
          <a:ext cx="0" cy="0"/>
          <a:chOff x="0" y="0"/>
          <a:chExt cx="0" cy="0"/>
        </a:xfrm>
      </p:grpSpPr>
      <p:sp>
        <p:nvSpPr>
          <p:cNvPr id="19" name="Date"/>
          <p:cNvSpPr>
            <a:spLocks noGrp="1"/>
          </p:cNvSpPr>
          <p:nvPr>
            <p:ph type="body" sz="quarter" idx="13" hasCustomPrompt="1"/>
          </p:nvPr>
        </p:nvSpPr>
        <p:spPr>
          <a:xfrm>
            <a:off x="290747" y="4577983"/>
            <a:ext cx="5489578" cy="339214"/>
          </a:xfrm>
        </p:spPr>
        <p:txBody>
          <a:bodyPr>
            <a:noAutofit/>
          </a:bodyPr>
          <a:lstStyle>
            <a:lvl1pPr marL="0" indent="0">
              <a:spcBef>
                <a:spcPts val="0"/>
              </a:spcBef>
              <a:buNone/>
              <a:defRPr sz="2200" baseline="0">
                <a:solidFill>
                  <a:schemeClr val="bg1"/>
                </a:solidFill>
                <a:latin typeface="+mn-lt"/>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a:t>Month day, year</a:t>
            </a:r>
          </a:p>
        </p:txBody>
      </p:sp>
      <p:sp>
        <p:nvSpPr>
          <p:cNvPr id="12" name="Subtitle"/>
          <p:cNvSpPr>
            <a:spLocks noGrp="1"/>
          </p:cNvSpPr>
          <p:nvPr>
            <p:ph type="subTitle" idx="1" hasCustomPrompt="1"/>
          </p:nvPr>
        </p:nvSpPr>
        <p:spPr>
          <a:xfrm>
            <a:off x="290747" y="4133088"/>
            <a:ext cx="8229600" cy="438912"/>
          </a:xfrm>
        </p:spPr>
        <p:txBody>
          <a:bodyPr>
            <a:noAutofit/>
          </a:bodyPr>
          <a:lstStyle>
            <a:lvl1pPr marL="0" indent="0" algn="l">
              <a:spcBef>
                <a:spcPts val="0"/>
              </a:spcBef>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Speaker name and title</a:t>
            </a:r>
          </a:p>
        </p:txBody>
      </p:sp>
      <p:sp>
        <p:nvSpPr>
          <p:cNvPr id="18" name="Bar"/>
          <p:cNvSpPr/>
          <p:nvPr userDrawn="1"/>
        </p:nvSpPr>
        <p:spPr>
          <a:xfrm>
            <a:off x="379647" y="3890957"/>
            <a:ext cx="530283"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chemeClr val="bg1"/>
              </a:solidFill>
              <a:latin typeface="MetricHPE" panose="020B0503030202060203" pitchFamily="34" charset="-18"/>
            </a:endParaRPr>
          </a:p>
        </p:txBody>
      </p:sp>
      <p:sp>
        <p:nvSpPr>
          <p:cNvPr id="15" name="Title"/>
          <p:cNvSpPr>
            <a:spLocks noGrp="1"/>
          </p:cNvSpPr>
          <p:nvPr>
            <p:ph type="title" hasCustomPrompt="1"/>
          </p:nvPr>
        </p:nvSpPr>
        <p:spPr>
          <a:xfrm>
            <a:off x="290747" y="1869197"/>
            <a:ext cx="11423555" cy="1905000"/>
          </a:xfrm>
        </p:spPr>
        <p:txBody>
          <a:bodyPr anchor="b"/>
          <a:lstStyle>
            <a:lvl1pPr>
              <a:lnSpc>
                <a:spcPct val="80000"/>
              </a:lnSpc>
              <a:defRPr sz="4400">
                <a:solidFill>
                  <a:schemeClr val="bg1"/>
                </a:solidFill>
              </a:defRPr>
            </a:lvl1pPr>
          </a:lstStyle>
          <a:p>
            <a:r>
              <a:rPr lang="en-US"/>
              <a:t>Click to edit</a:t>
            </a:r>
            <a:br>
              <a:rPr lang="en-US"/>
            </a:br>
            <a:r>
              <a:rPr lang="en-US"/>
              <a:t>master title style</a:t>
            </a:r>
          </a:p>
        </p:txBody>
      </p:sp>
      <p:sp>
        <p:nvSpPr>
          <p:cNvPr id="3" name="Footer Placeholder">
            <a:extLst>
              <a:ext uri="{FF2B5EF4-FFF2-40B4-BE49-F238E27FC236}">
                <a16:creationId xmlns:a16="http://schemas.microsoft.com/office/drawing/2014/main" id="{4D7C280C-8E1E-4531-A635-C99FE1BDEE91}"/>
              </a:ext>
            </a:extLst>
          </p:cNvPr>
          <p:cNvSpPr>
            <a:spLocks noGrp="1"/>
          </p:cNvSpPr>
          <p:nvPr>
            <p:ph type="ftr" sz="quarter" idx="14"/>
          </p:nvPr>
        </p:nvSpPr>
        <p:spPr>
          <a:xfrm>
            <a:off x="4374720" y="6129337"/>
            <a:ext cx="7481160" cy="411581"/>
          </a:xfrm>
        </p:spPr>
        <p:txBody>
          <a:bodyPr/>
          <a:lstStyle>
            <a:lvl1pPr>
              <a:defRPr>
                <a:latin typeface="+mn-lt"/>
              </a:defRPr>
            </a:lvl1pPr>
          </a:lstStyle>
          <a:p>
            <a:r>
              <a:rPr lang="en-US"/>
              <a:t>Confidential | Authorized HPE Partner Use Only</a:t>
            </a:r>
          </a:p>
        </p:txBody>
      </p:sp>
      <p:grpSp>
        <p:nvGrpSpPr>
          <p:cNvPr id="16" name="Logo">
            <a:extLst>
              <a:ext uri="{FF2B5EF4-FFF2-40B4-BE49-F238E27FC236}">
                <a16:creationId xmlns:a16="http://schemas.microsoft.com/office/drawing/2014/main" id="{39DC9A4F-A16F-45B4-A72C-8DB544981AE5}"/>
              </a:ext>
            </a:extLst>
          </p:cNvPr>
          <p:cNvGrpSpPr>
            <a:grpSpLocks noChangeAspect="1"/>
          </p:cNvGrpSpPr>
          <p:nvPr userDrawn="1"/>
        </p:nvGrpSpPr>
        <p:grpSpPr>
          <a:xfrm>
            <a:off x="393523" y="381956"/>
            <a:ext cx="2218745" cy="893759"/>
            <a:chOff x="393523" y="381956"/>
            <a:chExt cx="2218745" cy="893759"/>
          </a:xfrm>
        </p:grpSpPr>
        <p:sp>
          <p:nvSpPr>
            <p:cNvPr id="20" name="Element">
              <a:extLst>
                <a:ext uri="{FF2B5EF4-FFF2-40B4-BE49-F238E27FC236}">
                  <a16:creationId xmlns:a16="http://schemas.microsoft.com/office/drawing/2014/main" id="{25C81DB6-CCD4-4F17-86A3-D56DF640F56E}"/>
                </a:ext>
              </a:extLst>
            </p:cNvPr>
            <p:cNvSpPr>
              <a:spLocks noEditPoints="1"/>
            </p:cNvSpPr>
            <p:nvPr/>
          </p:nvSpPr>
          <p:spPr bwMode="auto">
            <a:xfrm>
              <a:off x="393523" y="381956"/>
              <a:ext cx="759854" cy="211008"/>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1A98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etricHPE Black" panose="020B0A03030202060203" pitchFamily="34" charset="0"/>
              </a:endParaRPr>
            </a:p>
          </p:txBody>
        </p:sp>
        <p:sp>
          <p:nvSpPr>
            <p:cNvPr id="21" name="Wordmark">
              <a:extLst>
                <a:ext uri="{FF2B5EF4-FFF2-40B4-BE49-F238E27FC236}">
                  <a16:creationId xmlns:a16="http://schemas.microsoft.com/office/drawing/2014/main" id="{7CF9A093-3688-4D04-9331-C6E54828F9AB}"/>
                </a:ext>
              </a:extLst>
            </p:cNvPr>
            <p:cNvSpPr>
              <a:spLocks noEditPoints="1"/>
            </p:cNvSpPr>
            <p:nvPr/>
          </p:nvSpPr>
          <p:spPr bwMode="auto">
            <a:xfrm>
              <a:off x="393523" y="730052"/>
              <a:ext cx="2218745" cy="545663"/>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etricHPE Black" panose="020B0A03030202060203" pitchFamily="34" charset="0"/>
              </a:endParaRPr>
            </a:p>
          </p:txBody>
        </p:sp>
      </p:grpSp>
    </p:spTree>
    <p:extLst>
      <p:ext uri="{BB962C8B-B14F-4D97-AF65-F5344CB8AC3E}">
        <p14:creationId xmlns:p14="http://schemas.microsoft.com/office/powerpoint/2010/main" val="1717718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Slide with Light Picture">
    <p:bg>
      <p:bgPr>
        <a:solidFill>
          <a:schemeClr val="bg1"/>
        </a:solidFill>
        <a:effectLst/>
      </p:bgPr>
    </p:bg>
    <p:spTree>
      <p:nvGrpSpPr>
        <p:cNvPr id="1" name=""/>
        <p:cNvGrpSpPr/>
        <p:nvPr/>
      </p:nvGrpSpPr>
      <p:grpSpPr>
        <a:xfrm>
          <a:off x="0" y="0"/>
          <a:ext cx="0" cy="0"/>
          <a:chOff x="0" y="0"/>
          <a:chExt cx="0" cy="0"/>
        </a:xfrm>
      </p:grpSpPr>
      <p:sp>
        <p:nvSpPr>
          <p:cNvPr id="17" name="Date"/>
          <p:cNvSpPr>
            <a:spLocks noGrp="1"/>
          </p:cNvSpPr>
          <p:nvPr userDrawn="1">
            <p:ph type="body" sz="quarter" idx="13" hasCustomPrompt="1"/>
          </p:nvPr>
        </p:nvSpPr>
        <p:spPr>
          <a:xfrm>
            <a:off x="284397" y="4577983"/>
            <a:ext cx="5489578" cy="339214"/>
          </a:xfrm>
        </p:spPr>
        <p:txBody>
          <a:bodyPr lIns="91440" tIns="91440" rIns="91440" bIns="91440">
            <a:noAutofit/>
          </a:bodyPr>
          <a:lstStyle>
            <a:lvl1pPr marL="0" indent="0">
              <a:spcBef>
                <a:spcPts val="0"/>
              </a:spcBef>
              <a:buNone/>
              <a:defRPr sz="2200" baseline="0">
                <a:solidFill>
                  <a:schemeClr val="tx1"/>
                </a:solidFill>
                <a:latin typeface="+mn-lt"/>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a:t>Month day, year</a:t>
            </a:r>
          </a:p>
        </p:txBody>
      </p:sp>
      <p:sp>
        <p:nvSpPr>
          <p:cNvPr id="16" name="Subtitle"/>
          <p:cNvSpPr>
            <a:spLocks noGrp="1"/>
          </p:cNvSpPr>
          <p:nvPr userDrawn="1">
            <p:ph type="subTitle" idx="1" hasCustomPrompt="1"/>
          </p:nvPr>
        </p:nvSpPr>
        <p:spPr>
          <a:xfrm>
            <a:off x="284397" y="4133088"/>
            <a:ext cx="8229600" cy="438912"/>
          </a:xfrm>
        </p:spPr>
        <p:txBody>
          <a:bodyPr lIns="91440" tIns="91440" rIns="91440" bIns="91440">
            <a:noAutofit/>
          </a:bodyPr>
          <a:lstStyle>
            <a:lvl1pPr marL="0" indent="0" algn="l">
              <a:spcBef>
                <a:spcPts val="0"/>
              </a:spcBef>
              <a:buNone/>
              <a:defRPr sz="32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Speaker name and title</a:t>
            </a:r>
          </a:p>
        </p:txBody>
      </p:sp>
      <p:sp>
        <p:nvSpPr>
          <p:cNvPr id="18" name="Bar"/>
          <p:cNvSpPr/>
          <p:nvPr userDrawn="1"/>
        </p:nvSpPr>
        <p:spPr>
          <a:xfrm>
            <a:off x="379647" y="3890957"/>
            <a:ext cx="530283"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chemeClr val="tx1"/>
              </a:solidFill>
              <a:latin typeface="MetricHPE" panose="020B0503030202060203" pitchFamily="34" charset="-18"/>
            </a:endParaRPr>
          </a:p>
        </p:txBody>
      </p:sp>
      <p:sp>
        <p:nvSpPr>
          <p:cNvPr id="15" name="Title"/>
          <p:cNvSpPr>
            <a:spLocks noGrp="1"/>
          </p:cNvSpPr>
          <p:nvPr userDrawn="1">
            <p:ph type="title" hasCustomPrompt="1"/>
          </p:nvPr>
        </p:nvSpPr>
        <p:spPr>
          <a:xfrm>
            <a:off x="284397" y="1869197"/>
            <a:ext cx="11423555" cy="1905000"/>
          </a:xfrm>
        </p:spPr>
        <p:txBody>
          <a:bodyPr lIns="91440" tIns="91440" rIns="91440" bIns="91440" anchor="b"/>
          <a:lstStyle>
            <a:lvl1pPr>
              <a:lnSpc>
                <a:spcPct val="80000"/>
              </a:lnSpc>
              <a:defRPr sz="4400">
                <a:solidFill>
                  <a:schemeClr val="tx1"/>
                </a:solidFill>
                <a:latin typeface="+mj-lt"/>
              </a:defRPr>
            </a:lvl1pPr>
          </a:lstStyle>
          <a:p>
            <a:r>
              <a:rPr lang="en-US"/>
              <a:t>Click to edit</a:t>
            </a:r>
            <a:br>
              <a:rPr lang="en-US"/>
            </a:br>
            <a:r>
              <a:rPr lang="en-US"/>
              <a:t>master title style</a:t>
            </a:r>
          </a:p>
        </p:txBody>
      </p:sp>
      <p:grpSp>
        <p:nvGrpSpPr>
          <p:cNvPr id="10" name="Logo">
            <a:extLst>
              <a:ext uri="{FF2B5EF4-FFF2-40B4-BE49-F238E27FC236}">
                <a16:creationId xmlns:a16="http://schemas.microsoft.com/office/drawing/2014/main" id="{A3C61050-E60B-4FC2-8361-B75DC38392A3}"/>
              </a:ext>
            </a:extLst>
          </p:cNvPr>
          <p:cNvGrpSpPr>
            <a:grpSpLocks noChangeAspect="1"/>
          </p:cNvGrpSpPr>
          <p:nvPr userDrawn="1"/>
        </p:nvGrpSpPr>
        <p:grpSpPr>
          <a:xfrm>
            <a:off x="393523" y="381956"/>
            <a:ext cx="2218745" cy="893759"/>
            <a:chOff x="393523" y="381956"/>
            <a:chExt cx="2218745" cy="893759"/>
          </a:xfrm>
        </p:grpSpPr>
        <p:sp>
          <p:nvSpPr>
            <p:cNvPr id="13" name="Element"/>
            <p:cNvSpPr>
              <a:spLocks noEditPoints="1"/>
            </p:cNvSpPr>
            <p:nvPr/>
          </p:nvSpPr>
          <p:spPr bwMode="auto">
            <a:xfrm>
              <a:off x="393523" y="381956"/>
              <a:ext cx="759854" cy="211008"/>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1A98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etricHPE Black" panose="020B0A03030202060203" pitchFamily="34" charset="0"/>
              </a:endParaRPr>
            </a:p>
          </p:txBody>
        </p:sp>
        <p:sp>
          <p:nvSpPr>
            <p:cNvPr id="14" name="Wordmark"/>
            <p:cNvSpPr>
              <a:spLocks noEditPoints="1"/>
            </p:cNvSpPr>
            <p:nvPr/>
          </p:nvSpPr>
          <p:spPr bwMode="auto">
            <a:xfrm>
              <a:off x="393523" y="730052"/>
              <a:ext cx="2218745" cy="545663"/>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etricHPE Black" panose="020B0A03030202060203" pitchFamily="34" charset="0"/>
              </a:endParaRPr>
            </a:p>
          </p:txBody>
        </p:sp>
      </p:grpSp>
      <p:sp>
        <p:nvSpPr>
          <p:cNvPr id="11" name="Footer Placeholder">
            <a:extLst>
              <a:ext uri="{FF2B5EF4-FFF2-40B4-BE49-F238E27FC236}">
                <a16:creationId xmlns:a16="http://schemas.microsoft.com/office/drawing/2014/main" id="{E28BBF5B-08AD-4A77-9AEC-6683501C3E9B}"/>
              </a:ext>
            </a:extLst>
          </p:cNvPr>
          <p:cNvSpPr>
            <a:spLocks noGrp="1"/>
          </p:cNvSpPr>
          <p:nvPr>
            <p:ph type="ftr" sz="quarter" idx="14"/>
          </p:nvPr>
        </p:nvSpPr>
        <p:spPr>
          <a:xfrm>
            <a:off x="4374720" y="6129337"/>
            <a:ext cx="7481160" cy="411581"/>
          </a:xfrm>
        </p:spPr>
        <p:txBody>
          <a:bodyPr/>
          <a:lstStyle>
            <a:lvl1pPr>
              <a:defRPr>
                <a:latin typeface="+mn-lt"/>
              </a:defRPr>
            </a:lvl1pPr>
          </a:lstStyle>
          <a:p>
            <a:r>
              <a:rPr lang="en-US"/>
              <a:t>Confidential | Authorized HPE Partner Use Only</a:t>
            </a:r>
          </a:p>
        </p:txBody>
      </p:sp>
    </p:spTree>
    <p:extLst>
      <p:ext uri="{BB962C8B-B14F-4D97-AF65-F5344CB8AC3E}">
        <p14:creationId xmlns:p14="http://schemas.microsoft.com/office/powerpoint/2010/main" val="421293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Bar">
            <a:extLst>
              <a:ext uri="{FF2B5EF4-FFF2-40B4-BE49-F238E27FC236}">
                <a16:creationId xmlns:a16="http://schemas.microsoft.com/office/drawing/2014/main" id="{59513FE3-337B-42EA-8F5D-B1D6CDD0F4A0}"/>
              </a:ext>
            </a:extLst>
          </p:cNvPr>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prstClr val="white"/>
              </a:solidFill>
              <a:latin typeface="MetricHPE" panose="020B0503030202060203" pitchFamily="34" charset="-18"/>
            </a:endParaRPr>
          </a:p>
        </p:txBody>
      </p:sp>
      <p:sp>
        <p:nvSpPr>
          <p:cNvPr id="2" name="Title">
            <a:extLst>
              <a:ext uri="{FF2B5EF4-FFF2-40B4-BE49-F238E27FC236}">
                <a16:creationId xmlns:a16="http://schemas.microsoft.com/office/drawing/2014/main" id="{05049E51-8DF9-4218-921D-C081999073EA}"/>
              </a:ext>
            </a:extLst>
          </p:cNvPr>
          <p:cNvSpPr>
            <a:spLocks noGrp="1"/>
          </p:cNvSpPr>
          <p:nvPr>
            <p:ph type="title"/>
          </p:nvPr>
        </p:nvSpPr>
        <p:spPr/>
        <p:txBody>
          <a:bodyPr/>
          <a:lstStyle/>
          <a:p>
            <a:r>
              <a:rPr lang="en-US"/>
              <a:t>Click to edit Master title style</a:t>
            </a:r>
          </a:p>
        </p:txBody>
      </p:sp>
      <p:sp>
        <p:nvSpPr>
          <p:cNvPr id="15" name="Text Placeholder 6">
            <a:extLst>
              <a:ext uri="{FF2B5EF4-FFF2-40B4-BE49-F238E27FC236}">
                <a16:creationId xmlns:a16="http://schemas.microsoft.com/office/drawing/2014/main" id="{BFAAB4F0-B0A9-4671-AB48-BA9B5FA97F98}"/>
              </a:ext>
            </a:extLst>
          </p:cNvPr>
          <p:cNvSpPr>
            <a:spLocks noGrp="1"/>
          </p:cNvSpPr>
          <p:nvPr>
            <p:ph type="body" sz="quarter" idx="17"/>
          </p:nvPr>
        </p:nvSpPr>
        <p:spPr>
          <a:xfrm>
            <a:off x="413999" y="5371526"/>
            <a:ext cx="11365200" cy="630000"/>
          </a:xfrm>
          <a:ln>
            <a:solidFill>
              <a:schemeClr val="accent1"/>
            </a:solidFill>
          </a:ln>
        </p:spPr>
        <p:txBody>
          <a:bodyPr lIns="270000" rIns="270000" anchor="ctr">
            <a:normAutofit/>
          </a:bodyPr>
          <a:lstStyle>
            <a:lvl1pPr marL="0" indent="0">
              <a:buNone/>
              <a:defRPr b="1" cap="all" baseline="0">
                <a:latin typeface="+mj-lt"/>
              </a:defRPr>
            </a:lvl1pPr>
          </a:lstStyle>
          <a:p>
            <a:pPr lvl="0"/>
            <a:r>
              <a:rPr lang="en-US"/>
              <a:t>Click to edit Master text styles</a:t>
            </a:r>
          </a:p>
        </p:txBody>
      </p:sp>
      <p:sp>
        <p:nvSpPr>
          <p:cNvPr id="14" name="Text Placeholder 5">
            <a:extLst>
              <a:ext uri="{FF2B5EF4-FFF2-40B4-BE49-F238E27FC236}">
                <a16:creationId xmlns:a16="http://schemas.microsoft.com/office/drawing/2014/main" id="{D4849EE3-6EC2-479A-93E8-35E49B7D799D}"/>
              </a:ext>
            </a:extLst>
          </p:cNvPr>
          <p:cNvSpPr>
            <a:spLocks noGrp="1"/>
          </p:cNvSpPr>
          <p:nvPr>
            <p:ph type="body" sz="quarter" idx="16"/>
          </p:nvPr>
        </p:nvSpPr>
        <p:spPr>
          <a:xfrm>
            <a:off x="413999" y="4511467"/>
            <a:ext cx="11365200" cy="630000"/>
          </a:xfrm>
          <a:ln>
            <a:solidFill>
              <a:schemeClr val="accent1"/>
            </a:solidFill>
          </a:ln>
        </p:spPr>
        <p:txBody>
          <a:bodyPr lIns="270000" rIns="270000" anchor="ctr">
            <a:normAutofit/>
          </a:bodyPr>
          <a:lstStyle>
            <a:lvl1pPr marL="0" indent="0">
              <a:buNone/>
              <a:defRPr b="1" cap="all" baseline="0">
                <a:latin typeface="+mj-lt"/>
              </a:defRPr>
            </a:lvl1pPr>
          </a:lstStyle>
          <a:p>
            <a:pPr lvl="0"/>
            <a:r>
              <a:rPr lang="en-US"/>
              <a:t>Click to edit Master text styles</a:t>
            </a:r>
          </a:p>
        </p:txBody>
      </p:sp>
      <p:sp>
        <p:nvSpPr>
          <p:cNvPr id="13" name="Text Placeholder 4">
            <a:extLst>
              <a:ext uri="{FF2B5EF4-FFF2-40B4-BE49-F238E27FC236}">
                <a16:creationId xmlns:a16="http://schemas.microsoft.com/office/drawing/2014/main" id="{44BC743F-9EA3-4934-A5D5-4DB56D605F91}"/>
              </a:ext>
            </a:extLst>
          </p:cNvPr>
          <p:cNvSpPr>
            <a:spLocks noGrp="1"/>
          </p:cNvSpPr>
          <p:nvPr>
            <p:ph type="body" sz="quarter" idx="15"/>
          </p:nvPr>
        </p:nvSpPr>
        <p:spPr>
          <a:xfrm>
            <a:off x="413999" y="3651406"/>
            <a:ext cx="11365200" cy="630000"/>
          </a:xfrm>
          <a:ln>
            <a:solidFill>
              <a:schemeClr val="accent1"/>
            </a:solidFill>
          </a:ln>
        </p:spPr>
        <p:txBody>
          <a:bodyPr lIns="270000" rIns="270000" anchor="ctr">
            <a:normAutofit/>
          </a:bodyPr>
          <a:lstStyle>
            <a:lvl1pPr marL="0" indent="0">
              <a:buNone/>
              <a:defRPr b="1" cap="all" baseline="0">
                <a:latin typeface="+mj-lt"/>
              </a:defRPr>
            </a:lvl1pPr>
          </a:lstStyle>
          <a:p>
            <a:pPr lvl="0"/>
            <a:r>
              <a:rPr lang="en-US"/>
              <a:t>Click to edit Master text styles</a:t>
            </a:r>
          </a:p>
        </p:txBody>
      </p:sp>
      <p:sp>
        <p:nvSpPr>
          <p:cNvPr id="12" name="Text Placeholder 3">
            <a:extLst>
              <a:ext uri="{FF2B5EF4-FFF2-40B4-BE49-F238E27FC236}">
                <a16:creationId xmlns:a16="http://schemas.microsoft.com/office/drawing/2014/main" id="{30BEDE27-A8C2-4066-B18C-F2AF9D0E869A}"/>
              </a:ext>
            </a:extLst>
          </p:cNvPr>
          <p:cNvSpPr>
            <a:spLocks noGrp="1"/>
          </p:cNvSpPr>
          <p:nvPr>
            <p:ph type="body" sz="quarter" idx="14"/>
          </p:nvPr>
        </p:nvSpPr>
        <p:spPr>
          <a:xfrm>
            <a:off x="413999" y="2791345"/>
            <a:ext cx="11365200" cy="630000"/>
          </a:xfrm>
          <a:ln>
            <a:solidFill>
              <a:schemeClr val="accent1"/>
            </a:solidFill>
          </a:ln>
        </p:spPr>
        <p:txBody>
          <a:bodyPr lIns="270000" rIns="270000" anchor="ctr">
            <a:normAutofit/>
          </a:bodyPr>
          <a:lstStyle>
            <a:lvl1pPr marL="0" indent="0">
              <a:buNone/>
              <a:defRPr b="1" cap="all" baseline="0">
                <a:latin typeface="+mj-lt"/>
              </a:defRPr>
            </a:lvl1pPr>
          </a:lstStyle>
          <a:p>
            <a:pPr lvl="0"/>
            <a:r>
              <a:rPr lang="en-US"/>
              <a:t>Click to edit Master text styles</a:t>
            </a:r>
          </a:p>
        </p:txBody>
      </p:sp>
      <p:sp>
        <p:nvSpPr>
          <p:cNvPr id="11" name="Text Placeholder 2">
            <a:extLst>
              <a:ext uri="{FF2B5EF4-FFF2-40B4-BE49-F238E27FC236}">
                <a16:creationId xmlns:a16="http://schemas.microsoft.com/office/drawing/2014/main" id="{06A40CBC-5E5F-4C0D-B831-0B04ABB23E0E}"/>
              </a:ext>
            </a:extLst>
          </p:cNvPr>
          <p:cNvSpPr>
            <a:spLocks noGrp="1"/>
          </p:cNvSpPr>
          <p:nvPr>
            <p:ph type="body" sz="quarter" idx="13"/>
          </p:nvPr>
        </p:nvSpPr>
        <p:spPr>
          <a:xfrm>
            <a:off x="413999" y="1931284"/>
            <a:ext cx="11365200" cy="630000"/>
          </a:xfrm>
          <a:ln>
            <a:solidFill>
              <a:schemeClr val="accent1"/>
            </a:solidFill>
          </a:ln>
        </p:spPr>
        <p:txBody>
          <a:bodyPr lIns="270000" rIns="270000" anchor="ctr">
            <a:normAutofit/>
          </a:bodyPr>
          <a:lstStyle>
            <a:lvl1pPr marL="0" indent="0">
              <a:buNone/>
              <a:defRPr b="1" cap="all" baseline="0">
                <a:latin typeface="+mj-lt"/>
              </a:defRPr>
            </a:lvl1pPr>
          </a:lstStyle>
          <a:p>
            <a:pPr lvl="0"/>
            <a:r>
              <a:rPr lang="en-US"/>
              <a:t>Click to edit Master text styles</a:t>
            </a:r>
          </a:p>
        </p:txBody>
      </p:sp>
      <p:sp>
        <p:nvSpPr>
          <p:cNvPr id="10" name="Text Placeholder 1">
            <a:extLst>
              <a:ext uri="{FF2B5EF4-FFF2-40B4-BE49-F238E27FC236}">
                <a16:creationId xmlns:a16="http://schemas.microsoft.com/office/drawing/2014/main" id="{6C56A94C-CC87-4EFE-A931-1D7270A84237}"/>
              </a:ext>
            </a:extLst>
          </p:cNvPr>
          <p:cNvSpPr>
            <a:spLocks noGrp="1"/>
          </p:cNvSpPr>
          <p:nvPr>
            <p:ph type="body" sz="quarter" idx="12"/>
          </p:nvPr>
        </p:nvSpPr>
        <p:spPr>
          <a:xfrm>
            <a:off x="413999" y="1071223"/>
            <a:ext cx="11365200" cy="630000"/>
          </a:xfrm>
          <a:ln>
            <a:solidFill>
              <a:schemeClr val="accent1"/>
            </a:solidFill>
          </a:ln>
        </p:spPr>
        <p:txBody>
          <a:bodyPr lIns="270000" rIns="270000" anchor="ctr">
            <a:normAutofit/>
          </a:bodyPr>
          <a:lstStyle>
            <a:lvl1pPr marL="0" indent="0">
              <a:buNone/>
              <a:defRPr b="1" cap="all" baseline="0">
                <a:latin typeface="+mj-lt"/>
              </a:defRPr>
            </a:lvl1pPr>
          </a:lstStyle>
          <a:p>
            <a:pPr lvl="0"/>
            <a:r>
              <a:rPr lang="en-US"/>
              <a:t>Click to edit Master text styles</a:t>
            </a:r>
          </a:p>
        </p:txBody>
      </p:sp>
      <p:sp>
        <p:nvSpPr>
          <p:cNvPr id="3" name="Slide Number Placeholder">
            <a:extLst>
              <a:ext uri="{FF2B5EF4-FFF2-40B4-BE49-F238E27FC236}">
                <a16:creationId xmlns:a16="http://schemas.microsoft.com/office/drawing/2014/main" id="{6E8F2DF7-9AD5-47AF-92C4-F9011D8150E2}"/>
              </a:ext>
            </a:extLst>
          </p:cNvPr>
          <p:cNvSpPr>
            <a:spLocks noGrp="1"/>
          </p:cNvSpPr>
          <p:nvPr>
            <p:ph type="sldNum" sz="quarter" idx="10"/>
          </p:nvPr>
        </p:nvSpPr>
        <p:spPr/>
        <p:txBody>
          <a:bodyPr/>
          <a:lstStyle/>
          <a:p>
            <a:pPr defTabSz="1088421"/>
            <a:fld id="{104FC826-72BB-4AF1-BA01-A94F7396A7DC}" type="slidenum">
              <a:rPr lang="en-US" smtClean="0"/>
              <a:pPr defTabSz="1088421"/>
              <a:t>‹#›</a:t>
            </a:fld>
            <a:endParaRPr lang="en-US"/>
          </a:p>
        </p:txBody>
      </p:sp>
      <p:sp>
        <p:nvSpPr>
          <p:cNvPr id="4" name="Footer Placeholder">
            <a:extLst>
              <a:ext uri="{FF2B5EF4-FFF2-40B4-BE49-F238E27FC236}">
                <a16:creationId xmlns:a16="http://schemas.microsoft.com/office/drawing/2014/main" id="{763A2EDB-3F77-406C-9116-E786D4D6A658}"/>
              </a:ext>
            </a:extLst>
          </p:cNvPr>
          <p:cNvSpPr>
            <a:spLocks noGrp="1"/>
          </p:cNvSpPr>
          <p:nvPr>
            <p:ph type="ftr" sz="quarter" idx="11"/>
          </p:nvPr>
        </p:nvSpPr>
        <p:spPr/>
        <p:txBody>
          <a:bodyPr/>
          <a:lstStyle/>
          <a:p>
            <a:r>
              <a:rPr lang="en-US"/>
              <a:t>Confidential | Authorized HPE Partner Use Only</a:t>
            </a:r>
          </a:p>
        </p:txBody>
      </p:sp>
    </p:spTree>
    <p:extLst>
      <p:ext uri="{BB962C8B-B14F-4D97-AF65-F5344CB8AC3E}">
        <p14:creationId xmlns:p14="http://schemas.microsoft.com/office/powerpoint/2010/main" val="3269225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7" name="Picture Placeholder">
            <a:extLst>
              <a:ext uri="{FF2B5EF4-FFF2-40B4-BE49-F238E27FC236}">
                <a16:creationId xmlns:a16="http://schemas.microsoft.com/office/drawing/2014/main" id="{5837C125-1DBF-4F22-925B-D8481E8BC23A}"/>
              </a:ext>
            </a:extLst>
          </p:cNvPr>
          <p:cNvSpPr>
            <a:spLocks noGrp="1"/>
          </p:cNvSpPr>
          <p:nvPr>
            <p:ph type="pic" sz="quarter" idx="15" hasCustomPrompt="1"/>
          </p:nvPr>
        </p:nvSpPr>
        <p:spPr>
          <a:xfrm>
            <a:off x="0" y="0"/>
            <a:ext cx="12192000" cy="6858000"/>
          </a:xfrm>
        </p:spPr>
        <p:txBody>
          <a:bodyPr rIns="1828800" bIns="90000" anchor="ctr"/>
          <a:lstStyle>
            <a:lvl1pPr marL="0" indent="0" algn="r">
              <a:buNone/>
              <a:defRPr>
                <a:latin typeface="+mn-lt"/>
              </a:defRPr>
            </a:lvl1pPr>
          </a:lstStyle>
          <a:p>
            <a:r>
              <a:rPr lang="en-US"/>
              <a:t>Click to add picture</a:t>
            </a:r>
          </a:p>
        </p:txBody>
      </p:sp>
      <p:sp>
        <p:nvSpPr>
          <p:cNvPr id="8" name="Title">
            <a:extLst>
              <a:ext uri="{FF2B5EF4-FFF2-40B4-BE49-F238E27FC236}">
                <a16:creationId xmlns:a16="http://schemas.microsoft.com/office/drawing/2014/main" id="{1D8D4E77-E0A3-4D09-ACAE-F1308CF36BFA}"/>
              </a:ext>
            </a:extLst>
          </p:cNvPr>
          <p:cNvSpPr>
            <a:spLocks noGrp="1"/>
          </p:cNvSpPr>
          <p:nvPr>
            <p:ph type="title" hasCustomPrompt="1"/>
          </p:nvPr>
        </p:nvSpPr>
        <p:spPr>
          <a:xfrm>
            <a:off x="292839" y="2743510"/>
            <a:ext cx="5923811" cy="1485280"/>
          </a:xfrm>
        </p:spPr>
        <p:txBody>
          <a:bodyPr lIns="91440" tIns="91440" rIns="91440" bIns="91440" anchor="t"/>
          <a:lstStyle>
            <a:lvl1pPr>
              <a:defRPr sz="3200" baseline="0"/>
            </a:lvl1pPr>
          </a:lstStyle>
          <a:p>
            <a:r>
              <a:rPr lang="en-US"/>
              <a:t>Click to add section header</a:t>
            </a:r>
            <a:br>
              <a:rPr lang="en-US"/>
            </a:br>
            <a:r>
              <a:rPr lang="en-US"/>
              <a:t>or big idea statement</a:t>
            </a:r>
          </a:p>
        </p:txBody>
      </p:sp>
      <p:sp>
        <p:nvSpPr>
          <p:cNvPr id="3" name="Slide Number Placeholder">
            <a:extLst>
              <a:ext uri="{FF2B5EF4-FFF2-40B4-BE49-F238E27FC236}">
                <a16:creationId xmlns:a16="http://schemas.microsoft.com/office/drawing/2014/main" id="{8809E328-E168-4AEC-AD9B-18A4ACAAA4FA}"/>
              </a:ext>
            </a:extLst>
          </p:cNvPr>
          <p:cNvSpPr>
            <a:spLocks noGrp="1"/>
          </p:cNvSpPr>
          <p:nvPr>
            <p:ph type="sldNum" sz="quarter" idx="17"/>
          </p:nvPr>
        </p:nvSpPr>
        <p:spPr/>
        <p:txBody>
          <a:bodyPr/>
          <a:lstStyle/>
          <a:p>
            <a:pPr defTabSz="1088421">
              <a:buFontTx/>
              <a:buBlip>
                <a:blip r:embed="rId2"/>
              </a:buBlip>
            </a:pPr>
            <a:fld id="{104FC826-72BB-4AF1-BA01-A94F7396A7DC}" type="slidenum">
              <a:rPr lang="en-US" smtClean="0"/>
              <a:pPr defTabSz="1088421">
                <a:buFontTx/>
                <a:buBlip>
                  <a:blip r:embed="rId2"/>
                </a:buBlip>
              </a:pPr>
              <a:t>‹#›</a:t>
            </a:fld>
            <a:endParaRPr lang="en-US"/>
          </a:p>
        </p:txBody>
      </p:sp>
      <p:sp>
        <p:nvSpPr>
          <p:cNvPr id="2" name="Footer Placeholder">
            <a:extLst>
              <a:ext uri="{FF2B5EF4-FFF2-40B4-BE49-F238E27FC236}">
                <a16:creationId xmlns:a16="http://schemas.microsoft.com/office/drawing/2014/main" id="{D456EB42-66C6-4FC9-8A72-F78974DE8485}"/>
              </a:ext>
            </a:extLst>
          </p:cNvPr>
          <p:cNvSpPr>
            <a:spLocks noGrp="1"/>
          </p:cNvSpPr>
          <p:nvPr>
            <p:ph type="ftr" sz="quarter" idx="16"/>
          </p:nvPr>
        </p:nvSpPr>
        <p:spPr/>
        <p:txBody>
          <a:bodyPr/>
          <a:lstStyle/>
          <a:p>
            <a:r>
              <a:rPr lang="en-US"/>
              <a:t>Confidential | Authorized HPE Partner Use Only</a:t>
            </a:r>
          </a:p>
        </p:txBody>
      </p:sp>
    </p:spTree>
    <p:extLst>
      <p:ext uri="{BB962C8B-B14F-4D97-AF65-F5344CB8AC3E}">
        <p14:creationId xmlns:p14="http://schemas.microsoft.com/office/powerpoint/2010/main" val="3767125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Header with Edge to Edge Picture">
    <p:bg>
      <p:bgPr>
        <a:solidFill>
          <a:schemeClr val="tx1"/>
        </a:solidFill>
        <a:effectLst/>
      </p:bgPr>
    </p:bg>
    <p:spTree>
      <p:nvGrpSpPr>
        <p:cNvPr id="1" name=""/>
        <p:cNvGrpSpPr/>
        <p:nvPr/>
      </p:nvGrpSpPr>
      <p:grpSpPr>
        <a:xfrm>
          <a:off x="0" y="0"/>
          <a:ext cx="0" cy="0"/>
          <a:chOff x="0" y="0"/>
          <a:chExt cx="0" cy="0"/>
        </a:xfrm>
      </p:grpSpPr>
      <p:sp>
        <p:nvSpPr>
          <p:cNvPr id="14" name="Picture Placeholder">
            <a:extLst>
              <a:ext uri="{FF2B5EF4-FFF2-40B4-BE49-F238E27FC236}">
                <a16:creationId xmlns:a16="http://schemas.microsoft.com/office/drawing/2014/main" id="{3B62DF6E-A83A-4117-A2ED-B4864BA8330A}"/>
              </a:ext>
            </a:extLst>
          </p:cNvPr>
          <p:cNvSpPr>
            <a:spLocks noGrp="1"/>
          </p:cNvSpPr>
          <p:nvPr>
            <p:ph type="pic" sz="quarter" idx="15" hasCustomPrompt="1"/>
          </p:nvPr>
        </p:nvSpPr>
        <p:spPr>
          <a:xfrm>
            <a:off x="0" y="0"/>
            <a:ext cx="12192000" cy="6858000"/>
          </a:xfrm>
          <a:solidFill>
            <a:schemeClr val="tx1"/>
          </a:solidFill>
        </p:spPr>
        <p:txBody>
          <a:bodyPr rIns="90000" bIns="360000" anchor="b"/>
          <a:lstStyle>
            <a:lvl1pPr marL="0" indent="0" algn="ctr">
              <a:buNone/>
              <a:defRPr>
                <a:solidFill>
                  <a:schemeClr val="bg1"/>
                </a:solidFill>
                <a:latin typeface="+mn-lt"/>
              </a:defRPr>
            </a:lvl1pPr>
          </a:lstStyle>
          <a:p>
            <a:r>
              <a:rPr lang="en-US"/>
              <a:t>Picture placeholder</a:t>
            </a:r>
          </a:p>
        </p:txBody>
      </p:sp>
      <p:sp>
        <p:nvSpPr>
          <p:cNvPr id="10" name="Title"/>
          <p:cNvSpPr>
            <a:spLocks noGrp="1"/>
          </p:cNvSpPr>
          <p:nvPr>
            <p:ph type="title" hasCustomPrompt="1"/>
          </p:nvPr>
        </p:nvSpPr>
        <p:spPr>
          <a:xfrm>
            <a:off x="1414463" y="685801"/>
            <a:ext cx="9363075" cy="5480050"/>
          </a:xfrm>
        </p:spPr>
        <p:txBody>
          <a:bodyPr lIns="91440" tIns="91440" rIns="91440" bIns="91440" anchor="ctr" anchorCtr="0"/>
          <a:lstStyle>
            <a:lvl1pPr algn="ctr">
              <a:defRPr sz="4000" baseline="0">
                <a:solidFill>
                  <a:schemeClr val="bg1"/>
                </a:solidFill>
              </a:defRPr>
            </a:lvl1pPr>
          </a:lstStyle>
          <a:p>
            <a:r>
              <a:rPr lang="en-US"/>
              <a:t>Click to add section header</a:t>
            </a:r>
          </a:p>
        </p:txBody>
      </p:sp>
    </p:spTree>
    <p:extLst>
      <p:ext uri="{BB962C8B-B14F-4D97-AF65-F5344CB8AC3E}">
        <p14:creationId xmlns:p14="http://schemas.microsoft.com/office/powerpoint/2010/main" val="3458975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Header with Picture">
    <p:spTree>
      <p:nvGrpSpPr>
        <p:cNvPr id="1" name=""/>
        <p:cNvGrpSpPr/>
        <p:nvPr/>
      </p:nvGrpSpPr>
      <p:grpSpPr>
        <a:xfrm>
          <a:off x="0" y="0"/>
          <a:ext cx="0" cy="0"/>
          <a:chOff x="0" y="0"/>
          <a:chExt cx="0" cy="0"/>
        </a:xfrm>
      </p:grpSpPr>
      <p:sp>
        <p:nvSpPr>
          <p:cNvPr id="14" name="Picture Placeholder">
            <a:extLst>
              <a:ext uri="{FF2B5EF4-FFF2-40B4-BE49-F238E27FC236}">
                <a16:creationId xmlns:a16="http://schemas.microsoft.com/office/drawing/2014/main" id="{3B62DF6E-A83A-4117-A2ED-B4864BA8330A}"/>
              </a:ext>
            </a:extLst>
          </p:cNvPr>
          <p:cNvSpPr>
            <a:spLocks noGrp="1"/>
          </p:cNvSpPr>
          <p:nvPr>
            <p:ph type="pic" sz="quarter" idx="15" hasCustomPrompt="1"/>
          </p:nvPr>
        </p:nvSpPr>
        <p:spPr>
          <a:xfrm>
            <a:off x="0" y="1504950"/>
            <a:ext cx="12192000" cy="3295651"/>
          </a:xfrm>
          <a:solidFill>
            <a:schemeClr val="tx1"/>
          </a:solidFill>
        </p:spPr>
        <p:txBody>
          <a:bodyPr rIns="1828800" bIns="90000" anchor="ctr"/>
          <a:lstStyle>
            <a:lvl1pPr marL="0" indent="0" algn="r">
              <a:buNone/>
              <a:defRPr>
                <a:solidFill>
                  <a:schemeClr val="bg1"/>
                </a:solidFill>
                <a:latin typeface="+mn-lt"/>
              </a:defRPr>
            </a:lvl1pPr>
          </a:lstStyle>
          <a:p>
            <a:r>
              <a:rPr lang="en-US"/>
              <a:t>Picture placeholder</a:t>
            </a:r>
          </a:p>
        </p:txBody>
      </p:sp>
      <p:sp>
        <p:nvSpPr>
          <p:cNvPr id="11" name="Subtitle"/>
          <p:cNvSpPr>
            <a:spLocks noGrp="1"/>
          </p:cNvSpPr>
          <p:nvPr>
            <p:ph type="body" sz="quarter" idx="14"/>
          </p:nvPr>
        </p:nvSpPr>
        <p:spPr>
          <a:xfrm>
            <a:off x="292100" y="3258636"/>
            <a:ext cx="8228011" cy="533400"/>
          </a:xfrm>
        </p:spPr>
        <p:txBody>
          <a:bodyPr lIns="91440" tIns="91440" rIns="91440" bIns="91440">
            <a:noAutofit/>
          </a:bodyPr>
          <a:lstStyle>
            <a:lvl1pPr marL="0" indent="0">
              <a:spcBef>
                <a:spcPts val="0"/>
              </a:spcBef>
              <a:buFontTx/>
              <a:buNone/>
              <a:defRPr sz="2600">
                <a:solidFill>
                  <a:schemeClr val="bg1"/>
                </a:solidFill>
                <a:latin typeface="+mn-lt"/>
              </a:defRPr>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sp>
        <p:nvSpPr>
          <p:cNvPr id="10" name="Title"/>
          <p:cNvSpPr>
            <a:spLocks noGrp="1"/>
          </p:cNvSpPr>
          <p:nvPr>
            <p:ph type="title" hasCustomPrompt="1"/>
          </p:nvPr>
        </p:nvSpPr>
        <p:spPr>
          <a:xfrm>
            <a:off x="292101" y="2686713"/>
            <a:ext cx="8522208" cy="499365"/>
          </a:xfrm>
        </p:spPr>
        <p:txBody>
          <a:bodyPr lIns="91440" tIns="91440" rIns="91440" bIns="91440" anchor="b" anchorCtr="0"/>
          <a:lstStyle>
            <a:lvl1pPr>
              <a:defRPr sz="3200" baseline="0">
                <a:solidFill>
                  <a:schemeClr val="bg1"/>
                </a:solidFill>
              </a:defRPr>
            </a:lvl1pPr>
          </a:lstStyle>
          <a:p>
            <a:r>
              <a:rPr lang="en-US"/>
              <a:t>Click to add section header</a:t>
            </a:r>
          </a:p>
        </p:txBody>
      </p:sp>
      <p:sp>
        <p:nvSpPr>
          <p:cNvPr id="4" name="Slide Number Placeholder">
            <a:extLst>
              <a:ext uri="{FF2B5EF4-FFF2-40B4-BE49-F238E27FC236}">
                <a16:creationId xmlns:a16="http://schemas.microsoft.com/office/drawing/2014/main" id="{C8CDE3DB-5BD1-43F6-94A6-D47A00235D79}"/>
              </a:ext>
            </a:extLst>
          </p:cNvPr>
          <p:cNvSpPr>
            <a:spLocks noGrp="1"/>
          </p:cNvSpPr>
          <p:nvPr>
            <p:ph type="sldNum" sz="quarter" idx="17"/>
          </p:nvPr>
        </p:nvSpPr>
        <p:spPr/>
        <p:txBody>
          <a:bodyPr/>
          <a:lstStyle/>
          <a:p>
            <a:pPr defTabSz="1088421"/>
            <a:fld id="{104FC826-72BB-4AF1-BA01-A94F7396A7DC}" type="slidenum">
              <a:rPr lang="en-US" smtClean="0"/>
              <a:pPr defTabSz="1088421"/>
              <a:t>‹#›</a:t>
            </a:fld>
            <a:endParaRPr lang="en-US"/>
          </a:p>
        </p:txBody>
      </p:sp>
      <p:sp>
        <p:nvSpPr>
          <p:cNvPr id="3" name="Footer Placeholder">
            <a:extLst>
              <a:ext uri="{FF2B5EF4-FFF2-40B4-BE49-F238E27FC236}">
                <a16:creationId xmlns:a16="http://schemas.microsoft.com/office/drawing/2014/main" id="{EEEF92A3-A948-430A-BA72-93EBB9877D77}"/>
              </a:ext>
            </a:extLst>
          </p:cNvPr>
          <p:cNvSpPr>
            <a:spLocks noGrp="1"/>
          </p:cNvSpPr>
          <p:nvPr>
            <p:ph type="ftr" sz="quarter" idx="16"/>
          </p:nvPr>
        </p:nvSpPr>
        <p:spPr/>
        <p:txBody>
          <a:bodyPr/>
          <a:lstStyle/>
          <a:p>
            <a:r>
              <a:rPr lang="en-US"/>
              <a:t>Confidential | Authorized HPE Partner Use Only</a:t>
            </a:r>
          </a:p>
        </p:txBody>
      </p:sp>
    </p:spTree>
    <p:extLst>
      <p:ext uri="{BB962C8B-B14F-4D97-AF65-F5344CB8AC3E}">
        <p14:creationId xmlns:p14="http://schemas.microsoft.com/office/powerpoint/2010/main" val="374879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Green Frame Divider">
    <p:spTree>
      <p:nvGrpSpPr>
        <p:cNvPr id="1" name=""/>
        <p:cNvGrpSpPr/>
        <p:nvPr/>
      </p:nvGrpSpPr>
      <p:grpSpPr>
        <a:xfrm>
          <a:off x="0" y="0"/>
          <a:ext cx="0" cy="0"/>
          <a:chOff x="0" y="0"/>
          <a:chExt cx="0" cy="0"/>
        </a:xfrm>
      </p:grpSpPr>
      <p:sp>
        <p:nvSpPr>
          <p:cNvPr id="17" name="Text"/>
          <p:cNvSpPr>
            <a:spLocks noGrp="1"/>
          </p:cNvSpPr>
          <p:nvPr>
            <p:ph type="body" sz="quarter" idx="14"/>
          </p:nvPr>
        </p:nvSpPr>
        <p:spPr>
          <a:xfrm>
            <a:off x="288994" y="2871000"/>
            <a:ext cx="8522208" cy="2735980"/>
          </a:xfrm>
        </p:spPr>
        <p:txBody>
          <a:bodyPr lIns="91440" tIns="91440" rIns="91440" bIns="91440">
            <a:noAutofit/>
          </a:bodyPr>
          <a:lstStyle>
            <a:lvl1pPr marL="0" indent="0">
              <a:spcBef>
                <a:spcPts val="0"/>
              </a:spcBef>
              <a:buFontTx/>
              <a:buNone/>
              <a:defRPr sz="2600">
                <a:latin typeface="+mn-lt"/>
              </a:defRPr>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sp>
        <p:nvSpPr>
          <p:cNvPr id="18" name="Bar"/>
          <p:cNvSpPr/>
          <p:nvPr userDrawn="1"/>
        </p:nvSpPr>
        <p:spPr>
          <a:xfrm>
            <a:off x="377894" y="2716146"/>
            <a:ext cx="8522208"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prstClr val="white"/>
              </a:solidFill>
              <a:latin typeface="MetricHPE" panose="020B0503030202060203" pitchFamily="34" charset="-18"/>
            </a:endParaRPr>
          </a:p>
        </p:txBody>
      </p:sp>
      <p:sp>
        <p:nvSpPr>
          <p:cNvPr id="16" name="Title"/>
          <p:cNvSpPr>
            <a:spLocks noGrp="1"/>
          </p:cNvSpPr>
          <p:nvPr>
            <p:ph type="title" hasCustomPrompt="1"/>
          </p:nvPr>
        </p:nvSpPr>
        <p:spPr>
          <a:xfrm>
            <a:off x="288995" y="685800"/>
            <a:ext cx="8522208" cy="1957353"/>
          </a:xfrm>
        </p:spPr>
        <p:txBody>
          <a:bodyPr lIns="91440" tIns="91440" rIns="91440" bIns="91440" anchor="b" anchorCtr="0"/>
          <a:lstStyle>
            <a:lvl1pPr>
              <a:defRPr sz="3200" baseline="0"/>
            </a:lvl1pPr>
          </a:lstStyle>
          <a:p>
            <a:r>
              <a:rPr lang="en-US"/>
              <a:t>Click to add section header</a:t>
            </a:r>
          </a:p>
        </p:txBody>
      </p:sp>
      <p:sp>
        <p:nvSpPr>
          <p:cNvPr id="5" name="Slide Number Placeholder">
            <a:extLst>
              <a:ext uri="{FF2B5EF4-FFF2-40B4-BE49-F238E27FC236}">
                <a16:creationId xmlns:a16="http://schemas.microsoft.com/office/drawing/2014/main" id="{B699D1C6-DBB0-43D0-BC06-19A6E62C1986}"/>
              </a:ext>
            </a:extLst>
          </p:cNvPr>
          <p:cNvSpPr>
            <a:spLocks noGrp="1"/>
          </p:cNvSpPr>
          <p:nvPr>
            <p:ph type="sldNum" sz="quarter" idx="16"/>
          </p:nvPr>
        </p:nvSpPr>
        <p:spPr/>
        <p:txBody>
          <a:bodyPr/>
          <a:lstStyle/>
          <a:p>
            <a:pPr defTabSz="1088421"/>
            <a:fld id="{104FC826-72BB-4AF1-BA01-A94F7396A7DC}" type="slidenum">
              <a:rPr lang="en-US" smtClean="0"/>
              <a:pPr defTabSz="1088421"/>
              <a:t>‹#›</a:t>
            </a:fld>
            <a:endParaRPr lang="en-US"/>
          </a:p>
        </p:txBody>
      </p:sp>
      <p:sp>
        <p:nvSpPr>
          <p:cNvPr id="2" name="Footer Placeholder">
            <a:extLst>
              <a:ext uri="{FF2B5EF4-FFF2-40B4-BE49-F238E27FC236}">
                <a16:creationId xmlns:a16="http://schemas.microsoft.com/office/drawing/2014/main" id="{DCAA7B61-F2C7-43C9-A11F-B48C4ED2EBCF}"/>
              </a:ext>
            </a:extLst>
          </p:cNvPr>
          <p:cNvSpPr>
            <a:spLocks noGrp="1"/>
          </p:cNvSpPr>
          <p:nvPr>
            <p:ph type="ftr" sz="quarter" idx="15"/>
          </p:nvPr>
        </p:nvSpPr>
        <p:spPr/>
        <p:txBody>
          <a:bodyPr/>
          <a:lstStyle/>
          <a:p>
            <a:r>
              <a:rPr lang="en-US"/>
              <a:t>Confidential | Authorized HPE Partner Use Only</a:t>
            </a:r>
          </a:p>
        </p:txBody>
      </p:sp>
    </p:spTree>
    <p:extLst>
      <p:ext uri="{BB962C8B-B14F-4D97-AF65-F5344CB8AC3E}">
        <p14:creationId xmlns:p14="http://schemas.microsoft.com/office/powerpoint/2010/main" val="1221284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urple Frame Divider">
    <p:spTree>
      <p:nvGrpSpPr>
        <p:cNvPr id="1" name=""/>
        <p:cNvGrpSpPr/>
        <p:nvPr/>
      </p:nvGrpSpPr>
      <p:grpSpPr>
        <a:xfrm>
          <a:off x="0" y="0"/>
          <a:ext cx="0" cy="0"/>
          <a:chOff x="0" y="0"/>
          <a:chExt cx="0" cy="0"/>
        </a:xfrm>
      </p:grpSpPr>
      <p:sp>
        <p:nvSpPr>
          <p:cNvPr id="13" name="Text">
            <a:extLst>
              <a:ext uri="{FF2B5EF4-FFF2-40B4-BE49-F238E27FC236}">
                <a16:creationId xmlns:a16="http://schemas.microsoft.com/office/drawing/2014/main" id="{B6844C8B-60DD-4EDB-AF8B-41A6695EFCF6}"/>
              </a:ext>
            </a:extLst>
          </p:cNvPr>
          <p:cNvSpPr>
            <a:spLocks noGrp="1"/>
          </p:cNvSpPr>
          <p:nvPr>
            <p:ph type="body" sz="quarter" idx="14"/>
          </p:nvPr>
        </p:nvSpPr>
        <p:spPr>
          <a:xfrm>
            <a:off x="288994" y="2871000"/>
            <a:ext cx="8522208" cy="2735980"/>
          </a:xfrm>
        </p:spPr>
        <p:txBody>
          <a:bodyPr lIns="91440" tIns="91440" rIns="91440" bIns="91440">
            <a:noAutofit/>
          </a:bodyPr>
          <a:lstStyle>
            <a:lvl1pPr marL="0" indent="0">
              <a:spcBef>
                <a:spcPts val="0"/>
              </a:spcBef>
              <a:buFontTx/>
              <a:buNone/>
              <a:defRPr sz="2600">
                <a:latin typeface="+mn-lt"/>
              </a:defRPr>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sp>
        <p:nvSpPr>
          <p:cNvPr id="16" name="Bar"/>
          <p:cNvSpPr/>
          <p:nvPr userDrawn="1"/>
        </p:nvSpPr>
        <p:spPr>
          <a:xfrm>
            <a:off x="377894" y="2716146"/>
            <a:ext cx="8522208" cy="548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prstClr val="white"/>
              </a:solidFill>
              <a:latin typeface="MetricHPE" panose="020B0503030202060203" pitchFamily="34" charset="-18"/>
            </a:endParaRPr>
          </a:p>
        </p:txBody>
      </p:sp>
      <p:sp>
        <p:nvSpPr>
          <p:cNvPr id="8" name="Title">
            <a:extLst>
              <a:ext uri="{FF2B5EF4-FFF2-40B4-BE49-F238E27FC236}">
                <a16:creationId xmlns:a16="http://schemas.microsoft.com/office/drawing/2014/main" id="{2CE5726B-4E9B-428F-B8BF-52038F1B0EF7}"/>
              </a:ext>
            </a:extLst>
          </p:cNvPr>
          <p:cNvSpPr>
            <a:spLocks noGrp="1"/>
          </p:cNvSpPr>
          <p:nvPr>
            <p:ph type="title" hasCustomPrompt="1"/>
          </p:nvPr>
        </p:nvSpPr>
        <p:spPr>
          <a:xfrm>
            <a:off x="288995" y="685800"/>
            <a:ext cx="8522208" cy="1957353"/>
          </a:xfrm>
        </p:spPr>
        <p:txBody>
          <a:bodyPr lIns="91440" tIns="91440" rIns="91440" bIns="91440" anchor="b" anchorCtr="0"/>
          <a:lstStyle>
            <a:lvl1pPr>
              <a:defRPr sz="3200" baseline="0"/>
            </a:lvl1pPr>
          </a:lstStyle>
          <a:p>
            <a:r>
              <a:rPr lang="en-US"/>
              <a:t>Click to add section header</a:t>
            </a:r>
          </a:p>
        </p:txBody>
      </p:sp>
      <p:sp>
        <p:nvSpPr>
          <p:cNvPr id="3" name="Slide Number Placeholder">
            <a:extLst>
              <a:ext uri="{FF2B5EF4-FFF2-40B4-BE49-F238E27FC236}">
                <a16:creationId xmlns:a16="http://schemas.microsoft.com/office/drawing/2014/main" id="{0B94C82C-D24B-4532-B992-AD884CD16A94}"/>
              </a:ext>
            </a:extLst>
          </p:cNvPr>
          <p:cNvSpPr>
            <a:spLocks noGrp="1"/>
          </p:cNvSpPr>
          <p:nvPr>
            <p:ph type="sldNum" sz="quarter" idx="16"/>
          </p:nvPr>
        </p:nvSpPr>
        <p:spPr/>
        <p:txBody>
          <a:bodyPr/>
          <a:lstStyle/>
          <a:p>
            <a:pPr defTabSz="1088421"/>
            <a:fld id="{104FC826-72BB-4AF1-BA01-A94F7396A7DC}" type="slidenum">
              <a:rPr lang="en-US" smtClean="0"/>
              <a:pPr defTabSz="1088421"/>
              <a:t>‹#›</a:t>
            </a:fld>
            <a:endParaRPr lang="en-US"/>
          </a:p>
        </p:txBody>
      </p:sp>
      <p:sp>
        <p:nvSpPr>
          <p:cNvPr id="2" name="Footer Placeholder">
            <a:extLst>
              <a:ext uri="{FF2B5EF4-FFF2-40B4-BE49-F238E27FC236}">
                <a16:creationId xmlns:a16="http://schemas.microsoft.com/office/drawing/2014/main" id="{6B49B78C-62D9-4CBC-82AE-117CC49AA73F}"/>
              </a:ext>
            </a:extLst>
          </p:cNvPr>
          <p:cNvSpPr>
            <a:spLocks noGrp="1"/>
          </p:cNvSpPr>
          <p:nvPr>
            <p:ph type="ftr" sz="quarter" idx="15"/>
          </p:nvPr>
        </p:nvSpPr>
        <p:spPr/>
        <p:txBody>
          <a:bodyPr/>
          <a:lstStyle/>
          <a:p>
            <a:r>
              <a:rPr lang="en-US"/>
              <a:t>Confidential | Authorized HPE Partner Use Only</a:t>
            </a:r>
          </a:p>
        </p:txBody>
      </p:sp>
    </p:spTree>
    <p:extLst>
      <p:ext uri="{BB962C8B-B14F-4D97-AF65-F5344CB8AC3E}">
        <p14:creationId xmlns:p14="http://schemas.microsoft.com/office/powerpoint/2010/main" val="3024975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Medium Blue Frame Divider">
    <p:spTree>
      <p:nvGrpSpPr>
        <p:cNvPr id="1" name=""/>
        <p:cNvGrpSpPr/>
        <p:nvPr/>
      </p:nvGrpSpPr>
      <p:grpSpPr>
        <a:xfrm>
          <a:off x="0" y="0"/>
          <a:ext cx="0" cy="0"/>
          <a:chOff x="0" y="0"/>
          <a:chExt cx="0" cy="0"/>
        </a:xfrm>
      </p:grpSpPr>
      <p:sp>
        <p:nvSpPr>
          <p:cNvPr id="14" name="Text">
            <a:extLst>
              <a:ext uri="{FF2B5EF4-FFF2-40B4-BE49-F238E27FC236}">
                <a16:creationId xmlns:a16="http://schemas.microsoft.com/office/drawing/2014/main" id="{71441D17-F569-4929-BED2-B3C594D2EB1E}"/>
              </a:ext>
            </a:extLst>
          </p:cNvPr>
          <p:cNvSpPr>
            <a:spLocks noGrp="1"/>
          </p:cNvSpPr>
          <p:nvPr>
            <p:ph type="body" sz="quarter" idx="14"/>
          </p:nvPr>
        </p:nvSpPr>
        <p:spPr>
          <a:xfrm>
            <a:off x="288994" y="2871000"/>
            <a:ext cx="8522208" cy="2735980"/>
          </a:xfrm>
        </p:spPr>
        <p:txBody>
          <a:bodyPr lIns="91440" tIns="91440" rIns="91440" bIns="91440">
            <a:noAutofit/>
          </a:bodyPr>
          <a:lstStyle>
            <a:lvl1pPr marL="0" indent="0">
              <a:spcBef>
                <a:spcPts val="0"/>
              </a:spcBef>
              <a:buFontTx/>
              <a:buNone/>
              <a:defRPr sz="2600">
                <a:latin typeface="+mn-lt"/>
              </a:defRPr>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sp>
        <p:nvSpPr>
          <p:cNvPr id="16" name="Bar"/>
          <p:cNvSpPr/>
          <p:nvPr userDrawn="1"/>
        </p:nvSpPr>
        <p:spPr>
          <a:xfrm>
            <a:off x="377894" y="2716146"/>
            <a:ext cx="8522208" cy="54864"/>
          </a:xfrm>
          <a:prstGeom prst="rect">
            <a:avLst/>
          </a:prstGeom>
          <a:solidFill>
            <a:srgbClr val="32D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prstClr val="white"/>
              </a:solidFill>
              <a:latin typeface="MetricHPE" panose="020B0503030202060203" pitchFamily="34" charset="-18"/>
            </a:endParaRPr>
          </a:p>
        </p:txBody>
      </p:sp>
      <p:sp>
        <p:nvSpPr>
          <p:cNvPr id="8" name="Title">
            <a:extLst>
              <a:ext uri="{FF2B5EF4-FFF2-40B4-BE49-F238E27FC236}">
                <a16:creationId xmlns:a16="http://schemas.microsoft.com/office/drawing/2014/main" id="{52C54A16-447D-4A74-9122-F46E4BC750F0}"/>
              </a:ext>
            </a:extLst>
          </p:cNvPr>
          <p:cNvSpPr>
            <a:spLocks noGrp="1"/>
          </p:cNvSpPr>
          <p:nvPr>
            <p:ph type="title" hasCustomPrompt="1"/>
          </p:nvPr>
        </p:nvSpPr>
        <p:spPr>
          <a:xfrm>
            <a:off x="288995" y="685800"/>
            <a:ext cx="8522208" cy="1957353"/>
          </a:xfrm>
        </p:spPr>
        <p:txBody>
          <a:bodyPr lIns="91440" tIns="91440" rIns="91440" bIns="91440" anchor="b" anchorCtr="0"/>
          <a:lstStyle>
            <a:lvl1pPr>
              <a:defRPr sz="3200" baseline="0"/>
            </a:lvl1pPr>
          </a:lstStyle>
          <a:p>
            <a:r>
              <a:rPr lang="en-US"/>
              <a:t>Click to add section header</a:t>
            </a:r>
          </a:p>
        </p:txBody>
      </p:sp>
      <p:sp>
        <p:nvSpPr>
          <p:cNvPr id="3" name="Slide Number Placeholder">
            <a:extLst>
              <a:ext uri="{FF2B5EF4-FFF2-40B4-BE49-F238E27FC236}">
                <a16:creationId xmlns:a16="http://schemas.microsoft.com/office/drawing/2014/main" id="{29926132-14B5-462D-8011-DBD07D3A4F4E}"/>
              </a:ext>
            </a:extLst>
          </p:cNvPr>
          <p:cNvSpPr>
            <a:spLocks noGrp="1"/>
          </p:cNvSpPr>
          <p:nvPr>
            <p:ph type="sldNum" sz="quarter" idx="16"/>
          </p:nvPr>
        </p:nvSpPr>
        <p:spPr/>
        <p:txBody>
          <a:bodyPr/>
          <a:lstStyle/>
          <a:p>
            <a:pPr defTabSz="1088421"/>
            <a:fld id="{104FC826-72BB-4AF1-BA01-A94F7396A7DC}" type="slidenum">
              <a:rPr lang="en-US" smtClean="0"/>
              <a:pPr defTabSz="1088421"/>
              <a:t>‹#›</a:t>
            </a:fld>
            <a:endParaRPr lang="en-US"/>
          </a:p>
        </p:txBody>
      </p:sp>
      <p:sp>
        <p:nvSpPr>
          <p:cNvPr id="2" name="Footer Placeholder">
            <a:extLst>
              <a:ext uri="{FF2B5EF4-FFF2-40B4-BE49-F238E27FC236}">
                <a16:creationId xmlns:a16="http://schemas.microsoft.com/office/drawing/2014/main" id="{0698795D-6546-4F01-AD74-FF78AF2E677C}"/>
              </a:ext>
            </a:extLst>
          </p:cNvPr>
          <p:cNvSpPr>
            <a:spLocks noGrp="1"/>
          </p:cNvSpPr>
          <p:nvPr>
            <p:ph type="ftr" sz="quarter" idx="15"/>
          </p:nvPr>
        </p:nvSpPr>
        <p:spPr/>
        <p:txBody>
          <a:bodyPr/>
          <a:lstStyle/>
          <a:p>
            <a:r>
              <a:rPr lang="en-US"/>
              <a:t>Confidential | Authorized HPE Partner Use Only</a:t>
            </a:r>
          </a:p>
        </p:txBody>
      </p:sp>
    </p:spTree>
    <p:extLst>
      <p:ext uri="{BB962C8B-B14F-4D97-AF65-F5344CB8AC3E}">
        <p14:creationId xmlns:p14="http://schemas.microsoft.com/office/powerpoint/2010/main" val="4205947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with Edge to Edge Picture">
    <p:bg>
      <p:bgPr>
        <a:solidFill>
          <a:schemeClr val="tx1"/>
        </a:solidFill>
        <a:effectLst/>
      </p:bgPr>
    </p:bg>
    <p:spTree>
      <p:nvGrpSpPr>
        <p:cNvPr id="1" name=""/>
        <p:cNvGrpSpPr/>
        <p:nvPr/>
      </p:nvGrpSpPr>
      <p:grpSpPr>
        <a:xfrm>
          <a:off x="0" y="0"/>
          <a:ext cx="0" cy="0"/>
          <a:chOff x="0" y="0"/>
          <a:chExt cx="0" cy="0"/>
        </a:xfrm>
      </p:grpSpPr>
      <p:sp>
        <p:nvSpPr>
          <p:cNvPr id="14" name="Picture Placeholder">
            <a:extLst>
              <a:ext uri="{FF2B5EF4-FFF2-40B4-BE49-F238E27FC236}">
                <a16:creationId xmlns:a16="http://schemas.microsoft.com/office/drawing/2014/main" id="{3B62DF6E-A83A-4117-A2ED-B4864BA8330A}"/>
              </a:ext>
            </a:extLst>
          </p:cNvPr>
          <p:cNvSpPr>
            <a:spLocks noGrp="1"/>
          </p:cNvSpPr>
          <p:nvPr>
            <p:ph type="pic" sz="quarter" idx="15" hasCustomPrompt="1"/>
          </p:nvPr>
        </p:nvSpPr>
        <p:spPr>
          <a:xfrm>
            <a:off x="0" y="0"/>
            <a:ext cx="12192000" cy="6858000"/>
          </a:xfrm>
          <a:solidFill>
            <a:schemeClr val="tx1"/>
          </a:solidFill>
        </p:spPr>
        <p:txBody>
          <a:bodyPr rIns="90000" bIns="360000" anchor="b"/>
          <a:lstStyle>
            <a:lvl1pPr marL="0" indent="0" algn="ctr">
              <a:buNone/>
              <a:defRPr>
                <a:solidFill>
                  <a:schemeClr val="bg1"/>
                </a:solidFill>
                <a:latin typeface="+mn-lt"/>
              </a:defRPr>
            </a:lvl1pPr>
          </a:lstStyle>
          <a:p>
            <a:r>
              <a:rPr lang="en-US" dirty="0"/>
              <a:t>Picture placeholder</a:t>
            </a:r>
          </a:p>
        </p:txBody>
      </p:sp>
      <p:sp>
        <p:nvSpPr>
          <p:cNvPr id="10" name="Title"/>
          <p:cNvSpPr>
            <a:spLocks noGrp="1"/>
          </p:cNvSpPr>
          <p:nvPr>
            <p:ph type="title" hasCustomPrompt="1"/>
          </p:nvPr>
        </p:nvSpPr>
        <p:spPr>
          <a:xfrm>
            <a:off x="1414463" y="685801"/>
            <a:ext cx="9363075" cy="5480050"/>
          </a:xfrm>
        </p:spPr>
        <p:txBody>
          <a:bodyPr lIns="91440" tIns="91440" rIns="91440" bIns="91440" anchor="ctr" anchorCtr="0"/>
          <a:lstStyle>
            <a:lvl1pPr algn="ctr">
              <a:defRPr sz="4000" baseline="0">
                <a:solidFill>
                  <a:schemeClr val="bg1"/>
                </a:solidFill>
              </a:defRPr>
            </a:lvl1pPr>
          </a:lstStyle>
          <a:p>
            <a:r>
              <a:rPr lang="en-US" dirty="0"/>
              <a:t>Click to add section header</a:t>
            </a:r>
          </a:p>
        </p:txBody>
      </p:sp>
    </p:spTree>
    <p:extLst>
      <p:ext uri="{BB962C8B-B14F-4D97-AF65-F5344CB8AC3E}">
        <p14:creationId xmlns:p14="http://schemas.microsoft.com/office/powerpoint/2010/main" val="623332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range Frame Divider">
    <p:spTree>
      <p:nvGrpSpPr>
        <p:cNvPr id="1" name=""/>
        <p:cNvGrpSpPr/>
        <p:nvPr/>
      </p:nvGrpSpPr>
      <p:grpSpPr>
        <a:xfrm>
          <a:off x="0" y="0"/>
          <a:ext cx="0" cy="0"/>
          <a:chOff x="0" y="0"/>
          <a:chExt cx="0" cy="0"/>
        </a:xfrm>
      </p:grpSpPr>
      <p:sp>
        <p:nvSpPr>
          <p:cNvPr id="14" name="Text">
            <a:extLst>
              <a:ext uri="{FF2B5EF4-FFF2-40B4-BE49-F238E27FC236}">
                <a16:creationId xmlns:a16="http://schemas.microsoft.com/office/drawing/2014/main" id="{EE3E2CEF-B9DC-4BC7-912D-0AF3140E0BBE}"/>
              </a:ext>
            </a:extLst>
          </p:cNvPr>
          <p:cNvSpPr>
            <a:spLocks noGrp="1"/>
          </p:cNvSpPr>
          <p:nvPr>
            <p:ph type="body" sz="quarter" idx="14"/>
          </p:nvPr>
        </p:nvSpPr>
        <p:spPr>
          <a:xfrm>
            <a:off x="288994" y="2871000"/>
            <a:ext cx="8522208" cy="2735980"/>
          </a:xfrm>
        </p:spPr>
        <p:txBody>
          <a:bodyPr lIns="91440" tIns="91440" rIns="91440" bIns="91440">
            <a:noAutofit/>
          </a:bodyPr>
          <a:lstStyle>
            <a:lvl1pPr marL="0" indent="0">
              <a:spcBef>
                <a:spcPts val="0"/>
              </a:spcBef>
              <a:buFontTx/>
              <a:buNone/>
              <a:defRPr sz="2600">
                <a:latin typeface="+mn-lt"/>
              </a:defRPr>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sp>
        <p:nvSpPr>
          <p:cNvPr id="16" name="Bar"/>
          <p:cNvSpPr/>
          <p:nvPr userDrawn="1"/>
        </p:nvSpPr>
        <p:spPr>
          <a:xfrm>
            <a:off x="377894" y="2716146"/>
            <a:ext cx="8522208" cy="548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prstClr val="white"/>
              </a:solidFill>
              <a:latin typeface="MetricHPE" panose="020B0503030202060203" pitchFamily="34" charset="-18"/>
            </a:endParaRPr>
          </a:p>
        </p:txBody>
      </p:sp>
      <p:sp>
        <p:nvSpPr>
          <p:cNvPr id="8" name="Title">
            <a:extLst>
              <a:ext uri="{FF2B5EF4-FFF2-40B4-BE49-F238E27FC236}">
                <a16:creationId xmlns:a16="http://schemas.microsoft.com/office/drawing/2014/main" id="{10CC7B28-F85E-49B0-A5ED-82D39FF680D7}"/>
              </a:ext>
            </a:extLst>
          </p:cNvPr>
          <p:cNvSpPr>
            <a:spLocks noGrp="1"/>
          </p:cNvSpPr>
          <p:nvPr>
            <p:ph type="title" hasCustomPrompt="1"/>
          </p:nvPr>
        </p:nvSpPr>
        <p:spPr>
          <a:xfrm>
            <a:off x="288995" y="685800"/>
            <a:ext cx="8522208" cy="1957353"/>
          </a:xfrm>
        </p:spPr>
        <p:txBody>
          <a:bodyPr lIns="91440" tIns="91440" rIns="91440" bIns="91440" anchor="b" anchorCtr="0"/>
          <a:lstStyle>
            <a:lvl1pPr>
              <a:defRPr sz="3200" baseline="0"/>
            </a:lvl1pPr>
          </a:lstStyle>
          <a:p>
            <a:r>
              <a:rPr lang="en-US"/>
              <a:t>Click to add section header</a:t>
            </a:r>
          </a:p>
        </p:txBody>
      </p:sp>
      <p:sp>
        <p:nvSpPr>
          <p:cNvPr id="3" name="Slide Number Placeholder">
            <a:extLst>
              <a:ext uri="{FF2B5EF4-FFF2-40B4-BE49-F238E27FC236}">
                <a16:creationId xmlns:a16="http://schemas.microsoft.com/office/drawing/2014/main" id="{2452CF67-7C64-4A36-818E-9739F15599EC}"/>
              </a:ext>
            </a:extLst>
          </p:cNvPr>
          <p:cNvSpPr>
            <a:spLocks noGrp="1"/>
          </p:cNvSpPr>
          <p:nvPr>
            <p:ph type="sldNum" sz="quarter" idx="16"/>
          </p:nvPr>
        </p:nvSpPr>
        <p:spPr/>
        <p:txBody>
          <a:bodyPr/>
          <a:lstStyle/>
          <a:p>
            <a:pPr defTabSz="1088421"/>
            <a:fld id="{104FC826-72BB-4AF1-BA01-A94F7396A7DC}" type="slidenum">
              <a:rPr lang="en-US" smtClean="0"/>
              <a:pPr defTabSz="1088421"/>
              <a:t>‹#›</a:t>
            </a:fld>
            <a:endParaRPr lang="en-US"/>
          </a:p>
        </p:txBody>
      </p:sp>
      <p:sp>
        <p:nvSpPr>
          <p:cNvPr id="2" name="Footer Placeholder">
            <a:extLst>
              <a:ext uri="{FF2B5EF4-FFF2-40B4-BE49-F238E27FC236}">
                <a16:creationId xmlns:a16="http://schemas.microsoft.com/office/drawing/2014/main" id="{FE686EF5-477F-4DCE-824F-3C05B5AA6594}"/>
              </a:ext>
            </a:extLst>
          </p:cNvPr>
          <p:cNvSpPr>
            <a:spLocks noGrp="1"/>
          </p:cNvSpPr>
          <p:nvPr>
            <p:ph type="ftr" sz="quarter" idx="15"/>
          </p:nvPr>
        </p:nvSpPr>
        <p:spPr/>
        <p:txBody>
          <a:bodyPr/>
          <a:lstStyle/>
          <a:p>
            <a:r>
              <a:rPr lang="en-US"/>
              <a:t>Confidential | Authorized HPE Partner Use Only</a:t>
            </a:r>
          </a:p>
        </p:txBody>
      </p:sp>
    </p:spTree>
    <p:extLst>
      <p:ext uri="{BB962C8B-B14F-4D97-AF65-F5344CB8AC3E}">
        <p14:creationId xmlns:p14="http://schemas.microsoft.com/office/powerpoint/2010/main" val="11748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2" name="Name, title, company"/>
          <p:cNvSpPr>
            <a:spLocks noGrp="1"/>
          </p:cNvSpPr>
          <p:nvPr>
            <p:ph type="body" sz="quarter" idx="14" hasCustomPrompt="1"/>
          </p:nvPr>
        </p:nvSpPr>
        <p:spPr>
          <a:xfrm>
            <a:off x="512997" y="3989508"/>
            <a:ext cx="8228011" cy="533400"/>
          </a:xfrm>
        </p:spPr>
        <p:txBody>
          <a:bodyPr lIns="91440">
            <a:noAutofit/>
          </a:bodyPr>
          <a:lstStyle>
            <a:lvl1pPr marL="0" indent="0">
              <a:spcBef>
                <a:spcPts val="0"/>
              </a:spcBef>
              <a:buFontTx/>
              <a:buNone/>
              <a:defRPr sz="2600">
                <a:latin typeface="+mn-lt"/>
              </a:defRPr>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add quoted person’s name, title, company</a:t>
            </a:r>
          </a:p>
        </p:txBody>
      </p:sp>
      <p:sp>
        <p:nvSpPr>
          <p:cNvPr id="11" name="Quote"/>
          <p:cNvSpPr>
            <a:spLocks noGrp="1"/>
          </p:cNvSpPr>
          <p:nvPr>
            <p:ph type="title" hasCustomPrompt="1"/>
          </p:nvPr>
        </p:nvSpPr>
        <p:spPr>
          <a:xfrm>
            <a:off x="284398" y="685800"/>
            <a:ext cx="9106250" cy="3075861"/>
          </a:xfrm>
        </p:spPr>
        <p:txBody>
          <a:bodyPr lIns="91440" anchor="b" anchorCtr="0"/>
          <a:lstStyle>
            <a:lvl1pPr marL="219456" indent="-219456">
              <a:defRPr sz="4600" cap="none" baseline="0">
                <a:latin typeface="+mn-lt"/>
              </a:defRPr>
            </a:lvl1pPr>
          </a:lstStyle>
          <a:p>
            <a:r>
              <a:rPr lang="en-US"/>
              <a:t>“Click to add quote here. Type quotation marks before and after text.”</a:t>
            </a:r>
          </a:p>
        </p:txBody>
      </p:sp>
      <p:sp>
        <p:nvSpPr>
          <p:cNvPr id="3" name="Slide Number Placeholder">
            <a:extLst>
              <a:ext uri="{FF2B5EF4-FFF2-40B4-BE49-F238E27FC236}">
                <a16:creationId xmlns:a16="http://schemas.microsoft.com/office/drawing/2014/main" id="{416E5649-B5F3-4893-ACEE-FDDDEA277D6A}"/>
              </a:ext>
            </a:extLst>
          </p:cNvPr>
          <p:cNvSpPr>
            <a:spLocks noGrp="1"/>
          </p:cNvSpPr>
          <p:nvPr>
            <p:ph type="sldNum" sz="quarter" idx="16"/>
          </p:nvPr>
        </p:nvSpPr>
        <p:spPr/>
        <p:txBody>
          <a:bodyPr/>
          <a:lstStyle/>
          <a:p>
            <a:pPr defTabSz="1088421"/>
            <a:fld id="{104FC826-72BB-4AF1-BA01-A94F7396A7DC}" type="slidenum">
              <a:rPr lang="en-US" smtClean="0"/>
              <a:pPr defTabSz="1088421"/>
              <a:t>‹#›</a:t>
            </a:fld>
            <a:endParaRPr lang="en-US"/>
          </a:p>
        </p:txBody>
      </p:sp>
      <p:sp>
        <p:nvSpPr>
          <p:cNvPr id="2" name="Footer Placeholder">
            <a:extLst>
              <a:ext uri="{FF2B5EF4-FFF2-40B4-BE49-F238E27FC236}">
                <a16:creationId xmlns:a16="http://schemas.microsoft.com/office/drawing/2014/main" id="{CC9133F1-6679-476E-AEFD-931027BED082}"/>
              </a:ext>
            </a:extLst>
          </p:cNvPr>
          <p:cNvSpPr>
            <a:spLocks noGrp="1"/>
          </p:cNvSpPr>
          <p:nvPr>
            <p:ph type="ftr" sz="quarter" idx="15"/>
          </p:nvPr>
        </p:nvSpPr>
        <p:spPr/>
        <p:txBody>
          <a:bodyPr/>
          <a:lstStyle/>
          <a:p>
            <a:r>
              <a:rPr lang="en-US"/>
              <a:t>Confidential | Authorized HPE Partner Use Only</a:t>
            </a:r>
          </a:p>
        </p:txBody>
      </p:sp>
    </p:spTree>
    <p:extLst>
      <p:ext uri="{BB962C8B-B14F-4D97-AF65-F5344CB8AC3E}">
        <p14:creationId xmlns:p14="http://schemas.microsoft.com/office/powerpoint/2010/main" val="3186160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7" name="Bar"/>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prstClr val="white"/>
              </a:solidFill>
              <a:latin typeface="MetricHPE" panose="020B0503030202060203" pitchFamily="34" charset="0"/>
            </a:endParaRPr>
          </a:p>
        </p:txBody>
      </p:sp>
      <p:sp>
        <p:nvSpPr>
          <p:cNvPr id="2" name="Footer Placeholder"/>
          <p:cNvSpPr>
            <a:spLocks noGrp="1"/>
          </p:cNvSpPr>
          <p:nvPr>
            <p:ph type="ftr" sz="quarter" idx="18"/>
          </p:nvPr>
        </p:nvSpPr>
        <p:spPr/>
        <p:txBody>
          <a:bodyPr/>
          <a:lstStyle>
            <a:lvl1pPr>
              <a:defRPr>
                <a:latin typeface="MetricHPE" panose="020B0503030202060203" pitchFamily="34" charset="0"/>
              </a:defRPr>
            </a:lvl1pPr>
          </a:lstStyle>
          <a:p>
            <a:r>
              <a:rPr lang="en-US"/>
              <a:t>Confidential | Authorized HPE Partner Use Only</a:t>
            </a:r>
          </a:p>
        </p:txBody>
      </p:sp>
      <p:sp>
        <p:nvSpPr>
          <p:cNvPr id="3" name="Slide Number Placeholder"/>
          <p:cNvSpPr>
            <a:spLocks noGrp="1"/>
          </p:cNvSpPr>
          <p:nvPr>
            <p:ph type="sldNum" sz="quarter" idx="19"/>
          </p:nvPr>
        </p:nvSpPr>
        <p:spPr/>
        <p:txBody>
          <a:bodyPr/>
          <a:lstStyle>
            <a:lvl1pPr>
              <a:defRPr>
                <a:latin typeface="MetricHPE" panose="020B0503030202060203" pitchFamily="34" charset="0"/>
              </a:defRPr>
            </a:lvl1pPr>
          </a:lstStyle>
          <a:p>
            <a:pPr defTabSz="1088421">
              <a:buFontTx/>
              <a:buBlip>
                <a:blip r:embed="rId2"/>
              </a:buBlip>
            </a:pPr>
            <a:fld id="{104FC826-72BB-4AF1-BA01-A94F7396A7DC}" type="slidenum">
              <a:rPr lang="en-US" smtClean="0"/>
              <a:pPr defTabSz="1088421">
                <a:buFontTx/>
                <a:buBlip>
                  <a:blip r:embed="rId2"/>
                </a:buBlip>
              </a:pPr>
              <a:t>‹#›</a:t>
            </a:fld>
            <a:endParaRPr lang="en-US"/>
          </a:p>
        </p:txBody>
      </p:sp>
      <p:sp>
        <p:nvSpPr>
          <p:cNvPr id="8" name="Content Placeholder">
            <a:extLst>
              <a:ext uri="{FF2B5EF4-FFF2-40B4-BE49-F238E27FC236}">
                <a16:creationId xmlns:a16="http://schemas.microsoft.com/office/drawing/2014/main" id="{65A0C7EC-4798-4728-86EA-B35780094DC0}"/>
              </a:ext>
            </a:extLst>
          </p:cNvPr>
          <p:cNvSpPr>
            <a:spLocks noGrp="1"/>
          </p:cNvSpPr>
          <p:nvPr>
            <p:ph sz="quarter" idx="20"/>
          </p:nvPr>
        </p:nvSpPr>
        <p:spPr>
          <a:xfrm>
            <a:off x="381000" y="999160"/>
            <a:ext cx="11403014" cy="5097600"/>
          </a:xfrm>
        </p:spPr>
        <p:txBody>
          <a:bodyPr lIns="0"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a:extLst>
              <a:ext uri="{FF2B5EF4-FFF2-40B4-BE49-F238E27FC236}">
                <a16:creationId xmlns:a16="http://schemas.microsoft.com/office/drawing/2014/main" id="{232753FE-5D9A-4A5E-B0B2-3DAAE2EB354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99229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12" name="Content Placeholder">
            <a:extLst>
              <a:ext uri="{FF2B5EF4-FFF2-40B4-BE49-F238E27FC236}">
                <a16:creationId xmlns:a16="http://schemas.microsoft.com/office/drawing/2014/main" id="{A3BBDD58-9EEC-48BC-A84C-F80FB78CB21C}"/>
              </a:ext>
            </a:extLst>
          </p:cNvPr>
          <p:cNvSpPr>
            <a:spLocks noGrp="1"/>
          </p:cNvSpPr>
          <p:nvPr>
            <p:ph sz="quarter" idx="18"/>
          </p:nvPr>
        </p:nvSpPr>
        <p:spPr>
          <a:xfrm>
            <a:off x="381000" y="1344281"/>
            <a:ext cx="11403014" cy="4752000"/>
          </a:xfrm>
        </p:spPr>
        <p:txBody>
          <a:bodyPr lIns="0"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ubtitle"/>
          <p:cNvSpPr>
            <a:spLocks noGrp="1"/>
          </p:cNvSpPr>
          <p:nvPr>
            <p:ph type="body" sz="quarter" idx="13" hasCustomPrompt="1"/>
          </p:nvPr>
        </p:nvSpPr>
        <p:spPr>
          <a:xfrm>
            <a:off x="281746" y="704332"/>
            <a:ext cx="11502268" cy="381000"/>
          </a:xfrm>
        </p:spPr>
        <p:txBody>
          <a:bodyPr vert="horz" lIns="91440" tIns="91440" rIns="91440" bIns="91440" rtlCol="0" anchor="ctr">
            <a:noAutofit/>
          </a:bodyPr>
          <a:lstStyle>
            <a:lvl1pPr marL="0" indent="0">
              <a:buFont typeface="" panose="020B0604020202020204" pitchFamily="34" charset="0"/>
              <a:buNone/>
              <a:defRPr sz="2400" baseline="0" dirty="0">
                <a:latin typeface="+mn-lt"/>
              </a:defRPr>
            </a:lvl1pPr>
          </a:lstStyle>
          <a:p>
            <a:pPr marL="182880" lvl="0" indent="-182880">
              <a:spcBef>
                <a:spcPts val="0"/>
              </a:spcBef>
            </a:pPr>
            <a:r>
              <a:rPr lang="en-US"/>
              <a:t>Click to add one-line subtitle</a:t>
            </a:r>
          </a:p>
        </p:txBody>
      </p:sp>
      <p:sp>
        <p:nvSpPr>
          <p:cNvPr id="10" name="Bar"/>
          <p:cNvSpPr/>
          <p:nvPr userDrawn="1"/>
        </p:nvSpPr>
        <p:spPr>
          <a:xfrm>
            <a:off x="385100" y="118949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prstClr val="white"/>
              </a:solidFill>
              <a:latin typeface="MetricHPE" panose="020B0503030202060203" pitchFamily="34" charset="-18"/>
            </a:endParaRPr>
          </a:p>
        </p:txBody>
      </p:sp>
      <p:sp>
        <p:nvSpPr>
          <p:cNvPr id="5" name="Title">
            <a:extLst>
              <a:ext uri="{FF2B5EF4-FFF2-40B4-BE49-F238E27FC236}">
                <a16:creationId xmlns:a16="http://schemas.microsoft.com/office/drawing/2014/main" id="{670D9BB8-8D8D-4F83-B418-E1A6910A3C8D}"/>
              </a:ext>
            </a:extLst>
          </p:cNvPr>
          <p:cNvSpPr>
            <a:spLocks noGrp="1"/>
          </p:cNvSpPr>
          <p:nvPr>
            <p:ph type="title"/>
          </p:nvPr>
        </p:nvSpPr>
        <p:spPr>
          <a:xfrm>
            <a:off x="285743" y="391852"/>
            <a:ext cx="11498270" cy="401362"/>
          </a:xfrm>
        </p:spPr>
        <p:txBody>
          <a:bodyPr/>
          <a:lstStyle/>
          <a:p>
            <a:r>
              <a:rPr lang="en-US"/>
              <a:t>Click to edit Master title style</a:t>
            </a:r>
          </a:p>
        </p:txBody>
      </p:sp>
      <p:sp>
        <p:nvSpPr>
          <p:cNvPr id="3" name="Slide Number Placeholder">
            <a:extLst>
              <a:ext uri="{FF2B5EF4-FFF2-40B4-BE49-F238E27FC236}">
                <a16:creationId xmlns:a16="http://schemas.microsoft.com/office/drawing/2014/main" id="{B8A2B8FB-372C-42B9-B280-9D39EC303B0B}"/>
              </a:ext>
            </a:extLst>
          </p:cNvPr>
          <p:cNvSpPr>
            <a:spLocks noGrp="1"/>
          </p:cNvSpPr>
          <p:nvPr>
            <p:ph type="sldNum" sz="quarter" idx="20"/>
          </p:nvPr>
        </p:nvSpPr>
        <p:spPr/>
        <p:txBody>
          <a:bodyPr/>
          <a:lstStyle/>
          <a:p>
            <a:pPr defTabSz="1088421"/>
            <a:fld id="{104FC826-72BB-4AF1-BA01-A94F7396A7DC}" type="slidenum">
              <a:rPr lang="en-US" smtClean="0"/>
              <a:pPr defTabSz="1088421"/>
              <a:t>‹#›</a:t>
            </a:fld>
            <a:endParaRPr lang="en-US"/>
          </a:p>
        </p:txBody>
      </p:sp>
      <p:sp>
        <p:nvSpPr>
          <p:cNvPr id="2" name="Footer Placeholder">
            <a:extLst>
              <a:ext uri="{FF2B5EF4-FFF2-40B4-BE49-F238E27FC236}">
                <a16:creationId xmlns:a16="http://schemas.microsoft.com/office/drawing/2014/main" id="{42026B78-68E1-478D-8813-92F76EAC82C2}"/>
              </a:ext>
            </a:extLst>
          </p:cNvPr>
          <p:cNvSpPr>
            <a:spLocks noGrp="1"/>
          </p:cNvSpPr>
          <p:nvPr>
            <p:ph type="ftr" sz="quarter" idx="19"/>
          </p:nvPr>
        </p:nvSpPr>
        <p:spPr/>
        <p:txBody>
          <a:bodyPr/>
          <a:lstStyle/>
          <a:p>
            <a:r>
              <a:rPr lang="en-US"/>
              <a:t>Confidential | Authorized HPE Partner Use Only</a:t>
            </a:r>
          </a:p>
        </p:txBody>
      </p:sp>
    </p:spTree>
    <p:extLst>
      <p:ext uri="{BB962C8B-B14F-4D97-AF65-F5344CB8AC3E}">
        <p14:creationId xmlns:p14="http://schemas.microsoft.com/office/powerpoint/2010/main" val="1852511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ubtitle, Heading and Content">
    <p:spTree>
      <p:nvGrpSpPr>
        <p:cNvPr id="1" name=""/>
        <p:cNvGrpSpPr/>
        <p:nvPr/>
      </p:nvGrpSpPr>
      <p:grpSpPr>
        <a:xfrm>
          <a:off x="0" y="0"/>
          <a:ext cx="0" cy="0"/>
          <a:chOff x="0" y="0"/>
          <a:chExt cx="0" cy="0"/>
        </a:xfrm>
      </p:grpSpPr>
      <p:sp>
        <p:nvSpPr>
          <p:cNvPr id="14" name="Content Placeholder">
            <a:extLst>
              <a:ext uri="{FF2B5EF4-FFF2-40B4-BE49-F238E27FC236}">
                <a16:creationId xmlns:a16="http://schemas.microsoft.com/office/drawing/2014/main" id="{D60021C6-A6F0-40F0-A299-B8269BE0F492}"/>
              </a:ext>
            </a:extLst>
          </p:cNvPr>
          <p:cNvSpPr>
            <a:spLocks noGrp="1"/>
          </p:cNvSpPr>
          <p:nvPr>
            <p:ph sz="quarter" idx="19"/>
          </p:nvPr>
        </p:nvSpPr>
        <p:spPr>
          <a:xfrm>
            <a:off x="381000" y="1733015"/>
            <a:ext cx="11403014" cy="4366800"/>
          </a:xfrm>
        </p:spPr>
        <p:txBody>
          <a:bodyPr lIns="0"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Heading"/>
          <p:cNvSpPr>
            <a:spLocks noGrp="1"/>
          </p:cNvSpPr>
          <p:nvPr>
            <p:ph type="body" sz="quarter" idx="18" hasCustomPrompt="1"/>
          </p:nvPr>
        </p:nvSpPr>
        <p:spPr>
          <a:xfrm>
            <a:off x="288096" y="1350296"/>
            <a:ext cx="11495918" cy="381000"/>
          </a:xfrm>
        </p:spPr>
        <p:txBody>
          <a:bodyPr>
            <a:noAutofit/>
          </a:bodyPr>
          <a:lstStyle>
            <a:lvl1pPr marL="0" indent="0">
              <a:spcBef>
                <a:spcPts val="0"/>
              </a:spcBef>
              <a:buNone/>
              <a:defRPr sz="2200" b="1" baseline="0">
                <a:latin typeface="+mn-lt"/>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a:t>Click to add one-line subtitle</a:t>
            </a:r>
          </a:p>
        </p:txBody>
      </p:sp>
      <p:sp>
        <p:nvSpPr>
          <p:cNvPr id="12" name="Bar"/>
          <p:cNvSpPr/>
          <p:nvPr userDrawn="1"/>
        </p:nvSpPr>
        <p:spPr>
          <a:xfrm>
            <a:off x="385100" y="118949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prstClr val="white"/>
              </a:solidFill>
              <a:latin typeface="MetricHPE" panose="020B0503030202060203" pitchFamily="34" charset="-18"/>
            </a:endParaRPr>
          </a:p>
        </p:txBody>
      </p:sp>
      <p:sp>
        <p:nvSpPr>
          <p:cNvPr id="13" name="Subtitle">
            <a:extLst>
              <a:ext uri="{FF2B5EF4-FFF2-40B4-BE49-F238E27FC236}">
                <a16:creationId xmlns:a16="http://schemas.microsoft.com/office/drawing/2014/main" id="{15C04D0B-D5E2-4F74-B1D6-45E2AEA840C8}"/>
              </a:ext>
            </a:extLst>
          </p:cNvPr>
          <p:cNvSpPr>
            <a:spLocks noGrp="1"/>
          </p:cNvSpPr>
          <p:nvPr>
            <p:ph type="body" sz="quarter" idx="13" hasCustomPrompt="1"/>
          </p:nvPr>
        </p:nvSpPr>
        <p:spPr>
          <a:xfrm>
            <a:off x="281746" y="704332"/>
            <a:ext cx="11495918" cy="381000"/>
          </a:xfrm>
        </p:spPr>
        <p:txBody>
          <a:bodyPr anchor="ctr">
            <a:noAutofit/>
          </a:bodyPr>
          <a:lstStyle>
            <a:lvl1pPr marL="0" indent="0">
              <a:spcBef>
                <a:spcPts val="0"/>
              </a:spcBef>
              <a:buFont typeface="" panose="020B0604020202020204" pitchFamily="34" charset="0"/>
              <a:buNone/>
              <a:defRPr sz="2400" baseline="0">
                <a:latin typeface="+mn-lt"/>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a:t>Click to add one-line subtitle</a:t>
            </a:r>
          </a:p>
        </p:txBody>
      </p:sp>
      <p:sp>
        <p:nvSpPr>
          <p:cNvPr id="4" name="Title">
            <a:extLst>
              <a:ext uri="{FF2B5EF4-FFF2-40B4-BE49-F238E27FC236}">
                <a16:creationId xmlns:a16="http://schemas.microsoft.com/office/drawing/2014/main" id="{D09EDB93-5BF6-4D1D-9D5F-0E75F455E06A}"/>
              </a:ext>
            </a:extLst>
          </p:cNvPr>
          <p:cNvSpPr>
            <a:spLocks noGrp="1"/>
          </p:cNvSpPr>
          <p:nvPr>
            <p:ph type="title"/>
          </p:nvPr>
        </p:nvSpPr>
        <p:spPr>
          <a:xfrm>
            <a:off x="285742" y="391852"/>
            <a:ext cx="11498271" cy="401362"/>
          </a:xfrm>
          <a:ln w="12700" cap="flat" cmpd="sng" algn="ctr">
            <a:noFill/>
            <a:prstDash val="solid"/>
            <a:miter lim="800000"/>
            <a:headEnd type="none" w="med" len="med"/>
            <a:tailEnd type="none" w="med" len="med"/>
          </a:ln>
        </p:spPr>
        <p:txBody>
          <a:bodyPr/>
          <a:lstStyle/>
          <a:p>
            <a:r>
              <a:rPr lang="en-US"/>
              <a:t>Click to edit Master title style</a:t>
            </a:r>
          </a:p>
        </p:txBody>
      </p:sp>
      <p:sp>
        <p:nvSpPr>
          <p:cNvPr id="3" name="Slide Number Placeholder">
            <a:extLst>
              <a:ext uri="{FF2B5EF4-FFF2-40B4-BE49-F238E27FC236}">
                <a16:creationId xmlns:a16="http://schemas.microsoft.com/office/drawing/2014/main" id="{9D217CA8-FB11-4E4A-BBCD-EE7B837F4D7D}"/>
              </a:ext>
            </a:extLst>
          </p:cNvPr>
          <p:cNvSpPr>
            <a:spLocks noGrp="1"/>
          </p:cNvSpPr>
          <p:nvPr>
            <p:ph type="sldNum" sz="quarter" idx="21"/>
          </p:nvPr>
        </p:nvSpPr>
        <p:spPr/>
        <p:txBody>
          <a:bodyPr/>
          <a:lstStyle/>
          <a:p>
            <a:pPr defTabSz="1088421"/>
            <a:fld id="{104FC826-72BB-4AF1-BA01-A94F7396A7DC}" type="slidenum">
              <a:rPr lang="en-US" smtClean="0"/>
              <a:pPr defTabSz="1088421"/>
              <a:t>‹#›</a:t>
            </a:fld>
            <a:endParaRPr lang="en-US"/>
          </a:p>
        </p:txBody>
      </p:sp>
      <p:sp>
        <p:nvSpPr>
          <p:cNvPr id="2" name="Footer Placeholder">
            <a:extLst>
              <a:ext uri="{FF2B5EF4-FFF2-40B4-BE49-F238E27FC236}">
                <a16:creationId xmlns:a16="http://schemas.microsoft.com/office/drawing/2014/main" id="{3EA3E28B-F7AC-49D0-8E77-F09CC76C6D4C}"/>
              </a:ext>
            </a:extLst>
          </p:cNvPr>
          <p:cNvSpPr>
            <a:spLocks noGrp="1"/>
          </p:cNvSpPr>
          <p:nvPr>
            <p:ph type="ftr" sz="quarter" idx="20"/>
          </p:nvPr>
        </p:nvSpPr>
        <p:spPr/>
        <p:txBody>
          <a:bodyPr/>
          <a:lstStyle/>
          <a:p>
            <a:r>
              <a:rPr lang="en-US"/>
              <a:t>Confidential | Authorized HPE Partner Use Only</a:t>
            </a:r>
          </a:p>
        </p:txBody>
      </p:sp>
    </p:spTree>
    <p:extLst>
      <p:ext uri="{BB962C8B-B14F-4D97-AF65-F5344CB8AC3E}">
        <p14:creationId xmlns:p14="http://schemas.microsoft.com/office/powerpoint/2010/main" val="3305713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6" name="Content Placeholder 2"/>
          <p:cNvSpPr>
            <a:spLocks noGrp="1"/>
          </p:cNvSpPr>
          <p:nvPr>
            <p:ph sz="quarter" idx="18"/>
          </p:nvPr>
        </p:nvSpPr>
        <p:spPr>
          <a:xfrm>
            <a:off x="6260021" y="995363"/>
            <a:ext cx="5523992" cy="5100637"/>
          </a:xfrm>
          <a:ln>
            <a:noFill/>
            <a:miter lim="800000"/>
          </a:ln>
        </p:spPr>
        <p:txBody>
          <a:bodyPr lIns="0" r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
          <p:cNvSpPr>
            <a:spLocks noGrp="1"/>
          </p:cNvSpPr>
          <p:nvPr>
            <p:ph sz="quarter" idx="17"/>
          </p:nvPr>
        </p:nvSpPr>
        <p:spPr>
          <a:xfrm>
            <a:off x="385100" y="995363"/>
            <a:ext cx="5523992" cy="5100637"/>
          </a:xfrm>
          <a:ln>
            <a:noFill/>
            <a:miter lim="800000"/>
          </a:ln>
        </p:spPr>
        <p:txBody>
          <a:bodyPr lIns="0" r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Bar"/>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prstClr val="white"/>
              </a:solidFill>
              <a:latin typeface="MetricHPE" panose="020B0503030202060203" pitchFamily="34" charset="-18"/>
            </a:endParaRPr>
          </a:p>
        </p:txBody>
      </p:sp>
      <p:sp>
        <p:nvSpPr>
          <p:cNvPr id="18" name="Title">
            <a:extLst>
              <a:ext uri="{FF2B5EF4-FFF2-40B4-BE49-F238E27FC236}">
                <a16:creationId xmlns:a16="http://schemas.microsoft.com/office/drawing/2014/main" id="{871CBF7C-DC48-4FC0-9D75-AE2A7B709ECF}"/>
              </a:ext>
            </a:extLst>
          </p:cNvPr>
          <p:cNvSpPr>
            <a:spLocks noGrp="1"/>
          </p:cNvSpPr>
          <p:nvPr>
            <p:ph type="title"/>
          </p:nvPr>
        </p:nvSpPr>
        <p:spPr>
          <a:xfrm>
            <a:off x="285743" y="391852"/>
            <a:ext cx="11498270" cy="401362"/>
          </a:xfrm>
        </p:spPr>
        <p:txBody>
          <a:bodyPr/>
          <a:lstStyle/>
          <a:p>
            <a:r>
              <a:rPr lang="en-US"/>
              <a:t>Click to edit Master title style</a:t>
            </a:r>
          </a:p>
        </p:txBody>
      </p:sp>
      <p:sp>
        <p:nvSpPr>
          <p:cNvPr id="3" name="Slide Number Placeholder">
            <a:extLst>
              <a:ext uri="{FF2B5EF4-FFF2-40B4-BE49-F238E27FC236}">
                <a16:creationId xmlns:a16="http://schemas.microsoft.com/office/drawing/2014/main" id="{30D71586-CC8D-433E-9833-9A7FDB8D82E2}"/>
              </a:ext>
            </a:extLst>
          </p:cNvPr>
          <p:cNvSpPr>
            <a:spLocks noGrp="1"/>
          </p:cNvSpPr>
          <p:nvPr>
            <p:ph type="sldNum" sz="quarter" idx="20"/>
          </p:nvPr>
        </p:nvSpPr>
        <p:spPr/>
        <p:txBody>
          <a:bodyPr/>
          <a:lstStyle/>
          <a:p>
            <a:pPr defTabSz="1088421"/>
            <a:fld id="{104FC826-72BB-4AF1-BA01-A94F7396A7DC}" type="slidenum">
              <a:rPr lang="en-US" smtClean="0"/>
              <a:pPr defTabSz="1088421"/>
              <a:t>‹#›</a:t>
            </a:fld>
            <a:endParaRPr lang="en-US"/>
          </a:p>
        </p:txBody>
      </p:sp>
      <p:sp>
        <p:nvSpPr>
          <p:cNvPr id="2" name="Footer Placeholder">
            <a:extLst>
              <a:ext uri="{FF2B5EF4-FFF2-40B4-BE49-F238E27FC236}">
                <a16:creationId xmlns:a16="http://schemas.microsoft.com/office/drawing/2014/main" id="{09C5C9A9-E236-4C76-AAB8-D575E2980D31}"/>
              </a:ext>
            </a:extLst>
          </p:cNvPr>
          <p:cNvSpPr>
            <a:spLocks noGrp="1"/>
          </p:cNvSpPr>
          <p:nvPr>
            <p:ph type="ftr" sz="quarter" idx="19"/>
          </p:nvPr>
        </p:nvSpPr>
        <p:spPr/>
        <p:txBody>
          <a:bodyPr/>
          <a:lstStyle/>
          <a:p>
            <a:r>
              <a:rPr lang="en-US"/>
              <a:t>Confidential | Authorized HPE Partner Use Only</a:t>
            </a:r>
          </a:p>
        </p:txBody>
      </p:sp>
    </p:spTree>
    <p:extLst>
      <p:ext uri="{BB962C8B-B14F-4D97-AF65-F5344CB8AC3E}">
        <p14:creationId xmlns:p14="http://schemas.microsoft.com/office/powerpoint/2010/main" val="774623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ntent, Subtitle">
    <p:spTree>
      <p:nvGrpSpPr>
        <p:cNvPr id="1" name=""/>
        <p:cNvGrpSpPr/>
        <p:nvPr/>
      </p:nvGrpSpPr>
      <p:grpSpPr>
        <a:xfrm>
          <a:off x="0" y="0"/>
          <a:ext cx="0" cy="0"/>
          <a:chOff x="0" y="0"/>
          <a:chExt cx="0" cy="0"/>
        </a:xfrm>
      </p:grpSpPr>
      <p:sp>
        <p:nvSpPr>
          <p:cNvPr id="28" name="Content Placeholder 2">
            <a:extLst>
              <a:ext uri="{FF2B5EF4-FFF2-40B4-BE49-F238E27FC236}">
                <a16:creationId xmlns:a16="http://schemas.microsoft.com/office/drawing/2014/main" id="{C2D9C38D-0C96-4F06-9088-13547C056F33}"/>
              </a:ext>
            </a:extLst>
          </p:cNvPr>
          <p:cNvSpPr>
            <a:spLocks noGrp="1"/>
          </p:cNvSpPr>
          <p:nvPr>
            <p:ph sz="quarter" idx="25"/>
          </p:nvPr>
        </p:nvSpPr>
        <p:spPr>
          <a:xfrm>
            <a:off x="6358729" y="1358232"/>
            <a:ext cx="5416903" cy="4737731"/>
          </a:xfrm>
          <a:ln>
            <a:noFill/>
            <a:miter lim="800000"/>
          </a:ln>
        </p:spPr>
        <p:txBody>
          <a:bodyPr lIns="0" r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1">
            <a:extLst>
              <a:ext uri="{FF2B5EF4-FFF2-40B4-BE49-F238E27FC236}">
                <a16:creationId xmlns:a16="http://schemas.microsoft.com/office/drawing/2014/main" id="{790CE829-C5DB-4D0F-8D68-9F31A94FC42A}"/>
              </a:ext>
            </a:extLst>
          </p:cNvPr>
          <p:cNvSpPr>
            <a:spLocks noGrp="1"/>
          </p:cNvSpPr>
          <p:nvPr>
            <p:ph sz="quarter" idx="22"/>
          </p:nvPr>
        </p:nvSpPr>
        <p:spPr>
          <a:xfrm>
            <a:off x="381000" y="1358232"/>
            <a:ext cx="5416903" cy="4737731"/>
          </a:xfrm>
          <a:ln>
            <a:noFill/>
            <a:miter lim="800000"/>
          </a:ln>
        </p:spPr>
        <p:txBody>
          <a:bodyPr lIns="0" r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BE367876-B551-4115-B469-74C12D0C1CE4}"/>
              </a:ext>
            </a:extLst>
          </p:cNvPr>
          <p:cNvSpPr>
            <a:spLocks noGrp="1"/>
          </p:cNvSpPr>
          <p:nvPr>
            <p:ph type="body" sz="quarter" idx="13" hasCustomPrompt="1"/>
          </p:nvPr>
        </p:nvSpPr>
        <p:spPr>
          <a:xfrm>
            <a:off x="281746" y="704332"/>
            <a:ext cx="11493803" cy="381000"/>
          </a:xfrm>
        </p:spPr>
        <p:txBody>
          <a:bodyPr vert="horz" lIns="91440" tIns="91440" rIns="91440" bIns="91440" rtlCol="0" anchor="ctr">
            <a:noAutofit/>
          </a:bodyPr>
          <a:lstStyle>
            <a:lvl1pPr marL="0" indent="0">
              <a:buNone/>
              <a:defRPr sz="2400" baseline="0" dirty="0">
                <a:latin typeface="+mn-lt"/>
              </a:defRPr>
            </a:lvl1pPr>
          </a:lstStyle>
          <a:p>
            <a:pPr marL="182880" lvl="0" indent="-182880">
              <a:spcBef>
                <a:spcPts val="0"/>
              </a:spcBef>
            </a:pPr>
            <a:r>
              <a:rPr lang="en-US"/>
              <a:t>Click to add one-line subtitle</a:t>
            </a:r>
          </a:p>
        </p:txBody>
      </p:sp>
      <p:sp>
        <p:nvSpPr>
          <p:cNvPr id="18" name="Bar"/>
          <p:cNvSpPr/>
          <p:nvPr userDrawn="1"/>
        </p:nvSpPr>
        <p:spPr>
          <a:xfrm>
            <a:off x="385100" y="118949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prstClr val="white"/>
              </a:solidFill>
              <a:latin typeface="MetricHPE" panose="020B0503030202060203" pitchFamily="34" charset="-18"/>
            </a:endParaRPr>
          </a:p>
        </p:txBody>
      </p:sp>
      <p:sp>
        <p:nvSpPr>
          <p:cNvPr id="4" name="Title">
            <a:extLst>
              <a:ext uri="{FF2B5EF4-FFF2-40B4-BE49-F238E27FC236}">
                <a16:creationId xmlns:a16="http://schemas.microsoft.com/office/drawing/2014/main" id="{5B4DC083-771D-42FC-A297-31FED015807F}"/>
              </a:ext>
            </a:extLst>
          </p:cNvPr>
          <p:cNvSpPr>
            <a:spLocks noGrp="1"/>
          </p:cNvSpPr>
          <p:nvPr>
            <p:ph type="title"/>
          </p:nvPr>
        </p:nvSpPr>
        <p:spPr/>
        <p:txBody>
          <a:bodyPr/>
          <a:lstStyle/>
          <a:p>
            <a:r>
              <a:rPr lang="en-US"/>
              <a:t>Click to edit Master title style</a:t>
            </a:r>
          </a:p>
        </p:txBody>
      </p:sp>
      <p:sp>
        <p:nvSpPr>
          <p:cNvPr id="3" name="Slide Number Placeholder">
            <a:extLst>
              <a:ext uri="{FF2B5EF4-FFF2-40B4-BE49-F238E27FC236}">
                <a16:creationId xmlns:a16="http://schemas.microsoft.com/office/drawing/2014/main" id="{208FD370-F534-4533-9D1C-D71C0301D4F5}"/>
              </a:ext>
            </a:extLst>
          </p:cNvPr>
          <p:cNvSpPr>
            <a:spLocks noGrp="1"/>
          </p:cNvSpPr>
          <p:nvPr>
            <p:ph type="sldNum" sz="quarter" idx="27"/>
          </p:nvPr>
        </p:nvSpPr>
        <p:spPr/>
        <p:txBody>
          <a:bodyPr/>
          <a:lstStyle/>
          <a:p>
            <a:pPr defTabSz="1088421"/>
            <a:fld id="{104FC826-72BB-4AF1-BA01-A94F7396A7DC}" type="slidenum">
              <a:rPr lang="en-US" smtClean="0"/>
              <a:pPr defTabSz="1088421"/>
              <a:t>‹#›</a:t>
            </a:fld>
            <a:endParaRPr lang="en-US"/>
          </a:p>
        </p:txBody>
      </p:sp>
      <p:sp>
        <p:nvSpPr>
          <p:cNvPr id="2" name="Footer Placeholder">
            <a:extLst>
              <a:ext uri="{FF2B5EF4-FFF2-40B4-BE49-F238E27FC236}">
                <a16:creationId xmlns:a16="http://schemas.microsoft.com/office/drawing/2014/main" id="{1B9DB588-CD3A-4605-99DD-5D58A0334468}"/>
              </a:ext>
            </a:extLst>
          </p:cNvPr>
          <p:cNvSpPr>
            <a:spLocks noGrp="1"/>
          </p:cNvSpPr>
          <p:nvPr>
            <p:ph type="ftr" sz="quarter" idx="26"/>
          </p:nvPr>
        </p:nvSpPr>
        <p:spPr/>
        <p:txBody>
          <a:bodyPr/>
          <a:lstStyle/>
          <a:p>
            <a:r>
              <a:rPr lang="en-US"/>
              <a:t>Confidential | Authorized HPE Partner Use Only</a:t>
            </a:r>
          </a:p>
        </p:txBody>
      </p:sp>
    </p:spTree>
    <p:extLst>
      <p:ext uri="{BB962C8B-B14F-4D97-AF65-F5344CB8AC3E}">
        <p14:creationId xmlns:p14="http://schemas.microsoft.com/office/powerpoint/2010/main" val="4254449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ntent and Headings">
    <p:spTree>
      <p:nvGrpSpPr>
        <p:cNvPr id="1" name=""/>
        <p:cNvGrpSpPr/>
        <p:nvPr/>
      </p:nvGrpSpPr>
      <p:grpSpPr>
        <a:xfrm>
          <a:off x="0" y="0"/>
          <a:ext cx="0" cy="0"/>
          <a:chOff x="0" y="0"/>
          <a:chExt cx="0" cy="0"/>
        </a:xfrm>
      </p:grpSpPr>
      <p:sp>
        <p:nvSpPr>
          <p:cNvPr id="12" name="Bar">
            <a:extLst>
              <a:ext uri="{FF2B5EF4-FFF2-40B4-BE49-F238E27FC236}">
                <a16:creationId xmlns:a16="http://schemas.microsoft.com/office/drawing/2014/main" id="{509F307F-2042-4E5D-9DD3-7346390C8233}"/>
              </a:ext>
            </a:extLst>
          </p:cNvPr>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prstClr val="white"/>
              </a:solidFill>
              <a:latin typeface="MetricHPE" panose="020B0503030202060203" pitchFamily="34" charset="-18"/>
            </a:endParaRPr>
          </a:p>
        </p:txBody>
      </p:sp>
      <p:sp>
        <p:nvSpPr>
          <p:cNvPr id="14" name="Content Placeholder 2">
            <a:extLst>
              <a:ext uri="{FF2B5EF4-FFF2-40B4-BE49-F238E27FC236}">
                <a16:creationId xmlns:a16="http://schemas.microsoft.com/office/drawing/2014/main" id="{7D93EC89-D007-42C7-92F3-5FAFA7AF243D}"/>
              </a:ext>
            </a:extLst>
          </p:cNvPr>
          <p:cNvSpPr>
            <a:spLocks noGrp="1"/>
          </p:cNvSpPr>
          <p:nvPr>
            <p:ph sz="quarter" idx="23"/>
          </p:nvPr>
        </p:nvSpPr>
        <p:spPr>
          <a:xfrm>
            <a:off x="6358729" y="1376363"/>
            <a:ext cx="5416903" cy="4719600"/>
          </a:xfrm>
          <a:ln>
            <a:noFill/>
            <a:miter lim="800000"/>
          </a:ln>
        </p:spPr>
        <p:txBody>
          <a:bodyPr lIns="0" r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Heading 2"/>
          <p:cNvSpPr>
            <a:spLocks noGrp="1"/>
          </p:cNvSpPr>
          <p:nvPr>
            <p:ph type="body" sz="quarter" idx="21" hasCustomPrompt="1"/>
          </p:nvPr>
        </p:nvSpPr>
        <p:spPr>
          <a:xfrm>
            <a:off x="6261641" y="995363"/>
            <a:ext cx="5513908" cy="381000"/>
          </a:xfrm>
          <a:ln>
            <a:noFill/>
            <a:miter lim="800000"/>
          </a:ln>
        </p:spPr>
        <p:txBody>
          <a:bodyPr lIns="91440">
            <a:noAutofit/>
          </a:bodyPr>
          <a:lstStyle>
            <a:lvl1pPr marL="0" indent="0">
              <a:spcBef>
                <a:spcPts val="0"/>
              </a:spcBef>
              <a:buNone/>
              <a:defRPr sz="2200" b="1" baseline="0">
                <a:latin typeface="+mn-lt"/>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a:t>Click to add one-line heading</a:t>
            </a:r>
          </a:p>
        </p:txBody>
      </p:sp>
      <p:sp>
        <p:nvSpPr>
          <p:cNvPr id="13" name="Content Placeholder 1">
            <a:extLst>
              <a:ext uri="{FF2B5EF4-FFF2-40B4-BE49-F238E27FC236}">
                <a16:creationId xmlns:a16="http://schemas.microsoft.com/office/drawing/2014/main" id="{807963B9-3178-4B51-AFEC-FF40F8FF0570}"/>
              </a:ext>
            </a:extLst>
          </p:cNvPr>
          <p:cNvSpPr>
            <a:spLocks noGrp="1"/>
          </p:cNvSpPr>
          <p:nvPr>
            <p:ph sz="quarter" idx="22"/>
          </p:nvPr>
        </p:nvSpPr>
        <p:spPr>
          <a:xfrm>
            <a:off x="385100" y="1376363"/>
            <a:ext cx="5416903" cy="4719600"/>
          </a:xfrm>
          <a:ln>
            <a:noFill/>
            <a:miter lim="800000"/>
          </a:ln>
        </p:spPr>
        <p:txBody>
          <a:bodyPr lIns="0" r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Heading 1"/>
          <p:cNvSpPr>
            <a:spLocks noGrp="1"/>
          </p:cNvSpPr>
          <p:nvPr>
            <p:ph type="body" sz="quarter" idx="19" hasCustomPrompt="1"/>
          </p:nvPr>
        </p:nvSpPr>
        <p:spPr>
          <a:xfrm>
            <a:off x="288095" y="995363"/>
            <a:ext cx="5513908" cy="381000"/>
          </a:xfrm>
          <a:ln>
            <a:noFill/>
            <a:miter lim="800000"/>
          </a:ln>
        </p:spPr>
        <p:txBody>
          <a:bodyPr lIns="91440">
            <a:noAutofit/>
          </a:bodyPr>
          <a:lstStyle>
            <a:lvl1pPr marL="0" indent="0">
              <a:spcBef>
                <a:spcPts val="0"/>
              </a:spcBef>
              <a:buNone/>
              <a:defRPr sz="2200" b="1" baseline="0">
                <a:latin typeface="+mn-lt"/>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a:t>Click to add one-line heading</a:t>
            </a:r>
          </a:p>
        </p:txBody>
      </p:sp>
      <p:sp>
        <p:nvSpPr>
          <p:cNvPr id="15" name="Title">
            <a:extLst>
              <a:ext uri="{FF2B5EF4-FFF2-40B4-BE49-F238E27FC236}">
                <a16:creationId xmlns:a16="http://schemas.microsoft.com/office/drawing/2014/main" id="{AE93C262-FA4B-43C3-AD92-4CEC861AD37B}"/>
              </a:ext>
            </a:extLst>
          </p:cNvPr>
          <p:cNvSpPr>
            <a:spLocks noGrp="1"/>
          </p:cNvSpPr>
          <p:nvPr>
            <p:ph type="title"/>
          </p:nvPr>
        </p:nvSpPr>
        <p:spPr>
          <a:xfrm>
            <a:off x="285743" y="391852"/>
            <a:ext cx="11498270" cy="401362"/>
          </a:xfrm>
        </p:spPr>
        <p:txBody>
          <a:bodyPr/>
          <a:lstStyle/>
          <a:p>
            <a:r>
              <a:rPr lang="en-US"/>
              <a:t>Click to edit Master title style</a:t>
            </a:r>
          </a:p>
        </p:txBody>
      </p:sp>
      <p:sp>
        <p:nvSpPr>
          <p:cNvPr id="3" name="Slide Number Placeholder">
            <a:extLst>
              <a:ext uri="{FF2B5EF4-FFF2-40B4-BE49-F238E27FC236}">
                <a16:creationId xmlns:a16="http://schemas.microsoft.com/office/drawing/2014/main" id="{2414D7CD-D200-4A01-8CED-7A9B8239970A}"/>
              </a:ext>
            </a:extLst>
          </p:cNvPr>
          <p:cNvSpPr>
            <a:spLocks noGrp="1"/>
          </p:cNvSpPr>
          <p:nvPr>
            <p:ph type="sldNum" sz="quarter" idx="25"/>
          </p:nvPr>
        </p:nvSpPr>
        <p:spPr/>
        <p:txBody>
          <a:bodyPr/>
          <a:lstStyle/>
          <a:p>
            <a:pPr defTabSz="1088421"/>
            <a:fld id="{104FC826-72BB-4AF1-BA01-A94F7396A7DC}" type="slidenum">
              <a:rPr lang="en-US" smtClean="0"/>
              <a:pPr defTabSz="1088421"/>
              <a:t>‹#›</a:t>
            </a:fld>
            <a:endParaRPr lang="en-US"/>
          </a:p>
        </p:txBody>
      </p:sp>
      <p:sp>
        <p:nvSpPr>
          <p:cNvPr id="2" name="Footer Placeholder">
            <a:extLst>
              <a:ext uri="{FF2B5EF4-FFF2-40B4-BE49-F238E27FC236}">
                <a16:creationId xmlns:a16="http://schemas.microsoft.com/office/drawing/2014/main" id="{9E1FA036-2D0C-4476-9395-CB088922F480}"/>
              </a:ext>
            </a:extLst>
          </p:cNvPr>
          <p:cNvSpPr>
            <a:spLocks noGrp="1"/>
          </p:cNvSpPr>
          <p:nvPr>
            <p:ph type="ftr" sz="quarter" idx="24"/>
          </p:nvPr>
        </p:nvSpPr>
        <p:spPr/>
        <p:txBody>
          <a:bodyPr/>
          <a:lstStyle/>
          <a:p>
            <a:r>
              <a:rPr lang="en-US"/>
              <a:t>Confidential | Authorized HPE Partner Use Only</a:t>
            </a:r>
          </a:p>
        </p:txBody>
      </p:sp>
    </p:spTree>
    <p:extLst>
      <p:ext uri="{BB962C8B-B14F-4D97-AF65-F5344CB8AC3E}">
        <p14:creationId xmlns:p14="http://schemas.microsoft.com/office/powerpoint/2010/main" val="147397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ntent, Subtitle and Headings">
    <p:spTree>
      <p:nvGrpSpPr>
        <p:cNvPr id="1" name=""/>
        <p:cNvGrpSpPr/>
        <p:nvPr/>
      </p:nvGrpSpPr>
      <p:grpSpPr>
        <a:xfrm>
          <a:off x="0" y="0"/>
          <a:ext cx="0" cy="0"/>
          <a:chOff x="0" y="0"/>
          <a:chExt cx="0" cy="0"/>
        </a:xfrm>
      </p:grpSpPr>
      <p:sp>
        <p:nvSpPr>
          <p:cNvPr id="28" name="Content Placeholder 2">
            <a:extLst>
              <a:ext uri="{FF2B5EF4-FFF2-40B4-BE49-F238E27FC236}">
                <a16:creationId xmlns:a16="http://schemas.microsoft.com/office/drawing/2014/main" id="{C2D9C38D-0C96-4F06-9088-13547C056F33}"/>
              </a:ext>
            </a:extLst>
          </p:cNvPr>
          <p:cNvSpPr>
            <a:spLocks noGrp="1"/>
          </p:cNvSpPr>
          <p:nvPr>
            <p:ph sz="quarter" idx="25"/>
          </p:nvPr>
        </p:nvSpPr>
        <p:spPr>
          <a:xfrm>
            <a:off x="6358729" y="1739233"/>
            <a:ext cx="5416903" cy="4356730"/>
          </a:xfrm>
          <a:ln>
            <a:noFill/>
            <a:miter lim="800000"/>
          </a:ln>
        </p:spPr>
        <p:txBody>
          <a:bodyPr lIns="0" r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Heading 2">
            <a:extLst>
              <a:ext uri="{FF2B5EF4-FFF2-40B4-BE49-F238E27FC236}">
                <a16:creationId xmlns:a16="http://schemas.microsoft.com/office/drawing/2014/main" id="{0F35A58C-1284-494F-A5A7-A8680CA3222B}"/>
              </a:ext>
            </a:extLst>
          </p:cNvPr>
          <p:cNvSpPr>
            <a:spLocks noGrp="1"/>
          </p:cNvSpPr>
          <p:nvPr>
            <p:ph type="body" sz="quarter" idx="21" hasCustomPrompt="1"/>
          </p:nvPr>
        </p:nvSpPr>
        <p:spPr>
          <a:xfrm>
            <a:off x="6261641" y="1358232"/>
            <a:ext cx="5513908" cy="381000"/>
          </a:xfrm>
          <a:ln>
            <a:noFill/>
            <a:miter lim="800000"/>
          </a:ln>
        </p:spPr>
        <p:txBody>
          <a:bodyPr lIns="91440">
            <a:noAutofit/>
          </a:bodyPr>
          <a:lstStyle>
            <a:lvl1pPr marL="0" indent="0">
              <a:spcBef>
                <a:spcPts val="0"/>
              </a:spcBef>
              <a:buNone/>
              <a:defRPr sz="2200" b="1" baseline="0">
                <a:latin typeface="+mn-lt"/>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a:t>Click to add one-line heading</a:t>
            </a:r>
          </a:p>
        </p:txBody>
      </p:sp>
      <p:sp>
        <p:nvSpPr>
          <p:cNvPr id="21" name="Content Placeholder 1">
            <a:extLst>
              <a:ext uri="{FF2B5EF4-FFF2-40B4-BE49-F238E27FC236}">
                <a16:creationId xmlns:a16="http://schemas.microsoft.com/office/drawing/2014/main" id="{790CE829-C5DB-4D0F-8D68-9F31A94FC42A}"/>
              </a:ext>
            </a:extLst>
          </p:cNvPr>
          <p:cNvSpPr>
            <a:spLocks noGrp="1"/>
          </p:cNvSpPr>
          <p:nvPr>
            <p:ph sz="quarter" idx="22"/>
          </p:nvPr>
        </p:nvSpPr>
        <p:spPr>
          <a:xfrm>
            <a:off x="385100" y="1739233"/>
            <a:ext cx="5416903" cy="4356730"/>
          </a:xfrm>
          <a:ln>
            <a:noFill/>
            <a:miter lim="800000"/>
          </a:ln>
        </p:spPr>
        <p:txBody>
          <a:bodyPr lIns="0" r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Heading 1">
            <a:extLst>
              <a:ext uri="{FF2B5EF4-FFF2-40B4-BE49-F238E27FC236}">
                <a16:creationId xmlns:a16="http://schemas.microsoft.com/office/drawing/2014/main" id="{4FFD9C8F-5583-4BD3-BF48-097D5D045AD4}"/>
              </a:ext>
            </a:extLst>
          </p:cNvPr>
          <p:cNvSpPr>
            <a:spLocks noGrp="1"/>
          </p:cNvSpPr>
          <p:nvPr>
            <p:ph type="body" sz="quarter" idx="23" hasCustomPrompt="1"/>
          </p:nvPr>
        </p:nvSpPr>
        <p:spPr>
          <a:xfrm>
            <a:off x="288095" y="1358232"/>
            <a:ext cx="5513908" cy="381000"/>
          </a:xfrm>
          <a:ln>
            <a:noFill/>
            <a:miter lim="800000"/>
          </a:ln>
        </p:spPr>
        <p:txBody>
          <a:bodyPr lIns="91440">
            <a:noAutofit/>
          </a:bodyPr>
          <a:lstStyle>
            <a:lvl1pPr marL="0" indent="0">
              <a:spcBef>
                <a:spcPts val="0"/>
              </a:spcBef>
              <a:buNone/>
              <a:defRPr sz="2200" b="1" baseline="0">
                <a:latin typeface="+mn-lt"/>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a:t>Click to add one-line heading</a:t>
            </a:r>
          </a:p>
        </p:txBody>
      </p:sp>
      <p:sp>
        <p:nvSpPr>
          <p:cNvPr id="18" name="Bar"/>
          <p:cNvSpPr/>
          <p:nvPr userDrawn="1"/>
        </p:nvSpPr>
        <p:spPr>
          <a:xfrm>
            <a:off x="385100" y="118949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prstClr val="white"/>
              </a:solidFill>
              <a:latin typeface="+mn-lt"/>
            </a:endParaRPr>
          </a:p>
        </p:txBody>
      </p:sp>
      <p:sp>
        <p:nvSpPr>
          <p:cNvPr id="15" name="Subtitle">
            <a:extLst>
              <a:ext uri="{FF2B5EF4-FFF2-40B4-BE49-F238E27FC236}">
                <a16:creationId xmlns:a16="http://schemas.microsoft.com/office/drawing/2014/main" id="{BE367876-B551-4115-B469-74C12D0C1CE4}"/>
              </a:ext>
            </a:extLst>
          </p:cNvPr>
          <p:cNvSpPr>
            <a:spLocks noGrp="1"/>
          </p:cNvSpPr>
          <p:nvPr>
            <p:ph type="body" sz="quarter" idx="13" hasCustomPrompt="1"/>
          </p:nvPr>
        </p:nvSpPr>
        <p:spPr>
          <a:xfrm>
            <a:off x="281746" y="704332"/>
            <a:ext cx="11493803" cy="381000"/>
          </a:xfrm>
        </p:spPr>
        <p:txBody>
          <a:bodyPr vert="horz" lIns="91440" tIns="91440" rIns="91440" bIns="91440" rtlCol="0" anchor="ctr">
            <a:noAutofit/>
          </a:bodyPr>
          <a:lstStyle>
            <a:lvl1pPr marL="0" indent="0">
              <a:buNone/>
              <a:defRPr sz="2400" baseline="0" dirty="0">
                <a:latin typeface="+mn-lt"/>
              </a:defRPr>
            </a:lvl1pPr>
          </a:lstStyle>
          <a:p>
            <a:pPr marL="182880" lvl="0" indent="-182880">
              <a:spcBef>
                <a:spcPts val="0"/>
              </a:spcBef>
            </a:pPr>
            <a:r>
              <a:rPr lang="en-US"/>
              <a:t>Click to add one-line subtitle</a:t>
            </a:r>
          </a:p>
        </p:txBody>
      </p:sp>
      <p:sp>
        <p:nvSpPr>
          <p:cNvPr id="4" name="Title">
            <a:extLst>
              <a:ext uri="{FF2B5EF4-FFF2-40B4-BE49-F238E27FC236}">
                <a16:creationId xmlns:a16="http://schemas.microsoft.com/office/drawing/2014/main" id="{5B4DC083-771D-42FC-A297-31FED015807F}"/>
              </a:ext>
            </a:extLst>
          </p:cNvPr>
          <p:cNvSpPr>
            <a:spLocks noGrp="1"/>
          </p:cNvSpPr>
          <p:nvPr>
            <p:ph type="title"/>
          </p:nvPr>
        </p:nvSpPr>
        <p:spPr/>
        <p:txBody>
          <a:bodyPr/>
          <a:lstStyle/>
          <a:p>
            <a:r>
              <a:rPr lang="en-US"/>
              <a:t>Click to edit Master title style</a:t>
            </a:r>
          </a:p>
        </p:txBody>
      </p:sp>
      <p:sp>
        <p:nvSpPr>
          <p:cNvPr id="3" name="Slide Number Placeholder">
            <a:extLst>
              <a:ext uri="{FF2B5EF4-FFF2-40B4-BE49-F238E27FC236}">
                <a16:creationId xmlns:a16="http://schemas.microsoft.com/office/drawing/2014/main" id="{12F31EAB-796D-4E98-AD02-5E448046BB3D}"/>
              </a:ext>
            </a:extLst>
          </p:cNvPr>
          <p:cNvSpPr>
            <a:spLocks noGrp="1"/>
          </p:cNvSpPr>
          <p:nvPr>
            <p:ph type="sldNum" sz="quarter" idx="27"/>
          </p:nvPr>
        </p:nvSpPr>
        <p:spPr/>
        <p:txBody>
          <a:bodyPr/>
          <a:lstStyle/>
          <a:p>
            <a:pPr defTabSz="1088421"/>
            <a:fld id="{104FC826-72BB-4AF1-BA01-A94F7396A7DC}" type="slidenum">
              <a:rPr lang="en-US" smtClean="0"/>
              <a:pPr defTabSz="1088421"/>
              <a:t>‹#›</a:t>
            </a:fld>
            <a:endParaRPr lang="en-US"/>
          </a:p>
        </p:txBody>
      </p:sp>
      <p:sp>
        <p:nvSpPr>
          <p:cNvPr id="2" name="Footer Placeholder">
            <a:extLst>
              <a:ext uri="{FF2B5EF4-FFF2-40B4-BE49-F238E27FC236}">
                <a16:creationId xmlns:a16="http://schemas.microsoft.com/office/drawing/2014/main" id="{B9B4ABF0-738F-478F-B9E7-E5D3DF83666E}"/>
              </a:ext>
            </a:extLst>
          </p:cNvPr>
          <p:cNvSpPr>
            <a:spLocks noGrp="1"/>
          </p:cNvSpPr>
          <p:nvPr>
            <p:ph type="ftr" sz="quarter" idx="26"/>
          </p:nvPr>
        </p:nvSpPr>
        <p:spPr/>
        <p:txBody>
          <a:bodyPr/>
          <a:lstStyle/>
          <a:p>
            <a:r>
              <a:rPr lang="en-US"/>
              <a:t>Confidential | Authorized HPE Partner Use Only</a:t>
            </a:r>
          </a:p>
        </p:txBody>
      </p:sp>
    </p:spTree>
    <p:extLst>
      <p:ext uri="{BB962C8B-B14F-4D97-AF65-F5344CB8AC3E}">
        <p14:creationId xmlns:p14="http://schemas.microsoft.com/office/powerpoint/2010/main" val="301034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0" name="Content Placeholder 3"/>
          <p:cNvSpPr>
            <a:spLocks noGrp="1"/>
          </p:cNvSpPr>
          <p:nvPr>
            <p:ph sz="quarter" idx="19"/>
          </p:nvPr>
        </p:nvSpPr>
        <p:spPr>
          <a:xfrm>
            <a:off x="8152474" y="996365"/>
            <a:ext cx="3628711" cy="5099635"/>
          </a:xfrm>
          <a:ln>
            <a:noFill/>
            <a:miter lim="800000"/>
          </a:ln>
        </p:spPr>
        <p:txBody>
          <a:bodyPr lIns="0" r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p:cNvSpPr>
            <a:spLocks noGrp="1"/>
          </p:cNvSpPr>
          <p:nvPr>
            <p:ph sz="quarter" idx="18"/>
          </p:nvPr>
        </p:nvSpPr>
        <p:spPr>
          <a:xfrm>
            <a:off x="4268787" y="996365"/>
            <a:ext cx="3628711" cy="5099635"/>
          </a:xfrm>
          <a:ln>
            <a:noFill/>
            <a:miter lim="800000"/>
          </a:ln>
        </p:spPr>
        <p:txBody>
          <a:bodyPr lIns="0" r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
          <p:cNvSpPr>
            <a:spLocks noGrp="1"/>
          </p:cNvSpPr>
          <p:nvPr>
            <p:ph sz="quarter" idx="17"/>
          </p:nvPr>
        </p:nvSpPr>
        <p:spPr>
          <a:xfrm>
            <a:off x="385100" y="996365"/>
            <a:ext cx="3628711" cy="5099635"/>
          </a:xfrm>
          <a:ln>
            <a:noFill/>
            <a:miter lim="800000"/>
          </a:ln>
        </p:spPr>
        <p:txBody>
          <a:bodyPr lIns="0" r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Bar"/>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prstClr val="white"/>
              </a:solidFill>
              <a:latin typeface="MetricHPE" panose="020B0503030202060203" pitchFamily="34" charset="-18"/>
            </a:endParaRPr>
          </a:p>
        </p:txBody>
      </p:sp>
      <p:sp>
        <p:nvSpPr>
          <p:cNvPr id="4" name="Title">
            <a:extLst>
              <a:ext uri="{FF2B5EF4-FFF2-40B4-BE49-F238E27FC236}">
                <a16:creationId xmlns:a16="http://schemas.microsoft.com/office/drawing/2014/main" id="{EAC09279-0D09-4109-A953-16A88732F6EC}"/>
              </a:ext>
            </a:extLst>
          </p:cNvPr>
          <p:cNvSpPr>
            <a:spLocks noGrp="1"/>
          </p:cNvSpPr>
          <p:nvPr>
            <p:ph type="title"/>
          </p:nvPr>
        </p:nvSpPr>
        <p:spPr/>
        <p:txBody>
          <a:bodyPr/>
          <a:lstStyle/>
          <a:p>
            <a:r>
              <a:rPr lang="en-US"/>
              <a:t>Click to edit Master title style</a:t>
            </a:r>
          </a:p>
        </p:txBody>
      </p:sp>
      <p:sp>
        <p:nvSpPr>
          <p:cNvPr id="3" name="Slide Number Placeholder">
            <a:extLst>
              <a:ext uri="{FF2B5EF4-FFF2-40B4-BE49-F238E27FC236}">
                <a16:creationId xmlns:a16="http://schemas.microsoft.com/office/drawing/2014/main" id="{55DFA194-46E5-48DD-9DF0-CE09ECBDE598}"/>
              </a:ext>
            </a:extLst>
          </p:cNvPr>
          <p:cNvSpPr>
            <a:spLocks noGrp="1"/>
          </p:cNvSpPr>
          <p:nvPr>
            <p:ph type="sldNum" sz="quarter" idx="21"/>
          </p:nvPr>
        </p:nvSpPr>
        <p:spPr/>
        <p:txBody>
          <a:bodyPr/>
          <a:lstStyle/>
          <a:p>
            <a:pPr defTabSz="1088421"/>
            <a:fld id="{104FC826-72BB-4AF1-BA01-A94F7396A7DC}" type="slidenum">
              <a:rPr lang="en-US" smtClean="0"/>
              <a:pPr defTabSz="1088421"/>
              <a:t>‹#›</a:t>
            </a:fld>
            <a:endParaRPr lang="en-US"/>
          </a:p>
        </p:txBody>
      </p:sp>
      <p:sp>
        <p:nvSpPr>
          <p:cNvPr id="2" name="Footer Placeholder">
            <a:extLst>
              <a:ext uri="{FF2B5EF4-FFF2-40B4-BE49-F238E27FC236}">
                <a16:creationId xmlns:a16="http://schemas.microsoft.com/office/drawing/2014/main" id="{BEED058A-E779-4D88-ADD2-9B84C2A10502}"/>
              </a:ext>
            </a:extLst>
          </p:cNvPr>
          <p:cNvSpPr>
            <a:spLocks noGrp="1"/>
          </p:cNvSpPr>
          <p:nvPr>
            <p:ph type="ftr" sz="quarter" idx="20"/>
          </p:nvPr>
        </p:nvSpPr>
        <p:spPr/>
        <p:txBody>
          <a:bodyPr/>
          <a:lstStyle/>
          <a:p>
            <a:r>
              <a:rPr lang="en-US"/>
              <a:t>Confidential | Authorized HPE Partner Use Only</a:t>
            </a:r>
          </a:p>
        </p:txBody>
      </p:sp>
    </p:spTree>
    <p:extLst>
      <p:ext uri="{BB962C8B-B14F-4D97-AF65-F5344CB8AC3E}">
        <p14:creationId xmlns:p14="http://schemas.microsoft.com/office/powerpoint/2010/main" val="893225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with Picture">
    <p:spTree>
      <p:nvGrpSpPr>
        <p:cNvPr id="1" name=""/>
        <p:cNvGrpSpPr/>
        <p:nvPr/>
      </p:nvGrpSpPr>
      <p:grpSpPr>
        <a:xfrm>
          <a:off x="0" y="0"/>
          <a:ext cx="0" cy="0"/>
          <a:chOff x="0" y="0"/>
          <a:chExt cx="0" cy="0"/>
        </a:xfrm>
      </p:grpSpPr>
      <p:sp>
        <p:nvSpPr>
          <p:cNvPr id="14" name="Picture Placeholder">
            <a:extLst>
              <a:ext uri="{FF2B5EF4-FFF2-40B4-BE49-F238E27FC236}">
                <a16:creationId xmlns:a16="http://schemas.microsoft.com/office/drawing/2014/main" id="{3B62DF6E-A83A-4117-A2ED-B4864BA8330A}"/>
              </a:ext>
            </a:extLst>
          </p:cNvPr>
          <p:cNvSpPr>
            <a:spLocks noGrp="1"/>
          </p:cNvSpPr>
          <p:nvPr>
            <p:ph type="pic" sz="quarter" idx="15" hasCustomPrompt="1"/>
          </p:nvPr>
        </p:nvSpPr>
        <p:spPr>
          <a:xfrm>
            <a:off x="0" y="1504950"/>
            <a:ext cx="12192000" cy="3295651"/>
          </a:xfrm>
          <a:solidFill>
            <a:schemeClr val="tx1"/>
          </a:solidFill>
        </p:spPr>
        <p:txBody>
          <a:bodyPr rIns="1828800" bIns="90000" anchor="ctr"/>
          <a:lstStyle>
            <a:lvl1pPr marL="0" indent="0" algn="r">
              <a:buNone/>
              <a:defRPr>
                <a:solidFill>
                  <a:schemeClr val="bg1"/>
                </a:solidFill>
                <a:latin typeface="+mn-lt"/>
              </a:defRPr>
            </a:lvl1pPr>
          </a:lstStyle>
          <a:p>
            <a:r>
              <a:rPr lang="en-US" dirty="0"/>
              <a:t>Picture placeholder</a:t>
            </a:r>
          </a:p>
        </p:txBody>
      </p:sp>
      <p:sp>
        <p:nvSpPr>
          <p:cNvPr id="11" name="Subtitle"/>
          <p:cNvSpPr>
            <a:spLocks noGrp="1"/>
          </p:cNvSpPr>
          <p:nvPr>
            <p:ph type="body" sz="quarter" idx="14"/>
          </p:nvPr>
        </p:nvSpPr>
        <p:spPr>
          <a:xfrm>
            <a:off x="292100" y="3258636"/>
            <a:ext cx="8228011" cy="533400"/>
          </a:xfrm>
        </p:spPr>
        <p:txBody>
          <a:bodyPr lIns="91440" tIns="91440" rIns="91440" bIns="91440">
            <a:noAutofit/>
          </a:bodyPr>
          <a:lstStyle>
            <a:lvl1pPr marL="0" indent="0">
              <a:spcBef>
                <a:spcPts val="0"/>
              </a:spcBef>
              <a:buFontTx/>
              <a:buNone/>
              <a:defRPr sz="2600">
                <a:solidFill>
                  <a:schemeClr val="bg1"/>
                </a:solidFill>
                <a:latin typeface="+mn-lt"/>
              </a:defRPr>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dirty="0"/>
              <a:t>Click to edit Master text styles</a:t>
            </a:r>
          </a:p>
        </p:txBody>
      </p:sp>
      <p:sp>
        <p:nvSpPr>
          <p:cNvPr id="10" name="Title"/>
          <p:cNvSpPr>
            <a:spLocks noGrp="1"/>
          </p:cNvSpPr>
          <p:nvPr>
            <p:ph type="title" hasCustomPrompt="1"/>
          </p:nvPr>
        </p:nvSpPr>
        <p:spPr>
          <a:xfrm>
            <a:off x="292101" y="2686713"/>
            <a:ext cx="8522208" cy="499365"/>
          </a:xfrm>
        </p:spPr>
        <p:txBody>
          <a:bodyPr lIns="91440" tIns="91440" rIns="91440" bIns="91440" anchor="b" anchorCtr="0"/>
          <a:lstStyle>
            <a:lvl1pPr>
              <a:defRPr sz="3200" baseline="0">
                <a:solidFill>
                  <a:schemeClr val="bg1"/>
                </a:solidFill>
              </a:defRPr>
            </a:lvl1pPr>
          </a:lstStyle>
          <a:p>
            <a:r>
              <a:rPr lang="en-US" dirty="0"/>
              <a:t>Click to add section header</a:t>
            </a:r>
          </a:p>
        </p:txBody>
      </p:sp>
      <p:sp>
        <p:nvSpPr>
          <p:cNvPr id="4" name="Slide Number Placeholder">
            <a:extLst>
              <a:ext uri="{FF2B5EF4-FFF2-40B4-BE49-F238E27FC236}">
                <a16:creationId xmlns:a16="http://schemas.microsoft.com/office/drawing/2014/main" id="{C8CDE3DB-5BD1-43F6-94A6-D47A00235D79}"/>
              </a:ext>
            </a:extLst>
          </p:cNvPr>
          <p:cNvSpPr>
            <a:spLocks noGrp="1"/>
          </p:cNvSpPr>
          <p:nvPr>
            <p:ph type="sldNum" sz="quarter" idx="17"/>
          </p:nvPr>
        </p:nvSpPr>
        <p:spPr/>
        <p:txBody>
          <a:bodyPr/>
          <a:lstStyle/>
          <a:p>
            <a:pPr defTabSz="1088421"/>
            <a:fld id="{104FC826-72BB-4AF1-BA01-A94F7396A7DC}" type="slidenum">
              <a:rPr lang="en-US" smtClean="0"/>
              <a:pPr defTabSz="1088421"/>
              <a:t>‹#›</a:t>
            </a:fld>
            <a:endParaRPr lang="en-US" dirty="0"/>
          </a:p>
        </p:txBody>
      </p:sp>
      <p:sp>
        <p:nvSpPr>
          <p:cNvPr id="3" name="Footer Placeholder">
            <a:extLst>
              <a:ext uri="{FF2B5EF4-FFF2-40B4-BE49-F238E27FC236}">
                <a16:creationId xmlns:a16="http://schemas.microsoft.com/office/drawing/2014/main" id="{EEEF92A3-A948-430A-BA72-93EBB9877D77}"/>
              </a:ext>
            </a:extLst>
          </p:cNvPr>
          <p:cNvSpPr>
            <a:spLocks noGrp="1"/>
          </p:cNvSpPr>
          <p:nvPr>
            <p:ph type="ftr" sz="quarter" idx="16"/>
          </p:nvPr>
        </p:nvSpPr>
        <p:spPr/>
        <p:txBody>
          <a:bodyPr/>
          <a:lstStyle/>
          <a:p>
            <a:r>
              <a:rPr lang="en-US"/>
              <a:t>Confidential | Authorized HPE Partner Use Only</a:t>
            </a:r>
            <a:endParaRPr lang="en-US" dirty="0"/>
          </a:p>
        </p:txBody>
      </p:sp>
    </p:spTree>
    <p:extLst>
      <p:ext uri="{BB962C8B-B14F-4D97-AF65-F5344CB8AC3E}">
        <p14:creationId xmlns:p14="http://schemas.microsoft.com/office/powerpoint/2010/main" val="2610202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hree Content, Subtitle">
    <p:spTree>
      <p:nvGrpSpPr>
        <p:cNvPr id="1" name=""/>
        <p:cNvGrpSpPr/>
        <p:nvPr/>
      </p:nvGrpSpPr>
      <p:grpSpPr>
        <a:xfrm>
          <a:off x="0" y="0"/>
          <a:ext cx="0" cy="0"/>
          <a:chOff x="0" y="0"/>
          <a:chExt cx="0" cy="0"/>
        </a:xfrm>
      </p:grpSpPr>
      <p:sp>
        <p:nvSpPr>
          <p:cNvPr id="14" name="Subtitle">
            <a:extLst>
              <a:ext uri="{FF2B5EF4-FFF2-40B4-BE49-F238E27FC236}">
                <a16:creationId xmlns:a16="http://schemas.microsoft.com/office/drawing/2014/main" id="{C831EBB5-21C4-4F56-9D7F-EDB7844B96AF}"/>
              </a:ext>
            </a:extLst>
          </p:cNvPr>
          <p:cNvSpPr>
            <a:spLocks noGrp="1"/>
          </p:cNvSpPr>
          <p:nvPr>
            <p:ph type="body" sz="quarter" idx="13" hasCustomPrompt="1"/>
          </p:nvPr>
        </p:nvSpPr>
        <p:spPr>
          <a:xfrm>
            <a:off x="281746" y="704332"/>
            <a:ext cx="11498270" cy="381000"/>
          </a:xfrm>
        </p:spPr>
        <p:txBody>
          <a:bodyPr vert="horz" lIns="91440" tIns="91440" rIns="91440" bIns="91440" rtlCol="0" anchor="ctr">
            <a:noAutofit/>
          </a:bodyPr>
          <a:lstStyle>
            <a:lvl1pPr marL="0" indent="0">
              <a:buNone/>
              <a:defRPr sz="2400" baseline="0" dirty="0">
                <a:latin typeface="+mn-lt"/>
              </a:defRPr>
            </a:lvl1pPr>
          </a:lstStyle>
          <a:p>
            <a:pPr marL="182880" lvl="0" indent="-182880">
              <a:spcBef>
                <a:spcPts val="0"/>
              </a:spcBef>
            </a:pPr>
            <a:r>
              <a:rPr lang="en-US"/>
              <a:t>Click to add one-line subtitle</a:t>
            </a:r>
          </a:p>
        </p:txBody>
      </p:sp>
      <p:sp>
        <p:nvSpPr>
          <p:cNvPr id="28" name="Bar"/>
          <p:cNvSpPr/>
          <p:nvPr userDrawn="1"/>
        </p:nvSpPr>
        <p:spPr>
          <a:xfrm>
            <a:off x="385100" y="118949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prstClr val="white"/>
              </a:solidFill>
              <a:latin typeface="+mn-lt"/>
            </a:endParaRPr>
          </a:p>
        </p:txBody>
      </p:sp>
      <p:sp>
        <p:nvSpPr>
          <p:cNvPr id="4" name="Title">
            <a:extLst>
              <a:ext uri="{FF2B5EF4-FFF2-40B4-BE49-F238E27FC236}">
                <a16:creationId xmlns:a16="http://schemas.microsoft.com/office/drawing/2014/main" id="{C9EF0ECA-DE60-41FE-A905-507AB710EE5B}"/>
              </a:ext>
            </a:extLst>
          </p:cNvPr>
          <p:cNvSpPr>
            <a:spLocks noGrp="1"/>
          </p:cNvSpPr>
          <p:nvPr>
            <p:ph type="title"/>
          </p:nvPr>
        </p:nvSpPr>
        <p:spPr/>
        <p:txBody>
          <a:bodyPr/>
          <a:lstStyle/>
          <a:p>
            <a:r>
              <a:rPr lang="en-US"/>
              <a:t>Click to edit Master title style</a:t>
            </a:r>
          </a:p>
        </p:txBody>
      </p:sp>
      <p:sp>
        <p:nvSpPr>
          <p:cNvPr id="19" name="Content Placeholder 3">
            <a:extLst>
              <a:ext uri="{FF2B5EF4-FFF2-40B4-BE49-F238E27FC236}">
                <a16:creationId xmlns:a16="http://schemas.microsoft.com/office/drawing/2014/main" id="{1074A59D-DDE4-4FB2-838A-D5C8E7AD19E1}"/>
              </a:ext>
            </a:extLst>
          </p:cNvPr>
          <p:cNvSpPr>
            <a:spLocks noGrp="1"/>
          </p:cNvSpPr>
          <p:nvPr>
            <p:ph sz="quarter" idx="22"/>
          </p:nvPr>
        </p:nvSpPr>
        <p:spPr>
          <a:xfrm>
            <a:off x="8146122" y="1365166"/>
            <a:ext cx="3628710" cy="4734000"/>
          </a:xfrm>
          <a:ln>
            <a:noFill/>
            <a:miter lim="800000"/>
          </a:ln>
        </p:spPr>
        <p:txBody>
          <a:bodyPr lIns="0" r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a:extLst>
              <a:ext uri="{FF2B5EF4-FFF2-40B4-BE49-F238E27FC236}">
                <a16:creationId xmlns:a16="http://schemas.microsoft.com/office/drawing/2014/main" id="{F2DA2588-EB78-4045-A57D-317AA672516D}"/>
              </a:ext>
            </a:extLst>
          </p:cNvPr>
          <p:cNvSpPr>
            <a:spLocks noGrp="1"/>
          </p:cNvSpPr>
          <p:nvPr>
            <p:ph sz="quarter" idx="18"/>
          </p:nvPr>
        </p:nvSpPr>
        <p:spPr>
          <a:xfrm>
            <a:off x="4265611" y="1365166"/>
            <a:ext cx="3628710" cy="4734390"/>
          </a:xfrm>
          <a:ln>
            <a:noFill/>
            <a:miter lim="800000"/>
          </a:ln>
        </p:spPr>
        <p:txBody>
          <a:bodyPr lIns="0" r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Content Placeholder 1">
            <a:extLst>
              <a:ext uri="{FF2B5EF4-FFF2-40B4-BE49-F238E27FC236}">
                <a16:creationId xmlns:a16="http://schemas.microsoft.com/office/drawing/2014/main" id="{31336B0C-F91E-47D8-936F-836334818CB0}"/>
              </a:ext>
            </a:extLst>
          </p:cNvPr>
          <p:cNvSpPr>
            <a:spLocks noGrp="1"/>
          </p:cNvSpPr>
          <p:nvPr>
            <p:ph sz="quarter" idx="17"/>
          </p:nvPr>
        </p:nvSpPr>
        <p:spPr>
          <a:xfrm>
            <a:off x="385100" y="1365166"/>
            <a:ext cx="3628710" cy="4734000"/>
          </a:xfrm>
          <a:ln>
            <a:noFill/>
            <a:miter lim="800000"/>
          </a:ln>
        </p:spPr>
        <p:txBody>
          <a:bodyPr lIns="0" r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a:extLst>
              <a:ext uri="{FF2B5EF4-FFF2-40B4-BE49-F238E27FC236}">
                <a16:creationId xmlns:a16="http://schemas.microsoft.com/office/drawing/2014/main" id="{C64F2FF0-0CF5-4CC1-8878-96534C54D9A0}"/>
              </a:ext>
            </a:extLst>
          </p:cNvPr>
          <p:cNvSpPr>
            <a:spLocks noGrp="1"/>
          </p:cNvSpPr>
          <p:nvPr>
            <p:ph type="ftr" sz="quarter" idx="23"/>
          </p:nvPr>
        </p:nvSpPr>
        <p:spPr/>
        <p:txBody>
          <a:bodyPr/>
          <a:lstStyle/>
          <a:p>
            <a:r>
              <a:rPr lang="en-US"/>
              <a:t>Confidential | Authorized HPE Partner Use Only</a:t>
            </a:r>
          </a:p>
        </p:txBody>
      </p:sp>
      <p:sp>
        <p:nvSpPr>
          <p:cNvPr id="3" name="Slide Number Placeholder">
            <a:extLst>
              <a:ext uri="{FF2B5EF4-FFF2-40B4-BE49-F238E27FC236}">
                <a16:creationId xmlns:a16="http://schemas.microsoft.com/office/drawing/2014/main" id="{749AAC13-0724-4F89-9282-2A985E0669E8}"/>
              </a:ext>
            </a:extLst>
          </p:cNvPr>
          <p:cNvSpPr>
            <a:spLocks noGrp="1"/>
          </p:cNvSpPr>
          <p:nvPr>
            <p:ph type="sldNum" sz="quarter" idx="24"/>
          </p:nvPr>
        </p:nvSpPr>
        <p:spPr/>
        <p:txBody>
          <a:bodyPr/>
          <a:lstStyle/>
          <a:p>
            <a:pPr defTabSz="1088421"/>
            <a:fld id="{104FC826-72BB-4AF1-BA01-A94F7396A7DC}" type="slidenum">
              <a:rPr lang="en-US" smtClean="0"/>
              <a:pPr defTabSz="1088421"/>
              <a:t>‹#›</a:t>
            </a:fld>
            <a:endParaRPr lang="en-US"/>
          </a:p>
        </p:txBody>
      </p:sp>
    </p:spTree>
    <p:extLst>
      <p:ext uri="{BB962C8B-B14F-4D97-AF65-F5344CB8AC3E}">
        <p14:creationId xmlns:p14="http://schemas.microsoft.com/office/powerpoint/2010/main" val="3387416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hree Content and Headings">
    <p:spTree>
      <p:nvGrpSpPr>
        <p:cNvPr id="1" name=""/>
        <p:cNvGrpSpPr/>
        <p:nvPr/>
      </p:nvGrpSpPr>
      <p:grpSpPr>
        <a:xfrm>
          <a:off x="0" y="0"/>
          <a:ext cx="0" cy="0"/>
          <a:chOff x="0" y="0"/>
          <a:chExt cx="0" cy="0"/>
        </a:xfrm>
      </p:grpSpPr>
      <p:sp>
        <p:nvSpPr>
          <p:cNvPr id="26" name="Content Placeholder 3"/>
          <p:cNvSpPr>
            <a:spLocks noGrp="1"/>
          </p:cNvSpPr>
          <p:nvPr>
            <p:ph sz="quarter" idx="22"/>
          </p:nvPr>
        </p:nvSpPr>
        <p:spPr>
          <a:xfrm>
            <a:off x="8146122" y="1377365"/>
            <a:ext cx="3628710" cy="4718635"/>
          </a:xfrm>
          <a:ln>
            <a:noFill/>
            <a:miter lim="800000"/>
          </a:ln>
        </p:spPr>
        <p:txBody>
          <a:bodyPr lIns="0" r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Heading 3"/>
          <p:cNvSpPr>
            <a:spLocks noGrp="1"/>
          </p:cNvSpPr>
          <p:nvPr>
            <p:ph type="body" sz="quarter" idx="21" hasCustomPrompt="1"/>
          </p:nvPr>
        </p:nvSpPr>
        <p:spPr>
          <a:xfrm>
            <a:off x="8048832" y="996365"/>
            <a:ext cx="3726000" cy="381000"/>
          </a:xfrm>
          <a:ln>
            <a:noFill/>
            <a:miter lim="800000"/>
          </a:ln>
        </p:spPr>
        <p:txBody>
          <a:bodyPr lIns="91440">
            <a:noAutofit/>
          </a:bodyPr>
          <a:lstStyle>
            <a:lvl1pPr marL="0" indent="0">
              <a:spcBef>
                <a:spcPts val="0"/>
              </a:spcBef>
              <a:buNone/>
              <a:defRPr sz="2200" b="1" baseline="0">
                <a:latin typeface="+mn-lt"/>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a:t>Click to add one-line heading</a:t>
            </a:r>
          </a:p>
        </p:txBody>
      </p:sp>
      <p:sp>
        <p:nvSpPr>
          <p:cNvPr id="25" name="Content Placeholder 2"/>
          <p:cNvSpPr>
            <a:spLocks noGrp="1"/>
          </p:cNvSpPr>
          <p:nvPr>
            <p:ph sz="quarter" idx="18"/>
          </p:nvPr>
        </p:nvSpPr>
        <p:spPr>
          <a:xfrm>
            <a:off x="4265611" y="1377365"/>
            <a:ext cx="3628710" cy="4718635"/>
          </a:xfrm>
          <a:ln>
            <a:noFill/>
            <a:miter lim="800000"/>
          </a:ln>
        </p:spPr>
        <p:txBody>
          <a:bodyPr lIns="0" r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Heading 2"/>
          <p:cNvSpPr>
            <a:spLocks noGrp="1"/>
          </p:cNvSpPr>
          <p:nvPr>
            <p:ph type="body" sz="quarter" idx="23" hasCustomPrompt="1"/>
          </p:nvPr>
        </p:nvSpPr>
        <p:spPr>
          <a:xfrm>
            <a:off x="4168321" y="996365"/>
            <a:ext cx="3726000" cy="381000"/>
          </a:xfrm>
          <a:ln>
            <a:noFill/>
            <a:miter lim="800000"/>
          </a:ln>
        </p:spPr>
        <p:txBody>
          <a:bodyPr lIns="91440">
            <a:noAutofit/>
          </a:bodyPr>
          <a:lstStyle>
            <a:lvl1pPr marL="0" indent="0">
              <a:spcBef>
                <a:spcPts val="0"/>
              </a:spcBef>
              <a:buNone/>
              <a:defRPr sz="2200" b="1" baseline="0">
                <a:latin typeface="+mn-lt"/>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a:t>Click to add one-line heading</a:t>
            </a:r>
          </a:p>
        </p:txBody>
      </p:sp>
      <p:sp>
        <p:nvSpPr>
          <p:cNvPr id="24" name="Content Placeholder 1"/>
          <p:cNvSpPr>
            <a:spLocks noGrp="1"/>
          </p:cNvSpPr>
          <p:nvPr>
            <p:ph sz="quarter" idx="17"/>
          </p:nvPr>
        </p:nvSpPr>
        <p:spPr>
          <a:xfrm>
            <a:off x="385100" y="1377365"/>
            <a:ext cx="3628710" cy="4718635"/>
          </a:xfrm>
          <a:ln>
            <a:noFill/>
            <a:miter lim="800000"/>
          </a:ln>
        </p:spPr>
        <p:txBody>
          <a:bodyPr lIns="0" r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Heading 1"/>
          <p:cNvSpPr>
            <a:spLocks noGrp="1"/>
          </p:cNvSpPr>
          <p:nvPr>
            <p:ph type="body" sz="quarter" idx="19" hasCustomPrompt="1"/>
          </p:nvPr>
        </p:nvSpPr>
        <p:spPr>
          <a:xfrm>
            <a:off x="287427" y="996365"/>
            <a:ext cx="3726383" cy="381000"/>
          </a:xfrm>
          <a:ln>
            <a:noFill/>
            <a:miter lim="800000"/>
          </a:ln>
        </p:spPr>
        <p:txBody>
          <a:bodyPr lIns="91440">
            <a:noAutofit/>
          </a:bodyPr>
          <a:lstStyle>
            <a:lvl1pPr marL="0" indent="0">
              <a:spcBef>
                <a:spcPts val="0"/>
              </a:spcBef>
              <a:buNone/>
              <a:defRPr sz="2200" b="1" baseline="0">
                <a:latin typeface="+mn-lt"/>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a:t>Click to add one-line heading</a:t>
            </a:r>
          </a:p>
        </p:txBody>
      </p:sp>
      <p:sp>
        <p:nvSpPr>
          <p:cNvPr id="16" name="Bar"/>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prstClr val="white"/>
              </a:solidFill>
              <a:latin typeface="MetricHPE" panose="020B0503030202060203" pitchFamily="34" charset="-18"/>
            </a:endParaRPr>
          </a:p>
        </p:txBody>
      </p:sp>
      <p:sp>
        <p:nvSpPr>
          <p:cNvPr id="4" name="Title">
            <a:extLst>
              <a:ext uri="{FF2B5EF4-FFF2-40B4-BE49-F238E27FC236}">
                <a16:creationId xmlns:a16="http://schemas.microsoft.com/office/drawing/2014/main" id="{24EE87AE-0267-4C69-AFD6-F9C64969AC26}"/>
              </a:ext>
            </a:extLst>
          </p:cNvPr>
          <p:cNvSpPr>
            <a:spLocks noGrp="1"/>
          </p:cNvSpPr>
          <p:nvPr>
            <p:ph type="title"/>
          </p:nvPr>
        </p:nvSpPr>
        <p:spPr/>
        <p:txBody>
          <a:bodyPr/>
          <a:lstStyle/>
          <a:p>
            <a:r>
              <a:rPr lang="en-US"/>
              <a:t>Click to edit Master title style</a:t>
            </a:r>
          </a:p>
        </p:txBody>
      </p:sp>
      <p:sp>
        <p:nvSpPr>
          <p:cNvPr id="3" name="Slide Number Placeholder">
            <a:extLst>
              <a:ext uri="{FF2B5EF4-FFF2-40B4-BE49-F238E27FC236}">
                <a16:creationId xmlns:a16="http://schemas.microsoft.com/office/drawing/2014/main" id="{BB8A07BF-CB97-4E22-9C06-99A9D26C8199}"/>
              </a:ext>
            </a:extLst>
          </p:cNvPr>
          <p:cNvSpPr>
            <a:spLocks noGrp="1"/>
          </p:cNvSpPr>
          <p:nvPr>
            <p:ph type="sldNum" sz="quarter" idx="25"/>
          </p:nvPr>
        </p:nvSpPr>
        <p:spPr/>
        <p:txBody>
          <a:bodyPr/>
          <a:lstStyle/>
          <a:p>
            <a:pPr defTabSz="1088421"/>
            <a:fld id="{104FC826-72BB-4AF1-BA01-A94F7396A7DC}" type="slidenum">
              <a:rPr lang="en-US" smtClean="0"/>
              <a:pPr defTabSz="1088421"/>
              <a:t>‹#›</a:t>
            </a:fld>
            <a:endParaRPr lang="en-US"/>
          </a:p>
        </p:txBody>
      </p:sp>
      <p:sp>
        <p:nvSpPr>
          <p:cNvPr id="2" name="Footer Placeholder">
            <a:extLst>
              <a:ext uri="{FF2B5EF4-FFF2-40B4-BE49-F238E27FC236}">
                <a16:creationId xmlns:a16="http://schemas.microsoft.com/office/drawing/2014/main" id="{7833D610-4CA4-41A3-B735-6F0642F98549}"/>
              </a:ext>
            </a:extLst>
          </p:cNvPr>
          <p:cNvSpPr>
            <a:spLocks noGrp="1"/>
          </p:cNvSpPr>
          <p:nvPr>
            <p:ph type="ftr" sz="quarter" idx="24"/>
          </p:nvPr>
        </p:nvSpPr>
        <p:spPr/>
        <p:txBody>
          <a:bodyPr/>
          <a:lstStyle/>
          <a:p>
            <a:r>
              <a:rPr lang="en-US"/>
              <a:t>Confidential | Authorized HPE Partner Use Only</a:t>
            </a:r>
          </a:p>
        </p:txBody>
      </p:sp>
    </p:spTree>
    <p:extLst>
      <p:ext uri="{BB962C8B-B14F-4D97-AF65-F5344CB8AC3E}">
        <p14:creationId xmlns:p14="http://schemas.microsoft.com/office/powerpoint/2010/main" val="1351998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hree Content, Subtitle and Headings">
    <p:spTree>
      <p:nvGrpSpPr>
        <p:cNvPr id="1" name=""/>
        <p:cNvGrpSpPr/>
        <p:nvPr/>
      </p:nvGrpSpPr>
      <p:grpSpPr>
        <a:xfrm>
          <a:off x="0" y="0"/>
          <a:ext cx="0" cy="0"/>
          <a:chOff x="0" y="0"/>
          <a:chExt cx="0" cy="0"/>
        </a:xfrm>
      </p:grpSpPr>
      <p:sp>
        <p:nvSpPr>
          <p:cNvPr id="19" name="Content Placeholder 3">
            <a:extLst>
              <a:ext uri="{FF2B5EF4-FFF2-40B4-BE49-F238E27FC236}">
                <a16:creationId xmlns:a16="http://schemas.microsoft.com/office/drawing/2014/main" id="{1074A59D-DDE4-4FB2-838A-D5C8E7AD19E1}"/>
              </a:ext>
            </a:extLst>
          </p:cNvPr>
          <p:cNvSpPr>
            <a:spLocks noGrp="1"/>
          </p:cNvSpPr>
          <p:nvPr>
            <p:ph sz="quarter" idx="22"/>
          </p:nvPr>
        </p:nvSpPr>
        <p:spPr>
          <a:xfrm>
            <a:off x="8146122" y="1747514"/>
            <a:ext cx="3628710" cy="4352042"/>
          </a:xfrm>
          <a:ln>
            <a:noFill/>
            <a:miter lim="800000"/>
          </a:ln>
        </p:spPr>
        <p:txBody>
          <a:bodyPr lIns="0" r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Heading 3">
            <a:extLst>
              <a:ext uri="{FF2B5EF4-FFF2-40B4-BE49-F238E27FC236}">
                <a16:creationId xmlns:a16="http://schemas.microsoft.com/office/drawing/2014/main" id="{2B395F8D-D2D6-46E9-A9E6-236C365E0BE9}"/>
              </a:ext>
            </a:extLst>
          </p:cNvPr>
          <p:cNvSpPr>
            <a:spLocks noGrp="1"/>
          </p:cNvSpPr>
          <p:nvPr>
            <p:ph type="body" sz="quarter" idx="21" hasCustomPrompt="1"/>
          </p:nvPr>
        </p:nvSpPr>
        <p:spPr>
          <a:xfrm>
            <a:off x="8048832" y="1365166"/>
            <a:ext cx="3726000" cy="381000"/>
          </a:xfrm>
          <a:ln>
            <a:noFill/>
            <a:miter lim="800000"/>
          </a:ln>
        </p:spPr>
        <p:txBody>
          <a:bodyPr lIns="91440">
            <a:noAutofit/>
          </a:bodyPr>
          <a:lstStyle>
            <a:lvl1pPr marL="0" indent="0">
              <a:spcBef>
                <a:spcPts val="0"/>
              </a:spcBef>
              <a:buNone/>
              <a:defRPr sz="2200" b="1" baseline="0">
                <a:latin typeface="+mn-lt"/>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a:t>Click to add one-line heading</a:t>
            </a:r>
          </a:p>
        </p:txBody>
      </p:sp>
      <p:sp>
        <p:nvSpPr>
          <p:cNvPr id="18" name="Content Placeholder 2">
            <a:extLst>
              <a:ext uri="{FF2B5EF4-FFF2-40B4-BE49-F238E27FC236}">
                <a16:creationId xmlns:a16="http://schemas.microsoft.com/office/drawing/2014/main" id="{F2DA2588-EB78-4045-A57D-317AA672516D}"/>
              </a:ext>
            </a:extLst>
          </p:cNvPr>
          <p:cNvSpPr>
            <a:spLocks noGrp="1"/>
          </p:cNvSpPr>
          <p:nvPr>
            <p:ph sz="quarter" idx="18"/>
          </p:nvPr>
        </p:nvSpPr>
        <p:spPr>
          <a:xfrm>
            <a:off x="4265611" y="1747514"/>
            <a:ext cx="3628710" cy="4352042"/>
          </a:xfrm>
          <a:ln>
            <a:noFill/>
            <a:miter lim="800000"/>
          </a:ln>
        </p:spPr>
        <p:txBody>
          <a:bodyPr lIns="0" r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Heading 2">
            <a:extLst>
              <a:ext uri="{FF2B5EF4-FFF2-40B4-BE49-F238E27FC236}">
                <a16:creationId xmlns:a16="http://schemas.microsoft.com/office/drawing/2014/main" id="{1E3C34FD-66F2-429D-BA98-17802C5C837E}"/>
              </a:ext>
            </a:extLst>
          </p:cNvPr>
          <p:cNvSpPr>
            <a:spLocks noGrp="1"/>
          </p:cNvSpPr>
          <p:nvPr>
            <p:ph type="body" sz="quarter" idx="23" hasCustomPrompt="1"/>
          </p:nvPr>
        </p:nvSpPr>
        <p:spPr>
          <a:xfrm>
            <a:off x="4168321" y="1365166"/>
            <a:ext cx="3726000" cy="381000"/>
          </a:xfrm>
          <a:ln>
            <a:noFill/>
            <a:miter lim="800000"/>
          </a:ln>
        </p:spPr>
        <p:txBody>
          <a:bodyPr lIns="91440">
            <a:noAutofit/>
          </a:bodyPr>
          <a:lstStyle>
            <a:lvl1pPr marL="0" indent="0">
              <a:spcBef>
                <a:spcPts val="0"/>
              </a:spcBef>
              <a:buNone/>
              <a:defRPr sz="2200" b="1" baseline="0">
                <a:latin typeface="+mn-lt"/>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a:t>Click to add one-line heading</a:t>
            </a:r>
          </a:p>
        </p:txBody>
      </p:sp>
      <p:sp>
        <p:nvSpPr>
          <p:cNvPr id="31" name="Content Placeholder 1">
            <a:extLst>
              <a:ext uri="{FF2B5EF4-FFF2-40B4-BE49-F238E27FC236}">
                <a16:creationId xmlns:a16="http://schemas.microsoft.com/office/drawing/2014/main" id="{31336B0C-F91E-47D8-936F-836334818CB0}"/>
              </a:ext>
            </a:extLst>
          </p:cNvPr>
          <p:cNvSpPr>
            <a:spLocks noGrp="1"/>
          </p:cNvSpPr>
          <p:nvPr>
            <p:ph sz="quarter" idx="17"/>
          </p:nvPr>
        </p:nvSpPr>
        <p:spPr>
          <a:xfrm>
            <a:off x="385100" y="1747514"/>
            <a:ext cx="3628710" cy="4352042"/>
          </a:xfrm>
          <a:ln>
            <a:noFill/>
            <a:miter lim="800000"/>
          </a:ln>
        </p:spPr>
        <p:txBody>
          <a:bodyPr lIns="0" r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Heading 1">
            <a:extLst>
              <a:ext uri="{FF2B5EF4-FFF2-40B4-BE49-F238E27FC236}">
                <a16:creationId xmlns:a16="http://schemas.microsoft.com/office/drawing/2014/main" id="{2C5A79F9-54A7-42C3-958C-707025A75133}"/>
              </a:ext>
            </a:extLst>
          </p:cNvPr>
          <p:cNvSpPr>
            <a:spLocks noGrp="1"/>
          </p:cNvSpPr>
          <p:nvPr>
            <p:ph type="body" sz="quarter" idx="19" hasCustomPrompt="1"/>
          </p:nvPr>
        </p:nvSpPr>
        <p:spPr>
          <a:xfrm>
            <a:off x="287427" y="1365166"/>
            <a:ext cx="3726383" cy="381000"/>
          </a:xfrm>
          <a:ln>
            <a:noFill/>
            <a:miter lim="800000"/>
          </a:ln>
        </p:spPr>
        <p:txBody>
          <a:bodyPr lIns="91440">
            <a:noAutofit/>
          </a:bodyPr>
          <a:lstStyle>
            <a:lvl1pPr marL="0" indent="0">
              <a:spcBef>
                <a:spcPts val="0"/>
              </a:spcBef>
              <a:buNone/>
              <a:defRPr sz="2200" b="1" baseline="0">
                <a:latin typeface="+mn-lt"/>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a:t>Click to add one-line heading</a:t>
            </a:r>
          </a:p>
        </p:txBody>
      </p:sp>
      <p:sp>
        <p:nvSpPr>
          <p:cNvPr id="28" name="Bar"/>
          <p:cNvSpPr/>
          <p:nvPr userDrawn="1"/>
        </p:nvSpPr>
        <p:spPr>
          <a:xfrm>
            <a:off x="385100" y="118949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prstClr val="white"/>
              </a:solidFill>
              <a:latin typeface="+mn-lt"/>
            </a:endParaRPr>
          </a:p>
        </p:txBody>
      </p:sp>
      <p:sp>
        <p:nvSpPr>
          <p:cNvPr id="14" name="Subtitle">
            <a:extLst>
              <a:ext uri="{FF2B5EF4-FFF2-40B4-BE49-F238E27FC236}">
                <a16:creationId xmlns:a16="http://schemas.microsoft.com/office/drawing/2014/main" id="{C831EBB5-21C4-4F56-9D7F-EDB7844B96AF}"/>
              </a:ext>
            </a:extLst>
          </p:cNvPr>
          <p:cNvSpPr>
            <a:spLocks noGrp="1"/>
          </p:cNvSpPr>
          <p:nvPr>
            <p:ph type="body" sz="quarter" idx="13" hasCustomPrompt="1"/>
          </p:nvPr>
        </p:nvSpPr>
        <p:spPr>
          <a:xfrm>
            <a:off x="281746" y="704332"/>
            <a:ext cx="11498270" cy="381000"/>
          </a:xfrm>
        </p:spPr>
        <p:txBody>
          <a:bodyPr vert="horz" lIns="91440" tIns="91440" rIns="91440" bIns="91440" rtlCol="0" anchor="ctr">
            <a:noAutofit/>
          </a:bodyPr>
          <a:lstStyle>
            <a:lvl1pPr marL="0" indent="0">
              <a:buNone/>
              <a:defRPr sz="2400" baseline="0" dirty="0">
                <a:latin typeface="+mn-lt"/>
              </a:defRPr>
            </a:lvl1pPr>
          </a:lstStyle>
          <a:p>
            <a:pPr marL="182880" lvl="0" indent="-182880">
              <a:spcBef>
                <a:spcPts val="0"/>
              </a:spcBef>
            </a:pPr>
            <a:r>
              <a:rPr lang="en-US"/>
              <a:t>Click to add one-line subtitle</a:t>
            </a:r>
          </a:p>
        </p:txBody>
      </p:sp>
      <p:sp>
        <p:nvSpPr>
          <p:cNvPr id="4" name="Title">
            <a:extLst>
              <a:ext uri="{FF2B5EF4-FFF2-40B4-BE49-F238E27FC236}">
                <a16:creationId xmlns:a16="http://schemas.microsoft.com/office/drawing/2014/main" id="{C9EF0ECA-DE60-41FE-A905-507AB710EE5B}"/>
              </a:ext>
            </a:extLst>
          </p:cNvPr>
          <p:cNvSpPr>
            <a:spLocks noGrp="1"/>
          </p:cNvSpPr>
          <p:nvPr>
            <p:ph type="title"/>
          </p:nvPr>
        </p:nvSpPr>
        <p:spPr/>
        <p:txBody>
          <a:bodyPr/>
          <a:lstStyle/>
          <a:p>
            <a:r>
              <a:rPr lang="en-US"/>
              <a:t>Click to edit Master title style</a:t>
            </a:r>
          </a:p>
        </p:txBody>
      </p:sp>
      <p:sp>
        <p:nvSpPr>
          <p:cNvPr id="3" name="Slide Number Placeholder">
            <a:extLst>
              <a:ext uri="{FF2B5EF4-FFF2-40B4-BE49-F238E27FC236}">
                <a16:creationId xmlns:a16="http://schemas.microsoft.com/office/drawing/2014/main" id="{FF0756C0-7641-4173-A68F-865597D4BB0D}"/>
              </a:ext>
            </a:extLst>
          </p:cNvPr>
          <p:cNvSpPr>
            <a:spLocks noGrp="1"/>
          </p:cNvSpPr>
          <p:nvPr>
            <p:ph type="sldNum" sz="quarter" idx="25"/>
          </p:nvPr>
        </p:nvSpPr>
        <p:spPr/>
        <p:txBody>
          <a:bodyPr/>
          <a:lstStyle/>
          <a:p>
            <a:pPr defTabSz="1088421"/>
            <a:fld id="{104FC826-72BB-4AF1-BA01-A94F7396A7DC}" type="slidenum">
              <a:rPr lang="en-US" smtClean="0"/>
              <a:pPr defTabSz="1088421"/>
              <a:t>‹#›</a:t>
            </a:fld>
            <a:endParaRPr lang="en-US"/>
          </a:p>
        </p:txBody>
      </p:sp>
      <p:sp>
        <p:nvSpPr>
          <p:cNvPr id="2" name="Footer Placeholder">
            <a:extLst>
              <a:ext uri="{FF2B5EF4-FFF2-40B4-BE49-F238E27FC236}">
                <a16:creationId xmlns:a16="http://schemas.microsoft.com/office/drawing/2014/main" id="{3221C879-23BF-48A0-9B6C-5B66C3419755}"/>
              </a:ext>
            </a:extLst>
          </p:cNvPr>
          <p:cNvSpPr>
            <a:spLocks noGrp="1"/>
          </p:cNvSpPr>
          <p:nvPr>
            <p:ph type="ftr" sz="quarter" idx="24"/>
          </p:nvPr>
        </p:nvSpPr>
        <p:spPr/>
        <p:txBody>
          <a:bodyPr/>
          <a:lstStyle/>
          <a:p>
            <a:r>
              <a:rPr lang="en-US"/>
              <a:t>Confidential | Authorized HPE Partner Use Only</a:t>
            </a:r>
          </a:p>
        </p:txBody>
      </p:sp>
    </p:spTree>
    <p:extLst>
      <p:ext uri="{BB962C8B-B14F-4D97-AF65-F5344CB8AC3E}">
        <p14:creationId xmlns:p14="http://schemas.microsoft.com/office/powerpoint/2010/main" val="3913961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Bar"/>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prstClr val="white"/>
              </a:solidFill>
              <a:latin typeface="MetricHPE" panose="020B0503030202060203" pitchFamily="34" charset="-18"/>
            </a:endParaRPr>
          </a:p>
        </p:txBody>
      </p:sp>
      <p:sp>
        <p:nvSpPr>
          <p:cNvPr id="4" name="Title">
            <a:extLst>
              <a:ext uri="{FF2B5EF4-FFF2-40B4-BE49-F238E27FC236}">
                <a16:creationId xmlns:a16="http://schemas.microsoft.com/office/drawing/2014/main" id="{EAE54251-B0D2-4947-83BB-BD7F95F3A0E8}"/>
              </a:ext>
            </a:extLst>
          </p:cNvPr>
          <p:cNvSpPr>
            <a:spLocks noGrp="1"/>
          </p:cNvSpPr>
          <p:nvPr>
            <p:ph type="title"/>
          </p:nvPr>
        </p:nvSpPr>
        <p:spPr/>
        <p:txBody>
          <a:bodyPr/>
          <a:lstStyle/>
          <a:p>
            <a:r>
              <a:rPr lang="en-US"/>
              <a:t>Click to edit Master title style</a:t>
            </a:r>
          </a:p>
        </p:txBody>
      </p:sp>
      <p:sp>
        <p:nvSpPr>
          <p:cNvPr id="3" name="Slide Number Placeholder">
            <a:extLst>
              <a:ext uri="{FF2B5EF4-FFF2-40B4-BE49-F238E27FC236}">
                <a16:creationId xmlns:a16="http://schemas.microsoft.com/office/drawing/2014/main" id="{8287B217-2E30-4712-99AE-652EEDB044CE}"/>
              </a:ext>
            </a:extLst>
          </p:cNvPr>
          <p:cNvSpPr>
            <a:spLocks noGrp="1"/>
          </p:cNvSpPr>
          <p:nvPr>
            <p:ph type="sldNum" sz="quarter" idx="11"/>
          </p:nvPr>
        </p:nvSpPr>
        <p:spPr/>
        <p:txBody>
          <a:bodyPr/>
          <a:lstStyle/>
          <a:p>
            <a:pPr defTabSz="1088421"/>
            <a:fld id="{104FC826-72BB-4AF1-BA01-A94F7396A7DC}" type="slidenum">
              <a:rPr lang="en-US" smtClean="0"/>
              <a:pPr defTabSz="1088421"/>
              <a:t>‹#›</a:t>
            </a:fld>
            <a:endParaRPr lang="en-US"/>
          </a:p>
        </p:txBody>
      </p:sp>
      <p:sp>
        <p:nvSpPr>
          <p:cNvPr id="2" name="Footer Placeholder">
            <a:extLst>
              <a:ext uri="{FF2B5EF4-FFF2-40B4-BE49-F238E27FC236}">
                <a16:creationId xmlns:a16="http://schemas.microsoft.com/office/drawing/2014/main" id="{64EA22A1-FE1F-4F4A-9C07-F0E86D67EF45}"/>
              </a:ext>
            </a:extLst>
          </p:cNvPr>
          <p:cNvSpPr>
            <a:spLocks noGrp="1"/>
          </p:cNvSpPr>
          <p:nvPr>
            <p:ph type="ftr" sz="quarter" idx="10"/>
          </p:nvPr>
        </p:nvSpPr>
        <p:spPr/>
        <p:txBody>
          <a:bodyPr/>
          <a:lstStyle/>
          <a:p>
            <a:r>
              <a:rPr lang="en-US"/>
              <a:t>Confidential | Authorized HPE Partner Use Only</a:t>
            </a:r>
          </a:p>
        </p:txBody>
      </p:sp>
    </p:spTree>
    <p:extLst>
      <p:ext uri="{BB962C8B-B14F-4D97-AF65-F5344CB8AC3E}">
        <p14:creationId xmlns:p14="http://schemas.microsoft.com/office/powerpoint/2010/main" val="104314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13" name="Subtitle">
            <a:extLst>
              <a:ext uri="{FF2B5EF4-FFF2-40B4-BE49-F238E27FC236}">
                <a16:creationId xmlns:a16="http://schemas.microsoft.com/office/drawing/2014/main" id="{71AE6212-DACF-49FB-929D-2FA8B00CFD70}"/>
              </a:ext>
            </a:extLst>
          </p:cNvPr>
          <p:cNvSpPr>
            <a:spLocks noGrp="1"/>
          </p:cNvSpPr>
          <p:nvPr>
            <p:ph type="body" sz="quarter" idx="13" hasCustomPrompt="1"/>
          </p:nvPr>
        </p:nvSpPr>
        <p:spPr>
          <a:xfrm>
            <a:off x="281746" y="704332"/>
            <a:ext cx="11529254" cy="381000"/>
          </a:xfrm>
        </p:spPr>
        <p:txBody>
          <a:bodyPr vert="horz" lIns="91440" tIns="91440" rIns="91440" bIns="91440" rtlCol="0" anchor="ctr">
            <a:noAutofit/>
          </a:bodyPr>
          <a:lstStyle>
            <a:lvl1pPr marL="0" indent="0">
              <a:buNone/>
              <a:defRPr sz="2400" baseline="0" dirty="0">
                <a:latin typeface="+mn-lt"/>
              </a:defRPr>
            </a:lvl1pPr>
          </a:lstStyle>
          <a:p>
            <a:pPr marL="182880" lvl="0" indent="-182880">
              <a:spcBef>
                <a:spcPts val="0"/>
              </a:spcBef>
            </a:pPr>
            <a:r>
              <a:rPr lang="en-US"/>
              <a:t>Click to add one-line subtitle</a:t>
            </a:r>
          </a:p>
        </p:txBody>
      </p:sp>
      <p:sp>
        <p:nvSpPr>
          <p:cNvPr id="10" name="Bar"/>
          <p:cNvSpPr/>
          <p:nvPr userDrawn="1"/>
        </p:nvSpPr>
        <p:spPr>
          <a:xfrm>
            <a:off x="385100" y="118949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prstClr val="white"/>
              </a:solidFill>
              <a:latin typeface="MetricHPE" panose="020B0503030202060203" pitchFamily="34" charset="-18"/>
            </a:endParaRPr>
          </a:p>
        </p:txBody>
      </p:sp>
      <p:sp>
        <p:nvSpPr>
          <p:cNvPr id="2" name="Title">
            <a:extLst>
              <a:ext uri="{FF2B5EF4-FFF2-40B4-BE49-F238E27FC236}">
                <a16:creationId xmlns:a16="http://schemas.microsoft.com/office/drawing/2014/main" id="{90391D03-EF6B-45A2-9268-5A807C7AE716}"/>
              </a:ext>
            </a:extLst>
          </p:cNvPr>
          <p:cNvSpPr>
            <a:spLocks noGrp="1"/>
          </p:cNvSpPr>
          <p:nvPr>
            <p:ph type="title"/>
          </p:nvPr>
        </p:nvSpPr>
        <p:spPr/>
        <p:txBody>
          <a:bodyPr/>
          <a:lstStyle/>
          <a:p>
            <a:r>
              <a:rPr lang="en-US"/>
              <a:t>Click to edit Master title style</a:t>
            </a:r>
          </a:p>
        </p:txBody>
      </p:sp>
      <p:sp>
        <p:nvSpPr>
          <p:cNvPr id="3" name="Footer Placeholder">
            <a:extLst>
              <a:ext uri="{FF2B5EF4-FFF2-40B4-BE49-F238E27FC236}">
                <a16:creationId xmlns:a16="http://schemas.microsoft.com/office/drawing/2014/main" id="{D8B57979-9B2D-4984-B19E-0EFD2E111CE9}"/>
              </a:ext>
            </a:extLst>
          </p:cNvPr>
          <p:cNvSpPr>
            <a:spLocks noGrp="1"/>
          </p:cNvSpPr>
          <p:nvPr>
            <p:ph type="ftr" sz="quarter" idx="14"/>
          </p:nvPr>
        </p:nvSpPr>
        <p:spPr/>
        <p:txBody>
          <a:bodyPr/>
          <a:lstStyle/>
          <a:p>
            <a:r>
              <a:rPr lang="en-US"/>
              <a:t>Confidential | Authorized HPE Partner Use Only</a:t>
            </a:r>
          </a:p>
        </p:txBody>
      </p:sp>
      <p:sp>
        <p:nvSpPr>
          <p:cNvPr id="4" name="Slide Number Placeholder">
            <a:extLst>
              <a:ext uri="{FF2B5EF4-FFF2-40B4-BE49-F238E27FC236}">
                <a16:creationId xmlns:a16="http://schemas.microsoft.com/office/drawing/2014/main" id="{FA02681C-9BC6-4D8A-BB6B-D65D1A039593}"/>
              </a:ext>
            </a:extLst>
          </p:cNvPr>
          <p:cNvSpPr>
            <a:spLocks noGrp="1"/>
          </p:cNvSpPr>
          <p:nvPr>
            <p:ph type="sldNum" sz="quarter" idx="15"/>
          </p:nvPr>
        </p:nvSpPr>
        <p:spPr/>
        <p:txBody>
          <a:bodyPr/>
          <a:lstStyle/>
          <a:p>
            <a:pPr defTabSz="1088421"/>
            <a:fld id="{104FC826-72BB-4AF1-BA01-A94F7396A7DC}" type="slidenum">
              <a:rPr lang="en-US" smtClean="0"/>
              <a:pPr defTabSz="1088421"/>
              <a:t>‹#›</a:t>
            </a:fld>
            <a:endParaRPr lang="en-US"/>
          </a:p>
        </p:txBody>
      </p:sp>
    </p:spTree>
    <p:extLst>
      <p:ext uri="{BB962C8B-B14F-4D97-AF65-F5344CB8AC3E}">
        <p14:creationId xmlns:p14="http://schemas.microsoft.com/office/powerpoint/2010/main" val="1150557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Only, 2 Line">
    <p:spTree>
      <p:nvGrpSpPr>
        <p:cNvPr id="1" name=""/>
        <p:cNvGrpSpPr/>
        <p:nvPr/>
      </p:nvGrpSpPr>
      <p:grpSpPr>
        <a:xfrm>
          <a:off x="0" y="0"/>
          <a:ext cx="0" cy="0"/>
          <a:chOff x="0" y="0"/>
          <a:chExt cx="0" cy="0"/>
        </a:xfrm>
      </p:grpSpPr>
      <p:sp>
        <p:nvSpPr>
          <p:cNvPr id="15" name="Bar">
            <a:extLst>
              <a:ext uri="{FF2B5EF4-FFF2-40B4-BE49-F238E27FC236}">
                <a16:creationId xmlns:a16="http://schemas.microsoft.com/office/drawing/2014/main" id="{8EF5646D-2EB2-41E1-98F7-8AFF5323E04E}"/>
              </a:ext>
            </a:extLst>
          </p:cNvPr>
          <p:cNvSpPr/>
          <p:nvPr userDrawn="1"/>
        </p:nvSpPr>
        <p:spPr>
          <a:xfrm>
            <a:off x="385100" y="1337656"/>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prstClr val="white"/>
              </a:solidFill>
              <a:latin typeface="MetricHPE" panose="020B0503030202060203" pitchFamily="34" charset="-18"/>
            </a:endParaRPr>
          </a:p>
        </p:txBody>
      </p:sp>
      <p:sp>
        <p:nvSpPr>
          <p:cNvPr id="17" name="Title">
            <a:extLst>
              <a:ext uri="{FF2B5EF4-FFF2-40B4-BE49-F238E27FC236}">
                <a16:creationId xmlns:a16="http://schemas.microsoft.com/office/drawing/2014/main" id="{7764AC2A-714D-48E6-8850-2398C74A5907}"/>
              </a:ext>
            </a:extLst>
          </p:cNvPr>
          <p:cNvSpPr>
            <a:spLocks noGrp="1"/>
          </p:cNvSpPr>
          <p:nvPr>
            <p:ph type="title" hasCustomPrompt="1"/>
          </p:nvPr>
        </p:nvSpPr>
        <p:spPr>
          <a:xfrm>
            <a:off x="289123" y="398368"/>
            <a:ext cx="11494890" cy="868680"/>
          </a:xfrm>
        </p:spPr>
        <p:txBody>
          <a:bodyPr anchor="b"/>
          <a:lstStyle>
            <a:lvl1pPr>
              <a:defRPr/>
            </a:lvl1pPr>
          </a:lstStyle>
          <a:p>
            <a:r>
              <a:rPr lang="en-US"/>
              <a:t>Click to Add</a:t>
            </a:r>
            <a:br>
              <a:rPr lang="en-US"/>
            </a:br>
            <a:r>
              <a:rPr lang="en-US"/>
              <a:t>Two-Line Title</a:t>
            </a:r>
          </a:p>
        </p:txBody>
      </p:sp>
      <p:sp>
        <p:nvSpPr>
          <p:cNvPr id="3" name="Slide Number Placeholder">
            <a:extLst>
              <a:ext uri="{FF2B5EF4-FFF2-40B4-BE49-F238E27FC236}">
                <a16:creationId xmlns:a16="http://schemas.microsoft.com/office/drawing/2014/main" id="{EBA2B6B1-8B85-4F7A-B1B8-3C2A2CA72C15}"/>
              </a:ext>
            </a:extLst>
          </p:cNvPr>
          <p:cNvSpPr>
            <a:spLocks noGrp="1"/>
          </p:cNvSpPr>
          <p:nvPr>
            <p:ph type="sldNum" sz="quarter" idx="11"/>
          </p:nvPr>
        </p:nvSpPr>
        <p:spPr/>
        <p:txBody>
          <a:bodyPr/>
          <a:lstStyle/>
          <a:p>
            <a:pPr defTabSz="1088421"/>
            <a:fld id="{104FC826-72BB-4AF1-BA01-A94F7396A7DC}" type="slidenum">
              <a:rPr lang="en-US" smtClean="0"/>
              <a:pPr defTabSz="1088421"/>
              <a:t>‹#›</a:t>
            </a:fld>
            <a:endParaRPr lang="en-US"/>
          </a:p>
        </p:txBody>
      </p:sp>
      <p:sp>
        <p:nvSpPr>
          <p:cNvPr id="2" name="Footer Placeholder">
            <a:extLst>
              <a:ext uri="{FF2B5EF4-FFF2-40B4-BE49-F238E27FC236}">
                <a16:creationId xmlns:a16="http://schemas.microsoft.com/office/drawing/2014/main" id="{F6172FFC-9966-4FB3-B3D2-FBE84B01901E}"/>
              </a:ext>
            </a:extLst>
          </p:cNvPr>
          <p:cNvSpPr>
            <a:spLocks noGrp="1"/>
          </p:cNvSpPr>
          <p:nvPr>
            <p:ph type="ftr" sz="quarter" idx="10"/>
          </p:nvPr>
        </p:nvSpPr>
        <p:spPr/>
        <p:txBody>
          <a:bodyPr/>
          <a:lstStyle/>
          <a:p>
            <a:r>
              <a:rPr lang="en-US"/>
              <a:t>Confidential | Authorized HPE Partner Use Only</a:t>
            </a:r>
          </a:p>
        </p:txBody>
      </p:sp>
    </p:spTree>
    <p:extLst>
      <p:ext uri="{BB962C8B-B14F-4D97-AF65-F5344CB8AC3E}">
        <p14:creationId xmlns:p14="http://schemas.microsoft.com/office/powerpoint/2010/main" val="3788593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Subtitle, 2 Line">
    <p:spTree>
      <p:nvGrpSpPr>
        <p:cNvPr id="1" name=""/>
        <p:cNvGrpSpPr/>
        <p:nvPr/>
      </p:nvGrpSpPr>
      <p:grpSpPr>
        <a:xfrm>
          <a:off x="0" y="0"/>
          <a:ext cx="0" cy="0"/>
          <a:chOff x="0" y="0"/>
          <a:chExt cx="0" cy="0"/>
        </a:xfrm>
      </p:grpSpPr>
      <p:sp>
        <p:nvSpPr>
          <p:cNvPr id="9" name="Subtitle">
            <a:extLst>
              <a:ext uri="{FF2B5EF4-FFF2-40B4-BE49-F238E27FC236}">
                <a16:creationId xmlns:a16="http://schemas.microsoft.com/office/drawing/2014/main" id="{6957406C-CA6F-47F8-9FC9-A15BE313C415}"/>
              </a:ext>
            </a:extLst>
          </p:cNvPr>
          <p:cNvSpPr>
            <a:spLocks noGrp="1"/>
          </p:cNvSpPr>
          <p:nvPr>
            <p:ph type="body" sz="quarter" idx="13" hasCustomPrompt="1"/>
          </p:nvPr>
        </p:nvSpPr>
        <p:spPr>
          <a:xfrm>
            <a:off x="281746" y="1178166"/>
            <a:ext cx="11529254" cy="381000"/>
          </a:xfrm>
        </p:spPr>
        <p:txBody>
          <a:bodyPr vert="horz" lIns="91440" tIns="91440" rIns="91440" bIns="91440" rtlCol="0" anchor="ctr">
            <a:noAutofit/>
          </a:bodyPr>
          <a:lstStyle>
            <a:lvl1pPr marL="0" indent="0">
              <a:buNone/>
              <a:defRPr sz="2400" baseline="0" dirty="0">
                <a:latin typeface="+mn-lt"/>
              </a:defRPr>
            </a:lvl1pPr>
          </a:lstStyle>
          <a:p>
            <a:pPr marL="182880" lvl="0" indent="-182880">
              <a:spcBef>
                <a:spcPts val="0"/>
              </a:spcBef>
            </a:pPr>
            <a:r>
              <a:rPr lang="en-US"/>
              <a:t>Click to add one-line subtitle</a:t>
            </a:r>
          </a:p>
        </p:txBody>
      </p:sp>
      <p:sp>
        <p:nvSpPr>
          <p:cNvPr id="10" name="Bar">
            <a:extLst>
              <a:ext uri="{FF2B5EF4-FFF2-40B4-BE49-F238E27FC236}">
                <a16:creationId xmlns:a16="http://schemas.microsoft.com/office/drawing/2014/main" id="{371489F8-FD72-440E-84EC-51D4A768BB5E}"/>
              </a:ext>
            </a:extLst>
          </p:cNvPr>
          <p:cNvSpPr/>
          <p:nvPr userDrawn="1"/>
        </p:nvSpPr>
        <p:spPr>
          <a:xfrm>
            <a:off x="385100" y="1663329"/>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prstClr val="white"/>
              </a:solidFill>
              <a:latin typeface="MetricHPE" panose="020B0503030202060203" pitchFamily="34" charset="-18"/>
            </a:endParaRPr>
          </a:p>
        </p:txBody>
      </p:sp>
      <p:sp>
        <p:nvSpPr>
          <p:cNvPr id="22" name="Title">
            <a:extLst>
              <a:ext uri="{FF2B5EF4-FFF2-40B4-BE49-F238E27FC236}">
                <a16:creationId xmlns:a16="http://schemas.microsoft.com/office/drawing/2014/main" id="{5535819F-7681-4776-AE9B-BEAB22E80CFE}"/>
              </a:ext>
            </a:extLst>
          </p:cNvPr>
          <p:cNvSpPr>
            <a:spLocks noGrp="1"/>
          </p:cNvSpPr>
          <p:nvPr>
            <p:ph type="title" hasCustomPrompt="1"/>
          </p:nvPr>
        </p:nvSpPr>
        <p:spPr>
          <a:xfrm>
            <a:off x="289123" y="398368"/>
            <a:ext cx="11494890" cy="868680"/>
          </a:xfrm>
        </p:spPr>
        <p:txBody>
          <a:bodyPr anchor="b"/>
          <a:lstStyle>
            <a:lvl1pPr>
              <a:defRPr/>
            </a:lvl1pPr>
          </a:lstStyle>
          <a:p>
            <a:r>
              <a:rPr lang="en-US"/>
              <a:t>Click to Add</a:t>
            </a:r>
            <a:br>
              <a:rPr lang="en-US"/>
            </a:br>
            <a:r>
              <a:rPr lang="en-US"/>
              <a:t>Two-Line Title</a:t>
            </a:r>
          </a:p>
        </p:txBody>
      </p:sp>
      <p:sp>
        <p:nvSpPr>
          <p:cNvPr id="3" name="Slide Number Placeholder">
            <a:extLst>
              <a:ext uri="{FF2B5EF4-FFF2-40B4-BE49-F238E27FC236}">
                <a16:creationId xmlns:a16="http://schemas.microsoft.com/office/drawing/2014/main" id="{C903090B-018E-41F6-821A-0DB185B16788}"/>
              </a:ext>
            </a:extLst>
          </p:cNvPr>
          <p:cNvSpPr>
            <a:spLocks noGrp="1"/>
          </p:cNvSpPr>
          <p:nvPr>
            <p:ph type="sldNum" sz="quarter" idx="15"/>
          </p:nvPr>
        </p:nvSpPr>
        <p:spPr/>
        <p:txBody>
          <a:bodyPr/>
          <a:lstStyle/>
          <a:p>
            <a:pPr defTabSz="1088421"/>
            <a:fld id="{104FC826-72BB-4AF1-BA01-A94F7396A7DC}" type="slidenum">
              <a:rPr lang="en-US" smtClean="0"/>
              <a:pPr defTabSz="1088421"/>
              <a:t>‹#›</a:t>
            </a:fld>
            <a:endParaRPr lang="en-US"/>
          </a:p>
        </p:txBody>
      </p:sp>
      <p:sp>
        <p:nvSpPr>
          <p:cNvPr id="2" name="Footer Placeholder">
            <a:extLst>
              <a:ext uri="{FF2B5EF4-FFF2-40B4-BE49-F238E27FC236}">
                <a16:creationId xmlns:a16="http://schemas.microsoft.com/office/drawing/2014/main" id="{4EE71AD2-3B17-4BBC-A780-3AEAE01E7470}"/>
              </a:ext>
            </a:extLst>
          </p:cNvPr>
          <p:cNvSpPr>
            <a:spLocks noGrp="1"/>
          </p:cNvSpPr>
          <p:nvPr>
            <p:ph type="ftr" sz="quarter" idx="14"/>
          </p:nvPr>
        </p:nvSpPr>
        <p:spPr/>
        <p:txBody>
          <a:bodyPr/>
          <a:lstStyle/>
          <a:p>
            <a:r>
              <a:rPr lang="en-US"/>
              <a:t>Confidential | Authorized HPE Partner Use Only</a:t>
            </a:r>
          </a:p>
        </p:txBody>
      </p:sp>
    </p:spTree>
    <p:extLst>
      <p:ext uri="{BB962C8B-B14F-4D97-AF65-F5344CB8AC3E}">
        <p14:creationId xmlns:p14="http://schemas.microsoft.com/office/powerpoint/2010/main" val="1172282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Only, Left">
    <p:spTree>
      <p:nvGrpSpPr>
        <p:cNvPr id="1" name=""/>
        <p:cNvGrpSpPr/>
        <p:nvPr/>
      </p:nvGrpSpPr>
      <p:grpSpPr>
        <a:xfrm>
          <a:off x="0" y="0"/>
          <a:ext cx="0" cy="0"/>
          <a:chOff x="0" y="0"/>
          <a:chExt cx="0" cy="0"/>
        </a:xfrm>
      </p:grpSpPr>
      <p:sp>
        <p:nvSpPr>
          <p:cNvPr id="8" name="Bar"/>
          <p:cNvSpPr/>
          <p:nvPr userDrawn="1"/>
        </p:nvSpPr>
        <p:spPr>
          <a:xfrm>
            <a:off x="385100" y="3616182"/>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prstClr val="white"/>
              </a:solidFill>
              <a:latin typeface="MetricHPE" panose="020B0503030202060203" pitchFamily="34" charset="-18"/>
            </a:endParaRPr>
          </a:p>
        </p:txBody>
      </p:sp>
      <p:sp>
        <p:nvSpPr>
          <p:cNvPr id="2" name="Title"/>
          <p:cNvSpPr>
            <a:spLocks noGrp="1"/>
          </p:cNvSpPr>
          <p:nvPr>
            <p:ph type="title" hasCustomPrompt="1"/>
          </p:nvPr>
        </p:nvSpPr>
        <p:spPr>
          <a:xfrm>
            <a:off x="289123" y="2676894"/>
            <a:ext cx="3685309" cy="868680"/>
          </a:xfrm>
        </p:spPr>
        <p:txBody>
          <a:bodyPr anchor="b"/>
          <a:lstStyle>
            <a:lvl1pPr>
              <a:defRPr/>
            </a:lvl1pPr>
          </a:lstStyle>
          <a:p>
            <a:r>
              <a:rPr lang="en-US"/>
              <a:t>Click to Add</a:t>
            </a:r>
            <a:br>
              <a:rPr lang="en-US"/>
            </a:br>
            <a:r>
              <a:rPr lang="en-US"/>
              <a:t>multi-Line Title</a:t>
            </a:r>
          </a:p>
        </p:txBody>
      </p:sp>
      <p:sp>
        <p:nvSpPr>
          <p:cNvPr id="4" name="Slide Number Placeholder">
            <a:extLst>
              <a:ext uri="{FF2B5EF4-FFF2-40B4-BE49-F238E27FC236}">
                <a16:creationId xmlns:a16="http://schemas.microsoft.com/office/drawing/2014/main" id="{2818CA98-330E-4FE7-B6FF-632E3112335A}"/>
              </a:ext>
            </a:extLst>
          </p:cNvPr>
          <p:cNvSpPr>
            <a:spLocks noGrp="1"/>
          </p:cNvSpPr>
          <p:nvPr>
            <p:ph type="sldNum" sz="quarter" idx="11"/>
          </p:nvPr>
        </p:nvSpPr>
        <p:spPr/>
        <p:txBody>
          <a:bodyPr/>
          <a:lstStyle/>
          <a:p>
            <a:pPr defTabSz="1088421"/>
            <a:fld id="{104FC826-72BB-4AF1-BA01-A94F7396A7DC}" type="slidenum">
              <a:rPr lang="en-US" smtClean="0"/>
              <a:pPr defTabSz="1088421"/>
              <a:t>‹#›</a:t>
            </a:fld>
            <a:endParaRPr lang="en-US"/>
          </a:p>
        </p:txBody>
      </p:sp>
      <p:sp>
        <p:nvSpPr>
          <p:cNvPr id="3" name="Footer Placeholder">
            <a:extLst>
              <a:ext uri="{FF2B5EF4-FFF2-40B4-BE49-F238E27FC236}">
                <a16:creationId xmlns:a16="http://schemas.microsoft.com/office/drawing/2014/main" id="{1F90604F-7FA1-41D8-9914-866F3305034E}"/>
              </a:ext>
            </a:extLst>
          </p:cNvPr>
          <p:cNvSpPr>
            <a:spLocks noGrp="1"/>
          </p:cNvSpPr>
          <p:nvPr>
            <p:ph type="ftr" sz="quarter" idx="10"/>
          </p:nvPr>
        </p:nvSpPr>
        <p:spPr/>
        <p:txBody>
          <a:bodyPr/>
          <a:lstStyle/>
          <a:p>
            <a:r>
              <a:rPr lang="en-US"/>
              <a:t>Confidential | Authorized HPE Partner Use Only</a:t>
            </a:r>
          </a:p>
        </p:txBody>
      </p:sp>
    </p:spTree>
    <p:extLst>
      <p:ext uri="{BB962C8B-B14F-4D97-AF65-F5344CB8AC3E}">
        <p14:creationId xmlns:p14="http://schemas.microsoft.com/office/powerpoint/2010/main" val="1745650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11" name="Content Placeholder"/>
          <p:cNvSpPr>
            <a:spLocks noGrp="1"/>
          </p:cNvSpPr>
          <p:nvPr>
            <p:ph sz="quarter" idx="13"/>
          </p:nvPr>
        </p:nvSpPr>
        <p:spPr>
          <a:xfrm>
            <a:off x="4076700" y="331788"/>
            <a:ext cx="7734300" cy="5764212"/>
          </a:xfrm>
        </p:spPr>
        <p:txBody>
          <a:bodyPr anchor="ct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Bar"/>
          <p:cNvSpPr/>
          <p:nvPr userDrawn="1"/>
        </p:nvSpPr>
        <p:spPr>
          <a:xfrm>
            <a:off x="385100" y="3616182"/>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prstClr val="white"/>
              </a:solidFill>
              <a:latin typeface="MetricHPE" panose="020B0503030202060203" pitchFamily="34" charset="-18"/>
            </a:endParaRPr>
          </a:p>
        </p:txBody>
      </p:sp>
      <p:sp>
        <p:nvSpPr>
          <p:cNvPr id="2" name="Title"/>
          <p:cNvSpPr>
            <a:spLocks noGrp="1"/>
          </p:cNvSpPr>
          <p:nvPr>
            <p:ph type="title" hasCustomPrompt="1"/>
          </p:nvPr>
        </p:nvSpPr>
        <p:spPr>
          <a:xfrm>
            <a:off x="289122" y="2676894"/>
            <a:ext cx="3536373" cy="868680"/>
          </a:xfrm>
        </p:spPr>
        <p:txBody>
          <a:bodyPr anchor="b"/>
          <a:lstStyle>
            <a:lvl1pPr>
              <a:defRPr/>
            </a:lvl1pPr>
          </a:lstStyle>
          <a:p>
            <a:r>
              <a:rPr lang="en-US"/>
              <a:t>Click to Add</a:t>
            </a:r>
            <a:br>
              <a:rPr lang="en-US"/>
            </a:br>
            <a:r>
              <a:rPr lang="en-US"/>
              <a:t>multi-Line Title</a:t>
            </a:r>
          </a:p>
        </p:txBody>
      </p:sp>
      <p:sp>
        <p:nvSpPr>
          <p:cNvPr id="4" name="Slide Number Placeholder">
            <a:extLst>
              <a:ext uri="{FF2B5EF4-FFF2-40B4-BE49-F238E27FC236}">
                <a16:creationId xmlns:a16="http://schemas.microsoft.com/office/drawing/2014/main" id="{92DC03DA-1907-4E05-9BC8-105621713139}"/>
              </a:ext>
            </a:extLst>
          </p:cNvPr>
          <p:cNvSpPr>
            <a:spLocks noGrp="1"/>
          </p:cNvSpPr>
          <p:nvPr>
            <p:ph type="sldNum" sz="quarter" idx="15"/>
          </p:nvPr>
        </p:nvSpPr>
        <p:spPr/>
        <p:txBody>
          <a:bodyPr/>
          <a:lstStyle/>
          <a:p>
            <a:pPr defTabSz="1088421"/>
            <a:fld id="{104FC826-72BB-4AF1-BA01-A94F7396A7DC}" type="slidenum">
              <a:rPr lang="en-US" smtClean="0"/>
              <a:pPr defTabSz="1088421"/>
              <a:t>‹#›</a:t>
            </a:fld>
            <a:endParaRPr lang="en-US"/>
          </a:p>
        </p:txBody>
      </p:sp>
      <p:sp>
        <p:nvSpPr>
          <p:cNvPr id="3" name="Footer Placeholder">
            <a:extLst>
              <a:ext uri="{FF2B5EF4-FFF2-40B4-BE49-F238E27FC236}">
                <a16:creationId xmlns:a16="http://schemas.microsoft.com/office/drawing/2014/main" id="{DB2C94F6-2456-49E7-A85E-744A4B16A883}"/>
              </a:ext>
            </a:extLst>
          </p:cNvPr>
          <p:cNvSpPr>
            <a:spLocks noGrp="1"/>
          </p:cNvSpPr>
          <p:nvPr>
            <p:ph type="ftr" sz="quarter" idx="14"/>
          </p:nvPr>
        </p:nvSpPr>
        <p:spPr/>
        <p:txBody>
          <a:bodyPr/>
          <a:lstStyle/>
          <a:p>
            <a:r>
              <a:rPr lang="en-US"/>
              <a:t>Confidential | Authorized HPE Partner Use Only</a:t>
            </a:r>
          </a:p>
        </p:txBody>
      </p:sp>
    </p:spTree>
    <p:extLst>
      <p:ext uri="{BB962C8B-B14F-4D97-AF65-F5344CB8AC3E}">
        <p14:creationId xmlns:p14="http://schemas.microsoft.com/office/powerpoint/2010/main" val="367749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ubtitle and Content, Left">
    <p:spTree>
      <p:nvGrpSpPr>
        <p:cNvPr id="1" name=""/>
        <p:cNvGrpSpPr/>
        <p:nvPr/>
      </p:nvGrpSpPr>
      <p:grpSpPr>
        <a:xfrm>
          <a:off x="0" y="0"/>
          <a:ext cx="0" cy="0"/>
          <a:chOff x="0" y="0"/>
          <a:chExt cx="0" cy="0"/>
        </a:xfrm>
      </p:grpSpPr>
      <p:sp>
        <p:nvSpPr>
          <p:cNvPr id="11" name="Content Placeholder"/>
          <p:cNvSpPr>
            <a:spLocks noGrp="1"/>
          </p:cNvSpPr>
          <p:nvPr>
            <p:ph sz="quarter" idx="13"/>
          </p:nvPr>
        </p:nvSpPr>
        <p:spPr>
          <a:xfrm>
            <a:off x="4076700" y="331788"/>
            <a:ext cx="7734300" cy="5764212"/>
          </a:xfrm>
        </p:spPr>
        <p:txBody>
          <a:bodyPr anchor="ct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Bar"/>
          <p:cNvSpPr/>
          <p:nvPr userDrawn="1"/>
        </p:nvSpPr>
        <p:spPr>
          <a:xfrm>
            <a:off x="385100" y="3616182"/>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prstClr val="white"/>
              </a:solidFill>
              <a:latin typeface="MetricHPE" panose="020B0503030202060203" pitchFamily="34" charset="-18"/>
            </a:endParaRPr>
          </a:p>
        </p:txBody>
      </p:sp>
      <p:sp>
        <p:nvSpPr>
          <p:cNvPr id="10" name="Text Placeholder"/>
          <p:cNvSpPr>
            <a:spLocks noGrp="1"/>
          </p:cNvSpPr>
          <p:nvPr>
            <p:ph type="body" sz="quarter" idx="14" hasCustomPrompt="1"/>
          </p:nvPr>
        </p:nvSpPr>
        <p:spPr>
          <a:xfrm>
            <a:off x="289122" y="2691855"/>
            <a:ext cx="3566206" cy="795528"/>
          </a:xfrm>
        </p:spPr>
        <p:txBody>
          <a:bodyPr vert="horz" lIns="91440" tIns="91440" rIns="91440" bIns="91440" rtlCol="0" anchor="ctr">
            <a:noAutofit/>
          </a:bodyPr>
          <a:lstStyle>
            <a:lvl1pPr>
              <a:defRPr sz="2400" baseline="0" dirty="0">
                <a:latin typeface="+mn-lt"/>
              </a:defRPr>
            </a:lvl1pPr>
          </a:lstStyle>
          <a:p>
            <a:pPr marL="0" lvl="0" indent="0">
              <a:spcBef>
                <a:spcPts val="0"/>
              </a:spcBef>
              <a:buNone/>
            </a:pPr>
            <a:r>
              <a:rPr lang="en-US"/>
              <a:t>Click to add</a:t>
            </a:r>
            <a:br>
              <a:rPr lang="en-US"/>
            </a:br>
            <a:r>
              <a:rPr lang="en-US"/>
              <a:t>two-line subtitle</a:t>
            </a:r>
          </a:p>
        </p:txBody>
      </p:sp>
      <p:sp>
        <p:nvSpPr>
          <p:cNvPr id="14" name="Title"/>
          <p:cNvSpPr>
            <a:spLocks noGrp="1"/>
          </p:cNvSpPr>
          <p:nvPr>
            <p:ph type="title" hasCustomPrompt="1"/>
          </p:nvPr>
        </p:nvSpPr>
        <p:spPr>
          <a:xfrm>
            <a:off x="289122" y="1980879"/>
            <a:ext cx="3566206" cy="868680"/>
          </a:xfrm>
        </p:spPr>
        <p:txBody>
          <a:bodyPr anchor="b"/>
          <a:lstStyle>
            <a:lvl1pPr>
              <a:defRPr/>
            </a:lvl1pPr>
          </a:lstStyle>
          <a:p>
            <a:r>
              <a:rPr lang="en-US"/>
              <a:t>Click to Add</a:t>
            </a:r>
            <a:br>
              <a:rPr lang="en-US"/>
            </a:br>
            <a:r>
              <a:rPr lang="en-US"/>
              <a:t>multi-Line Title</a:t>
            </a:r>
          </a:p>
        </p:txBody>
      </p:sp>
      <p:sp>
        <p:nvSpPr>
          <p:cNvPr id="3" name="Slide Number Placeholder">
            <a:extLst>
              <a:ext uri="{FF2B5EF4-FFF2-40B4-BE49-F238E27FC236}">
                <a16:creationId xmlns:a16="http://schemas.microsoft.com/office/drawing/2014/main" id="{C2D12F7D-5A80-4CB3-A519-0EC3099CAB83}"/>
              </a:ext>
            </a:extLst>
          </p:cNvPr>
          <p:cNvSpPr>
            <a:spLocks noGrp="1"/>
          </p:cNvSpPr>
          <p:nvPr>
            <p:ph type="sldNum" sz="quarter" idx="16"/>
          </p:nvPr>
        </p:nvSpPr>
        <p:spPr/>
        <p:txBody>
          <a:bodyPr/>
          <a:lstStyle/>
          <a:p>
            <a:pPr defTabSz="1088421"/>
            <a:fld id="{104FC826-72BB-4AF1-BA01-A94F7396A7DC}" type="slidenum">
              <a:rPr lang="en-US" smtClean="0"/>
              <a:pPr defTabSz="1088421"/>
              <a:t>‹#›</a:t>
            </a:fld>
            <a:endParaRPr lang="en-US"/>
          </a:p>
        </p:txBody>
      </p:sp>
      <p:sp>
        <p:nvSpPr>
          <p:cNvPr id="2" name="Footer Placeholder">
            <a:extLst>
              <a:ext uri="{FF2B5EF4-FFF2-40B4-BE49-F238E27FC236}">
                <a16:creationId xmlns:a16="http://schemas.microsoft.com/office/drawing/2014/main" id="{0977D698-96B1-4B1C-AC10-E28AA670736D}"/>
              </a:ext>
            </a:extLst>
          </p:cNvPr>
          <p:cNvSpPr>
            <a:spLocks noGrp="1"/>
          </p:cNvSpPr>
          <p:nvPr>
            <p:ph type="ftr" sz="quarter" idx="15"/>
          </p:nvPr>
        </p:nvSpPr>
        <p:spPr/>
        <p:txBody>
          <a:bodyPr/>
          <a:lstStyle/>
          <a:p>
            <a:r>
              <a:rPr lang="en-US"/>
              <a:t>Confidential | Authorized HPE Partner Use Only</a:t>
            </a:r>
          </a:p>
        </p:txBody>
      </p:sp>
    </p:spTree>
    <p:extLst>
      <p:ext uri="{BB962C8B-B14F-4D97-AF65-F5344CB8AC3E}">
        <p14:creationId xmlns:p14="http://schemas.microsoft.com/office/powerpoint/2010/main" val="3557370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een Frame Divider">
    <p:spTree>
      <p:nvGrpSpPr>
        <p:cNvPr id="1" name=""/>
        <p:cNvGrpSpPr/>
        <p:nvPr/>
      </p:nvGrpSpPr>
      <p:grpSpPr>
        <a:xfrm>
          <a:off x="0" y="0"/>
          <a:ext cx="0" cy="0"/>
          <a:chOff x="0" y="0"/>
          <a:chExt cx="0" cy="0"/>
        </a:xfrm>
      </p:grpSpPr>
      <p:sp>
        <p:nvSpPr>
          <p:cNvPr id="17" name="Text"/>
          <p:cNvSpPr>
            <a:spLocks noGrp="1"/>
          </p:cNvSpPr>
          <p:nvPr>
            <p:ph type="body" sz="quarter" idx="14"/>
          </p:nvPr>
        </p:nvSpPr>
        <p:spPr>
          <a:xfrm>
            <a:off x="288994" y="2871000"/>
            <a:ext cx="8522208" cy="2735980"/>
          </a:xfrm>
        </p:spPr>
        <p:txBody>
          <a:bodyPr lIns="91440" tIns="91440" rIns="91440" bIns="91440">
            <a:noAutofit/>
          </a:bodyPr>
          <a:lstStyle>
            <a:lvl1pPr marL="0" indent="0">
              <a:spcBef>
                <a:spcPts val="0"/>
              </a:spcBef>
              <a:buFontTx/>
              <a:buNone/>
              <a:defRPr sz="2600">
                <a:latin typeface="+mn-lt"/>
              </a:defRPr>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dirty="0"/>
              <a:t>Click to edit Master text styles</a:t>
            </a:r>
          </a:p>
        </p:txBody>
      </p:sp>
      <p:sp>
        <p:nvSpPr>
          <p:cNvPr id="18" name="Bar"/>
          <p:cNvSpPr/>
          <p:nvPr userDrawn="1"/>
        </p:nvSpPr>
        <p:spPr>
          <a:xfrm>
            <a:off x="377894" y="2716146"/>
            <a:ext cx="8522208"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18"/>
            </a:endParaRPr>
          </a:p>
        </p:txBody>
      </p:sp>
      <p:sp>
        <p:nvSpPr>
          <p:cNvPr id="16" name="Title"/>
          <p:cNvSpPr>
            <a:spLocks noGrp="1"/>
          </p:cNvSpPr>
          <p:nvPr>
            <p:ph type="title" hasCustomPrompt="1"/>
          </p:nvPr>
        </p:nvSpPr>
        <p:spPr>
          <a:xfrm>
            <a:off x="288995" y="685800"/>
            <a:ext cx="8522208" cy="1957353"/>
          </a:xfrm>
        </p:spPr>
        <p:txBody>
          <a:bodyPr lIns="91440" tIns="91440" rIns="91440" bIns="91440" anchor="b" anchorCtr="0"/>
          <a:lstStyle>
            <a:lvl1pPr>
              <a:defRPr sz="3200" baseline="0"/>
            </a:lvl1pPr>
          </a:lstStyle>
          <a:p>
            <a:r>
              <a:rPr lang="en-US" dirty="0"/>
              <a:t>Click to add section header</a:t>
            </a:r>
          </a:p>
        </p:txBody>
      </p:sp>
      <p:sp>
        <p:nvSpPr>
          <p:cNvPr id="5" name="Slide Number Placeholder">
            <a:extLst>
              <a:ext uri="{FF2B5EF4-FFF2-40B4-BE49-F238E27FC236}">
                <a16:creationId xmlns:a16="http://schemas.microsoft.com/office/drawing/2014/main" id="{B699D1C6-DBB0-43D0-BC06-19A6E62C1986}"/>
              </a:ext>
            </a:extLst>
          </p:cNvPr>
          <p:cNvSpPr>
            <a:spLocks noGrp="1"/>
          </p:cNvSpPr>
          <p:nvPr>
            <p:ph type="sldNum" sz="quarter" idx="16"/>
          </p:nvPr>
        </p:nvSpPr>
        <p:spPr/>
        <p:txBody>
          <a:bodyPr/>
          <a:lstStyle/>
          <a:p>
            <a:pPr defTabSz="1088421"/>
            <a:fld id="{104FC826-72BB-4AF1-BA01-A94F7396A7DC}" type="slidenum">
              <a:rPr lang="en-US" smtClean="0"/>
              <a:pPr defTabSz="1088421"/>
              <a:t>‹#›</a:t>
            </a:fld>
            <a:endParaRPr lang="en-US" dirty="0"/>
          </a:p>
        </p:txBody>
      </p:sp>
      <p:sp>
        <p:nvSpPr>
          <p:cNvPr id="2" name="Footer Placeholder">
            <a:extLst>
              <a:ext uri="{FF2B5EF4-FFF2-40B4-BE49-F238E27FC236}">
                <a16:creationId xmlns:a16="http://schemas.microsoft.com/office/drawing/2014/main" id="{DCAA7B61-F2C7-43C9-A11F-B48C4ED2EBCF}"/>
              </a:ext>
            </a:extLst>
          </p:cNvPr>
          <p:cNvSpPr>
            <a:spLocks noGrp="1"/>
          </p:cNvSpPr>
          <p:nvPr>
            <p:ph type="ftr" sz="quarter" idx="15"/>
          </p:nvPr>
        </p:nvSpPr>
        <p:spPr/>
        <p:txBody>
          <a:bodyPr/>
          <a:lstStyle/>
          <a:p>
            <a:r>
              <a:rPr lang="en-US"/>
              <a:t>Confidential | Authorized HPE Partner Use Only</a:t>
            </a:r>
            <a:endParaRPr lang="en-US" dirty="0"/>
          </a:p>
        </p:txBody>
      </p:sp>
    </p:spTree>
    <p:extLst>
      <p:ext uri="{BB962C8B-B14F-4D97-AF65-F5344CB8AC3E}">
        <p14:creationId xmlns:p14="http://schemas.microsoft.com/office/powerpoint/2010/main" val="3905106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Content and Caption, Left">
    <p:spTree>
      <p:nvGrpSpPr>
        <p:cNvPr id="1" name=""/>
        <p:cNvGrpSpPr/>
        <p:nvPr/>
      </p:nvGrpSpPr>
      <p:grpSpPr>
        <a:xfrm>
          <a:off x="0" y="0"/>
          <a:ext cx="0" cy="0"/>
          <a:chOff x="0" y="0"/>
          <a:chExt cx="0" cy="0"/>
        </a:xfrm>
      </p:grpSpPr>
      <p:sp>
        <p:nvSpPr>
          <p:cNvPr id="11" name="Content Placeholder"/>
          <p:cNvSpPr>
            <a:spLocks noGrp="1"/>
          </p:cNvSpPr>
          <p:nvPr>
            <p:ph sz="quarter" idx="13"/>
          </p:nvPr>
        </p:nvSpPr>
        <p:spPr>
          <a:xfrm>
            <a:off x="4076700" y="331788"/>
            <a:ext cx="7734300" cy="5764212"/>
          </a:xfrm>
        </p:spPr>
        <p:txBody>
          <a:bodyPr anchor="ct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p:cNvSpPr>
            <a:spLocks noGrp="1"/>
          </p:cNvSpPr>
          <p:nvPr>
            <p:ph type="body" sz="quarter" idx="14"/>
          </p:nvPr>
        </p:nvSpPr>
        <p:spPr>
          <a:xfrm>
            <a:off x="278732" y="2534960"/>
            <a:ext cx="3546475" cy="344646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Bar"/>
          <p:cNvSpPr/>
          <p:nvPr userDrawn="1"/>
        </p:nvSpPr>
        <p:spPr>
          <a:xfrm>
            <a:off x="385100" y="2356608"/>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prstClr val="white"/>
              </a:solidFill>
              <a:latin typeface="MetricHPE" panose="020B0503030202060203" pitchFamily="34" charset="-18"/>
            </a:endParaRPr>
          </a:p>
        </p:txBody>
      </p:sp>
      <p:sp>
        <p:nvSpPr>
          <p:cNvPr id="2" name="Title"/>
          <p:cNvSpPr>
            <a:spLocks noGrp="1"/>
          </p:cNvSpPr>
          <p:nvPr>
            <p:ph type="title" hasCustomPrompt="1"/>
          </p:nvPr>
        </p:nvSpPr>
        <p:spPr>
          <a:xfrm>
            <a:off x="289123" y="1417320"/>
            <a:ext cx="3536373" cy="868680"/>
          </a:xfrm>
        </p:spPr>
        <p:txBody>
          <a:bodyPr anchor="b"/>
          <a:lstStyle>
            <a:lvl1pPr>
              <a:defRPr/>
            </a:lvl1pPr>
          </a:lstStyle>
          <a:p>
            <a:r>
              <a:rPr lang="en-US"/>
              <a:t>Click to Add</a:t>
            </a:r>
            <a:br>
              <a:rPr lang="en-US"/>
            </a:br>
            <a:r>
              <a:rPr lang="en-US"/>
              <a:t>multi-Line Title</a:t>
            </a:r>
          </a:p>
        </p:txBody>
      </p:sp>
      <p:sp>
        <p:nvSpPr>
          <p:cNvPr id="4" name="Slide Number Placeholder">
            <a:extLst>
              <a:ext uri="{FF2B5EF4-FFF2-40B4-BE49-F238E27FC236}">
                <a16:creationId xmlns:a16="http://schemas.microsoft.com/office/drawing/2014/main" id="{F37736B1-D7A7-4407-BE85-C3B77D9DE3FC}"/>
              </a:ext>
            </a:extLst>
          </p:cNvPr>
          <p:cNvSpPr>
            <a:spLocks noGrp="1"/>
          </p:cNvSpPr>
          <p:nvPr>
            <p:ph type="sldNum" sz="quarter" idx="16"/>
          </p:nvPr>
        </p:nvSpPr>
        <p:spPr/>
        <p:txBody>
          <a:bodyPr/>
          <a:lstStyle/>
          <a:p>
            <a:pPr defTabSz="1088421"/>
            <a:fld id="{104FC826-72BB-4AF1-BA01-A94F7396A7DC}" type="slidenum">
              <a:rPr lang="en-US" smtClean="0"/>
              <a:pPr defTabSz="1088421"/>
              <a:t>‹#›</a:t>
            </a:fld>
            <a:endParaRPr lang="en-US"/>
          </a:p>
        </p:txBody>
      </p:sp>
      <p:sp>
        <p:nvSpPr>
          <p:cNvPr id="3" name="Footer Placeholder">
            <a:extLst>
              <a:ext uri="{FF2B5EF4-FFF2-40B4-BE49-F238E27FC236}">
                <a16:creationId xmlns:a16="http://schemas.microsoft.com/office/drawing/2014/main" id="{C2633DB1-4E58-49AF-9CC5-F4480459AEB7}"/>
              </a:ext>
            </a:extLst>
          </p:cNvPr>
          <p:cNvSpPr>
            <a:spLocks noGrp="1"/>
          </p:cNvSpPr>
          <p:nvPr>
            <p:ph type="ftr" sz="quarter" idx="15"/>
          </p:nvPr>
        </p:nvSpPr>
        <p:spPr/>
        <p:txBody>
          <a:bodyPr/>
          <a:lstStyle/>
          <a:p>
            <a:r>
              <a:rPr lang="en-US"/>
              <a:t>Confidential | Authorized HPE Partner Use Only</a:t>
            </a:r>
          </a:p>
        </p:txBody>
      </p:sp>
    </p:spTree>
    <p:extLst>
      <p:ext uri="{BB962C8B-B14F-4D97-AF65-F5344CB8AC3E}">
        <p14:creationId xmlns:p14="http://schemas.microsoft.com/office/powerpoint/2010/main" val="2419781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Picture and Caption, Left">
    <p:spTree>
      <p:nvGrpSpPr>
        <p:cNvPr id="1" name=""/>
        <p:cNvGrpSpPr/>
        <p:nvPr/>
      </p:nvGrpSpPr>
      <p:grpSpPr>
        <a:xfrm>
          <a:off x="0" y="0"/>
          <a:ext cx="0" cy="0"/>
          <a:chOff x="0" y="0"/>
          <a:chExt cx="0" cy="0"/>
        </a:xfrm>
      </p:grpSpPr>
      <p:sp>
        <p:nvSpPr>
          <p:cNvPr id="11" name="Picture Placeholder">
            <a:extLst>
              <a:ext uri="{FF2B5EF4-FFF2-40B4-BE49-F238E27FC236}">
                <a16:creationId xmlns:a16="http://schemas.microsoft.com/office/drawing/2014/main" id="{685C0DB9-A0DF-42B9-B705-83944EECB349}"/>
              </a:ext>
            </a:extLst>
          </p:cNvPr>
          <p:cNvSpPr>
            <a:spLocks noGrp="1"/>
          </p:cNvSpPr>
          <p:nvPr>
            <p:ph type="pic" sz="quarter" idx="15" hasCustomPrompt="1"/>
          </p:nvPr>
        </p:nvSpPr>
        <p:spPr>
          <a:xfrm>
            <a:off x="4076700" y="0"/>
            <a:ext cx="8115300" cy="6858000"/>
          </a:xfrm>
        </p:spPr>
        <p:txBody>
          <a:bodyPr anchor="ctr"/>
          <a:lstStyle>
            <a:lvl1pPr marL="0" indent="0" algn="ctr">
              <a:buNone/>
              <a:defRPr>
                <a:latin typeface="+mn-lt"/>
              </a:defRPr>
            </a:lvl1pPr>
          </a:lstStyle>
          <a:p>
            <a:r>
              <a:rPr lang="en-US"/>
              <a:t>Click to add edge-to-edge picture</a:t>
            </a:r>
          </a:p>
        </p:txBody>
      </p:sp>
      <p:sp>
        <p:nvSpPr>
          <p:cNvPr id="7" name="Text Placeholder"/>
          <p:cNvSpPr>
            <a:spLocks noGrp="1"/>
          </p:cNvSpPr>
          <p:nvPr>
            <p:ph type="body" sz="quarter" idx="14"/>
          </p:nvPr>
        </p:nvSpPr>
        <p:spPr>
          <a:xfrm>
            <a:off x="278731" y="2534960"/>
            <a:ext cx="3546475" cy="344646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Bar"/>
          <p:cNvSpPr/>
          <p:nvPr userDrawn="1"/>
        </p:nvSpPr>
        <p:spPr>
          <a:xfrm>
            <a:off x="385100" y="2356608"/>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prstClr val="white"/>
              </a:solidFill>
              <a:latin typeface="MetricHPE" panose="020B0503030202060203" pitchFamily="34" charset="-18"/>
            </a:endParaRPr>
          </a:p>
        </p:txBody>
      </p:sp>
      <p:sp>
        <p:nvSpPr>
          <p:cNvPr id="2" name="Title"/>
          <p:cNvSpPr>
            <a:spLocks noGrp="1"/>
          </p:cNvSpPr>
          <p:nvPr>
            <p:ph type="title" hasCustomPrompt="1"/>
          </p:nvPr>
        </p:nvSpPr>
        <p:spPr>
          <a:xfrm>
            <a:off x="289122" y="1417320"/>
            <a:ext cx="3536373" cy="868680"/>
          </a:xfrm>
        </p:spPr>
        <p:txBody>
          <a:bodyPr anchor="b"/>
          <a:lstStyle>
            <a:lvl1pPr>
              <a:defRPr/>
            </a:lvl1pPr>
          </a:lstStyle>
          <a:p>
            <a:r>
              <a:rPr lang="en-US"/>
              <a:t>Click to Add</a:t>
            </a:r>
            <a:br>
              <a:rPr lang="en-US"/>
            </a:br>
            <a:r>
              <a:rPr lang="en-US"/>
              <a:t>multi-Line Title</a:t>
            </a:r>
          </a:p>
        </p:txBody>
      </p:sp>
      <p:sp>
        <p:nvSpPr>
          <p:cNvPr id="4" name="Slide Number Placeholder">
            <a:extLst>
              <a:ext uri="{FF2B5EF4-FFF2-40B4-BE49-F238E27FC236}">
                <a16:creationId xmlns:a16="http://schemas.microsoft.com/office/drawing/2014/main" id="{8085FE46-B145-48DA-84CC-BEC7ABB0F6C2}"/>
              </a:ext>
            </a:extLst>
          </p:cNvPr>
          <p:cNvSpPr>
            <a:spLocks noGrp="1"/>
          </p:cNvSpPr>
          <p:nvPr>
            <p:ph type="sldNum" sz="quarter" idx="17"/>
          </p:nvPr>
        </p:nvSpPr>
        <p:spPr/>
        <p:txBody>
          <a:bodyPr/>
          <a:lstStyle/>
          <a:p>
            <a:pPr defTabSz="1088421"/>
            <a:fld id="{104FC826-72BB-4AF1-BA01-A94F7396A7DC}" type="slidenum">
              <a:rPr lang="en-US" smtClean="0"/>
              <a:pPr defTabSz="1088421"/>
              <a:t>‹#›</a:t>
            </a:fld>
            <a:endParaRPr lang="en-US"/>
          </a:p>
        </p:txBody>
      </p:sp>
      <p:sp>
        <p:nvSpPr>
          <p:cNvPr id="3" name="Footer Placeholder">
            <a:extLst>
              <a:ext uri="{FF2B5EF4-FFF2-40B4-BE49-F238E27FC236}">
                <a16:creationId xmlns:a16="http://schemas.microsoft.com/office/drawing/2014/main" id="{62B249EC-9477-452C-91FB-A412BD37EFC8}"/>
              </a:ext>
            </a:extLst>
          </p:cNvPr>
          <p:cNvSpPr>
            <a:spLocks noGrp="1"/>
          </p:cNvSpPr>
          <p:nvPr>
            <p:ph type="ftr" sz="quarter" idx="16"/>
          </p:nvPr>
        </p:nvSpPr>
        <p:spPr/>
        <p:txBody>
          <a:bodyPr/>
          <a:lstStyle/>
          <a:p>
            <a:r>
              <a:rPr lang="en-US"/>
              <a:t>Confidential | Authorized HPE Partner Use Only</a:t>
            </a:r>
          </a:p>
        </p:txBody>
      </p:sp>
    </p:spTree>
    <p:extLst>
      <p:ext uri="{BB962C8B-B14F-4D97-AF65-F5344CB8AC3E}">
        <p14:creationId xmlns:p14="http://schemas.microsoft.com/office/powerpoint/2010/main" val="1503717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1" name="Text Placeholder"/>
          <p:cNvSpPr>
            <a:spLocks noGrp="1"/>
          </p:cNvSpPr>
          <p:nvPr>
            <p:ph type="body" sz="half" idx="2" hasCustomPrompt="1"/>
          </p:nvPr>
        </p:nvSpPr>
        <p:spPr bwMode="ltGray">
          <a:xfrm>
            <a:off x="8526166" y="999674"/>
            <a:ext cx="3257847" cy="5096326"/>
          </a:xfrm>
          <a:noFill/>
          <a:ln w="57150">
            <a:solidFill>
              <a:srgbClr val="32DAC8"/>
            </a:solidFill>
            <a:miter lim="800000"/>
          </a:ln>
        </p:spPr>
        <p:txBody>
          <a:bodyPr lIns="137160" tIns="91440" rIns="137160" bIns="91440">
            <a:noAutofit/>
          </a:bodyPr>
          <a:lstStyle>
            <a:lvl1pPr marL="0" indent="0">
              <a:spcBef>
                <a:spcPts val="900"/>
              </a:spcBef>
              <a:buNone/>
              <a:defRPr sz="22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supporting text</a:t>
            </a:r>
          </a:p>
          <a:p>
            <a:pPr lvl="0"/>
            <a:endParaRPr lang="en-US"/>
          </a:p>
        </p:txBody>
      </p:sp>
      <p:sp>
        <p:nvSpPr>
          <p:cNvPr id="12" name="Content Placeholder">
            <a:extLst>
              <a:ext uri="{FF2B5EF4-FFF2-40B4-BE49-F238E27FC236}">
                <a16:creationId xmlns:a16="http://schemas.microsoft.com/office/drawing/2014/main" id="{269A3E8D-DCFB-4D37-86BB-56632B0912B1}"/>
              </a:ext>
            </a:extLst>
          </p:cNvPr>
          <p:cNvSpPr>
            <a:spLocks noGrp="1"/>
          </p:cNvSpPr>
          <p:nvPr>
            <p:ph sz="quarter" idx="18"/>
          </p:nvPr>
        </p:nvSpPr>
        <p:spPr>
          <a:xfrm>
            <a:off x="385100" y="995363"/>
            <a:ext cx="7844500" cy="5100637"/>
          </a:xfrm>
          <a:ln>
            <a:noFill/>
            <a:miter lim="800000"/>
          </a:ln>
        </p:spPr>
        <p:txBody>
          <a:bodyPr lIns="0" r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Bar"/>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prstClr val="white"/>
              </a:solidFill>
              <a:latin typeface="MetricHPE" panose="020B0503030202060203" pitchFamily="34" charset="-18"/>
            </a:endParaRPr>
          </a:p>
        </p:txBody>
      </p:sp>
      <p:sp>
        <p:nvSpPr>
          <p:cNvPr id="4" name="Title">
            <a:extLst>
              <a:ext uri="{FF2B5EF4-FFF2-40B4-BE49-F238E27FC236}">
                <a16:creationId xmlns:a16="http://schemas.microsoft.com/office/drawing/2014/main" id="{37FCC12E-6D90-403E-80FA-0F7CB28A28D9}"/>
              </a:ext>
            </a:extLst>
          </p:cNvPr>
          <p:cNvSpPr>
            <a:spLocks noGrp="1"/>
          </p:cNvSpPr>
          <p:nvPr>
            <p:ph type="title"/>
          </p:nvPr>
        </p:nvSpPr>
        <p:spPr/>
        <p:txBody>
          <a:bodyPr/>
          <a:lstStyle/>
          <a:p>
            <a:r>
              <a:rPr lang="en-US"/>
              <a:t>Click to edit Master title style</a:t>
            </a:r>
          </a:p>
        </p:txBody>
      </p:sp>
      <p:sp>
        <p:nvSpPr>
          <p:cNvPr id="3" name="Slide Number Placeholder">
            <a:extLst>
              <a:ext uri="{FF2B5EF4-FFF2-40B4-BE49-F238E27FC236}">
                <a16:creationId xmlns:a16="http://schemas.microsoft.com/office/drawing/2014/main" id="{91E92FAC-B699-43F5-B87D-2D8B714080E4}"/>
              </a:ext>
            </a:extLst>
          </p:cNvPr>
          <p:cNvSpPr>
            <a:spLocks noGrp="1"/>
          </p:cNvSpPr>
          <p:nvPr>
            <p:ph type="sldNum" sz="quarter" idx="20"/>
          </p:nvPr>
        </p:nvSpPr>
        <p:spPr/>
        <p:txBody>
          <a:bodyPr/>
          <a:lstStyle/>
          <a:p>
            <a:pPr defTabSz="1088421"/>
            <a:fld id="{104FC826-72BB-4AF1-BA01-A94F7396A7DC}" type="slidenum">
              <a:rPr lang="en-US" smtClean="0"/>
              <a:pPr defTabSz="1088421"/>
              <a:t>‹#›</a:t>
            </a:fld>
            <a:endParaRPr lang="en-US"/>
          </a:p>
        </p:txBody>
      </p:sp>
      <p:sp>
        <p:nvSpPr>
          <p:cNvPr id="2" name="Footer Placeholder">
            <a:extLst>
              <a:ext uri="{FF2B5EF4-FFF2-40B4-BE49-F238E27FC236}">
                <a16:creationId xmlns:a16="http://schemas.microsoft.com/office/drawing/2014/main" id="{C38747A7-25DE-48D8-8D31-0F3DF66ADF9A}"/>
              </a:ext>
            </a:extLst>
          </p:cNvPr>
          <p:cNvSpPr>
            <a:spLocks noGrp="1"/>
          </p:cNvSpPr>
          <p:nvPr>
            <p:ph type="ftr" sz="quarter" idx="19"/>
          </p:nvPr>
        </p:nvSpPr>
        <p:spPr/>
        <p:txBody>
          <a:bodyPr/>
          <a:lstStyle/>
          <a:p>
            <a:r>
              <a:rPr lang="en-US"/>
              <a:t>Confidential | Authorized HPE Partner Use Only</a:t>
            </a:r>
          </a:p>
        </p:txBody>
      </p:sp>
    </p:spTree>
    <p:extLst>
      <p:ext uri="{BB962C8B-B14F-4D97-AF65-F5344CB8AC3E}">
        <p14:creationId xmlns:p14="http://schemas.microsoft.com/office/powerpoint/2010/main" val="207104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4" name="Text Placeholder"/>
          <p:cNvSpPr>
            <a:spLocks noGrp="1"/>
          </p:cNvSpPr>
          <p:nvPr>
            <p:ph type="body" sz="half" idx="2" hasCustomPrompt="1"/>
          </p:nvPr>
        </p:nvSpPr>
        <p:spPr bwMode="ltGray">
          <a:xfrm>
            <a:off x="8526166" y="999674"/>
            <a:ext cx="3257847" cy="5096326"/>
          </a:xfrm>
          <a:noFill/>
          <a:ln w="57150">
            <a:noFill/>
            <a:miter lim="800000"/>
          </a:ln>
        </p:spPr>
        <p:txBody>
          <a:bodyPr lIns="137160" tIns="91440" rIns="137160" bIns="91440">
            <a:noAutofit/>
          </a:bodyPr>
          <a:lstStyle>
            <a:lvl1pPr marL="0" indent="0">
              <a:spcBef>
                <a:spcPts val="900"/>
              </a:spcBef>
              <a:buNone/>
              <a:defRPr sz="22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supporting text</a:t>
            </a:r>
          </a:p>
          <a:p>
            <a:pPr lvl="0"/>
            <a:endParaRPr lang="en-US"/>
          </a:p>
        </p:txBody>
      </p:sp>
      <p:sp>
        <p:nvSpPr>
          <p:cNvPr id="15" name="Picture Placeholder"/>
          <p:cNvSpPr>
            <a:spLocks noGrp="1"/>
          </p:cNvSpPr>
          <p:nvPr>
            <p:ph type="pic" sz="quarter" idx="18" hasCustomPrompt="1"/>
          </p:nvPr>
        </p:nvSpPr>
        <p:spPr>
          <a:xfrm>
            <a:off x="381000" y="999540"/>
            <a:ext cx="7470648" cy="5096460"/>
          </a:xfrm>
          <a:ln>
            <a:noFill/>
            <a:miter lim="800000"/>
          </a:ln>
        </p:spPr>
        <p:txBody>
          <a:bodyPr anchor="ctr"/>
          <a:lstStyle>
            <a:lvl1pPr marL="0" indent="0" algn="ctr">
              <a:buNone/>
              <a:defRPr>
                <a:latin typeface="+mn-lt"/>
              </a:defRPr>
            </a:lvl1pPr>
          </a:lstStyle>
          <a:p>
            <a:r>
              <a:rPr lang="en-US"/>
              <a:t>Click to add picture</a:t>
            </a:r>
          </a:p>
        </p:txBody>
      </p:sp>
      <p:sp>
        <p:nvSpPr>
          <p:cNvPr id="10" name="Bar"/>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prstClr val="white"/>
              </a:solidFill>
              <a:latin typeface="MetricHPE" panose="020B0503030202060203" pitchFamily="34" charset="-18"/>
            </a:endParaRPr>
          </a:p>
        </p:txBody>
      </p:sp>
      <p:sp>
        <p:nvSpPr>
          <p:cNvPr id="4" name="Title">
            <a:extLst>
              <a:ext uri="{FF2B5EF4-FFF2-40B4-BE49-F238E27FC236}">
                <a16:creationId xmlns:a16="http://schemas.microsoft.com/office/drawing/2014/main" id="{C5722C60-FC76-4A73-9A5C-0D547B644D69}"/>
              </a:ext>
            </a:extLst>
          </p:cNvPr>
          <p:cNvSpPr>
            <a:spLocks noGrp="1"/>
          </p:cNvSpPr>
          <p:nvPr>
            <p:ph type="title"/>
          </p:nvPr>
        </p:nvSpPr>
        <p:spPr/>
        <p:txBody>
          <a:bodyPr/>
          <a:lstStyle/>
          <a:p>
            <a:r>
              <a:rPr lang="en-US"/>
              <a:t>Click to edit Master title style</a:t>
            </a:r>
          </a:p>
        </p:txBody>
      </p:sp>
      <p:sp>
        <p:nvSpPr>
          <p:cNvPr id="3" name="Slide Number Placeholder">
            <a:extLst>
              <a:ext uri="{FF2B5EF4-FFF2-40B4-BE49-F238E27FC236}">
                <a16:creationId xmlns:a16="http://schemas.microsoft.com/office/drawing/2014/main" id="{88A295B4-CD29-4A4B-B08E-9A6CC4F4CF81}"/>
              </a:ext>
            </a:extLst>
          </p:cNvPr>
          <p:cNvSpPr>
            <a:spLocks noGrp="1"/>
          </p:cNvSpPr>
          <p:nvPr>
            <p:ph type="sldNum" sz="quarter" idx="20"/>
          </p:nvPr>
        </p:nvSpPr>
        <p:spPr/>
        <p:txBody>
          <a:bodyPr/>
          <a:lstStyle/>
          <a:p>
            <a:pPr defTabSz="1088421"/>
            <a:fld id="{104FC826-72BB-4AF1-BA01-A94F7396A7DC}" type="slidenum">
              <a:rPr lang="en-US" smtClean="0"/>
              <a:pPr defTabSz="1088421"/>
              <a:t>‹#›</a:t>
            </a:fld>
            <a:endParaRPr lang="en-US"/>
          </a:p>
        </p:txBody>
      </p:sp>
      <p:sp>
        <p:nvSpPr>
          <p:cNvPr id="2" name="Footer Placeholder">
            <a:extLst>
              <a:ext uri="{FF2B5EF4-FFF2-40B4-BE49-F238E27FC236}">
                <a16:creationId xmlns:a16="http://schemas.microsoft.com/office/drawing/2014/main" id="{0B8558E5-A9EE-4418-B017-3EBC0B35FAB1}"/>
              </a:ext>
            </a:extLst>
          </p:cNvPr>
          <p:cNvSpPr>
            <a:spLocks noGrp="1"/>
          </p:cNvSpPr>
          <p:nvPr>
            <p:ph type="ftr" sz="quarter" idx="19"/>
          </p:nvPr>
        </p:nvSpPr>
        <p:spPr/>
        <p:txBody>
          <a:bodyPr/>
          <a:lstStyle/>
          <a:p>
            <a:r>
              <a:rPr lang="en-US"/>
              <a:t>Confidential | Authorized HPE Partner Use Only</a:t>
            </a:r>
          </a:p>
        </p:txBody>
      </p:sp>
    </p:spTree>
    <p:extLst>
      <p:ext uri="{BB962C8B-B14F-4D97-AF65-F5344CB8AC3E}">
        <p14:creationId xmlns:p14="http://schemas.microsoft.com/office/powerpoint/2010/main" val="1860192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icture with Caption, Left">
    <p:spTree>
      <p:nvGrpSpPr>
        <p:cNvPr id="1" name=""/>
        <p:cNvGrpSpPr/>
        <p:nvPr/>
      </p:nvGrpSpPr>
      <p:grpSpPr>
        <a:xfrm>
          <a:off x="0" y="0"/>
          <a:ext cx="0" cy="0"/>
          <a:chOff x="0" y="0"/>
          <a:chExt cx="0" cy="0"/>
        </a:xfrm>
      </p:grpSpPr>
      <p:sp>
        <p:nvSpPr>
          <p:cNvPr id="14" name="Text Placeholder"/>
          <p:cNvSpPr>
            <a:spLocks noGrp="1"/>
          </p:cNvSpPr>
          <p:nvPr>
            <p:ph type="body" sz="half" idx="2" hasCustomPrompt="1"/>
          </p:nvPr>
        </p:nvSpPr>
        <p:spPr bwMode="ltGray">
          <a:xfrm>
            <a:off x="285743" y="999674"/>
            <a:ext cx="3257847" cy="5096326"/>
          </a:xfrm>
          <a:noFill/>
          <a:ln w="57150">
            <a:noFill/>
            <a:miter lim="800000"/>
          </a:ln>
        </p:spPr>
        <p:txBody>
          <a:bodyPr lIns="137160" tIns="91440" rIns="137160" bIns="91440">
            <a:noAutofit/>
          </a:bodyPr>
          <a:lstStyle>
            <a:lvl1pPr marL="0" indent="0">
              <a:spcBef>
                <a:spcPts val="900"/>
              </a:spcBef>
              <a:buNone/>
              <a:defRPr sz="22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supporting text</a:t>
            </a:r>
          </a:p>
          <a:p>
            <a:pPr lvl="0"/>
            <a:endParaRPr lang="en-US"/>
          </a:p>
        </p:txBody>
      </p:sp>
      <p:sp>
        <p:nvSpPr>
          <p:cNvPr id="15" name="Picture Placeholder"/>
          <p:cNvSpPr>
            <a:spLocks noGrp="1"/>
          </p:cNvSpPr>
          <p:nvPr>
            <p:ph type="pic" sz="quarter" idx="18" hasCustomPrompt="1"/>
          </p:nvPr>
        </p:nvSpPr>
        <p:spPr>
          <a:xfrm>
            <a:off x="4313365" y="999540"/>
            <a:ext cx="7470648" cy="5096460"/>
          </a:xfrm>
          <a:ln>
            <a:noFill/>
            <a:miter lim="800000"/>
          </a:ln>
        </p:spPr>
        <p:txBody>
          <a:bodyPr anchor="ctr"/>
          <a:lstStyle>
            <a:lvl1pPr marL="0" indent="0" algn="ctr">
              <a:buNone/>
              <a:defRPr>
                <a:latin typeface="+mn-lt"/>
              </a:defRPr>
            </a:lvl1pPr>
          </a:lstStyle>
          <a:p>
            <a:r>
              <a:rPr lang="en-US"/>
              <a:t>Click to add picture</a:t>
            </a:r>
          </a:p>
        </p:txBody>
      </p:sp>
      <p:sp>
        <p:nvSpPr>
          <p:cNvPr id="10" name="Bar"/>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prstClr val="white"/>
              </a:solidFill>
              <a:latin typeface="MetricHPE" panose="020B0503030202060203" pitchFamily="34" charset="-18"/>
            </a:endParaRPr>
          </a:p>
        </p:txBody>
      </p:sp>
      <p:sp>
        <p:nvSpPr>
          <p:cNvPr id="4" name="Title">
            <a:extLst>
              <a:ext uri="{FF2B5EF4-FFF2-40B4-BE49-F238E27FC236}">
                <a16:creationId xmlns:a16="http://schemas.microsoft.com/office/drawing/2014/main" id="{C5722C60-FC76-4A73-9A5C-0D547B644D69}"/>
              </a:ext>
            </a:extLst>
          </p:cNvPr>
          <p:cNvSpPr>
            <a:spLocks noGrp="1"/>
          </p:cNvSpPr>
          <p:nvPr>
            <p:ph type="title"/>
          </p:nvPr>
        </p:nvSpPr>
        <p:spPr>
          <a:xfrm>
            <a:off x="285743" y="391852"/>
            <a:ext cx="11498270" cy="401362"/>
          </a:xfrm>
        </p:spPr>
        <p:txBody>
          <a:bodyPr/>
          <a:lstStyle/>
          <a:p>
            <a:r>
              <a:rPr lang="en-US"/>
              <a:t>Click to edit Master title style</a:t>
            </a:r>
          </a:p>
        </p:txBody>
      </p:sp>
      <p:sp>
        <p:nvSpPr>
          <p:cNvPr id="3" name="Slide Number Placeholder">
            <a:extLst>
              <a:ext uri="{FF2B5EF4-FFF2-40B4-BE49-F238E27FC236}">
                <a16:creationId xmlns:a16="http://schemas.microsoft.com/office/drawing/2014/main" id="{88A295B4-CD29-4A4B-B08E-9A6CC4F4CF81}"/>
              </a:ext>
            </a:extLst>
          </p:cNvPr>
          <p:cNvSpPr>
            <a:spLocks noGrp="1"/>
          </p:cNvSpPr>
          <p:nvPr>
            <p:ph type="sldNum" sz="quarter" idx="20"/>
          </p:nvPr>
        </p:nvSpPr>
        <p:spPr/>
        <p:txBody>
          <a:bodyPr/>
          <a:lstStyle/>
          <a:p>
            <a:pPr defTabSz="1088421"/>
            <a:fld id="{104FC826-72BB-4AF1-BA01-A94F7396A7DC}" type="slidenum">
              <a:rPr lang="en-US" smtClean="0"/>
              <a:pPr defTabSz="1088421"/>
              <a:t>‹#›</a:t>
            </a:fld>
            <a:endParaRPr lang="en-US"/>
          </a:p>
        </p:txBody>
      </p:sp>
      <p:sp>
        <p:nvSpPr>
          <p:cNvPr id="2" name="Footer Placeholder">
            <a:extLst>
              <a:ext uri="{FF2B5EF4-FFF2-40B4-BE49-F238E27FC236}">
                <a16:creationId xmlns:a16="http://schemas.microsoft.com/office/drawing/2014/main" id="{0B8558E5-A9EE-4418-B017-3EBC0B35FAB1}"/>
              </a:ext>
            </a:extLst>
          </p:cNvPr>
          <p:cNvSpPr>
            <a:spLocks noGrp="1"/>
          </p:cNvSpPr>
          <p:nvPr>
            <p:ph type="ftr" sz="quarter" idx="19"/>
          </p:nvPr>
        </p:nvSpPr>
        <p:spPr/>
        <p:txBody>
          <a:bodyPr/>
          <a:lstStyle/>
          <a:p>
            <a:r>
              <a:rPr lang="en-US"/>
              <a:t>Confidential | Authorized HPE Partner Use Only</a:t>
            </a:r>
          </a:p>
        </p:txBody>
      </p:sp>
    </p:spTree>
    <p:extLst>
      <p:ext uri="{BB962C8B-B14F-4D97-AF65-F5344CB8AC3E}">
        <p14:creationId xmlns:p14="http://schemas.microsoft.com/office/powerpoint/2010/main" val="2476333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Picture with Content">
    <p:spTree>
      <p:nvGrpSpPr>
        <p:cNvPr id="1" name=""/>
        <p:cNvGrpSpPr/>
        <p:nvPr/>
      </p:nvGrpSpPr>
      <p:grpSpPr>
        <a:xfrm>
          <a:off x="0" y="0"/>
          <a:ext cx="0" cy="0"/>
          <a:chOff x="0" y="0"/>
          <a:chExt cx="0" cy="0"/>
        </a:xfrm>
      </p:grpSpPr>
      <p:sp>
        <p:nvSpPr>
          <p:cNvPr id="9" name="Content Placeholder">
            <a:extLst>
              <a:ext uri="{FF2B5EF4-FFF2-40B4-BE49-F238E27FC236}">
                <a16:creationId xmlns:a16="http://schemas.microsoft.com/office/drawing/2014/main" id="{184DB124-5DB1-4AD3-9276-D81D2209D170}"/>
              </a:ext>
            </a:extLst>
          </p:cNvPr>
          <p:cNvSpPr>
            <a:spLocks noGrp="1"/>
          </p:cNvSpPr>
          <p:nvPr>
            <p:ph sz="quarter" idx="22"/>
          </p:nvPr>
        </p:nvSpPr>
        <p:spPr>
          <a:xfrm>
            <a:off x="8515445" y="999540"/>
            <a:ext cx="3257847" cy="5100531"/>
          </a:xfrm>
          <a:ln>
            <a:noFill/>
            <a:miter lim="800000"/>
          </a:ln>
        </p:spPr>
        <p:txBody>
          <a:bodyPr lIns="0" r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Picture Placeholder"/>
          <p:cNvSpPr>
            <a:spLocks noGrp="1"/>
          </p:cNvSpPr>
          <p:nvPr>
            <p:ph type="pic" sz="quarter" idx="18" hasCustomPrompt="1"/>
          </p:nvPr>
        </p:nvSpPr>
        <p:spPr>
          <a:xfrm>
            <a:off x="381000" y="999540"/>
            <a:ext cx="7470648" cy="5096460"/>
          </a:xfrm>
          <a:ln>
            <a:noFill/>
            <a:miter lim="800000"/>
          </a:ln>
        </p:spPr>
        <p:txBody>
          <a:bodyPr anchor="ctr"/>
          <a:lstStyle>
            <a:lvl1pPr marL="0" indent="0" algn="ctr">
              <a:buNone/>
              <a:defRPr>
                <a:latin typeface="+mn-lt"/>
              </a:defRPr>
            </a:lvl1pPr>
          </a:lstStyle>
          <a:p>
            <a:r>
              <a:rPr lang="en-US"/>
              <a:t>Click to add picture</a:t>
            </a:r>
          </a:p>
        </p:txBody>
      </p:sp>
      <p:sp>
        <p:nvSpPr>
          <p:cNvPr id="10" name="Bar"/>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prstClr val="white"/>
              </a:solidFill>
              <a:latin typeface="+mn-lt"/>
            </a:endParaRPr>
          </a:p>
        </p:txBody>
      </p:sp>
      <p:sp>
        <p:nvSpPr>
          <p:cNvPr id="4" name="Title">
            <a:extLst>
              <a:ext uri="{FF2B5EF4-FFF2-40B4-BE49-F238E27FC236}">
                <a16:creationId xmlns:a16="http://schemas.microsoft.com/office/drawing/2014/main" id="{4B1C1C31-7119-4D9E-8DED-87033B4B0713}"/>
              </a:ext>
            </a:extLst>
          </p:cNvPr>
          <p:cNvSpPr>
            <a:spLocks noGrp="1"/>
          </p:cNvSpPr>
          <p:nvPr>
            <p:ph type="title"/>
          </p:nvPr>
        </p:nvSpPr>
        <p:spPr/>
        <p:txBody>
          <a:bodyPr/>
          <a:lstStyle/>
          <a:p>
            <a:r>
              <a:rPr lang="en-US"/>
              <a:t>Click to edit Master title style</a:t>
            </a:r>
          </a:p>
        </p:txBody>
      </p:sp>
      <p:sp>
        <p:nvSpPr>
          <p:cNvPr id="3" name="Slide Number Placeholder">
            <a:extLst>
              <a:ext uri="{FF2B5EF4-FFF2-40B4-BE49-F238E27FC236}">
                <a16:creationId xmlns:a16="http://schemas.microsoft.com/office/drawing/2014/main" id="{6B8E13A3-BC15-450D-96D1-EB785D605BB8}"/>
              </a:ext>
            </a:extLst>
          </p:cNvPr>
          <p:cNvSpPr>
            <a:spLocks noGrp="1"/>
          </p:cNvSpPr>
          <p:nvPr>
            <p:ph type="sldNum" sz="quarter" idx="24"/>
          </p:nvPr>
        </p:nvSpPr>
        <p:spPr/>
        <p:txBody>
          <a:bodyPr/>
          <a:lstStyle/>
          <a:p>
            <a:pPr defTabSz="1088421"/>
            <a:fld id="{104FC826-72BB-4AF1-BA01-A94F7396A7DC}" type="slidenum">
              <a:rPr lang="en-US" smtClean="0"/>
              <a:pPr defTabSz="1088421"/>
              <a:t>‹#›</a:t>
            </a:fld>
            <a:endParaRPr lang="en-US"/>
          </a:p>
        </p:txBody>
      </p:sp>
      <p:sp>
        <p:nvSpPr>
          <p:cNvPr id="2" name="Footer Placeholder">
            <a:extLst>
              <a:ext uri="{FF2B5EF4-FFF2-40B4-BE49-F238E27FC236}">
                <a16:creationId xmlns:a16="http://schemas.microsoft.com/office/drawing/2014/main" id="{191AA25E-ECBD-44CD-9DE9-F058616E771E}"/>
              </a:ext>
            </a:extLst>
          </p:cNvPr>
          <p:cNvSpPr>
            <a:spLocks noGrp="1"/>
          </p:cNvSpPr>
          <p:nvPr>
            <p:ph type="ftr" sz="quarter" idx="23"/>
          </p:nvPr>
        </p:nvSpPr>
        <p:spPr/>
        <p:txBody>
          <a:bodyPr/>
          <a:lstStyle/>
          <a:p>
            <a:r>
              <a:rPr lang="en-US"/>
              <a:t>Confidential | Authorized HPE Partner Use Only</a:t>
            </a:r>
          </a:p>
        </p:txBody>
      </p:sp>
    </p:spTree>
    <p:extLst>
      <p:ext uri="{BB962C8B-B14F-4D97-AF65-F5344CB8AC3E}">
        <p14:creationId xmlns:p14="http://schemas.microsoft.com/office/powerpoint/2010/main" val="1388774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18" name="Text Placeholder 2"/>
          <p:cNvSpPr>
            <a:spLocks noGrp="1"/>
          </p:cNvSpPr>
          <p:nvPr>
            <p:ph type="body" sz="half" idx="19" hasCustomPrompt="1"/>
          </p:nvPr>
        </p:nvSpPr>
        <p:spPr bwMode="ltGray">
          <a:xfrm>
            <a:off x="6172895" y="4925740"/>
            <a:ext cx="5611118" cy="1170260"/>
          </a:xfrm>
          <a:noFill/>
          <a:ln w="57150">
            <a:noFill/>
            <a:miter lim="800000"/>
          </a:ln>
        </p:spPr>
        <p:txBody>
          <a:bodyPr lIns="137160" tIns="91440" rIns="137160" bIns="91440">
            <a:noAutofit/>
          </a:bodyPr>
          <a:lstStyle>
            <a:lvl1pPr marL="0" indent="0" algn="ctr">
              <a:spcBef>
                <a:spcPts val="900"/>
              </a:spcBef>
              <a:buNone/>
              <a:defRPr sz="18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caption</a:t>
            </a:r>
          </a:p>
          <a:p>
            <a:pPr lvl="0"/>
            <a:endParaRPr lang="en-US"/>
          </a:p>
        </p:txBody>
      </p:sp>
      <p:sp>
        <p:nvSpPr>
          <p:cNvPr id="10" name="Picture Placeholder 2">
            <a:extLst>
              <a:ext uri="{FF2B5EF4-FFF2-40B4-BE49-F238E27FC236}">
                <a16:creationId xmlns:a16="http://schemas.microsoft.com/office/drawing/2014/main" id="{E11EEBA4-9351-4C42-9CB1-BC966ADFAF07}"/>
              </a:ext>
            </a:extLst>
          </p:cNvPr>
          <p:cNvSpPr>
            <a:spLocks noGrp="1"/>
          </p:cNvSpPr>
          <p:nvPr>
            <p:ph type="pic" sz="quarter" idx="23" hasCustomPrompt="1"/>
          </p:nvPr>
        </p:nvSpPr>
        <p:spPr>
          <a:xfrm>
            <a:off x="6172725" y="999540"/>
            <a:ext cx="5611288" cy="3803904"/>
          </a:xfrm>
        </p:spPr>
        <p:txBody>
          <a:bodyPr anchor="ctr"/>
          <a:lstStyle>
            <a:lvl1pPr marL="0" indent="0" algn="ctr">
              <a:buNone/>
              <a:defRPr>
                <a:latin typeface="+mn-lt"/>
              </a:defRPr>
            </a:lvl1pPr>
          </a:lstStyle>
          <a:p>
            <a:r>
              <a:rPr lang="en-US"/>
              <a:t>Click to add picture</a:t>
            </a:r>
          </a:p>
        </p:txBody>
      </p:sp>
      <p:sp>
        <p:nvSpPr>
          <p:cNvPr id="16" name="Text Placeholder 1"/>
          <p:cNvSpPr>
            <a:spLocks noGrp="1"/>
          </p:cNvSpPr>
          <p:nvPr>
            <p:ph type="body" sz="half" idx="2" hasCustomPrompt="1"/>
          </p:nvPr>
        </p:nvSpPr>
        <p:spPr bwMode="ltGray">
          <a:xfrm>
            <a:off x="381000" y="4925740"/>
            <a:ext cx="5611118" cy="1170260"/>
          </a:xfrm>
          <a:noFill/>
          <a:ln w="57150">
            <a:noFill/>
            <a:miter lim="800000"/>
          </a:ln>
        </p:spPr>
        <p:txBody>
          <a:bodyPr lIns="137160" tIns="91440" rIns="137160" bIns="91440">
            <a:noAutofit/>
          </a:bodyPr>
          <a:lstStyle>
            <a:lvl1pPr marL="0" indent="0" algn="ctr">
              <a:spcBef>
                <a:spcPts val="900"/>
              </a:spcBef>
              <a:buNone/>
              <a:defRPr sz="18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caption</a:t>
            </a:r>
          </a:p>
          <a:p>
            <a:pPr lvl="0"/>
            <a:endParaRPr lang="en-US"/>
          </a:p>
        </p:txBody>
      </p:sp>
      <p:sp>
        <p:nvSpPr>
          <p:cNvPr id="17" name="Picture Placeholder 1"/>
          <p:cNvSpPr>
            <a:spLocks noGrp="1"/>
          </p:cNvSpPr>
          <p:nvPr>
            <p:ph type="pic" sz="quarter" idx="18" hasCustomPrompt="1"/>
          </p:nvPr>
        </p:nvSpPr>
        <p:spPr>
          <a:xfrm>
            <a:off x="381000" y="999540"/>
            <a:ext cx="5611288" cy="3803904"/>
          </a:xfrm>
        </p:spPr>
        <p:txBody>
          <a:bodyPr anchor="ctr"/>
          <a:lstStyle>
            <a:lvl1pPr marL="0" indent="0" algn="ctr">
              <a:buNone/>
              <a:defRPr>
                <a:latin typeface="+mn-lt"/>
              </a:defRPr>
            </a:lvl1pPr>
          </a:lstStyle>
          <a:p>
            <a:r>
              <a:rPr lang="en-US"/>
              <a:t>Click to add picture</a:t>
            </a:r>
          </a:p>
        </p:txBody>
      </p:sp>
      <p:sp>
        <p:nvSpPr>
          <p:cNvPr id="12" name="Bar"/>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prstClr val="white"/>
              </a:solidFill>
              <a:latin typeface="MetricHPE" panose="020B0503030202060203" pitchFamily="34" charset="-18"/>
            </a:endParaRPr>
          </a:p>
        </p:txBody>
      </p:sp>
      <p:sp>
        <p:nvSpPr>
          <p:cNvPr id="4" name="Title">
            <a:extLst>
              <a:ext uri="{FF2B5EF4-FFF2-40B4-BE49-F238E27FC236}">
                <a16:creationId xmlns:a16="http://schemas.microsoft.com/office/drawing/2014/main" id="{0F79D366-784C-495D-8F64-93E8B37FC9D0}"/>
              </a:ext>
            </a:extLst>
          </p:cNvPr>
          <p:cNvSpPr>
            <a:spLocks noGrp="1"/>
          </p:cNvSpPr>
          <p:nvPr>
            <p:ph type="title"/>
          </p:nvPr>
        </p:nvSpPr>
        <p:spPr>
          <a:xfrm>
            <a:off x="285743" y="391852"/>
            <a:ext cx="11498270" cy="401362"/>
          </a:xfrm>
        </p:spPr>
        <p:txBody>
          <a:bodyPr/>
          <a:lstStyle/>
          <a:p>
            <a:r>
              <a:rPr lang="en-US"/>
              <a:t>Click to edit Master title style</a:t>
            </a:r>
          </a:p>
        </p:txBody>
      </p:sp>
      <p:sp>
        <p:nvSpPr>
          <p:cNvPr id="3" name="Slide Number Placeholder">
            <a:extLst>
              <a:ext uri="{FF2B5EF4-FFF2-40B4-BE49-F238E27FC236}">
                <a16:creationId xmlns:a16="http://schemas.microsoft.com/office/drawing/2014/main" id="{833220B8-73BB-42A1-AE6B-0898C72176B1}"/>
              </a:ext>
            </a:extLst>
          </p:cNvPr>
          <p:cNvSpPr>
            <a:spLocks noGrp="1"/>
          </p:cNvSpPr>
          <p:nvPr>
            <p:ph type="sldNum" sz="quarter" idx="22"/>
          </p:nvPr>
        </p:nvSpPr>
        <p:spPr/>
        <p:txBody>
          <a:bodyPr/>
          <a:lstStyle/>
          <a:p>
            <a:pPr defTabSz="1088421"/>
            <a:fld id="{104FC826-72BB-4AF1-BA01-A94F7396A7DC}" type="slidenum">
              <a:rPr lang="en-US" smtClean="0"/>
              <a:pPr defTabSz="1088421"/>
              <a:t>‹#›</a:t>
            </a:fld>
            <a:endParaRPr lang="en-US"/>
          </a:p>
        </p:txBody>
      </p:sp>
      <p:sp>
        <p:nvSpPr>
          <p:cNvPr id="2" name="Footer Placeholder">
            <a:extLst>
              <a:ext uri="{FF2B5EF4-FFF2-40B4-BE49-F238E27FC236}">
                <a16:creationId xmlns:a16="http://schemas.microsoft.com/office/drawing/2014/main" id="{278F3E4F-3B9E-412C-A6C9-621D3C25AA9F}"/>
              </a:ext>
            </a:extLst>
          </p:cNvPr>
          <p:cNvSpPr>
            <a:spLocks noGrp="1"/>
          </p:cNvSpPr>
          <p:nvPr>
            <p:ph type="ftr" sz="quarter" idx="21"/>
          </p:nvPr>
        </p:nvSpPr>
        <p:spPr/>
        <p:txBody>
          <a:bodyPr/>
          <a:lstStyle/>
          <a:p>
            <a:r>
              <a:rPr lang="en-US"/>
              <a:t>Confidential | Authorized HPE Partner Use Only</a:t>
            </a:r>
          </a:p>
        </p:txBody>
      </p:sp>
    </p:spTree>
    <p:extLst>
      <p:ext uri="{BB962C8B-B14F-4D97-AF65-F5344CB8AC3E}">
        <p14:creationId xmlns:p14="http://schemas.microsoft.com/office/powerpoint/2010/main" val="228170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6" name="Text Placeholder 3"/>
          <p:cNvSpPr>
            <a:spLocks noGrp="1"/>
          </p:cNvSpPr>
          <p:nvPr>
            <p:ph type="body" sz="half" idx="21" hasCustomPrompt="1"/>
          </p:nvPr>
        </p:nvSpPr>
        <p:spPr bwMode="ltGray">
          <a:xfrm>
            <a:off x="8105705" y="4925740"/>
            <a:ext cx="3678308" cy="1152211"/>
          </a:xfrm>
          <a:noFill/>
          <a:ln w="57150">
            <a:noFill/>
            <a:miter lim="800000"/>
          </a:ln>
        </p:spPr>
        <p:txBody>
          <a:bodyPr lIns="137160" tIns="91440" rIns="137160" bIns="91440">
            <a:noAutofit/>
          </a:bodyPr>
          <a:lstStyle>
            <a:lvl1pPr marL="0" indent="0" algn="ctr">
              <a:spcBef>
                <a:spcPts val="900"/>
              </a:spcBef>
              <a:buNone/>
              <a:defRPr sz="18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caption</a:t>
            </a:r>
          </a:p>
          <a:p>
            <a:pPr lvl="0"/>
            <a:endParaRPr lang="en-US"/>
          </a:p>
        </p:txBody>
      </p:sp>
      <p:sp>
        <p:nvSpPr>
          <p:cNvPr id="27" name="Picture Placeholder 3"/>
          <p:cNvSpPr>
            <a:spLocks noGrp="1"/>
          </p:cNvSpPr>
          <p:nvPr>
            <p:ph type="pic" sz="quarter" idx="22" hasCustomPrompt="1"/>
          </p:nvPr>
        </p:nvSpPr>
        <p:spPr>
          <a:xfrm>
            <a:off x="8097009" y="999540"/>
            <a:ext cx="3678308" cy="3803904"/>
          </a:xfrm>
        </p:spPr>
        <p:txBody>
          <a:bodyPr anchor="ctr"/>
          <a:lstStyle>
            <a:lvl1pPr marL="0" indent="0" algn="ctr">
              <a:buNone/>
              <a:defRPr>
                <a:latin typeface="+mn-lt"/>
              </a:defRPr>
            </a:lvl1pPr>
          </a:lstStyle>
          <a:p>
            <a:r>
              <a:rPr lang="en-US"/>
              <a:t>Click to add picture</a:t>
            </a:r>
          </a:p>
        </p:txBody>
      </p:sp>
      <p:sp>
        <p:nvSpPr>
          <p:cNvPr id="24" name="Text Placeholder 2"/>
          <p:cNvSpPr>
            <a:spLocks noGrp="1"/>
          </p:cNvSpPr>
          <p:nvPr>
            <p:ph type="body" sz="half" idx="19" hasCustomPrompt="1"/>
          </p:nvPr>
        </p:nvSpPr>
        <p:spPr bwMode="ltGray">
          <a:xfrm>
            <a:off x="4239004" y="4925740"/>
            <a:ext cx="3678308" cy="1152211"/>
          </a:xfrm>
          <a:noFill/>
          <a:ln w="57150">
            <a:noFill/>
            <a:miter lim="800000"/>
          </a:ln>
        </p:spPr>
        <p:txBody>
          <a:bodyPr lIns="137160" tIns="91440" rIns="137160" bIns="91440">
            <a:noAutofit/>
          </a:bodyPr>
          <a:lstStyle>
            <a:lvl1pPr marL="0" indent="0" algn="ctr">
              <a:spcBef>
                <a:spcPts val="900"/>
              </a:spcBef>
              <a:buNone/>
              <a:defRPr sz="18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caption</a:t>
            </a:r>
          </a:p>
          <a:p>
            <a:pPr lvl="0"/>
            <a:endParaRPr lang="en-US"/>
          </a:p>
        </p:txBody>
      </p:sp>
      <p:sp>
        <p:nvSpPr>
          <p:cNvPr id="25" name="Picture Placeholder 2"/>
          <p:cNvSpPr>
            <a:spLocks noGrp="1"/>
          </p:cNvSpPr>
          <p:nvPr>
            <p:ph type="pic" sz="quarter" idx="20" hasCustomPrompt="1"/>
          </p:nvPr>
        </p:nvSpPr>
        <p:spPr>
          <a:xfrm>
            <a:off x="4239004" y="999540"/>
            <a:ext cx="3678308" cy="3803904"/>
          </a:xfrm>
        </p:spPr>
        <p:txBody>
          <a:bodyPr anchor="ctr"/>
          <a:lstStyle>
            <a:lvl1pPr marL="0" indent="0" algn="ctr">
              <a:buNone/>
              <a:defRPr>
                <a:latin typeface="+mn-lt"/>
              </a:defRPr>
            </a:lvl1pPr>
          </a:lstStyle>
          <a:p>
            <a:r>
              <a:rPr lang="en-US"/>
              <a:t>Click to add picture</a:t>
            </a:r>
          </a:p>
        </p:txBody>
      </p:sp>
      <p:sp>
        <p:nvSpPr>
          <p:cNvPr id="18" name="Text Placeholder 1"/>
          <p:cNvSpPr>
            <a:spLocks noGrp="1"/>
          </p:cNvSpPr>
          <p:nvPr>
            <p:ph type="body" sz="half" idx="2" hasCustomPrompt="1"/>
          </p:nvPr>
        </p:nvSpPr>
        <p:spPr bwMode="ltGray">
          <a:xfrm>
            <a:off x="389696" y="4925740"/>
            <a:ext cx="3678308" cy="1152211"/>
          </a:xfrm>
          <a:noFill/>
          <a:ln w="57150">
            <a:noFill/>
            <a:miter lim="800000"/>
          </a:ln>
        </p:spPr>
        <p:txBody>
          <a:bodyPr lIns="137160" tIns="91440" rIns="137160" bIns="91440">
            <a:noAutofit/>
          </a:bodyPr>
          <a:lstStyle>
            <a:lvl1pPr marL="0" indent="0" algn="ctr">
              <a:spcBef>
                <a:spcPts val="900"/>
              </a:spcBef>
              <a:buNone/>
              <a:defRPr sz="18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caption</a:t>
            </a:r>
          </a:p>
          <a:p>
            <a:pPr lvl="0"/>
            <a:endParaRPr lang="en-US"/>
          </a:p>
        </p:txBody>
      </p:sp>
      <p:sp>
        <p:nvSpPr>
          <p:cNvPr id="19" name="Picture Placeholder 1"/>
          <p:cNvSpPr>
            <a:spLocks noGrp="1"/>
          </p:cNvSpPr>
          <p:nvPr>
            <p:ph type="pic" sz="quarter" idx="18" hasCustomPrompt="1"/>
          </p:nvPr>
        </p:nvSpPr>
        <p:spPr>
          <a:xfrm>
            <a:off x="381000" y="999540"/>
            <a:ext cx="3678308" cy="3803904"/>
          </a:xfrm>
        </p:spPr>
        <p:txBody>
          <a:bodyPr anchor="ctr"/>
          <a:lstStyle>
            <a:lvl1pPr marL="0" indent="0" algn="ctr">
              <a:buNone/>
              <a:defRPr>
                <a:latin typeface="+mn-lt"/>
              </a:defRPr>
            </a:lvl1pPr>
          </a:lstStyle>
          <a:p>
            <a:r>
              <a:rPr lang="en-US"/>
              <a:t>Click to add picture</a:t>
            </a:r>
          </a:p>
        </p:txBody>
      </p:sp>
      <p:sp>
        <p:nvSpPr>
          <p:cNvPr id="14" name="Bar"/>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prstClr val="white"/>
              </a:solidFill>
              <a:latin typeface="MetricHPE" panose="020B0503030202060203" pitchFamily="34" charset="-18"/>
            </a:endParaRPr>
          </a:p>
        </p:txBody>
      </p:sp>
      <p:sp>
        <p:nvSpPr>
          <p:cNvPr id="4" name="Title">
            <a:extLst>
              <a:ext uri="{FF2B5EF4-FFF2-40B4-BE49-F238E27FC236}">
                <a16:creationId xmlns:a16="http://schemas.microsoft.com/office/drawing/2014/main" id="{58DA0A33-9CC4-4DCC-85C5-5D814DA5F52A}"/>
              </a:ext>
            </a:extLst>
          </p:cNvPr>
          <p:cNvSpPr>
            <a:spLocks noGrp="1"/>
          </p:cNvSpPr>
          <p:nvPr>
            <p:ph type="title"/>
          </p:nvPr>
        </p:nvSpPr>
        <p:spPr/>
        <p:txBody>
          <a:bodyPr/>
          <a:lstStyle/>
          <a:p>
            <a:r>
              <a:rPr lang="en-US"/>
              <a:t>Click to edit Master title style</a:t>
            </a:r>
          </a:p>
        </p:txBody>
      </p:sp>
      <p:sp>
        <p:nvSpPr>
          <p:cNvPr id="3" name="Slide Number Placeholder">
            <a:extLst>
              <a:ext uri="{FF2B5EF4-FFF2-40B4-BE49-F238E27FC236}">
                <a16:creationId xmlns:a16="http://schemas.microsoft.com/office/drawing/2014/main" id="{95E78B5B-38D0-4241-B1F6-380820ADBD5B}"/>
              </a:ext>
            </a:extLst>
          </p:cNvPr>
          <p:cNvSpPr>
            <a:spLocks noGrp="1"/>
          </p:cNvSpPr>
          <p:nvPr>
            <p:ph type="sldNum" sz="quarter" idx="24"/>
          </p:nvPr>
        </p:nvSpPr>
        <p:spPr/>
        <p:txBody>
          <a:bodyPr/>
          <a:lstStyle/>
          <a:p>
            <a:pPr defTabSz="1088421"/>
            <a:fld id="{104FC826-72BB-4AF1-BA01-A94F7396A7DC}" type="slidenum">
              <a:rPr lang="en-US" smtClean="0"/>
              <a:pPr defTabSz="1088421"/>
              <a:t>‹#›</a:t>
            </a:fld>
            <a:endParaRPr lang="en-US"/>
          </a:p>
        </p:txBody>
      </p:sp>
      <p:sp>
        <p:nvSpPr>
          <p:cNvPr id="2" name="Footer Placeholder">
            <a:extLst>
              <a:ext uri="{FF2B5EF4-FFF2-40B4-BE49-F238E27FC236}">
                <a16:creationId xmlns:a16="http://schemas.microsoft.com/office/drawing/2014/main" id="{DD820592-1C1F-4092-94E5-D39D7CA09406}"/>
              </a:ext>
            </a:extLst>
          </p:cNvPr>
          <p:cNvSpPr>
            <a:spLocks noGrp="1"/>
          </p:cNvSpPr>
          <p:nvPr>
            <p:ph type="ftr" sz="quarter" idx="23"/>
          </p:nvPr>
        </p:nvSpPr>
        <p:spPr/>
        <p:txBody>
          <a:bodyPr/>
          <a:lstStyle/>
          <a:p>
            <a:r>
              <a:rPr lang="en-US"/>
              <a:t>Confidential | Authorized HPE Partner Use Only</a:t>
            </a:r>
          </a:p>
        </p:txBody>
      </p:sp>
    </p:spTree>
    <p:extLst>
      <p:ext uri="{BB962C8B-B14F-4D97-AF65-F5344CB8AC3E}">
        <p14:creationId xmlns:p14="http://schemas.microsoft.com/office/powerpoint/2010/main" val="3938573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hree Pictures with Text">
    <p:spTree>
      <p:nvGrpSpPr>
        <p:cNvPr id="1" name=""/>
        <p:cNvGrpSpPr/>
        <p:nvPr/>
      </p:nvGrpSpPr>
      <p:grpSpPr>
        <a:xfrm>
          <a:off x="0" y="0"/>
          <a:ext cx="0" cy="0"/>
          <a:chOff x="0" y="0"/>
          <a:chExt cx="0" cy="0"/>
        </a:xfrm>
      </p:grpSpPr>
      <p:sp>
        <p:nvSpPr>
          <p:cNvPr id="15" name="Text Placeholder 3">
            <a:extLst>
              <a:ext uri="{FF2B5EF4-FFF2-40B4-BE49-F238E27FC236}">
                <a16:creationId xmlns:a16="http://schemas.microsoft.com/office/drawing/2014/main" id="{145BD124-6171-43C5-8405-25101FA6FBFB}"/>
              </a:ext>
            </a:extLst>
          </p:cNvPr>
          <p:cNvSpPr>
            <a:spLocks noGrp="1"/>
          </p:cNvSpPr>
          <p:nvPr>
            <p:ph type="body" sz="quarter" idx="26"/>
          </p:nvPr>
        </p:nvSpPr>
        <p:spPr>
          <a:xfrm>
            <a:off x="7994740" y="4310712"/>
            <a:ext cx="3780577" cy="1855138"/>
          </a:xfrm>
        </p:spPr>
        <p:txBody>
          <a:bodyPr/>
          <a:lstStyle>
            <a:lvl1pPr marL="0" indent="0">
              <a:buNone/>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p:txBody>
      </p:sp>
      <p:sp>
        <p:nvSpPr>
          <p:cNvPr id="20" name="Bar 3">
            <a:extLst>
              <a:ext uri="{FF2B5EF4-FFF2-40B4-BE49-F238E27FC236}">
                <a16:creationId xmlns:a16="http://schemas.microsoft.com/office/drawing/2014/main" id="{42FA215D-0B81-4E67-9714-4DF602504A3A}"/>
              </a:ext>
            </a:extLst>
          </p:cNvPr>
          <p:cNvSpPr/>
          <p:nvPr userDrawn="1"/>
        </p:nvSpPr>
        <p:spPr>
          <a:xfrm>
            <a:off x="8097009" y="4258726"/>
            <a:ext cx="3679200" cy="548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prstClr val="white"/>
              </a:solidFill>
              <a:latin typeface="MetricHPE" panose="020B0503030202060203" pitchFamily="34" charset="-18"/>
            </a:endParaRPr>
          </a:p>
        </p:txBody>
      </p:sp>
      <p:sp>
        <p:nvSpPr>
          <p:cNvPr id="27" name="Picture Placeholder 3"/>
          <p:cNvSpPr>
            <a:spLocks noGrp="1"/>
          </p:cNvSpPr>
          <p:nvPr>
            <p:ph type="pic" sz="quarter" idx="22" hasCustomPrompt="1"/>
          </p:nvPr>
        </p:nvSpPr>
        <p:spPr>
          <a:xfrm>
            <a:off x="8097009" y="999540"/>
            <a:ext cx="3678308" cy="3132000"/>
          </a:xfrm>
        </p:spPr>
        <p:txBody>
          <a:bodyPr anchor="ctr"/>
          <a:lstStyle>
            <a:lvl1pPr marL="0" indent="0" algn="ctr">
              <a:buNone/>
              <a:defRPr>
                <a:latin typeface="+mn-lt"/>
              </a:defRPr>
            </a:lvl1pPr>
          </a:lstStyle>
          <a:p>
            <a:r>
              <a:rPr lang="en-US"/>
              <a:t>Click to add picture</a:t>
            </a:r>
          </a:p>
        </p:txBody>
      </p:sp>
      <p:sp>
        <p:nvSpPr>
          <p:cNvPr id="17" name="Bar 2">
            <a:extLst>
              <a:ext uri="{FF2B5EF4-FFF2-40B4-BE49-F238E27FC236}">
                <a16:creationId xmlns:a16="http://schemas.microsoft.com/office/drawing/2014/main" id="{0D8D023B-EF10-400C-BF2B-43E4924E8642}"/>
              </a:ext>
            </a:extLst>
          </p:cNvPr>
          <p:cNvSpPr/>
          <p:nvPr userDrawn="1"/>
        </p:nvSpPr>
        <p:spPr>
          <a:xfrm>
            <a:off x="4239004" y="4258726"/>
            <a:ext cx="3679200" cy="548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prstClr val="white"/>
              </a:solidFill>
              <a:latin typeface="MetricHPE" panose="020B0503030202060203" pitchFamily="34" charset="-18"/>
            </a:endParaRPr>
          </a:p>
        </p:txBody>
      </p:sp>
      <p:sp>
        <p:nvSpPr>
          <p:cNvPr id="13" name="Text Placeholder 2">
            <a:extLst>
              <a:ext uri="{FF2B5EF4-FFF2-40B4-BE49-F238E27FC236}">
                <a16:creationId xmlns:a16="http://schemas.microsoft.com/office/drawing/2014/main" id="{5A3D17EC-2963-45F0-9DC4-19C039BA810F}"/>
              </a:ext>
            </a:extLst>
          </p:cNvPr>
          <p:cNvSpPr>
            <a:spLocks noGrp="1"/>
          </p:cNvSpPr>
          <p:nvPr>
            <p:ph type="body" sz="quarter" idx="25"/>
          </p:nvPr>
        </p:nvSpPr>
        <p:spPr>
          <a:xfrm>
            <a:off x="4136735" y="4310712"/>
            <a:ext cx="3780577" cy="1855138"/>
          </a:xfrm>
        </p:spPr>
        <p:txBody>
          <a:bodyPr/>
          <a:lstStyle>
            <a:lvl1pPr marL="0" indent="0">
              <a:buNone/>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p:txBody>
      </p:sp>
      <p:sp>
        <p:nvSpPr>
          <p:cNvPr id="25" name="Picture Placeholder 2"/>
          <p:cNvSpPr>
            <a:spLocks noGrp="1"/>
          </p:cNvSpPr>
          <p:nvPr>
            <p:ph type="pic" sz="quarter" idx="20" hasCustomPrompt="1"/>
          </p:nvPr>
        </p:nvSpPr>
        <p:spPr>
          <a:xfrm>
            <a:off x="4239004" y="999540"/>
            <a:ext cx="3678308" cy="3132000"/>
          </a:xfrm>
        </p:spPr>
        <p:txBody>
          <a:bodyPr anchor="ctr"/>
          <a:lstStyle>
            <a:lvl1pPr marL="0" indent="0" algn="ctr">
              <a:buNone/>
              <a:defRPr>
                <a:latin typeface="+mn-lt"/>
              </a:defRPr>
            </a:lvl1pPr>
          </a:lstStyle>
          <a:p>
            <a:r>
              <a:rPr lang="en-US"/>
              <a:t>Click to add picture</a:t>
            </a:r>
          </a:p>
        </p:txBody>
      </p:sp>
      <p:sp>
        <p:nvSpPr>
          <p:cNvPr id="12" name="Text Placeholder 1">
            <a:extLst>
              <a:ext uri="{FF2B5EF4-FFF2-40B4-BE49-F238E27FC236}">
                <a16:creationId xmlns:a16="http://schemas.microsoft.com/office/drawing/2014/main" id="{FF3BA045-26B3-4E52-9906-6D3BA878767E}"/>
              </a:ext>
            </a:extLst>
          </p:cNvPr>
          <p:cNvSpPr>
            <a:spLocks noGrp="1"/>
          </p:cNvSpPr>
          <p:nvPr>
            <p:ph type="body" sz="quarter" idx="14"/>
          </p:nvPr>
        </p:nvSpPr>
        <p:spPr>
          <a:xfrm>
            <a:off x="278731" y="4310712"/>
            <a:ext cx="3780577" cy="1855138"/>
          </a:xfrm>
        </p:spPr>
        <p:txBody>
          <a:bodyPr/>
          <a:lstStyle>
            <a:lvl1pPr marL="0" indent="0">
              <a:buNone/>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p:txBody>
      </p:sp>
      <p:sp>
        <p:nvSpPr>
          <p:cNvPr id="16" name="Bar 1">
            <a:extLst>
              <a:ext uri="{FF2B5EF4-FFF2-40B4-BE49-F238E27FC236}">
                <a16:creationId xmlns:a16="http://schemas.microsoft.com/office/drawing/2014/main" id="{A6732A66-F432-4DBF-9D12-1CD6789335F1}"/>
              </a:ext>
            </a:extLst>
          </p:cNvPr>
          <p:cNvSpPr/>
          <p:nvPr userDrawn="1"/>
        </p:nvSpPr>
        <p:spPr>
          <a:xfrm>
            <a:off x="377894" y="4258726"/>
            <a:ext cx="3679200" cy="548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prstClr val="white"/>
              </a:solidFill>
              <a:latin typeface="MetricHPE" panose="020B0503030202060203" pitchFamily="34" charset="-18"/>
            </a:endParaRPr>
          </a:p>
        </p:txBody>
      </p:sp>
      <p:sp>
        <p:nvSpPr>
          <p:cNvPr id="19" name="Picture Placeholder 1"/>
          <p:cNvSpPr>
            <a:spLocks noGrp="1"/>
          </p:cNvSpPr>
          <p:nvPr>
            <p:ph type="pic" sz="quarter" idx="18" hasCustomPrompt="1"/>
          </p:nvPr>
        </p:nvSpPr>
        <p:spPr>
          <a:xfrm>
            <a:off x="379447" y="999540"/>
            <a:ext cx="3678308" cy="3132000"/>
          </a:xfrm>
        </p:spPr>
        <p:txBody>
          <a:bodyPr anchor="ctr"/>
          <a:lstStyle>
            <a:lvl1pPr marL="0" indent="0" algn="ctr">
              <a:buNone/>
              <a:defRPr>
                <a:latin typeface="+mn-lt"/>
              </a:defRPr>
            </a:lvl1pPr>
          </a:lstStyle>
          <a:p>
            <a:r>
              <a:rPr lang="en-US"/>
              <a:t>Click to add picture</a:t>
            </a:r>
          </a:p>
        </p:txBody>
      </p:sp>
      <p:sp>
        <p:nvSpPr>
          <p:cNvPr id="14" name="Bar"/>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prstClr val="white"/>
              </a:solidFill>
              <a:latin typeface="MetricHPE" panose="020B0503030202060203" pitchFamily="34" charset="-18"/>
            </a:endParaRPr>
          </a:p>
        </p:txBody>
      </p:sp>
      <p:sp>
        <p:nvSpPr>
          <p:cNvPr id="4" name="Title">
            <a:extLst>
              <a:ext uri="{FF2B5EF4-FFF2-40B4-BE49-F238E27FC236}">
                <a16:creationId xmlns:a16="http://schemas.microsoft.com/office/drawing/2014/main" id="{58DA0A33-9CC4-4DCC-85C5-5D814DA5F52A}"/>
              </a:ext>
            </a:extLst>
          </p:cNvPr>
          <p:cNvSpPr>
            <a:spLocks noGrp="1"/>
          </p:cNvSpPr>
          <p:nvPr>
            <p:ph type="title"/>
          </p:nvPr>
        </p:nvSpPr>
        <p:spPr/>
        <p:txBody>
          <a:bodyPr/>
          <a:lstStyle/>
          <a:p>
            <a:r>
              <a:rPr lang="en-US"/>
              <a:t>Click to edit Master title style</a:t>
            </a:r>
          </a:p>
        </p:txBody>
      </p:sp>
      <p:sp>
        <p:nvSpPr>
          <p:cNvPr id="3" name="Slide Number Placeholder">
            <a:extLst>
              <a:ext uri="{FF2B5EF4-FFF2-40B4-BE49-F238E27FC236}">
                <a16:creationId xmlns:a16="http://schemas.microsoft.com/office/drawing/2014/main" id="{95E78B5B-38D0-4241-B1F6-380820ADBD5B}"/>
              </a:ext>
            </a:extLst>
          </p:cNvPr>
          <p:cNvSpPr>
            <a:spLocks noGrp="1"/>
          </p:cNvSpPr>
          <p:nvPr>
            <p:ph type="sldNum" sz="quarter" idx="24"/>
          </p:nvPr>
        </p:nvSpPr>
        <p:spPr/>
        <p:txBody>
          <a:bodyPr/>
          <a:lstStyle/>
          <a:p>
            <a:pPr defTabSz="1088421"/>
            <a:fld id="{104FC826-72BB-4AF1-BA01-A94F7396A7DC}" type="slidenum">
              <a:rPr lang="en-US" smtClean="0"/>
              <a:pPr defTabSz="1088421"/>
              <a:t>‹#›</a:t>
            </a:fld>
            <a:endParaRPr lang="en-US"/>
          </a:p>
        </p:txBody>
      </p:sp>
      <p:sp>
        <p:nvSpPr>
          <p:cNvPr id="2" name="Footer Placeholder">
            <a:extLst>
              <a:ext uri="{FF2B5EF4-FFF2-40B4-BE49-F238E27FC236}">
                <a16:creationId xmlns:a16="http://schemas.microsoft.com/office/drawing/2014/main" id="{DD820592-1C1F-4092-94E5-D39D7CA09406}"/>
              </a:ext>
            </a:extLst>
          </p:cNvPr>
          <p:cNvSpPr>
            <a:spLocks noGrp="1"/>
          </p:cNvSpPr>
          <p:nvPr>
            <p:ph type="ftr" sz="quarter" idx="23"/>
          </p:nvPr>
        </p:nvSpPr>
        <p:spPr/>
        <p:txBody>
          <a:bodyPr/>
          <a:lstStyle/>
          <a:p>
            <a:r>
              <a:rPr lang="en-US"/>
              <a:t>Confidential | Authorized HPE Partner Use Only</a:t>
            </a:r>
          </a:p>
        </p:txBody>
      </p:sp>
    </p:spTree>
    <p:extLst>
      <p:ext uri="{BB962C8B-B14F-4D97-AF65-F5344CB8AC3E}">
        <p14:creationId xmlns:p14="http://schemas.microsoft.com/office/powerpoint/2010/main" val="2448869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o Pictures with Text">
    <p:spTree>
      <p:nvGrpSpPr>
        <p:cNvPr id="1" name=""/>
        <p:cNvGrpSpPr/>
        <p:nvPr/>
      </p:nvGrpSpPr>
      <p:grpSpPr>
        <a:xfrm>
          <a:off x="0" y="0"/>
          <a:ext cx="0" cy="0"/>
          <a:chOff x="0" y="0"/>
          <a:chExt cx="0" cy="0"/>
        </a:xfrm>
      </p:grpSpPr>
      <p:sp>
        <p:nvSpPr>
          <p:cNvPr id="14" name="Bar"/>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prstClr val="white"/>
              </a:solidFill>
              <a:latin typeface="MetricHPE" panose="020B0503030202060203" pitchFamily="34" charset="-18"/>
            </a:endParaRPr>
          </a:p>
        </p:txBody>
      </p:sp>
      <p:sp>
        <p:nvSpPr>
          <p:cNvPr id="4" name="Title">
            <a:extLst>
              <a:ext uri="{FF2B5EF4-FFF2-40B4-BE49-F238E27FC236}">
                <a16:creationId xmlns:a16="http://schemas.microsoft.com/office/drawing/2014/main" id="{58DA0A33-9CC4-4DCC-85C5-5D814DA5F52A}"/>
              </a:ext>
            </a:extLst>
          </p:cNvPr>
          <p:cNvSpPr>
            <a:spLocks noGrp="1"/>
          </p:cNvSpPr>
          <p:nvPr>
            <p:ph type="title"/>
          </p:nvPr>
        </p:nvSpPr>
        <p:spPr/>
        <p:txBody>
          <a:bodyPr/>
          <a:lstStyle/>
          <a:p>
            <a:r>
              <a:rPr lang="en-US"/>
              <a:t>Click to edit Master title style</a:t>
            </a:r>
          </a:p>
        </p:txBody>
      </p:sp>
      <p:sp>
        <p:nvSpPr>
          <p:cNvPr id="3" name="Slide Number Placeholder">
            <a:extLst>
              <a:ext uri="{FF2B5EF4-FFF2-40B4-BE49-F238E27FC236}">
                <a16:creationId xmlns:a16="http://schemas.microsoft.com/office/drawing/2014/main" id="{95E78B5B-38D0-4241-B1F6-380820ADBD5B}"/>
              </a:ext>
            </a:extLst>
          </p:cNvPr>
          <p:cNvSpPr>
            <a:spLocks noGrp="1"/>
          </p:cNvSpPr>
          <p:nvPr>
            <p:ph type="sldNum" sz="quarter" idx="24"/>
          </p:nvPr>
        </p:nvSpPr>
        <p:spPr/>
        <p:txBody>
          <a:bodyPr/>
          <a:lstStyle/>
          <a:p>
            <a:pPr defTabSz="1088421"/>
            <a:fld id="{104FC826-72BB-4AF1-BA01-A94F7396A7DC}" type="slidenum">
              <a:rPr lang="en-US" smtClean="0"/>
              <a:pPr defTabSz="1088421"/>
              <a:t>‹#›</a:t>
            </a:fld>
            <a:endParaRPr lang="en-US"/>
          </a:p>
        </p:txBody>
      </p:sp>
      <p:sp>
        <p:nvSpPr>
          <p:cNvPr id="2" name="Footer Placeholder">
            <a:extLst>
              <a:ext uri="{FF2B5EF4-FFF2-40B4-BE49-F238E27FC236}">
                <a16:creationId xmlns:a16="http://schemas.microsoft.com/office/drawing/2014/main" id="{DD820592-1C1F-4092-94E5-D39D7CA09406}"/>
              </a:ext>
            </a:extLst>
          </p:cNvPr>
          <p:cNvSpPr>
            <a:spLocks noGrp="1"/>
          </p:cNvSpPr>
          <p:nvPr>
            <p:ph type="ftr" sz="quarter" idx="23"/>
          </p:nvPr>
        </p:nvSpPr>
        <p:spPr/>
        <p:txBody>
          <a:bodyPr/>
          <a:lstStyle/>
          <a:p>
            <a:r>
              <a:rPr lang="en-US"/>
              <a:t>Confidential | Authorized HPE Partner Use Only</a:t>
            </a:r>
          </a:p>
        </p:txBody>
      </p:sp>
      <p:sp>
        <p:nvSpPr>
          <p:cNvPr id="13" name="Text Placeholder 2">
            <a:extLst>
              <a:ext uri="{FF2B5EF4-FFF2-40B4-BE49-F238E27FC236}">
                <a16:creationId xmlns:a16="http://schemas.microsoft.com/office/drawing/2014/main" id="{5A3D17EC-2963-45F0-9DC4-19C039BA810F}"/>
              </a:ext>
            </a:extLst>
          </p:cNvPr>
          <p:cNvSpPr>
            <a:spLocks noGrp="1"/>
          </p:cNvSpPr>
          <p:nvPr>
            <p:ph type="body" sz="quarter" idx="25"/>
          </p:nvPr>
        </p:nvSpPr>
        <p:spPr>
          <a:xfrm>
            <a:off x="6096001" y="4310712"/>
            <a:ext cx="5688012" cy="1855138"/>
          </a:xfrm>
        </p:spPr>
        <p:txBody>
          <a:bodyPr/>
          <a:lstStyle>
            <a:lvl1pPr marL="0" indent="0">
              <a:buNone/>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p:txBody>
      </p:sp>
      <p:sp>
        <p:nvSpPr>
          <p:cNvPr id="17" name="Bar 2">
            <a:extLst>
              <a:ext uri="{FF2B5EF4-FFF2-40B4-BE49-F238E27FC236}">
                <a16:creationId xmlns:a16="http://schemas.microsoft.com/office/drawing/2014/main" id="{0D8D023B-EF10-400C-BF2B-43E4924E8642}"/>
              </a:ext>
            </a:extLst>
          </p:cNvPr>
          <p:cNvSpPr/>
          <p:nvPr userDrawn="1"/>
        </p:nvSpPr>
        <p:spPr>
          <a:xfrm>
            <a:off x="6222013" y="4258726"/>
            <a:ext cx="5562000" cy="548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prstClr val="white"/>
              </a:solidFill>
              <a:latin typeface="MetricHPE" panose="020B0503030202060203" pitchFamily="34" charset="-18"/>
            </a:endParaRPr>
          </a:p>
        </p:txBody>
      </p:sp>
      <p:sp>
        <p:nvSpPr>
          <p:cNvPr id="18" name="Picture Placeholder 2">
            <a:extLst>
              <a:ext uri="{FF2B5EF4-FFF2-40B4-BE49-F238E27FC236}">
                <a16:creationId xmlns:a16="http://schemas.microsoft.com/office/drawing/2014/main" id="{BFE93BF0-E1B7-4E00-B095-E182346B5D7F}"/>
              </a:ext>
            </a:extLst>
          </p:cNvPr>
          <p:cNvSpPr>
            <a:spLocks noGrp="1"/>
          </p:cNvSpPr>
          <p:nvPr>
            <p:ph type="pic" sz="quarter" idx="20" hasCustomPrompt="1"/>
          </p:nvPr>
        </p:nvSpPr>
        <p:spPr>
          <a:xfrm>
            <a:off x="6222013" y="985963"/>
            <a:ext cx="5562000" cy="3132000"/>
          </a:xfrm>
        </p:spPr>
        <p:txBody>
          <a:bodyPr anchor="ctr"/>
          <a:lstStyle>
            <a:lvl1pPr marL="0" indent="0" algn="ctr">
              <a:buNone/>
              <a:defRPr>
                <a:latin typeface="+mn-lt"/>
              </a:defRPr>
            </a:lvl1pPr>
          </a:lstStyle>
          <a:p>
            <a:r>
              <a:rPr lang="en-US"/>
              <a:t>Click to add picture</a:t>
            </a:r>
          </a:p>
        </p:txBody>
      </p:sp>
      <p:sp>
        <p:nvSpPr>
          <p:cNvPr id="12" name="Text Placeholder 1">
            <a:extLst>
              <a:ext uri="{FF2B5EF4-FFF2-40B4-BE49-F238E27FC236}">
                <a16:creationId xmlns:a16="http://schemas.microsoft.com/office/drawing/2014/main" id="{FF3BA045-26B3-4E52-9906-6D3BA878767E}"/>
              </a:ext>
            </a:extLst>
          </p:cNvPr>
          <p:cNvSpPr>
            <a:spLocks noGrp="1"/>
          </p:cNvSpPr>
          <p:nvPr>
            <p:ph type="body" sz="quarter" idx="14"/>
          </p:nvPr>
        </p:nvSpPr>
        <p:spPr>
          <a:xfrm>
            <a:off x="278731" y="4310712"/>
            <a:ext cx="5661163" cy="1855138"/>
          </a:xfrm>
        </p:spPr>
        <p:txBody>
          <a:bodyPr/>
          <a:lstStyle>
            <a:lvl1pPr marL="0" indent="0">
              <a:buNone/>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p:txBody>
      </p:sp>
      <p:sp>
        <p:nvSpPr>
          <p:cNvPr id="16" name="Bar 1">
            <a:extLst>
              <a:ext uri="{FF2B5EF4-FFF2-40B4-BE49-F238E27FC236}">
                <a16:creationId xmlns:a16="http://schemas.microsoft.com/office/drawing/2014/main" id="{A6732A66-F432-4DBF-9D12-1CD6789335F1}"/>
              </a:ext>
            </a:extLst>
          </p:cNvPr>
          <p:cNvSpPr/>
          <p:nvPr userDrawn="1"/>
        </p:nvSpPr>
        <p:spPr>
          <a:xfrm>
            <a:off x="377894" y="4258726"/>
            <a:ext cx="5562000" cy="548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prstClr val="white"/>
              </a:solidFill>
              <a:latin typeface="MetricHPE" panose="020B0503030202060203" pitchFamily="34" charset="-18"/>
            </a:endParaRPr>
          </a:p>
        </p:txBody>
      </p:sp>
      <p:sp>
        <p:nvSpPr>
          <p:cNvPr id="21" name="Picture Placeholder 1">
            <a:extLst>
              <a:ext uri="{FF2B5EF4-FFF2-40B4-BE49-F238E27FC236}">
                <a16:creationId xmlns:a16="http://schemas.microsoft.com/office/drawing/2014/main" id="{D48EE7C4-611A-445E-A636-05C3A89474E9}"/>
              </a:ext>
            </a:extLst>
          </p:cNvPr>
          <p:cNvSpPr>
            <a:spLocks noGrp="1"/>
          </p:cNvSpPr>
          <p:nvPr>
            <p:ph type="pic" sz="quarter" idx="18" hasCustomPrompt="1"/>
          </p:nvPr>
        </p:nvSpPr>
        <p:spPr>
          <a:xfrm>
            <a:off x="381000" y="999540"/>
            <a:ext cx="5562600" cy="3132000"/>
          </a:xfrm>
        </p:spPr>
        <p:txBody>
          <a:bodyPr anchor="ctr"/>
          <a:lstStyle>
            <a:lvl1pPr marL="0" indent="0" algn="ctr">
              <a:buNone/>
              <a:defRPr>
                <a:latin typeface="+mn-lt"/>
              </a:defRPr>
            </a:lvl1pPr>
          </a:lstStyle>
          <a:p>
            <a:r>
              <a:rPr lang="en-US"/>
              <a:t>Click to add picture</a:t>
            </a:r>
          </a:p>
        </p:txBody>
      </p:sp>
    </p:spTree>
    <p:extLst>
      <p:ext uri="{BB962C8B-B14F-4D97-AF65-F5344CB8AC3E}">
        <p14:creationId xmlns:p14="http://schemas.microsoft.com/office/powerpoint/2010/main" val="201956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urple Frame Divider">
    <p:spTree>
      <p:nvGrpSpPr>
        <p:cNvPr id="1" name=""/>
        <p:cNvGrpSpPr/>
        <p:nvPr/>
      </p:nvGrpSpPr>
      <p:grpSpPr>
        <a:xfrm>
          <a:off x="0" y="0"/>
          <a:ext cx="0" cy="0"/>
          <a:chOff x="0" y="0"/>
          <a:chExt cx="0" cy="0"/>
        </a:xfrm>
      </p:grpSpPr>
      <p:sp>
        <p:nvSpPr>
          <p:cNvPr id="13" name="Text">
            <a:extLst>
              <a:ext uri="{FF2B5EF4-FFF2-40B4-BE49-F238E27FC236}">
                <a16:creationId xmlns:a16="http://schemas.microsoft.com/office/drawing/2014/main" id="{B6844C8B-60DD-4EDB-AF8B-41A6695EFCF6}"/>
              </a:ext>
            </a:extLst>
          </p:cNvPr>
          <p:cNvSpPr>
            <a:spLocks noGrp="1"/>
          </p:cNvSpPr>
          <p:nvPr>
            <p:ph type="body" sz="quarter" idx="14"/>
          </p:nvPr>
        </p:nvSpPr>
        <p:spPr>
          <a:xfrm>
            <a:off x="288994" y="2871000"/>
            <a:ext cx="8522208" cy="2735980"/>
          </a:xfrm>
        </p:spPr>
        <p:txBody>
          <a:bodyPr lIns="91440" tIns="91440" rIns="91440" bIns="91440">
            <a:noAutofit/>
          </a:bodyPr>
          <a:lstStyle>
            <a:lvl1pPr marL="0" indent="0">
              <a:spcBef>
                <a:spcPts val="0"/>
              </a:spcBef>
              <a:buFontTx/>
              <a:buNone/>
              <a:defRPr sz="2600">
                <a:latin typeface="+mn-lt"/>
              </a:defRPr>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dirty="0"/>
              <a:t>Click to edit Master text styles</a:t>
            </a:r>
          </a:p>
        </p:txBody>
      </p:sp>
      <p:sp>
        <p:nvSpPr>
          <p:cNvPr id="16" name="Bar"/>
          <p:cNvSpPr/>
          <p:nvPr userDrawn="1"/>
        </p:nvSpPr>
        <p:spPr>
          <a:xfrm>
            <a:off x="377894" y="2716146"/>
            <a:ext cx="8522208" cy="548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18"/>
            </a:endParaRPr>
          </a:p>
        </p:txBody>
      </p:sp>
      <p:sp>
        <p:nvSpPr>
          <p:cNvPr id="8" name="Title">
            <a:extLst>
              <a:ext uri="{FF2B5EF4-FFF2-40B4-BE49-F238E27FC236}">
                <a16:creationId xmlns:a16="http://schemas.microsoft.com/office/drawing/2014/main" id="{2CE5726B-4E9B-428F-B8BF-52038F1B0EF7}"/>
              </a:ext>
            </a:extLst>
          </p:cNvPr>
          <p:cNvSpPr>
            <a:spLocks noGrp="1"/>
          </p:cNvSpPr>
          <p:nvPr>
            <p:ph type="title" hasCustomPrompt="1"/>
          </p:nvPr>
        </p:nvSpPr>
        <p:spPr>
          <a:xfrm>
            <a:off x="288995" y="685800"/>
            <a:ext cx="8522208" cy="1957353"/>
          </a:xfrm>
        </p:spPr>
        <p:txBody>
          <a:bodyPr lIns="91440" tIns="91440" rIns="91440" bIns="91440" anchor="b" anchorCtr="0"/>
          <a:lstStyle>
            <a:lvl1pPr>
              <a:defRPr sz="3200" baseline="0"/>
            </a:lvl1pPr>
          </a:lstStyle>
          <a:p>
            <a:r>
              <a:rPr lang="en-US" dirty="0"/>
              <a:t>Click to add section header</a:t>
            </a:r>
          </a:p>
        </p:txBody>
      </p:sp>
      <p:sp>
        <p:nvSpPr>
          <p:cNvPr id="3" name="Slide Number Placeholder">
            <a:extLst>
              <a:ext uri="{FF2B5EF4-FFF2-40B4-BE49-F238E27FC236}">
                <a16:creationId xmlns:a16="http://schemas.microsoft.com/office/drawing/2014/main" id="{0B94C82C-D24B-4532-B992-AD884CD16A94}"/>
              </a:ext>
            </a:extLst>
          </p:cNvPr>
          <p:cNvSpPr>
            <a:spLocks noGrp="1"/>
          </p:cNvSpPr>
          <p:nvPr>
            <p:ph type="sldNum" sz="quarter" idx="16"/>
          </p:nvPr>
        </p:nvSpPr>
        <p:spPr/>
        <p:txBody>
          <a:bodyPr/>
          <a:lstStyle/>
          <a:p>
            <a:pPr defTabSz="1088421"/>
            <a:fld id="{104FC826-72BB-4AF1-BA01-A94F7396A7DC}" type="slidenum">
              <a:rPr lang="en-US" smtClean="0"/>
              <a:pPr defTabSz="1088421"/>
              <a:t>‹#›</a:t>
            </a:fld>
            <a:endParaRPr lang="en-US" dirty="0"/>
          </a:p>
        </p:txBody>
      </p:sp>
      <p:sp>
        <p:nvSpPr>
          <p:cNvPr id="2" name="Footer Placeholder">
            <a:extLst>
              <a:ext uri="{FF2B5EF4-FFF2-40B4-BE49-F238E27FC236}">
                <a16:creationId xmlns:a16="http://schemas.microsoft.com/office/drawing/2014/main" id="{6B49B78C-62D9-4CBC-82AE-117CC49AA73F}"/>
              </a:ext>
            </a:extLst>
          </p:cNvPr>
          <p:cNvSpPr>
            <a:spLocks noGrp="1"/>
          </p:cNvSpPr>
          <p:nvPr>
            <p:ph type="ftr" sz="quarter" idx="15"/>
          </p:nvPr>
        </p:nvSpPr>
        <p:spPr/>
        <p:txBody>
          <a:bodyPr/>
          <a:lstStyle/>
          <a:p>
            <a:r>
              <a:rPr lang="en-US"/>
              <a:t>Confidential | Authorized HPE Partner Use Only</a:t>
            </a:r>
            <a:endParaRPr lang="en-US" dirty="0"/>
          </a:p>
        </p:txBody>
      </p:sp>
    </p:spTree>
    <p:extLst>
      <p:ext uri="{BB962C8B-B14F-4D97-AF65-F5344CB8AC3E}">
        <p14:creationId xmlns:p14="http://schemas.microsoft.com/office/powerpoint/2010/main" val="1540501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Edge-To-Edge Picture">
    <p:spTree>
      <p:nvGrpSpPr>
        <p:cNvPr id="1" name=""/>
        <p:cNvGrpSpPr/>
        <p:nvPr/>
      </p:nvGrpSpPr>
      <p:grpSpPr>
        <a:xfrm>
          <a:off x="0" y="0"/>
          <a:ext cx="0" cy="0"/>
          <a:chOff x="0" y="0"/>
          <a:chExt cx="0" cy="0"/>
        </a:xfrm>
      </p:grpSpPr>
      <p:sp>
        <p:nvSpPr>
          <p:cNvPr id="15" name="Picture Placeholder"/>
          <p:cNvSpPr>
            <a:spLocks noGrp="1"/>
          </p:cNvSpPr>
          <p:nvPr>
            <p:ph type="pic" sz="quarter" idx="18" hasCustomPrompt="1"/>
          </p:nvPr>
        </p:nvSpPr>
        <p:spPr>
          <a:xfrm>
            <a:off x="0" y="0"/>
            <a:ext cx="12192000" cy="6858000"/>
          </a:xfrm>
          <a:ln>
            <a:noFill/>
            <a:miter lim="800000"/>
          </a:ln>
        </p:spPr>
        <p:txBody>
          <a:bodyPr anchor="ctr"/>
          <a:lstStyle>
            <a:lvl1pPr marL="0" indent="0" algn="ctr">
              <a:buNone/>
              <a:defRPr>
                <a:latin typeface="+mn-lt"/>
              </a:defRPr>
            </a:lvl1pPr>
          </a:lstStyle>
          <a:p>
            <a:r>
              <a:rPr lang="en-US"/>
              <a:t>Click to add picture</a:t>
            </a:r>
          </a:p>
        </p:txBody>
      </p:sp>
    </p:spTree>
    <p:extLst>
      <p:ext uri="{BB962C8B-B14F-4D97-AF65-F5344CB8AC3E}">
        <p14:creationId xmlns:p14="http://schemas.microsoft.com/office/powerpoint/2010/main" val="77003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Type As Art, Single Line">
    <p:bg>
      <p:bgRef idx="1001">
        <a:schemeClr val="bg1"/>
      </p:bgRef>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E308CDED-96CC-443C-B3E3-675A1C4732F9}"/>
              </a:ext>
            </a:extLst>
          </p:cNvPr>
          <p:cNvSpPr>
            <a:spLocks noGrp="1"/>
          </p:cNvSpPr>
          <p:nvPr>
            <p:ph type="title" hasCustomPrompt="1"/>
          </p:nvPr>
        </p:nvSpPr>
        <p:spPr>
          <a:xfrm>
            <a:off x="380999" y="685800"/>
            <a:ext cx="11430001" cy="5517572"/>
          </a:xfrm>
          <a:prstGeom prst="rect">
            <a:avLst/>
          </a:prstGeom>
          <a:ln w="57150">
            <a:noFill/>
            <a:miter lim="800000"/>
          </a:ln>
        </p:spPr>
        <p:txBody>
          <a:bodyPr vert="horz" lIns="0" tIns="432000" rIns="0" bIns="0" rtlCol="0" anchor="ctr" anchorCtr="0">
            <a:normAutofit/>
          </a:bodyPr>
          <a:lstStyle>
            <a:lvl1pPr algn="ctr">
              <a:lnSpc>
                <a:spcPct val="75000"/>
              </a:lnSpc>
              <a:defRPr sz="17000">
                <a:blipFill dpi="0" rotWithShape="1">
                  <a:blip r:embed="rId2"/>
                  <a:srcRect/>
                  <a:tile tx="0" ty="0" sx="100000" sy="100000" flip="xy" algn="l"/>
                </a:blipFill>
                <a:latin typeface="+mj-lt"/>
              </a:defRPr>
            </a:lvl1pPr>
          </a:lstStyle>
          <a:p>
            <a:r>
              <a:rPr lang="en-US"/>
              <a:t>Single line</a:t>
            </a:r>
          </a:p>
        </p:txBody>
      </p:sp>
    </p:spTree>
    <p:extLst>
      <p:ext uri="{BB962C8B-B14F-4D97-AF65-F5344CB8AC3E}">
        <p14:creationId xmlns:p14="http://schemas.microsoft.com/office/powerpoint/2010/main" val="2925178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Type As Art, Multiple Lines">
    <p:bg>
      <p:bgRef idx="1001">
        <a:schemeClr val="bg1"/>
      </p:bgRef>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E308CDED-96CC-443C-B3E3-675A1C4732F9}"/>
              </a:ext>
            </a:extLst>
          </p:cNvPr>
          <p:cNvSpPr>
            <a:spLocks noGrp="1"/>
          </p:cNvSpPr>
          <p:nvPr>
            <p:ph type="title" hasCustomPrompt="1"/>
          </p:nvPr>
        </p:nvSpPr>
        <p:spPr>
          <a:xfrm>
            <a:off x="380999" y="685800"/>
            <a:ext cx="11430001" cy="5517572"/>
          </a:xfrm>
          <a:prstGeom prst="rect">
            <a:avLst/>
          </a:prstGeom>
          <a:ln w="57150">
            <a:noFill/>
            <a:miter lim="800000"/>
          </a:ln>
        </p:spPr>
        <p:txBody>
          <a:bodyPr vert="horz" lIns="0" tIns="432000" rIns="0" bIns="0" rtlCol="0" anchor="ctr" anchorCtr="0">
            <a:normAutofit/>
          </a:bodyPr>
          <a:lstStyle>
            <a:lvl1pPr algn="l">
              <a:lnSpc>
                <a:spcPct val="65000"/>
              </a:lnSpc>
              <a:defRPr sz="12500">
                <a:blipFill dpi="0" rotWithShape="1">
                  <a:blip r:embed="rId2"/>
                  <a:srcRect/>
                  <a:tile tx="0" ty="0" sx="100000" sy="100000" flip="xy" algn="l"/>
                </a:blipFill>
              </a:defRPr>
            </a:lvl1pPr>
          </a:lstStyle>
          <a:p>
            <a:r>
              <a:rPr lang="en-US"/>
              <a:t>Multiple </a:t>
            </a:r>
            <a:br>
              <a:rPr lang="en-US"/>
            </a:br>
            <a:r>
              <a:rPr lang="en-US"/>
              <a:t>lines </a:t>
            </a:r>
          </a:p>
        </p:txBody>
      </p:sp>
    </p:spTree>
    <p:extLst>
      <p:ext uri="{BB962C8B-B14F-4D97-AF65-F5344CB8AC3E}">
        <p14:creationId xmlns:p14="http://schemas.microsoft.com/office/powerpoint/2010/main" val="98477074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911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a:extLst>
              <a:ext uri="{FF2B5EF4-FFF2-40B4-BE49-F238E27FC236}">
                <a16:creationId xmlns:a16="http://schemas.microsoft.com/office/drawing/2014/main" id="{5202D382-F177-4EDD-9E63-D410F58B207D}"/>
              </a:ext>
            </a:extLst>
          </p:cNvPr>
          <p:cNvSpPr>
            <a:spLocks noGrp="1"/>
          </p:cNvSpPr>
          <p:nvPr>
            <p:ph type="sldNum" sz="quarter" idx="11"/>
          </p:nvPr>
        </p:nvSpPr>
        <p:spPr/>
        <p:txBody>
          <a:bodyPr/>
          <a:lstStyle/>
          <a:p>
            <a:pPr defTabSz="1088421"/>
            <a:fld id="{104FC826-72BB-4AF1-BA01-A94F7396A7DC}" type="slidenum">
              <a:rPr lang="en-US" smtClean="0"/>
              <a:pPr defTabSz="1088421"/>
              <a:t>‹#›</a:t>
            </a:fld>
            <a:endParaRPr lang="en-US"/>
          </a:p>
        </p:txBody>
      </p:sp>
      <p:sp>
        <p:nvSpPr>
          <p:cNvPr id="2" name="Footer Placeholder">
            <a:extLst>
              <a:ext uri="{FF2B5EF4-FFF2-40B4-BE49-F238E27FC236}">
                <a16:creationId xmlns:a16="http://schemas.microsoft.com/office/drawing/2014/main" id="{5D5BB30E-8FED-4853-AD8A-7BB93B3FF178}"/>
              </a:ext>
            </a:extLst>
          </p:cNvPr>
          <p:cNvSpPr>
            <a:spLocks noGrp="1"/>
          </p:cNvSpPr>
          <p:nvPr>
            <p:ph type="ftr" sz="quarter" idx="10"/>
          </p:nvPr>
        </p:nvSpPr>
        <p:spPr/>
        <p:txBody>
          <a:bodyPr/>
          <a:lstStyle/>
          <a:p>
            <a:r>
              <a:rPr lang="en-US"/>
              <a:t>Confidential | Authorized HPE Partner Use Only</a:t>
            </a:r>
          </a:p>
        </p:txBody>
      </p:sp>
    </p:spTree>
    <p:extLst>
      <p:ext uri="{BB962C8B-B14F-4D97-AF65-F5344CB8AC3E}">
        <p14:creationId xmlns:p14="http://schemas.microsoft.com/office/powerpoint/2010/main" val="1000899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5" name="Picture 4" descr="A picture containing blur&#10;&#10;Description automatically generated">
            <a:extLst>
              <a:ext uri="{FF2B5EF4-FFF2-40B4-BE49-F238E27FC236}">
                <a16:creationId xmlns:a16="http://schemas.microsoft.com/office/drawing/2014/main" id="{44735E4E-7707-45EB-9CCE-692D98E474B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463" b="6907"/>
          <a:stretch/>
        </p:blipFill>
        <p:spPr>
          <a:xfrm>
            <a:off x="-1" y="0"/>
            <a:ext cx="12192001" cy="6858000"/>
          </a:xfrm>
          <a:prstGeom prst="rect">
            <a:avLst/>
          </a:prstGeom>
        </p:spPr>
      </p:pic>
      <p:sp>
        <p:nvSpPr>
          <p:cNvPr id="7" name="Rectangle 6">
            <a:extLst>
              <a:ext uri="{FF2B5EF4-FFF2-40B4-BE49-F238E27FC236}">
                <a16:creationId xmlns:a16="http://schemas.microsoft.com/office/drawing/2014/main" id="{B2464CC3-34E3-4BFA-A94A-C6E4210271CD}"/>
              </a:ext>
            </a:extLst>
          </p:cNvPr>
          <p:cNvSpPr/>
          <p:nvPr userDrawn="1"/>
        </p:nvSpPr>
        <p:spPr bwMode="ltGray">
          <a:xfrm>
            <a:off x="0" y="0"/>
            <a:ext cx="12200048" cy="6858000"/>
          </a:xfrm>
          <a:prstGeom prst="rect">
            <a:avLst/>
          </a:prstGeom>
          <a:solidFill>
            <a:schemeClr val="tx1">
              <a:alpha val="5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GB">
              <a:solidFill>
                <a:schemeClr val="bg1"/>
              </a:solidFill>
            </a:endParaRPr>
          </a:p>
        </p:txBody>
      </p:sp>
      <p:sp>
        <p:nvSpPr>
          <p:cNvPr id="3" name="Slide Number Placeholder">
            <a:extLst>
              <a:ext uri="{FF2B5EF4-FFF2-40B4-BE49-F238E27FC236}">
                <a16:creationId xmlns:a16="http://schemas.microsoft.com/office/drawing/2014/main" id="{5202D382-F177-4EDD-9E63-D410F58B207D}"/>
              </a:ext>
            </a:extLst>
          </p:cNvPr>
          <p:cNvSpPr>
            <a:spLocks noGrp="1"/>
          </p:cNvSpPr>
          <p:nvPr>
            <p:ph type="sldNum" sz="quarter" idx="11"/>
          </p:nvPr>
        </p:nvSpPr>
        <p:spPr/>
        <p:txBody>
          <a:bodyPr/>
          <a:lstStyle/>
          <a:p>
            <a:pPr defTabSz="1088421"/>
            <a:fld id="{104FC826-72BB-4AF1-BA01-A94F7396A7DC}" type="slidenum">
              <a:rPr lang="en-US" smtClean="0"/>
              <a:pPr defTabSz="1088421"/>
              <a:t>‹#›</a:t>
            </a:fld>
            <a:endParaRPr lang="en-US"/>
          </a:p>
        </p:txBody>
      </p:sp>
      <p:sp>
        <p:nvSpPr>
          <p:cNvPr id="2" name="Footer Placeholder">
            <a:extLst>
              <a:ext uri="{FF2B5EF4-FFF2-40B4-BE49-F238E27FC236}">
                <a16:creationId xmlns:a16="http://schemas.microsoft.com/office/drawing/2014/main" id="{5D5BB30E-8FED-4853-AD8A-7BB93B3FF178}"/>
              </a:ext>
            </a:extLst>
          </p:cNvPr>
          <p:cNvSpPr>
            <a:spLocks noGrp="1"/>
          </p:cNvSpPr>
          <p:nvPr>
            <p:ph type="ftr" sz="quarter" idx="10"/>
          </p:nvPr>
        </p:nvSpPr>
        <p:spPr/>
        <p:txBody>
          <a:bodyPr/>
          <a:lstStyle/>
          <a:p>
            <a:r>
              <a:rPr lang="en-US"/>
              <a:t>Confidential | Authorized HPE Partner Use Only</a:t>
            </a:r>
          </a:p>
        </p:txBody>
      </p:sp>
      <p:sp>
        <p:nvSpPr>
          <p:cNvPr id="6" name="Element">
            <a:extLst>
              <a:ext uri="{FF2B5EF4-FFF2-40B4-BE49-F238E27FC236}">
                <a16:creationId xmlns:a16="http://schemas.microsoft.com/office/drawing/2014/main" id="{F74D7595-03A6-442D-A2EE-213CD301ADBD}"/>
              </a:ext>
            </a:extLst>
          </p:cNvPr>
          <p:cNvSpPr>
            <a:spLocks noChangeAspect="1"/>
          </p:cNvSpPr>
          <p:nvPr userDrawn="1"/>
        </p:nvSpPr>
        <p:spPr>
          <a:xfrm>
            <a:off x="381000" y="6246577"/>
            <a:ext cx="951511" cy="272927"/>
          </a:xfrm>
          <a:custGeom>
            <a:avLst/>
            <a:gdLst>
              <a:gd name="connsiteX0" fmla="*/ 0 w 951511"/>
              <a:gd name="connsiteY0" fmla="*/ 0 h 272927"/>
              <a:gd name="connsiteX1" fmla="*/ 0 w 951511"/>
              <a:gd name="connsiteY1" fmla="*/ 272927 h 272927"/>
              <a:gd name="connsiteX2" fmla="*/ 0 w 951511"/>
              <a:gd name="connsiteY2" fmla="*/ 272927 h 272927"/>
              <a:gd name="connsiteX3" fmla="*/ 951511 w 951511"/>
              <a:gd name="connsiteY3" fmla="*/ 272927 h 272927"/>
              <a:gd name="connsiteX4" fmla="*/ 951511 w 951511"/>
              <a:gd name="connsiteY4" fmla="*/ 0 h 272927"/>
              <a:gd name="connsiteX5" fmla="*/ 0 w 951511"/>
              <a:gd name="connsiteY5" fmla="*/ 0 h 272927"/>
              <a:gd name="connsiteX6" fmla="*/ 891783 w 951511"/>
              <a:gd name="connsiteY6" fmla="*/ 214028 h 272927"/>
              <a:gd name="connsiteX7" fmla="*/ 59729 w 951511"/>
              <a:gd name="connsiteY7" fmla="*/ 214028 h 272927"/>
              <a:gd name="connsiteX8" fmla="*/ 59729 w 951511"/>
              <a:gd name="connsiteY8" fmla="*/ 59729 h 272927"/>
              <a:gd name="connsiteX9" fmla="*/ 892612 w 951511"/>
              <a:gd name="connsiteY9" fmla="*/ 59729 h 272927"/>
              <a:gd name="connsiteX10" fmla="*/ 892612 w 951511"/>
              <a:gd name="connsiteY10" fmla="*/ 214028 h 272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1511" h="272927">
                <a:moveTo>
                  <a:pt x="0" y="0"/>
                </a:moveTo>
                <a:lnTo>
                  <a:pt x="0" y="272927"/>
                </a:lnTo>
                <a:lnTo>
                  <a:pt x="0" y="272927"/>
                </a:lnTo>
                <a:lnTo>
                  <a:pt x="951511" y="272927"/>
                </a:lnTo>
                <a:lnTo>
                  <a:pt x="951511" y="0"/>
                </a:lnTo>
                <a:lnTo>
                  <a:pt x="0" y="0"/>
                </a:lnTo>
                <a:close/>
                <a:moveTo>
                  <a:pt x="891783" y="214028"/>
                </a:moveTo>
                <a:lnTo>
                  <a:pt x="59729" y="214028"/>
                </a:lnTo>
                <a:lnTo>
                  <a:pt x="59729" y="59729"/>
                </a:lnTo>
                <a:lnTo>
                  <a:pt x="892612" y="59729"/>
                </a:lnTo>
                <a:lnTo>
                  <a:pt x="892612" y="214028"/>
                </a:lnTo>
                <a:close/>
              </a:path>
            </a:pathLst>
          </a:custGeom>
          <a:solidFill>
            <a:srgbClr val="01A982"/>
          </a:solidFill>
          <a:ln w="8283" cap="flat">
            <a:noFill/>
            <a:prstDash val="solid"/>
            <a:miter/>
          </a:ln>
        </p:spPr>
        <p:txBody>
          <a:bodyPr rtlCol="0" anchor="ctr"/>
          <a:lstStyle/>
          <a:p>
            <a:endParaRPr lang="en-US"/>
          </a:p>
        </p:txBody>
      </p:sp>
    </p:spTree>
    <p:extLst>
      <p:ext uri="{BB962C8B-B14F-4D97-AF65-F5344CB8AC3E}">
        <p14:creationId xmlns:p14="http://schemas.microsoft.com/office/powerpoint/2010/main" val="46492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9" name="Picture 8" descr="A picture containing bed&#10;&#10;Description automatically generated">
            <a:extLst>
              <a:ext uri="{FF2B5EF4-FFF2-40B4-BE49-F238E27FC236}">
                <a16:creationId xmlns:a16="http://schemas.microsoft.com/office/drawing/2014/main" id="{B84D238E-BE8B-47A1-B4D6-90B21F37F6E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5000" b="-1"/>
          <a:stretch/>
        </p:blipFill>
        <p:spPr>
          <a:xfrm>
            <a:off x="-17418" y="0"/>
            <a:ext cx="12209418" cy="6858000"/>
          </a:xfrm>
          <a:prstGeom prst="rect">
            <a:avLst/>
          </a:prstGeom>
        </p:spPr>
      </p:pic>
      <p:sp>
        <p:nvSpPr>
          <p:cNvPr id="3" name="Slide Number Placeholder">
            <a:extLst>
              <a:ext uri="{FF2B5EF4-FFF2-40B4-BE49-F238E27FC236}">
                <a16:creationId xmlns:a16="http://schemas.microsoft.com/office/drawing/2014/main" id="{5202D382-F177-4EDD-9E63-D410F58B207D}"/>
              </a:ext>
            </a:extLst>
          </p:cNvPr>
          <p:cNvSpPr>
            <a:spLocks noGrp="1"/>
          </p:cNvSpPr>
          <p:nvPr>
            <p:ph type="sldNum" sz="quarter" idx="11"/>
          </p:nvPr>
        </p:nvSpPr>
        <p:spPr/>
        <p:txBody>
          <a:bodyPr/>
          <a:lstStyle/>
          <a:p>
            <a:pPr defTabSz="1088421"/>
            <a:fld id="{104FC826-72BB-4AF1-BA01-A94F7396A7DC}" type="slidenum">
              <a:rPr lang="en-US" smtClean="0"/>
              <a:pPr defTabSz="1088421"/>
              <a:t>‹#›</a:t>
            </a:fld>
            <a:endParaRPr lang="en-US"/>
          </a:p>
        </p:txBody>
      </p:sp>
      <p:sp>
        <p:nvSpPr>
          <p:cNvPr id="2" name="Footer Placeholder">
            <a:extLst>
              <a:ext uri="{FF2B5EF4-FFF2-40B4-BE49-F238E27FC236}">
                <a16:creationId xmlns:a16="http://schemas.microsoft.com/office/drawing/2014/main" id="{5D5BB30E-8FED-4853-AD8A-7BB93B3FF178}"/>
              </a:ext>
            </a:extLst>
          </p:cNvPr>
          <p:cNvSpPr>
            <a:spLocks noGrp="1"/>
          </p:cNvSpPr>
          <p:nvPr>
            <p:ph type="ftr" sz="quarter" idx="10"/>
          </p:nvPr>
        </p:nvSpPr>
        <p:spPr/>
        <p:txBody>
          <a:bodyPr/>
          <a:lstStyle/>
          <a:p>
            <a:r>
              <a:rPr lang="en-US"/>
              <a:t>Confidential | Authorized HPE Partner Use Only</a:t>
            </a:r>
          </a:p>
        </p:txBody>
      </p:sp>
      <p:sp>
        <p:nvSpPr>
          <p:cNvPr id="6" name="Element">
            <a:extLst>
              <a:ext uri="{FF2B5EF4-FFF2-40B4-BE49-F238E27FC236}">
                <a16:creationId xmlns:a16="http://schemas.microsoft.com/office/drawing/2014/main" id="{D76F4375-1593-4A29-9522-A155DD8085F0}"/>
              </a:ext>
            </a:extLst>
          </p:cNvPr>
          <p:cNvSpPr>
            <a:spLocks noChangeAspect="1"/>
          </p:cNvSpPr>
          <p:nvPr userDrawn="1"/>
        </p:nvSpPr>
        <p:spPr>
          <a:xfrm>
            <a:off x="381000" y="6246577"/>
            <a:ext cx="951511" cy="272927"/>
          </a:xfrm>
          <a:custGeom>
            <a:avLst/>
            <a:gdLst>
              <a:gd name="connsiteX0" fmla="*/ 0 w 951511"/>
              <a:gd name="connsiteY0" fmla="*/ 0 h 272927"/>
              <a:gd name="connsiteX1" fmla="*/ 0 w 951511"/>
              <a:gd name="connsiteY1" fmla="*/ 272927 h 272927"/>
              <a:gd name="connsiteX2" fmla="*/ 0 w 951511"/>
              <a:gd name="connsiteY2" fmla="*/ 272927 h 272927"/>
              <a:gd name="connsiteX3" fmla="*/ 951511 w 951511"/>
              <a:gd name="connsiteY3" fmla="*/ 272927 h 272927"/>
              <a:gd name="connsiteX4" fmla="*/ 951511 w 951511"/>
              <a:gd name="connsiteY4" fmla="*/ 0 h 272927"/>
              <a:gd name="connsiteX5" fmla="*/ 0 w 951511"/>
              <a:gd name="connsiteY5" fmla="*/ 0 h 272927"/>
              <a:gd name="connsiteX6" fmla="*/ 891783 w 951511"/>
              <a:gd name="connsiteY6" fmla="*/ 214028 h 272927"/>
              <a:gd name="connsiteX7" fmla="*/ 59729 w 951511"/>
              <a:gd name="connsiteY7" fmla="*/ 214028 h 272927"/>
              <a:gd name="connsiteX8" fmla="*/ 59729 w 951511"/>
              <a:gd name="connsiteY8" fmla="*/ 59729 h 272927"/>
              <a:gd name="connsiteX9" fmla="*/ 892612 w 951511"/>
              <a:gd name="connsiteY9" fmla="*/ 59729 h 272927"/>
              <a:gd name="connsiteX10" fmla="*/ 892612 w 951511"/>
              <a:gd name="connsiteY10" fmla="*/ 214028 h 272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1511" h="272927">
                <a:moveTo>
                  <a:pt x="0" y="0"/>
                </a:moveTo>
                <a:lnTo>
                  <a:pt x="0" y="272927"/>
                </a:lnTo>
                <a:lnTo>
                  <a:pt x="0" y="272927"/>
                </a:lnTo>
                <a:lnTo>
                  <a:pt x="951511" y="272927"/>
                </a:lnTo>
                <a:lnTo>
                  <a:pt x="951511" y="0"/>
                </a:lnTo>
                <a:lnTo>
                  <a:pt x="0" y="0"/>
                </a:lnTo>
                <a:close/>
                <a:moveTo>
                  <a:pt x="891783" y="214028"/>
                </a:moveTo>
                <a:lnTo>
                  <a:pt x="59729" y="214028"/>
                </a:lnTo>
                <a:lnTo>
                  <a:pt x="59729" y="59729"/>
                </a:lnTo>
                <a:lnTo>
                  <a:pt x="892612" y="59729"/>
                </a:lnTo>
                <a:lnTo>
                  <a:pt x="892612" y="214028"/>
                </a:lnTo>
                <a:close/>
              </a:path>
            </a:pathLst>
          </a:custGeom>
          <a:solidFill>
            <a:srgbClr val="01A982"/>
          </a:solidFill>
          <a:ln w="8283" cap="flat">
            <a:noFill/>
            <a:prstDash val="solid"/>
            <a:miter/>
          </a:ln>
        </p:spPr>
        <p:txBody>
          <a:bodyPr rtlCol="0" anchor="ctr"/>
          <a:lstStyle/>
          <a:p>
            <a:endParaRPr lang="en-US"/>
          </a:p>
        </p:txBody>
      </p:sp>
      <p:sp>
        <p:nvSpPr>
          <p:cNvPr id="7" name="Bar">
            <a:extLst>
              <a:ext uri="{FF2B5EF4-FFF2-40B4-BE49-F238E27FC236}">
                <a16:creationId xmlns:a16="http://schemas.microsoft.com/office/drawing/2014/main" id="{32767FD6-1459-425F-9F91-A72D241617D8}"/>
              </a:ext>
            </a:extLst>
          </p:cNvPr>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prstClr val="white"/>
              </a:solidFill>
              <a:latin typeface="MetricHPE" panose="020B0503030202060203" pitchFamily="34" charset="-18"/>
            </a:endParaRPr>
          </a:p>
        </p:txBody>
      </p:sp>
      <p:sp>
        <p:nvSpPr>
          <p:cNvPr id="8" name="Title">
            <a:extLst>
              <a:ext uri="{FF2B5EF4-FFF2-40B4-BE49-F238E27FC236}">
                <a16:creationId xmlns:a16="http://schemas.microsoft.com/office/drawing/2014/main" id="{6A5B9A7C-6D7A-4814-9D0D-C488F107E0F0}"/>
              </a:ext>
            </a:extLst>
          </p:cNvPr>
          <p:cNvSpPr>
            <a:spLocks noGrp="1"/>
          </p:cNvSpPr>
          <p:nvPr>
            <p:ph type="title"/>
          </p:nvPr>
        </p:nvSpPr>
        <p:spPr>
          <a:xfrm>
            <a:off x="285743" y="391852"/>
            <a:ext cx="11498270" cy="401362"/>
          </a:xfrm>
        </p:spPr>
        <p:txBody>
          <a:bodyPr/>
          <a:lstStyle/>
          <a:p>
            <a:r>
              <a:rPr lang="en-US"/>
              <a:t>Click to edit Master title style</a:t>
            </a:r>
          </a:p>
        </p:txBody>
      </p:sp>
      <p:sp>
        <p:nvSpPr>
          <p:cNvPr id="10" name="Rectangle 9">
            <a:extLst>
              <a:ext uri="{FF2B5EF4-FFF2-40B4-BE49-F238E27FC236}">
                <a16:creationId xmlns:a16="http://schemas.microsoft.com/office/drawing/2014/main" id="{522F07BA-1374-4052-AE45-BA3B5CA6D7EC}"/>
              </a:ext>
            </a:extLst>
          </p:cNvPr>
          <p:cNvSpPr/>
          <p:nvPr userDrawn="1"/>
        </p:nvSpPr>
        <p:spPr bwMode="ltGray">
          <a:xfrm>
            <a:off x="0" y="0"/>
            <a:ext cx="12200048" cy="6858000"/>
          </a:xfrm>
          <a:prstGeom prst="rect">
            <a:avLst/>
          </a:prstGeom>
          <a:solidFill>
            <a:schemeClr val="tx1">
              <a:alpha val="5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GB">
              <a:solidFill>
                <a:schemeClr val="bg1"/>
              </a:solidFill>
            </a:endParaRPr>
          </a:p>
        </p:txBody>
      </p:sp>
    </p:spTree>
    <p:extLst>
      <p:ext uri="{BB962C8B-B14F-4D97-AF65-F5344CB8AC3E}">
        <p14:creationId xmlns:p14="http://schemas.microsoft.com/office/powerpoint/2010/main" val="1536615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7" name="Picture 6" descr="A picture containing blur, road&#10;&#10;Description automatically generated">
            <a:extLst>
              <a:ext uri="{FF2B5EF4-FFF2-40B4-BE49-F238E27FC236}">
                <a16:creationId xmlns:a16="http://schemas.microsoft.com/office/drawing/2014/main" id="{41D76038-EFB0-4506-81AE-28C4C4767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
            <a:ext cx="12200048" cy="6862527"/>
          </a:xfrm>
          <a:prstGeom prst="rect">
            <a:avLst/>
          </a:prstGeom>
        </p:spPr>
      </p:pic>
      <p:sp>
        <p:nvSpPr>
          <p:cNvPr id="9" name="Rectangle 8">
            <a:extLst>
              <a:ext uri="{FF2B5EF4-FFF2-40B4-BE49-F238E27FC236}">
                <a16:creationId xmlns:a16="http://schemas.microsoft.com/office/drawing/2014/main" id="{6D886C29-BE5D-47C6-BBB4-462A001913BC}"/>
              </a:ext>
            </a:extLst>
          </p:cNvPr>
          <p:cNvSpPr/>
          <p:nvPr userDrawn="1"/>
        </p:nvSpPr>
        <p:spPr bwMode="ltGray">
          <a:xfrm>
            <a:off x="0" y="0"/>
            <a:ext cx="12200048" cy="6858000"/>
          </a:xfrm>
          <a:prstGeom prst="rect">
            <a:avLst/>
          </a:prstGeom>
          <a:solidFill>
            <a:schemeClr val="tx1">
              <a:alpha val="5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GB">
              <a:solidFill>
                <a:schemeClr val="bg1"/>
              </a:solidFill>
            </a:endParaRPr>
          </a:p>
        </p:txBody>
      </p:sp>
      <p:graphicFrame>
        <p:nvGraphicFramePr>
          <p:cNvPr id="3" name="Object 2" hidden="1">
            <a:extLst>
              <a:ext uri="{FF2B5EF4-FFF2-40B4-BE49-F238E27FC236}">
                <a16:creationId xmlns:a16="http://schemas.microsoft.com/office/drawing/2014/main" id="{5AC08C4C-0840-479A-B20C-52906AA29FE0}"/>
              </a:ext>
            </a:extLst>
          </p:cNvPr>
          <p:cNvGraphicFramePr>
            <a:graphicFrameLocks noChangeAspect="1"/>
          </p:cNvGraphicFramePr>
          <p:nvPr userDrawn="1">
            <p:custDataLst>
              <p:tags r:id="rId2"/>
            </p:custDataLst>
            <p:extLst>
              <p:ext uri="{D42A27DB-BD31-4B8C-83A1-F6EECF244321}">
                <p14:modId xmlns:p14="http://schemas.microsoft.com/office/powerpoint/2010/main" val="1027895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83" name="think-cell Slide" r:id="rId5" imgW="610" imgH="447" progId="TCLayout.ActiveDocument.1">
                  <p:embed/>
                </p:oleObj>
              </mc:Choice>
              <mc:Fallback>
                <p:oleObj name="think-cell Slide" r:id="rId5" imgW="610" imgH="447" progId="TCLayout.ActiveDocument.1">
                  <p:embed/>
                  <p:pic>
                    <p:nvPicPr>
                      <p:cNvPr id="3" name="Object 2" hidden="1">
                        <a:extLst>
                          <a:ext uri="{FF2B5EF4-FFF2-40B4-BE49-F238E27FC236}">
                            <a16:creationId xmlns:a16="http://schemas.microsoft.com/office/drawing/2014/main" id="{5AC08C4C-0840-479A-B20C-52906AA29FE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7" name="Text Placeholder">
            <a:extLst>
              <a:ext uri="{FF2B5EF4-FFF2-40B4-BE49-F238E27FC236}">
                <a16:creationId xmlns:a16="http://schemas.microsoft.com/office/drawing/2014/main" id="{6BDD934D-C46A-42E7-82F9-E43F9A3604D0}"/>
              </a:ext>
            </a:extLst>
          </p:cNvPr>
          <p:cNvSpPr>
            <a:spLocks noGrp="1"/>
          </p:cNvSpPr>
          <p:nvPr>
            <p:ph type="body" sz="quarter" idx="13" hasCustomPrompt="1"/>
          </p:nvPr>
        </p:nvSpPr>
        <p:spPr>
          <a:xfrm>
            <a:off x="293442" y="3528820"/>
            <a:ext cx="11517557" cy="2055116"/>
          </a:xfrm>
        </p:spPr>
        <p:txBody>
          <a:bodyPr>
            <a:noAutofit/>
          </a:bodyPr>
          <a:lstStyle>
            <a:lvl1pPr marL="0" indent="0">
              <a:spcBef>
                <a:spcPts val="0"/>
              </a:spcBef>
              <a:buNone/>
              <a:defRPr sz="2200" baseline="0">
                <a:latin typeface="+mn-lt"/>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a:t>Speaker contact information</a:t>
            </a:r>
          </a:p>
        </p:txBody>
      </p:sp>
      <p:sp>
        <p:nvSpPr>
          <p:cNvPr id="16" name="Bar">
            <a:extLst>
              <a:ext uri="{FF2B5EF4-FFF2-40B4-BE49-F238E27FC236}">
                <a16:creationId xmlns:a16="http://schemas.microsoft.com/office/drawing/2014/main" id="{62127D76-909D-4C18-BB52-4DDB379ACAE3}"/>
              </a:ext>
            </a:extLst>
          </p:cNvPr>
          <p:cNvSpPr/>
          <p:nvPr userDrawn="1"/>
        </p:nvSpPr>
        <p:spPr>
          <a:xfrm>
            <a:off x="381000" y="3374136"/>
            <a:ext cx="530283"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prstClr val="white"/>
              </a:solidFill>
              <a:latin typeface="MetricHPE" panose="020B0503030202060203" pitchFamily="34" charset="-18"/>
            </a:endParaRPr>
          </a:p>
        </p:txBody>
      </p:sp>
      <p:sp>
        <p:nvSpPr>
          <p:cNvPr id="12" name="Title">
            <a:extLst>
              <a:ext uri="{FF2B5EF4-FFF2-40B4-BE49-F238E27FC236}">
                <a16:creationId xmlns:a16="http://schemas.microsoft.com/office/drawing/2014/main" id="{B56764AC-9C6B-4C1D-BE2B-C4E8A087CA75}"/>
              </a:ext>
            </a:extLst>
          </p:cNvPr>
          <p:cNvSpPr>
            <a:spLocks noGrp="1"/>
          </p:cNvSpPr>
          <p:nvPr>
            <p:ph type="title" hasCustomPrompt="1"/>
          </p:nvPr>
        </p:nvSpPr>
        <p:spPr>
          <a:xfrm>
            <a:off x="284749" y="521016"/>
            <a:ext cx="6195700" cy="2828660"/>
          </a:xfrm>
        </p:spPr>
        <p:txBody>
          <a:bodyPr vert="horz" anchor="b"/>
          <a:lstStyle>
            <a:lvl1pPr>
              <a:lnSpc>
                <a:spcPct val="85000"/>
              </a:lnSpc>
              <a:defRPr sz="4400"/>
            </a:lvl1pPr>
          </a:lstStyle>
          <a:p>
            <a:r>
              <a:rPr lang="en-US"/>
              <a:t>Click to add thank you message</a:t>
            </a:r>
          </a:p>
        </p:txBody>
      </p:sp>
      <p:sp>
        <p:nvSpPr>
          <p:cNvPr id="13" name="Footer Placeholder">
            <a:extLst>
              <a:ext uri="{FF2B5EF4-FFF2-40B4-BE49-F238E27FC236}">
                <a16:creationId xmlns:a16="http://schemas.microsoft.com/office/drawing/2014/main" id="{B08835D9-51EC-4CAD-A07F-93C2FF4161B9}"/>
              </a:ext>
            </a:extLst>
          </p:cNvPr>
          <p:cNvSpPr>
            <a:spLocks noGrp="1"/>
          </p:cNvSpPr>
          <p:nvPr>
            <p:ph type="ftr" sz="quarter" idx="3"/>
          </p:nvPr>
        </p:nvSpPr>
        <p:spPr>
          <a:xfrm>
            <a:off x="4374720" y="6129337"/>
            <a:ext cx="7481160" cy="411581"/>
          </a:xfrm>
          <a:prstGeom prst="rect">
            <a:avLst/>
          </a:prstGeom>
        </p:spPr>
        <p:txBody>
          <a:bodyPr vert="horz" lIns="90000" tIns="0" rIns="90000" bIns="0" rtlCol="0" anchor="b"/>
          <a:lstStyle>
            <a:lvl1pPr algn="r">
              <a:lnSpc>
                <a:spcPct val="90000"/>
              </a:lnSpc>
              <a:defRPr sz="1200" cap="all" baseline="0">
                <a:solidFill>
                  <a:schemeClr val="bg2"/>
                </a:solidFill>
                <a:latin typeface="+mn-lt"/>
              </a:defRPr>
            </a:lvl1pPr>
          </a:lstStyle>
          <a:p>
            <a:r>
              <a:rPr lang="en-US"/>
              <a:t>Confidential | Authorized HPE Partner Use Only</a:t>
            </a:r>
          </a:p>
        </p:txBody>
      </p:sp>
      <p:sp>
        <p:nvSpPr>
          <p:cNvPr id="8" name="Element">
            <a:extLst>
              <a:ext uri="{FF2B5EF4-FFF2-40B4-BE49-F238E27FC236}">
                <a16:creationId xmlns:a16="http://schemas.microsoft.com/office/drawing/2014/main" id="{8B933C17-34CF-4D65-8643-C82048B56190}"/>
              </a:ext>
            </a:extLst>
          </p:cNvPr>
          <p:cNvSpPr>
            <a:spLocks noChangeAspect="1"/>
          </p:cNvSpPr>
          <p:nvPr userDrawn="1"/>
        </p:nvSpPr>
        <p:spPr>
          <a:xfrm>
            <a:off x="381000" y="6246577"/>
            <a:ext cx="951511" cy="272927"/>
          </a:xfrm>
          <a:custGeom>
            <a:avLst/>
            <a:gdLst>
              <a:gd name="connsiteX0" fmla="*/ 0 w 951511"/>
              <a:gd name="connsiteY0" fmla="*/ 0 h 272927"/>
              <a:gd name="connsiteX1" fmla="*/ 0 w 951511"/>
              <a:gd name="connsiteY1" fmla="*/ 272927 h 272927"/>
              <a:gd name="connsiteX2" fmla="*/ 0 w 951511"/>
              <a:gd name="connsiteY2" fmla="*/ 272927 h 272927"/>
              <a:gd name="connsiteX3" fmla="*/ 951511 w 951511"/>
              <a:gd name="connsiteY3" fmla="*/ 272927 h 272927"/>
              <a:gd name="connsiteX4" fmla="*/ 951511 w 951511"/>
              <a:gd name="connsiteY4" fmla="*/ 0 h 272927"/>
              <a:gd name="connsiteX5" fmla="*/ 0 w 951511"/>
              <a:gd name="connsiteY5" fmla="*/ 0 h 272927"/>
              <a:gd name="connsiteX6" fmla="*/ 891783 w 951511"/>
              <a:gd name="connsiteY6" fmla="*/ 214028 h 272927"/>
              <a:gd name="connsiteX7" fmla="*/ 59729 w 951511"/>
              <a:gd name="connsiteY7" fmla="*/ 214028 h 272927"/>
              <a:gd name="connsiteX8" fmla="*/ 59729 w 951511"/>
              <a:gd name="connsiteY8" fmla="*/ 59729 h 272927"/>
              <a:gd name="connsiteX9" fmla="*/ 892612 w 951511"/>
              <a:gd name="connsiteY9" fmla="*/ 59729 h 272927"/>
              <a:gd name="connsiteX10" fmla="*/ 892612 w 951511"/>
              <a:gd name="connsiteY10" fmla="*/ 214028 h 272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1511" h="272927">
                <a:moveTo>
                  <a:pt x="0" y="0"/>
                </a:moveTo>
                <a:lnTo>
                  <a:pt x="0" y="272927"/>
                </a:lnTo>
                <a:lnTo>
                  <a:pt x="0" y="272927"/>
                </a:lnTo>
                <a:lnTo>
                  <a:pt x="951511" y="272927"/>
                </a:lnTo>
                <a:lnTo>
                  <a:pt x="951511" y="0"/>
                </a:lnTo>
                <a:lnTo>
                  <a:pt x="0" y="0"/>
                </a:lnTo>
                <a:close/>
                <a:moveTo>
                  <a:pt x="891783" y="214028"/>
                </a:moveTo>
                <a:lnTo>
                  <a:pt x="59729" y="214028"/>
                </a:lnTo>
                <a:lnTo>
                  <a:pt x="59729" y="59729"/>
                </a:lnTo>
                <a:lnTo>
                  <a:pt x="892612" y="59729"/>
                </a:lnTo>
                <a:lnTo>
                  <a:pt x="892612" y="214028"/>
                </a:lnTo>
                <a:close/>
              </a:path>
            </a:pathLst>
          </a:custGeom>
          <a:solidFill>
            <a:srgbClr val="01A982"/>
          </a:solidFill>
          <a:ln w="8283" cap="flat">
            <a:noFill/>
            <a:prstDash val="solid"/>
            <a:miter/>
          </a:ln>
        </p:spPr>
        <p:txBody>
          <a:bodyPr rtlCol="0" anchor="ctr"/>
          <a:lstStyle/>
          <a:p>
            <a:endParaRPr lang="en-US"/>
          </a:p>
        </p:txBody>
      </p:sp>
    </p:spTree>
    <p:extLst>
      <p:ext uri="{BB962C8B-B14F-4D97-AF65-F5344CB8AC3E}">
        <p14:creationId xmlns:p14="http://schemas.microsoft.com/office/powerpoint/2010/main" val="3974181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image" Target="../media/image1.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2.xml"/><Relationship Id="rId18" Type="http://schemas.openxmlformats.org/officeDocument/2006/relationships/slideLayout" Target="../slideLayouts/slideLayout67.xml"/><Relationship Id="rId26" Type="http://schemas.openxmlformats.org/officeDocument/2006/relationships/slideLayout" Target="../slideLayouts/slideLayout75.xml"/><Relationship Id="rId39" Type="http://schemas.openxmlformats.org/officeDocument/2006/relationships/slideLayout" Target="../slideLayouts/slideLayout88.xml"/><Relationship Id="rId21" Type="http://schemas.openxmlformats.org/officeDocument/2006/relationships/slideLayout" Target="../slideLayouts/slideLayout70.xml"/><Relationship Id="rId34" Type="http://schemas.openxmlformats.org/officeDocument/2006/relationships/slideLayout" Target="../slideLayouts/slideLayout83.xml"/><Relationship Id="rId42" Type="http://schemas.openxmlformats.org/officeDocument/2006/relationships/slideLayout" Target="../slideLayouts/slideLayout91.xml"/><Relationship Id="rId47" Type="http://schemas.openxmlformats.org/officeDocument/2006/relationships/slideLayout" Target="../slideLayouts/slideLayout96.xml"/><Relationship Id="rId50" Type="http://schemas.openxmlformats.org/officeDocument/2006/relationships/vmlDrawing" Target="../drawings/vmlDrawing1.vml"/><Relationship Id="rId7" Type="http://schemas.openxmlformats.org/officeDocument/2006/relationships/slideLayout" Target="../slideLayouts/slideLayout56.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9" Type="http://schemas.openxmlformats.org/officeDocument/2006/relationships/slideLayout" Target="../slideLayouts/slideLayout78.xml"/><Relationship Id="rId11" Type="http://schemas.openxmlformats.org/officeDocument/2006/relationships/slideLayout" Target="../slideLayouts/slideLayout60.xml"/><Relationship Id="rId24" Type="http://schemas.openxmlformats.org/officeDocument/2006/relationships/slideLayout" Target="../slideLayouts/slideLayout73.xml"/><Relationship Id="rId32" Type="http://schemas.openxmlformats.org/officeDocument/2006/relationships/slideLayout" Target="../slideLayouts/slideLayout81.xml"/><Relationship Id="rId37" Type="http://schemas.openxmlformats.org/officeDocument/2006/relationships/slideLayout" Target="../slideLayouts/slideLayout86.xml"/><Relationship Id="rId40" Type="http://schemas.openxmlformats.org/officeDocument/2006/relationships/slideLayout" Target="../slideLayouts/slideLayout89.xml"/><Relationship Id="rId45" Type="http://schemas.openxmlformats.org/officeDocument/2006/relationships/slideLayout" Target="../slideLayouts/slideLayout94.xml"/><Relationship Id="rId53" Type="http://schemas.openxmlformats.org/officeDocument/2006/relationships/image" Target="../media/image6.emf"/><Relationship Id="rId5" Type="http://schemas.openxmlformats.org/officeDocument/2006/relationships/slideLayout" Target="../slideLayouts/slideLayout54.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31" Type="http://schemas.openxmlformats.org/officeDocument/2006/relationships/slideLayout" Target="../slideLayouts/slideLayout80.xml"/><Relationship Id="rId44" Type="http://schemas.openxmlformats.org/officeDocument/2006/relationships/slideLayout" Target="../slideLayouts/slideLayout93.xml"/><Relationship Id="rId52" Type="http://schemas.openxmlformats.org/officeDocument/2006/relationships/oleObject" Target="../embeddings/oleObject1.bin"/><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slideLayout" Target="../slideLayouts/slideLayout71.xml"/><Relationship Id="rId27" Type="http://schemas.openxmlformats.org/officeDocument/2006/relationships/slideLayout" Target="../slideLayouts/slideLayout76.xml"/><Relationship Id="rId30" Type="http://schemas.openxmlformats.org/officeDocument/2006/relationships/slideLayout" Target="../slideLayouts/slideLayout79.xml"/><Relationship Id="rId35" Type="http://schemas.openxmlformats.org/officeDocument/2006/relationships/slideLayout" Target="../slideLayouts/slideLayout84.xml"/><Relationship Id="rId43" Type="http://schemas.openxmlformats.org/officeDocument/2006/relationships/slideLayout" Target="../slideLayouts/slideLayout92.xml"/><Relationship Id="rId48" Type="http://schemas.openxmlformats.org/officeDocument/2006/relationships/slideLayout" Target="../slideLayouts/slideLayout97.xml"/><Relationship Id="rId8" Type="http://schemas.openxmlformats.org/officeDocument/2006/relationships/slideLayout" Target="../slideLayouts/slideLayout57.xml"/><Relationship Id="rId51" Type="http://schemas.openxmlformats.org/officeDocument/2006/relationships/tags" Target="../tags/tag2.xml"/><Relationship Id="rId3" Type="http://schemas.openxmlformats.org/officeDocument/2006/relationships/slideLayout" Target="../slideLayouts/slideLayout52.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5" Type="http://schemas.openxmlformats.org/officeDocument/2006/relationships/slideLayout" Target="../slideLayouts/slideLayout74.xml"/><Relationship Id="rId33" Type="http://schemas.openxmlformats.org/officeDocument/2006/relationships/slideLayout" Target="../slideLayouts/slideLayout82.xml"/><Relationship Id="rId38" Type="http://schemas.openxmlformats.org/officeDocument/2006/relationships/slideLayout" Target="../slideLayouts/slideLayout87.xml"/><Relationship Id="rId46" Type="http://schemas.openxmlformats.org/officeDocument/2006/relationships/slideLayout" Target="../slideLayouts/slideLayout95.xml"/><Relationship Id="rId20" Type="http://schemas.openxmlformats.org/officeDocument/2006/relationships/slideLayout" Target="../slideLayouts/slideLayout69.xml"/><Relationship Id="rId41" Type="http://schemas.openxmlformats.org/officeDocument/2006/relationships/slideLayout" Target="../slideLayouts/slideLayout90.xml"/><Relationship Id="rId54" Type="http://schemas.openxmlformats.org/officeDocument/2006/relationships/image" Target="../media/image1.png"/><Relationship Id="rId1" Type="http://schemas.openxmlformats.org/officeDocument/2006/relationships/slideLayout" Target="../slideLayouts/slideLayout50.xml"/><Relationship Id="rId6" Type="http://schemas.openxmlformats.org/officeDocument/2006/relationships/slideLayout" Target="../slideLayouts/slideLayout55.xml"/><Relationship Id="rId15" Type="http://schemas.openxmlformats.org/officeDocument/2006/relationships/slideLayout" Target="../slideLayouts/slideLayout64.xml"/><Relationship Id="rId23" Type="http://schemas.openxmlformats.org/officeDocument/2006/relationships/slideLayout" Target="../slideLayouts/slideLayout72.xml"/><Relationship Id="rId28" Type="http://schemas.openxmlformats.org/officeDocument/2006/relationships/slideLayout" Target="../slideLayouts/slideLayout77.xml"/><Relationship Id="rId36" Type="http://schemas.openxmlformats.org/officeDocument/2006/relationships/slideLayout" Target="../slideLayouts/slideLayout85.xml"/><Relationship Id="rId4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1" name="Text Placeholder">
            <a:extLst>
              <a:ext uri="{FF2B5EF4-FFF2-40B4-BE49-F238E27FC236}">
                <a16:creationId xmlns:a16="http://schemas.microsoft.com/office/drawing/2014/main" id="{B6229826-7836-4F83-9678-46ABDA4A4E8B}"/>
              </a:ext>
            </a:extLst>
          </p:cNvPr>
          <p:cNvSpPr>
            <a:spLocks noGrp="1"/>
          </p:cNvSpPr>
          <p:nvPr>
            <p:ph type="body" idx="1"/>
          </p:nvPr>
        </p:nvSpPr>
        <p:spPr>
          <a:xfrm>
            <a:off x="285909" y="998682"/>
            <a:ext cx="11498104" cy="4571999"/>
          </a:xfrm>
          <a:prstGeom prst="rect">
            <a:avLst/>
          </a:prstGeom>
          <a:ln w="57150">
            <a:noFill/>
            <a:miter lim="800000"/>
          </a:ln>
        </p:spPr>
        <p:txBody>
          <a:bodyPr vert="horz" lIns="91440" tIns="91440" rIns="91440" bIns="9144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a:extLst>
              <a:ext uri="{FF2B5EF4-FFF2-40B4-BE49-F238E27FC236}">
                <a16:creationId xmlns:a16="http://schemas.microsoft.com/office/drawing/2014/main" id="{34C97E0C-41A9-416F-9951-740DC99EBA6A}"/>
              </a:ext>
            </a:extLst>
          </p:cNvPr>
          <p:cNvSpPr>
            <a:spLocks noGrp="1"/>
          </p:cNvSpPr>
          <p:nvPr>
            <p:ph type="title"/>
          </p:nvPr>
        </p:nvSpPr>
        <p:spPr>
          <a:xfrm>
            <a:off x="285743" y="391852"/>
            <a:ext cx="11498270" cy="401362"/>
          </a:xfrm>
          <a:prstGeom prst="rect">
            <a:avLst/>
          </a:prstGeom>
          <a:ln w="57150">
            <a:noFill/>
            <a:miter lim="800000"/>
          </a:ln>
        </p:spPr>
        <p:txBody>
          <a:bodyPr vert="horz" lIns="91440" tIns="91440" rIns="91440" bIns="91440" rtlCol="0" anchor="ctr" anchorCtr="0">
            <a:noAutofit/>
          </a:bodyPr>
          <a:lstStyle/>
          <a:p>
            <a:r>
              <a:rPr lang="en-US" dirty="0"/>
              <a:t>Click to edit Master title style</a:t>
            </a:r>
          </a:p>
        </p:txBody>
      </p:sp>
      <p:sp>
        <p:nvSpPr>
          <p:cNvPr id="13" name="Slide Number Placeholder">
            <a:extLst>
              <a:ext uri="{FF2B5EF4-FFF2-40B4-BE49-F238E27FC236}">
                <a16:creationId xmlns:a16="http://schemas.microsoft.com/office/drawing/2014/main" id="{8A125B4A-1FC4-46C0-9E45-40396BC0864F}"/>
              </a:ext>
            </a:extLst>
          </p:cNvPr>
          <p:cNvSpPr>
            <a:spLocks noGrp="1"/>
          </p:cNvSpPr>
          <p:nvPr>
            <p:ph type="sldNum" sz="quarter" idx="4"/>
          </p:nvPr>
        </p:nvSpPr>
        <p:spPr>
          <a:xfrm>
            <a:off x="11202856" y="6301811"/>
            <a:ext cx="684344" cy="365125"/>
          </a:xfrm>
          <a:prstGeom prst="rect">
            <a:avLst/>
          </a:prstGeom>
        </p:spPr>
        <p:txBody>
          <a:bodyPr vert="horz" lIns="91440" tIns="45720" rIns="91440" bIns="45720" rtlCol="0" anchor="ctr"/>
          <a:lstStyle>
            <a:lvl1pPr marL="205699" indent="-205699" algn="l">
              <a:lnSpc>
                <a:spcPct val="90000"/>
              </a:lnSpc>
              <a:buSzPct val="120000"/>
              <a:buFontTx/>
              <a:buBlip>
                <a:blip r:embed="rId51"/>
              </a:buBlip>
              <a:defRPr sz="2000" kern="1200" cap="all" normalizeH="0" baseline="10000">
                <a:solidFill>
                  <a:schemeClr val="bg1"/>
                </a:solidFill>
                <a:latin typeface="+mn-lt"/>
              </a:defRPr>
            </a:lvl1pPr>
          </a:lstStyle>
          <a:p>
            <a:pPr defTabSz="1088421"/>
            <a:fld id="{104FC826-72BB-4AF1-BA01-A94F7396A7DC}" type="slidenum">
              <a:rPr lang="en-US" smtClean="0"/>
              <a:pPr defTabSz="1088421"/>
              <a:t>‹#›</a:t>
            </a:fld>
            <a:endParaRPr lang="en-US" dirty="0"/>
          </a:p>
        </p:txBody>
      </p:sp>
      <p:sp>
        <p:nvSpPr>
          <p:cNvPr id="16" name="Footer Placeholder">
            <a:extLst>
              <a:ext uri="{FF2B5EF4-FFF2-40B4-BE49-F238E27FC236}">
                <a16:creationId xmlns:a16="http://schemas.microsoft.com/office/drawing/2014/main" id="{912B1AE4-00D0-4A57-B7D8-7EF007D34ED5}"/>
              </a:ext>
            </a:extLst>
          </p:cNvPr>
          <p:cNvSpPr>
            <a:spLocks noGrp="1"/>
          </p:cNvSpPr>
          <p:nvPr>
            <p:ph type="ftr" sz="quarter" idx="3"/>
          </p:nvPr>
        </p:nvSpPr>
        <p:spPr>
          <a:xfrm>
            <a:off x="3721696" y="6129337"/>
            <a:ext cx="7481160" cy="411581"/>
          </a:xfrm>
          <a:prstGeom prst="rect">
            <a:avLst/>
          </a:prstGeom>
        </p:spPr>
        <p:txBody>
          <a:bodyPr vert="horz" lIns="90000" tIns="0" rIns="90000" bIns="0" rtlCol="0" anchor="b"/>
          <a:lstStyle>
            <a:lvl1pPr algn="r">
              <a:lnSpc>
                <a:spcPct val="90000"/>
              </a:lnSpc>
              <a:defRPr sz="1200" cap="none" baseline="0">
                <a:solidFill>
                  <a:schemeClr val="bg1"/>
                </a:solidFill>
                <a:latin typeface="+mn-lt"/>
              </a:defRPr>
            </a:lvl1pPr>
          </a:lstStyle>
          <a:p>
            <a:r>
              <a:rPr lang="en-US"/>
              <a:t>Confidential | Authorized HPE Partner Use Only</a:t>
            </a:r>
            <a:endParaRPr lang="en-US" dirty="0"/>
          </a:p>
        </p:txBody>
      </p:sp>
      <p:sp>
        <p:nvSpPr>
          <p:cNvPr id="17" name="Element">
            <a:extLst>
              <a:ext uri="{FF2B5EF4-FFF2-40B4-BE49-F238E27FC236}">
                <a16:creationId xmlns:a16="http://schemas.microsoft.com/office/drawing/2014/main" id="{2E47E134-7994-4DFF-A19B-0F7BFBD45BAD}"/>
              </a:ext>
            </a:extLst>
          </p:cNvPr>
          <p:cNvSpPr>
            <a:spLocks noChangeAspect="1"/>
          </p:cNvSpPr>
          <p:nvPr userDrawn="1"/>
        </p:nvSpPr>
        <p:spPr>
          <a:xfrm>
            <a:off x="381000" y="6246577"/>
            <a:ext cx="951511" cy="272927"/>
          </a:xfrm>
          <a:custGeom>
            <a:avLst/>
            <a:gdLst>
              <a:gd name="connsiteX0" fmla="*/ 0 w 951511"/>
              <a:gd name="connsiteY0" fmla="*/ 0 h 272927"/>
              <a:gd name="connsiteX1" fmla="*/ 0 w 951511"/>
              <a:gd name="connsiteY1" fmla="*/ 272927 h 272927"/>
              <a:gd name="connsiteX2" fmla="*/ 0 w 951511"/>
              <a:gd name="connsiteY2" fmla="*/ 272927 h 272927"/>
              <a:gd name="connsiteX3" fmla="*/ 951511 w 951511"/>
              <a:gd name="connsiteY3" fmla="*/ 272927 h 272927"/>
              <a:gd name="connsiteX4" fmla="*/ 951511 w 951511"/>
              <a:gd name="connsiteY4" fmla="*/ 0 h 272927"/>
              <a:gd name="connsiteX5" fmla="*/ 0 w 951511"/>
              <a:gd name="connsiteY5" fmla="*/ 0 h 272927"/>
              <a:gd name="connsiteX6" fmla="*/ 891783 w 951511"/>
              <a:gd name="connsiteY6" fmla="*/ 214028 h 272927"/>
              <a:gd name="connsiteX7" fmla="*/ 59729 w 951511"/>
              <a:gd name="connsiteY7" fmla="*/ 214028 h 272927"/>
              <a:gd name="connsiteX8" fmla="*/ 59729 w 951511"/>
              <a:gd name="connsiteY8" fmla="*/ 59729 h 272927"/>
              <a:gd name="connsiteX9" fmla="*/ 892612 w 951511"/>
              <a:gd name="connsiteY9" fmla="*/ 59729 h 272927"/>
              <a:gd name="connsiteX10" fmla="*/ 892612 w 951511"/>
              <a:gd name="connsiteY10" fmla="*/ 214028 h 272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1511" h="272927">
                <a:moveTo>
                  <a:pt x="0" y="0"/>
                </a:moveTo>
                <a:lnTo>
                  <a:pt x="0" y="272927"/>
                </a:lnTo>
                <a:lnTo>
                  <a:pt x="0" y="272927"/>
                </a:lnTo>
                <a:lnTo>
                  <a:pt x="951511" y="272927"/>
                </a:lnTo>
                <a:lnTo>
                  <a:pt x="951511" y="0"/>
                </a:lnTo>
                <a:lnTo>
                  <a:pt x="0" y="0"/>
                </a:lnTo>
                <a:close/>
                <a:moveTo>
                  <a:pt x="891783" y="214028"/>
                </a:moveTo>
                <a:lnTo>
                  <a:pt x="59729" y="214028"/>
                </a:lnTo>
                <a:lnTo>
                  <a:pt x="59729" y="59729"/>
                </a:lnTo>
                <a:lnTo>
                  <a:pt x="892612" y="59729"/>
                </a:lnTo>
                <a:lnTo>
                  <a:pt x="892612" y="214028"/>
                </a:lnTo>
                <a:close/>
              </a:path>
            </a:pathLst>
          </a:custGeom>
          <a:solidFill>
            <a:srgbClr val="01A982"/>
          </a:solidFill>
          <a:ln w="8283" cap="flat">
            <a:noFill/>
            <a:prstDash val="solid"/>
            <a:miter/>
          </a:ln>
        </p:spPr>
        <p:txBody>
          <a:bodyPr rtlCol="0" anchor="ctr"/>
          <a:lstStyle/>
          <a:p>
            <a:endParaRPr lang="en-US" dirty="0"/>
          </a:p>
        </p:txBody>
      </p:sp>
    </p:spTree>
    <p:extLst>
      <p:ext uri="{BB962C8B-B14F-4D97-AF65-F5344CB8AC3E}">
        <p14:creationId xmlns:p14="http://schemas.microsoft.com/office/powerpoint/2010/main" val="1683658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94"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81" r:id="rId32"/>
    <p:sldLayoutId id="2147483682" r:id="rId33"/>
    <p:sldLayoutId id="2147483683" r:id="rId34"/>
    <p:sldLayoutId id="2147483696" r:id="rId35"/>
    <p:sldLayoutId id="2147483684" r:id="rId36"/>
    <p:sldLayoutId id="2147483685" r:id="rId37"/>
    <p:sldLayoutId id="2147483686" r:id="rId38"/>
    <p:sldLayoutId id="2147483687" r:id="rId39"/>
    <p:sldLayoutId id="2147483688" r:id="rId40"/>
    <p:sldLayoutId id="2147483689" r:id="rId41"/>
    <p:sldLayoutId id="2147483692" r:id="rId42"/>
    <p:sldLayoutId id="2147483693" r:id="rId43"/>
    <p:sldLayoutId id="2147483690" r:id="rId44"/>
    <p:sldLayoutId id="2147483695" r:id="rId45"/>
    <p:sldLayoutId id="2147483691" r:id="rId46"/>
    <p:sldLayoutId id="2147483697" r:id="rId47"/>
    <p:sldLayoutId id="2147483698" r:id="rId48"/>
    <p:sldLayoutId id="2147483700" r:id="rId4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2800" b="1" kern="1200" cap="none" baseline="0">
          <a:solidFill>
            <a:schemeClr val="bg1"/>
          </a:solidFill>
          <a:latin typeface="+mn-lt"/>
          <a:ea typeface="+mj-ea"/>
          <a:cs typeface="+mj-cs"/>
        </a:defRPr>
      </a:lvl1pPr>
    </p:titleStyle>
    <p:bodyStyle>
      <a:lvl1pPr marL="182880" indent="-182880" algn="l" defTabSz="914400" rtl="0" eaLnBrk="1" latinLnBrk="0" hangingPunct="1">
        <a:lnSpc>
          <a:spcPct val="90000"/>
        </a:lnSpc>
        <a:spcBef>
          <a:spcPts val="400"/>
        </a:spcBef>
        <a:buClrTx/>
        <a:buFont typeface="" panose="020B0303030202060203" pitchFamily="34" charset="0"/>
        <a:buChar char="•"/>
        <a:defRPr sz="2200" kern="1200">
          <a:solidFill>
            <a:schemeClr val="bg1"/>
          </a:solidFill>
          <a:latin typeface="+mn-lt"/>
          <a:ea typeface="+mn-ea"/>
          <a:cs typeface="+mn-cs"/>
        </a:defRPr>
      </a:lvl1pPr>
      <a:lvl2pPr marL="411480" indent="-182880" algn="l" defTabSz="914400" rtl="0" eaLnBrk="1" latinLnBrk="0" hangingPunct="1">
        <a:lnSpc>
          <a:spcPct val="90000"/>
        </a:lnSpc>
        <a:spcBef>
          <a:spcPts val="400"/>
        </a:spcBef>
        <a:buClrTx/>
        <a:buSzPct val="90000"/>
        <a:buFont typeface="" panose="020B0303030202060203" pitchFamily="34" charset="0"/>
        <a:buChar char="•"/>
        <a:defRPr sz="2000" kern="1200">
          <a:solidFill>
            <a:schemeClr val="bg1"/>
          </a:solidFill>
          <a:latin typeface="+mn-lt"/>
          <a:ea typeface="+mn-ea"/>
          <a:cs typeface="+mn-cs"/>
        </a:defRPr>
      </a:lvl2pPr>
      <a:lvl3pPr marL="548640" indent="-137160" algn="l" defTabSz="914400" rtl="0" eaLnBrk="1" latinLnBrk="0" hangingPunct="1">
        <a:lnSpc>
          <a:spcPct val="90000"/>
        </a:lnSpc>
        <a:spcBef>
          <a:spcPts val="400"/>
        </a:spcBef>
        <a:buClrTx/>
        <a:buFont typeface="" panose="020B0303030202060203" pitchFamily="34" charset="0"/>
        <a:buChar char="–"/>
        <a:defRPr sz="1800" kern="1200">
          <a:solidFill>
            <a:schemeClr val="bg1"/>
          </a:solidFill>
          <a:latin typeface="+mn-lt"/>
          <a:ea typeface="+mn-ea"/>
          <a:cs typeface="+mn-cs"/>
        </a:defRPr>
      </a:lvl3pPr>
      <a:lvl4pPr marL="731520" indent="-137160" algn="l" defTabSz="914400" rtl="0" eaLnBrk="1" latinLnBrk="0" hangingPunct="1">
        <a:lnSpc>
          <a:spcPct val="90000"/>
        </a:lnSpc>
        <a:spcBef>
          <a:spcPts val="400"/>
        </a:spcBef>
        <a:buClrTx/>
        <a:buFont typeface="" panose="020B0303030202060203" pitchFamily="34" charset="0"/>
        <a:buChar char="–"/>
        <a:defRPr sz="1600" kern="1200">
          <a:solidFill>
            <a:schemeClr val="bg1"/>
          </a:solidFill>
          <a:latin typeface="+mn-lt"/>
          <a:ea typeface="+mn-ea"/>
          <a:cs typeface="+mn-cs"/>
        </a:defRPr>
      </a:lvl4pPr>
      <a:lvl5pPr marL="868680" indent="-137160" algn="l" defTabSz="914400" rtl="0" eaLnBrk="1" latinLnBrk="0" hangingPunct="1">
        <a:lnSpc>
          <a:spcPct val="90000"/>
        </a:lnSpc>
        <a:spcBef>
          <a:spcPts val="400"/>
        </a:spcBef>
        <a:buClrTx/>
        <a:buFont typeface="" panose="020B0303030202060203" pitchFamily="34" charset="0"/>
        <a:buChar char="–"/>
        <a:defRPr sz="1600" kern="1200">
          <a:solidFill>
            <a:schemeClr val="bg1"/>
          </a:solidFill>
          <a:latin typeface="+mn-lt"/>
          <a:ea typeface="+mn-ea"/>
          <a:cs typeface="+mn-cs"/>
        </a:defRPr>
      </a:lvl5pPr>
      <a:lvl6pPr marL="1051560" indent="-137160" algn="l" defTabSz="914400" rtl="0" eaLnBrk="1" latinLnBrk="0" hangingPunct="1">
        <a:lnSpc>
          <a:spcPct val="90000"/>
        </a:lnSpc>
        <a:spcBef>
          <a:spcPts val="600"/>
        </a:spcBef>
        <a:buClrTx/>
        <a:buFont typeface="" panose="020B0303030202060203" pitchFamily="34" charset="0"/>
        <a:buChar char="–"/>
        <a:defRPr sz="1200" kern="1200">
          <a:solidFill>
            <a:schemeClr val="bg1"/>
          </a:solidFill>
          <a:latin typeface="+mn-lt"/>
          <a:ea typeface="+mn-ea"/>
          <a:cs typeface="+mn-cs"/>
        </a:defRPr>
      </a:lvl6pPr>
      <a:lvl7pPr marL="1188720" indent="-137160" algn="l" defTabSz="914400" rtl="0" eaLnBrk="1" latinLnBrk="0" hangingPunct="1">
        <a:lnSpc>
          <a:spcPct val="90000"/>
        </a:lnSpc>
        <a:spcBef>
          <a:spcPts val="600"/>
        </a:spcBef>
        <a:buClrTx/>
        <a:buFont typeface="" panose="020B0303030202060203" pitchFamily="34" charset="0"/>
        <a:buChar char="–"/>
        <a:defRPr sz="1200" kern="1200">
          <a:solidFill>
            <a:schemeClr val="bg1"/>
          </a:solidFill>
          <a:latin typeface="+mn-lt"/>
          <a:ea typeface="+mn-ea"/>
          <a:cs typeface="+mn-cs"/>
        </a:defRPr>
      </a:lvl7pPr>
      <a:lvl8pPr marL="1371600" indent="-137160" algn="l" defTabSz="914400" rtl="0" eaLnBrk="1" latinLnBrk="0" hangingPunct="1">
        <a:lnSpc>
          <a:spcPct val="90000"/>
        </a:lnSpc>
        <a:spcBef>
          <a:spcPts val="600"/>
        </a:spcBef>
        <a:buClrTx/>
        <a:buFont typeface="" panose="020B0303030202060203" pitchFamily="34" charset="0"/>
        <a:buChar char="–"/>
        <a:defRPr sz="1200" kern="1200">
          <a:solidFill>
            <a:schemeClr val="bg1"/>
          </a:solidFill>
          <a:latin typeface="+mn-lt"/>
          <a:ea typeface="+mn-ea"/>
          <a:cs typeface="+mn-cs"/>
        </a:defRPr>
      </a:lvl8pPr>
      <a:lvl9pPr marL="1554480" indent="-137160" algn="l" defTabSz="914400" rtl="0" eaLnBrk="1" latinLnBrk="0" hangingPunct="1">
        <a:lnSpc>
          <a:spcPct val="90000"/>
        </a:lnSpc>
        <a:spcBef>
          <a:spcPts val="600"/>
        </a:spcBef>
        <a:buClrTx/>
        <a:buFont typeface="" panose="020B0303030202060203" pitchFamily="34" charset="0"/>
        <a:buChar char="–"/>
        <a:defRPr sz="1200" kern="120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40" userDrawn="1">
          <p15:clr>
            <a:srgbClr val="F26B43"/>
          </p15:clr>
        </p15:guide>
        <p15:guide id="4" pos="7440" userDrawn="1">
          <p15:clr>
            <a:srgbClr val="F26B43"/>
          </p15:clr>
        </p15:guide>
        <p15:guide id="5" orient="horz" pos="432" userDrawn="1">
          <p15:clr>
            <a:srgbClr val="F26B43"/>
          </p15:clr>
        </p15:guide>
        <p15:guide id="6" orient="horz" pos="3840">
          <p15:clr>
            <a:srgbClr val="F26B43"/>
          </p15:clr>
        </p15:guide>
        <p15:guide id="7" orient="horz" pos="1440" userDrawn="1">
          <p15:clr>
            <a:srgbClr val="F26B43"/>
          </p15:clr>
        </p15:guide>
        <p15:guide id="8" orient="horz" pos="2880" userDrawn="1">
          <p15:clr>
            <a:srgbClr val="F26B43"/>
          </p15:clr>
        </p15:guide>
        <p15:guide id="9" pos="2568" userDrawn="1">
          <p15:clr>
            <a:srgbClr val="F26B43"/>
          </p15:clr>
        </p15:guide>
        <p15:guide id="10" pos="5112" userDrawn="1">
          <p15:clr>
            <a:srgbClr val="F26B43"/>
          </p15:clr>
        </p15:guide>
        <p15:guide id="11" orient="horz" pos="41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DFD7843-B76B-46C5-A581-0CD141644A80}"/>
              </a:ext>
            </a:extLst>
          </p:cNvPr>
          <p:cNvGraphicFramePr>
            <a:graphicFrameLocks noChangeAspect="1"/>
          </p:cNvGraphicFramePr>
          <p:nvPr userDrawn="1">
            <p:custDataLst>
              <p:tags r:id="rId51"/>
            </p:custDataLst>
            <p:extLst>
              <p:ext uri="{D42A27DB-BD31-4B8C-83A1-F6EECF244321}">
                <p14:modId xmlns:p14="http://schemas.microsoft.com/office/powerpoint/2010/main" val="25033511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9" name="think-cell Slide" r:id="rId52" imgW="359" imgH="360" progId="TCLayout.ActiveDocument.1">
                  <p:embed/>
                </p:oleObj>
              </mc:Choice>
              <mc:Fallback>
                <p:oleObj name="think-cell Slide" r:id="rId52" imgW="359" imgH="360" progId="TCLayout.ActiveDocument.1">
                  <p:embed/>
                  <p:pic>
                    <p:nvPicPr>
                      <p:cNvPr id="3" name="Object 2" hidden="1">
                        <a:extLst>
                          <a:ext uri="{FF2B5EF4-FFF2-40B4-BE49-F238E27FC236}">
                            <a16:creationId xmlns:a16="http://schemas.microsoft.com/office/drawing/2014/main" id="{3DFD7843-B76B-46C5-A581-0CD141644A80}"/>
                          </a:ext>
                        </a:extLst>
                      </p:cNvPr>
                      <p:cNvPicPr/>
                      <p:nvPr/>
                    </p:nvPicPr>
                    <p:blipFill>
                      <a:blip r:embed="rId53"/>
                      <a:stretch>
                        <a:fillRect/>
                      </a:stretch>
                    </p:blipFill>
                    <p:spPr>
                      <a:xfrm>
                        <a:off x="1588" y="1588"/>
                        <a:ext cx="1588" cy="1588"/>
                      </a:xfrm>
                      <a:prstGeom prst="rect">
                        <a:avLst/>
                      </a:prstGeom>
                    </p:spPr>
                  </p:pic>
                </p:oleObj>
              </mc:Fallback>
            </mc:AlternateContent>
          </a:graphicData>
        </a:graphic>
      </p:graphicFrame>
      <p:sp>
        <p:nvSpPr>
          <p:cNvPr id="11" name="Text Placeholder">
            <a:extLst>
              <a:ext uri="{FF2B5EF4-FFF2-40B4-BE49-F238E27FC236}">
                <a16:creationId xmlns:a16="http://schemas.microsoft.com/office/drawing/2014/main" id="{B6229826-7836-4F83-9678-46ABDA4A4E8B}"/>
              </a:ext>
            </a:extLst>
          </p:cNvPr>
          <p:cNvSpPr>
            <a:spLocks noGrp="1"/>
          </p:cNvSpPr>
          <p:nvPr>
            <p:ph type="body" idx="1"/>
          </p:nvPr>
        </p:nvSpPr>
        <p:spPr>
          <a:xfrm>
            <a:off x="285909" y="998682"/>
            <a:ext cx="11498104" cy="4571999"/>
          </a:xfrm>
          <a:prstGeom prst="rect">
            <a:avLst/>
          </a:prstGeom>
          <a:ln w="57150">
            <a:noFill/>
            <a:miter lim="800000"/>
          </a:ln>
        </p:spPr>
        <p:txBody>
          <a:bodyPr vert="horz" lIns="91440" tIns="91440" rIns="91440"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Placeholder">
            <a:extLst>
              <a:ext uri="{FF2B5EF4-FFF2-40B4-BE49-F238E27FC236}">
                <a16:creationId xmlns:a16="http://schemas.microsoft.com/office/drawing/2014/main" id="{34C97E0C-41A9-416F-9951-740DC99EBA6A}"/>
              </a:ext>
            </a:extLst>
          </p:cNvPr>
          <p:cNvSpPr>
            <a:spLocks noGrp="1"/>
          </p:cNvSpPr>
          <p:nvPr>
            <p:ph type="title"/>
          </p:nvPr>
        </p:nvSpPr>
        <p:spPr>
          <a:xfrm>
            <a:off x="285743" y="391852"/>
            <a:ext cx="11498270" cy="401362"/>
          </a:xfrm>
          <a:prstGeom prst="rect">
            <a:avLst/>
          </a:prstGeom>
          <a:ln w="57150">
            <a:noFill/>
            <a:miter lim="800000"/>
          </a:ln>
        </p:spPr>
        <p:txBody>
          <a:bodyPr vert="horz" lIns="91440" tIns="91440" rIns="91440" bIns="91440" rtlCol="0" anchor="ctr" anchorCtr="0">
            <a:noAutofit/>
          </a:bodyPr>
          <a:lstStyle/>
          <a:p>
            <a:r>
              <a:rPr lang="en-US"/>
              <a:t>Click to edit Master title style</a:t>
            </a:r>
          </a:p>
        </p:txBody>
      </p:sp>
      <p:sp>
        <p:nvSpPr>
          <p:cNvPr id="13" name="Slide Number Placeholder">
            <a:extLst>
              <a:ext uri="{FF2B5EF4-FFF2-40B4-BE49-F238E27FC236}">
                <a16:creationId xmlns:a16="http://schemas.microsoft.com/office/drawing/2014/main" id="{8A125B4A-1FC4-46C0-9E45-40396BC0864F}"/>
              </a:ext>
            </a:extLst>
          </p:cNvPr>
          <p:cNvSpPr>
            <a:spLocks noGrp="1"/>
          </p:cNvSpPr>
          <p:nvPr>
            <p:ph type="sldNum" sz="quarter" idx="4"/>
          </p:nvPr>
        </p:nvSpPr>
        <p:spPr>
          <a:xfrm>
            <a:off x="11202856" y="6301811"/>
            <a:ext cx="684344" cy="365125"/>
          </a:xfrm>
          <a:prstGeom prst="rect">
            <a:avLst/>
          </a:prstGeom>
        </p:spPr>
        <p:txBody>
          <a:bodyPr vert="horz" lIns="91440" tIns="45720" rIns="91440" bIns="45720" rtlCol="0" anchor="ctr"/>
          <a:lstStyle>
            <a:lvl1pPr marL="205699" indent="-205699" algn="l">
              <a:lnSpc>
                <a:spcPct val="90000"/>
              </a:lnSpc>
              <a:buSzPct val="120000"/>
              <a:buFontTx/>
              <a:buBlip>
                <a:blip r:embed="rId54"/>
              </a:buBlip>
              <a:defRPr sz="2000" kern="1200" cap="all" normalizeH="0" baseline="10000">
                <a:solidFill>
                  <a:schemeClr val="bg2"/>
                </a:solidFill>
                <a:latin typeface="+mn-lt"/>
              </a:defRPr>
            </a:lvl1pPr>
          </a:lstStyle>
          <a:p>
            <a:pPr defTabSz="1088421"/>
            <a:fld id="{104FC826-72BB-4AF1-BA01-A94F7396A7DC}" type="slidenum">
              <a:rPr lang="en-US" smtClean="0"/>
              <a:pPr defTabSz="1088421"/>
              <a:t>‹#›</a:t>
            </a:fld>
            <a:endParaRPr lang="en-US"/>
          </a:p>
        </p:txBody>
      </p:sp>
      <p:sp>
        <p:nvSpPr>
          <p:cNvPr id="16" name="Footer Placeholder">
            <a:extLst>
              <a:ext uri="{FF2B5EF4-FFF2-40B4-BE49-F238E27FC236}">
                <a16:creationId xmlns:a16="http://schemas.microsoft.com/office/drawing/2014/main" id="{912B1AE4-00D0-4A57-B7D8-7EF007D34ED5}"/>
              </a:ext>
            </a:extLst>
          </p:cNvPr>
          <p:cNvSpPr>
            <a:spLocks noGrp="1"/>
          </p:cNvSpPr>
          <p:nvPr>
            <p:ph type="ftr" sz="quarter" idx="3"/>
          </p:nvPr>
        </p:nvSpPr>
        <p:spPr>
          <a:xfrm>
            <a:off x="3721696" y="6129337"/>
            <a:ext cx="7481160" cy="411581"/>
          </a:xfrm>
          <a:prstGeom prst="rect">
            <a:avLst/>
          </a:prstGeom>
        </p:spPr>
        <p:txBody>
          <a:bodyPr vert="horz" lIns="90000" tIns="0" rIns="90000" bIns="0" rtlCol="0" anchor="b"/>
          <a:lstStyle>
            <a:lvl1pPr algn="r">
              <a:lnSpc>
                <a:spcPct val="90000"/>
              </a:lnSpc>
              <a:defRPr sz="1200" cap="all" baseline="0">
                <a:solidFill>
                  <a:schemeClr val="bg2"/>
                </a:solidFill>
                <a:latin typeface="+mn-lt"/>
              </a:defRPr>
            </a:lvl1pPr>
          </a:lstStyle>
          <a:p>
            <a:r>
              <a:rPr lang="en-US"/>
              <a:t>Confidential | Authorized HPE Partner Use Only</a:t>
            </a:r>
          </a:p>
        </p:txBody>
      </p:sp>
      <p:sp>
        <p:nvSpPr>
          <p:cNvPr id="17" name="Element">
            <a:extLst>
              <a:ext uri="{FF2B5EF4-FFF2-40B4-BE49-F238E27FC236}">
                <a16:creationId xmlns:a16="http://schemas.microsoft.com/office/drawing/2014/main" id="{2E47E134-7994-4DFF-A19B-0F7BFBD45BAD}"/>
              </a:ext>
            </a:extLst>
          </p:cNvPr>
          <p:cNvSpPr>
            <a:spLocks noChangeAspect="1"/>
          </p:cNvSpPr>
          <p:nvPr userDrawn="1"/>
        </p:nvSpPr>
        <p:spPr>
          <a:xfrm>
            <a:off x="381000" y="6246577"/>
            <a:ext cx="951511" cy="272927"/>
          </a:xfrm>
          <a:custGeom>
            <a:avLst/>
            <a:gdLst>
              <a:gd name="connsiteX0" fmla="*/ 0 w 951511"/>
              <a:gd name="connsiteY0" fmla="*/ 0 h 272927"/>
              <a:gd name="connsiteX1" fmla="*/ 0 w 951511"/>
              <a:gd name="connsiteY1" fmla="*/ 272927 h 272927"/>
              <a:gd name="connsiteX2" fmla="*/ 0 w 951511"/>
              <a:gd name="connsiteY2" fmla="*/ 272927 h 272927"/>
              <a:gd name="connsiteX3" fmla="*/ 951511 w 951511"/>
              <a:gd name="connsiteY3" fmla="*/ 272927 h 272927"/>
              <a:gd name="connsiteX4" fmla="*/ 951511 w 951511"/>
              <a:gd name="connsiteY4" fmla="*/ 0 h 272927"/>
              <a:gd name="connsiteX5" fmla="*/ 0 w 951511"/>
              <a:gd name="connsiteY5" fmla="*/ 0 h 272927"/>
              <a:gd name="connsiteX6" fmla="*/ 891783 w 951511"/>
              <a:gd name="connsiteY6" fmla="*/ 214028 h 272927"/>
              <a:gd name="connsiteX7" fmla="*/ 59729 w 951511"/>
              <a:gd name="connsiteY7" fmla="*/ 214028 h 272927"/>
              <a:gd name="connsiteX8" fmla="*/ 59729 w 951511"/>
              <a:gd name="connsiteY8" fmla="*/ 59729 h 272927"/>
              <a:gd name="connsiteX9" fmla="*/ 892612 w 951511"/>
              <a:gd name="connsiteY9" fmla="*/ 59729 h 272927"/>
              <a:gd name="connsiteX10" fmla="*/ 892612 w 951511"/>
              <a:gd name="connsiteY10" fmla="*/ 214028 h 272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1511" h="272927">
                <a:moveTo>
                  <a:pt x="0" y="0"/>
                </a:moveTo>
                <a:lnTo>
                  <a:pt x="0" y="272927"/>
                </a:lnTo>
                <a:lnTo>
                  <a:pt x="0" y="272927"/>
                </a:lnTo>
                <a:lnTo>
                  <a:pt x="951511" y="272927"/>
                </a:lnTo>
                <a:lnTo>
                  <a:pt x="951511" y="0"/>
                </a:lnTo>
                <a:lnTo>
                  <a:pt x="0" y="0"/>
                </a:lnTo>
                <a:close/>
                <a:moveTo>
                  <a:pt x="891783" y="214028"/>
                </a:moveTo>
                <a:lnTo>
                  <a:pt x="59729" y="214028"/>
                </a:lnTo>
                <a:lnTo>
                  <a:pt x="59729" y="59729"/>
                </a:lnTo>
                <a:lnTo>
                  <a:pt x="892612" y="59729"/>
                </a:lnTo>
                <a:lnTo>
                  <a:pt x="892612" y="214028"/>
                </a:lnTo>
                <a:close/>
              </a:path>
            </a:pathLst>
          </a:custGeom>
          <a:solidFill>
            <a:srgbClr val="01A982"/>
          </a:solidFill>
          <a:ln w="8283" cap="flat">
            <a:noFill/>
            <a:prstDash val="solid"/>
            <a:miter/>
          </a:ln>
        </p:spPr>
        <p:txBody>
          <a:bodyPr rtlCol="0" anchor="ctr"/>
          <a:lstStyle/>
          <a:p>
            <a:endParaRPr lang="en-US"/>
          </a:p>
        </p:txBody>
      </p:sp>
    </p:spTree>
    <p:extLst>
      <p:ext uri="{BB962C8B-B14F-4D97-AF65-F5344CB8AC3E}">
        <p14:creationId xmlns:p14="http://schemas.microsoft.com/office/powerpoint/2010/main" val="56524799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 id="2147483721" r:id="rId20"/>
    <p:sldLayoutId id="2147483722" r:id="rId21"/>
    <p:sldLayoutId id="2147483723" r:id="rId22"/>
    <p:sldLayoutId id="2147483724" r:id="rId23"/>
    <p:sldLayoutId id="2147483725" r:id="rId24"/>
    <p:sldLayoutId id="2147483726" r:id="rId25"/>
    <p:sldLayoutId id="2147483727" r:id="rId26"/>
    <p:sldLayoutId id="2147483728" r:id="rId27"/>
    <p:sldLayoutId id="2147483729" r:id="rId28"/>
    <p:sldLayoutId id="2147483730" r:id="rId29"/>
    <p:sldLayoutId id="2147483731" r:id="rId30"/>
    <p:sldLayoutId id="2147483732" r:id="rId31"/>
    <p:sldLayoutId id="2147483733" r:id="rId32"/>
    <p:sldLayoutId id="2147483734" r:id="rId33"/>
    <p:sldLayoutId id="2147483735" r:id="rId34"/>
    <p:sldLayoutId id="2147483736" r:id="rId35"/>
    <p:sldLayoutId id="2147483737" r:id="rId36"/>
    <p:sldLayoutId id="2147483738" r:id="rId37"/>
    <p:sldLayoutId id="2147483739" r:id="rId38"/>
    <p:sldLayoutId id="2147483740" r:id="rId39"/>
    <p:sldLayoutId id="2147483741" r:id="rId40"/>
    <p:sldLayoutId id="2147483742" r:id="rId41"/>
    <p:sldLayoutId id="2147483743" r:id="rId42"/>
    <p:sldLayoutId id="2147483744" r:id="rId43"/>
    <p:sldLayoutId id="2147483745" r:id="rId44"/>
    <p:sldLayoutId id="2147483746" r:id="rId45"/>
    <p:sldLayoutId id="2147483747" r:id="rId46"/>
    <p:sldLayoutId id="2147483748" r:id="rId47"/>
    <p:sldLayoutId id="2147483749" r:id="rId4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2800" b="0" kern="1200" cap="all" baseline="0">
          <a:solidFill>
            <a:schemeClr val="bg1"/>
          </a:solidFill>
          <a:latin typeface="+mj-lt"/>
          <a:ea typeface="+mj-ea"/>
          <a:cs typeface="+mj-cs"/>
        </a:defRPr>
      </a:lvl1pPr>
    </p:titleStyle>
    <p:bodyStyle>
      <a:lvl1pPr marL="182880" indent="-182880" algn="l" defTabSz="914400" rtl="0" eaLnBrk="1" latinLnBrk="0" hangingPunct="1">
        <a:lnSpc>
          <a:spcPct val="90000"/>
        </a:lnSpc>
        <a:spcBef>
          <a:spcPts val="400"/>
        </a:spcBef>
        <a:buClrTx/>
        <a:buFont typeface="" panose="020B0303030202060203" pitchFamily="34" charset="0"/>
        <a:buChar char="•"/>
        <a:defRPr sz="2200" kern="1200">
          <a:solidFill>
            <a:schemeClr val="bg1"/>
          </a:solidFill>
          <a:latin typeface="+mn-lt"/>
          <a:ea typeface="+mn-ea"/>
          <a:cs typeface="+mn-cs"/>
        </a:defRPr>
      </a:lvl1pPr>
      <a:lvl2pPr marL="411480" indent="-182880" algn="l" defTabSz="914400" rtl="0" eaLnBrk="1" latinLnBrk="0" hangingPunct="1">
        <a:lnSpc>
          <a:spcPct val="90000"/>
        </a:lnSpc>
        <a:spcBef>
          <a:spcPts val="400"/>
        </a:spcBef>
        <a:buClrTx/>
        <a:buSzPct val="90000"/>
        <a:buFont typeface="" panose="020B0303030202060203" pitchFamily="34" charset="0"/>
        <a:buChar char="•"/>
        <a:defRPr sz="2000" kern="1200">
          <a:solidFill>
            <a:schemeClr val="bg1"/>
          </a:solidFill>
          <a:latin typeface="+mn-lt"/>
          <a:ea typeface="+mn-ea"/>
          <a:cs typeface="+mn-cs"/>
        </a:defRPr>
      </a:lvl2pPr>
      <a:lvl3pPr marL="548640" indent="-137160" algn="l" defTabSz="914400" rtl="0" eaLnBrk="1" latinLnBrk="0" hangingPunct="1">
        <a:lnSpc>
          <a:spcPct val="90000"/>
        </a:lnSpc>
        <a:spcBef>
          <a:spcPts val="400"/>
        </a:spcBef>
        <a:buClrTx/>
        <a:buFont typeface="" panose="020B0303030202060203" pitchFamily="34" charset="0"/>
        <a:buChar char="–"/>
        <a:defRPr sz="1800" kern="1200">
          <a:solidFill>
            <a:schemeClr val="bg1"/>
          </a:solidFill>
          <a:latin typeface="+mn-lt"/>
          <a:ea typeface="+mn-ea"/>
          <a:cs typeface="+mn-cs"/>
        </a:defRPr>
      </a:lvl3pPr>
      <a:lvl4pPr marL="731520" indent="-137160" algn="l" defTabSz="914400" rtl="0" eaLnBrk="1" latinLnBrk="0" hangingPunct="1">
        <a:lnSpc>
          <a:spcPct val="90000"/>
        </a:lnSpc>
        <a:spcBef>
          <a:spcPts val="400"/>
        </a:spcBef>
        <a:buClrTx/>
        <a:buFont typeface="" panose="020B0303030202060203" pitchFamily="34" charset="0"/>
        <a:buChar char="–"/>
        <a:defRPr sz="1600" kern="1200">
          <a:solidFill>
            <a:schemeClr val="bg1"/>
          </a:solidFill>
          <a:latin typeface="+mn-lt"/>
          <a:ea typeface="+mn-ea"/>
          <a:cs typeface="+mn-cs"/>
        </a:defRPr>
      </a:lvl4pPr>
      <a:lvl5pPr marL="868680" indent="-137160" algn="l" defTabSz="914400" rtl="0" eaLnBrk="1" latinLnBrk="0" hangingPunct="1">
        <a:lnSpc>
          <a:spcPct val="90000"/>
        </a:lnSpc>
        <a:spcBef>
          <a:spcPts val="400"/>
        </a:spcBef>
        <a:buClrTx/>
        <a:buFont typeface="" panose="020B0303030202060203" pitchFamily="34" charset="0"/>
        <a:buChar char="–"/>
        <a:defRPr sz="1600" kern="1200">
          <a:solidFill>
            <a:schemeClr val="bg1"/>
          </a:solidFill>
          <a:latin typeface="+mn-lt"/>
          <a:ea typeface="+mn-ea"/>
          <a:cs typeface="+mn-cs"/>
        </a:defRPr>
      </a:lvl5pPr>
      <a:lvl6pPr marL="1051560" indent="-137160" algn="l" defTabSz="914400" rtl="0" eaLnBrk="1" latinLnBrk="0" hangingPunct="1">
        <a:lnSpc>
          <a:spcPct val="90000"/>
        </a:lnSpc>
        <a:spcBef>
          <a:spcPts val="600"/>
        </a:spcBef>
        <a:buClrTx/>
        <a:buFont typeface="" panose="020B0303030202060203" pitchFamily="34" charset="0"/>
        <a:buChar char="–"/>
        <a:defRPr sz="1200" kern="1200">
          <a:solidFill>
            <a:schemeClr val="bg1"/>
          </a:solidFill>
          <a:latin typeface="+mn-lt"/>
          <a:ea typeface="+mn-ea"/>
          <a:cs typeface="+mn-cs"/>
        </a:defRPr>
      </a:lvl6pPr>
      <a:lvl7pPr marL="1188720" indent="-137160" algn="l" defTabSz="914400" rtl="0" eaLnBrk="1" latinLnBrk="0" hangingPunct="1">
        <a:lnSpc>
          <a:spcPct val="90000"/>
        </a:lnSpc>
        <a:spcBef>
          <a:spcPts val="600"/>
        </a:spcBef>
        <a:buClrTx/>
        <a:buFont typeface="" panose="020B0303030202060203" pitchFamily="34" charset="0"/>
        <a:buChar char="–"/>
        <a:defRPr sz="1200" kern="1200">
          <a:solidFill>
            <a:schemeClr val="bg1"/>
          </a:solidFill>
          <a:latin typeface="+mn-lt"/>
          <a:ea typeface="+mn-ea"/>
          <a:cs typeface="+mn-cs"/>
        </a:defRPr>
      </a:lvl7pPr>
      <a:lvl8pPr marL="1371600" indent="-137160" algn="l" defTabSz="914400" rtl="0" eaLnBrk="1" latinLnBrk="0" hangingPunct="1">
        <a:lnSpc>
          <a:spcPct val="90000"/>
        </a:lnSpc>
        <a:spcBef>
          <a:spcPts val="600"/>
        </a:spcBef>
        <a:buClrTx/>
        <a:buFont typeface="" panose="020B0303030202060203" pitchFamily="34" charset="0"/>
        <a:buChar char="–"/>
        <a:defRPr sz="1200" kern="1200">
          <a:solidFill>
            <a:schemeClr val="bg1"/>
          </a:solidFill>
          <a:latin typeface="+mn-lt"/>
          <a:ea typeface="+mn-ea"/>
          <a:cs typeface="+mn-cs"/>
        </a:defRPr>
      </a:lvl8pPr>
      <a:lvl9pPr marL="1554480" indent="-137160" algn="l" defTabSz="914400" rtl="0" eaLnBrk="1" latinLnBrk="0" hangingPunct="1">
        <a:lnSpc>
          <a:spcPct val="90000"/>
        </a:lnSpc>
        <a:spcBef>
          <a:spcPts val="600"/>
        </a:spcBef>
        <a:buClrTx/>
        <a:buFont typeface="" panose="020B0303030202060203" pitchFamily="34" charset="0"/>
        <a:buChar char="–"/>
        <a:defRPr sz="1200" kern="120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40">
          <p15:clr>
            <a:srgbClr val="F26B43"/>
          </p15:clr>
        </p15:guide>
        <p15:guide id="4" pos="7440">
          <p15:clr>
            <a:srgbClr val="F26B43"/>
          </p15:clr>
        </p15:guide>
        <p15:guide id="5" orient="horz" pos="432">
          <p15:clr>
            <a:srgbClr val="F26B43"/>
          </p15:clr>
        </p15:guide>
        <p15:guide id="6" orient="horz" pos="3840">
          <p15:clr>
            <a:srgbClr val="F26B43"/>
          </p15:clr>
        </p15:guide>
        <p15:guide id="11" orient="horz" pos="410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6.pn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3.xml"/><Relationship Id="rId6" Type="http://schemas.openxmlformats.org/officeDocument/2006/relationships/hyperlink" Target="https://www.hpe.com/psnow/doc/a00026086enw?jumpid=in_lit-psnow-red" TargetMode="External"/><Relationship Id="rId5" Type="http://schemas.openxmlformats.org/officeDocument/2006/relationships/hyperlink" Target="https://www.hpe.com/in/en/integrated-systems/simplivity-guarantee.html" TargetMode="External"/><Relationship Id="rId4" Type="http://schemas.openxmlformats.org/officeDocument/2006/relationships/hyperlink" Target="https://h20195.www2.hpe.com/v2/Getdocument.aspx?docname=a50005424enw"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4.xml"/><Relationship Id="rId6" Type="http://schemas.openxmlformats.org/officeDocument/2006/relationships/image" Target="../media/image69.emf"/><Relationship Id="rId5" Type="http://schemas.openxmlformats.org/officeDocument/2006/relationships/image" Target="../media/image68.emf"/><Relationship Id="rId4" Type="http://schemas.openxmlformats.org/officeDocument/2006/relationships/image" Target="../media/image67.emf"/></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3.xml"/><Relationship Id="rId4" Type="http://schemas.openxmlformats.org/officeDocument/2006/relationships/image" Target="../media/image70.png"/></Relationships>
</file>

<file path=ppt/slides/_rels/slide16.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79.png"/><Relationship Id="rId18" Type="http://schemas.openxmlformats.org/officeDocument/2006/relationships/image" Target="../media/image84.svg"/><Relationship Id="rId3" Type="http://schemas.openxmlformats.org/officeDocument/2006/relationships/image" Target="../media/image71.png"/><Relationship Id="rId7" Type="http://schemas.openxmlformats.org/officeDocument/2006/relationships/image" Target="../media/image31.png"/><Relationship Id="rId12" Type="http://schemas.openxmlformats.org/officeDocument/2006/relationships/image" Target="../media/image78.svg"/><Relationship Id="rId17" Type="http://schemas.openxmlformats.org/officeDocument/2006/relationships/image" Target="../media/image83.png"/><Relationship Id="rId2" Type="http://schemas.openxmlformats.org/officeDocument/2006/relationships/notesSlide" Target="../notesSlides/notesSlide16.xml"/><Relationship Id="rId16" Type="http://schemas.openxmlformats.org/officeDocument/2006/relationships/image" Target="../media/image82.svg"/><Relationship Id="rId20" Type="http://schemas.openxmlformats.org/officeDocument/2006/relationships/image" Target="../media/image86.svg"/><Relationship Id="rId1" Type="http://schemas.openxmlformats.org/officeDocument/2006/relationships/slideLayout" Target="../slideLayouts/slideLayout24.xml"/><Relationship Id="rId6" Type="http://schemas.openxmlformats.org/officeDocument/2006/relationships/image" Target="../media/image74.svg"/><Relationship Id="rId11" Type="http://schemas.openxmlformats.org/officeDocument/2006/relationships/image" Target="../media/image77.png"/><Relationship Id="rId5" Type="http://schemas.openxmlformats.org/officeDocument/2006/relationships/image" Target="../media/image73.png"/><Relationship Id="rId15" Type="http://schemas.openxmlformats.org/officeDocument/2006/relationships/image" Target="../media/image81.png"/><Relationship Id="rId10" Type="http://schemas.openxmlformats.org/officeDocument/2006/relationships/image" Target="../media/image76.svg"/><Relationship Id="rId19" Type="http://schemas.openxmlformats.org/officeDocument/2006/relationships/image" Target="../media/image85.png"/><Relationship Id="rId4" Type="http://schemas.openxmlformats.org/officeDocument/2006/relationships/image" Target="../media/image72.svg"/><Relationship Id="rId9" Type="http://schemas.openxmlformats.org/officeDocument/2006/relationships/image" Target="../media/image75.png"/><Relationship Id="rId14" Type="http://schemas.openxmlformats.org/officeDocument/2006/relationships/image" Target="../media/image80.sv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1.pn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11.emf"/><Relationship Id="rId5" Type="http://schemas.openxmlformats.org/officeDocument/2006/relationships/oleObject" Target="../embeddings/oleObject3.bin"/><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slideLayout" Target="../slideLayouts/slideLayout24.xml"/><Relationship Id="rId7" Type="http://schemas.openxmlformats.org/officeDocument/2006/relationships/image" Target="../media/image1.pn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11.emf"/><Relationship Id="rId5" Type="http://schemas.openxmlformats.org/officeDocument/2006/relationships/oleObject" Target="../embeddings/oleObject4.bin"/><Relationship Id="rId4" Type="http://schemas.openxmlformats.org/officeDocument/2006/relationships/notesSlide" Target="../notesSlides/notesSlide4.xml"/><Relationship Id="rId9" Type="http://schemas.openxmlformats.org/officeDocument/2006/relationships/image" Target="../media/image13.emf"/></Relationships>
</file>

<file path=ppt/slides/_rels/slide5.xml.rels><?xml version="1.0" encoding="UTF-8" standalone="yes"?>
<Relationships xmlns="http://schemas.openxmlformats.org/package/2006/relationships"><Relationship Id="rId8" Type="http://schemas.openxmlformats.org/officeDocument/2006/relationships/image" Target="../media/image18.emf"/><Relationship Id="rId13" Type="http://schemas.openxmlformats.org/officeDocument/2006/relationships/image" Target="../media/image23.emf"/><Relationship Id="rId3" Type="http://schemas.openxmlformats.org/officeDocument/2006/relationships/image" Target="../media/image1.png"/><Relationship Id="rId7" Type="http://schemas.openxmlformats.org/officeDocument/2006/relationships/image" Target="../media/image17.emf"/><Relationship Id="rId12" Type="http://schemas.openxmlformats.org/officeDocument/2006/relationships/image" Target="../media/image22.emf"/><Relationship Id="rId2" Type="http://schemas.openxmlformats.org/officeDocument/2006/relationships/notesSlide" Target="../notesSlides/notesSlide5.xml"/><Relationship Id="rId1" Type="http://schemas.openxmlformats.org/officeDocument/2006/relationships/slideLayout" Target="../slideLayouts/slideLayout94.xml"/><Relationship Id="rId6" Type="http://schemas.openxmlformats.org/officeDocument/2006/relationships/image" Target="../media/image16.emf"/><Relationship Id="rId11" Type="http://schemas.openxmlformats.org/officeDocument/2006/relationships/image" Target="../media/image21.emf"/><Relationship Id="rId5" Type="http://schemas.openxmlformats.org/officeDocument/2006/relationships/image" Target="../media/image15.emf"/><Relationship Id="rId15" Type="http://schemas.openxmlformats.org/officeDocument/2006/relationships/image" Target="../media/image25.emf"/><Relationship Id="rId10" Type="http://schemas.openxmlformats.org/officeDocument/2006/relationships/image" Target="../media/image20.emf"/><Relationship Id="rId4" Type="http://schemas.openxmlformats.org/officeDocument/2006/relationships/image" Target="../media/image14.emf"/><Relationship Id="rId9" Type="http://schemas.openxmlformats.org/officeDocument/2006/relationships/image" Target="../media/image19.jpeg"/><Relationship Id="rId14" Type="http://schemas.openxmlformats.org/officeDocument/2006/relationships/image" Target="../media/image24.emf"/></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sv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13" Type="http://schemas.openxmlformats.org/officeDocument/2006/relationships/image" Target="../media/image41.png"/><Relationship Id="rId18" Type="http://schemas.openxmlformats.org/officeDocument/2006/relationships/image" Target="../media/image46.svg"/><Relationship Id="rId26" Type="http://schemas.openxmlformats.org/officeDocument/2006/relationships/image" Target="../media/image54.svg"/><Relationship Id="rId3" Type="http://schemas.openxmlformats.org/officeDocument/2006/relationships/image" Target="../media/image31.png"/><Relationship Id="rId21" Type="http://schemas.openxmlformats.org/officeDocument/2006/relationships/image" Target="../media/image49.png"/><Relationship Id="rId34" Type="http://schemas.openxmlformats.org/officeDocument/2006/relationships/image" Target="../media/image62.svg"/><Relationship Id="rId7" Type="http://schemas.openxmlformats.org/officeDocument/2006/relationships/image" Target="../media/image35.png"/><Relationship Id="rId12" Type="http://schemas.openxmlformats.org/officeDocument/2006/relationships/image" Target="../media/image40.svg"/><Relationship Id="rId17" Type="http://schemas.openxmlformats.org/officeDocument/2006/relationships/image" Target="../media/image45.png"/><Relationship Id="rId25" Type="http://schemas.openxmlformats.org/officeDocument/2006/relationships/image" Target="../media/image53.png"/><Relationship Id="rId33" Type="http://schemas.openxmlformats.org/officeDocument/2006/relationships/image" Target="../media/image61.png"/><Relationship Id="rId2" Type="http://schemas.openxmlformats.org/officeDocument/2006/relationships/notesSlide" Target="../notesSlides/notesSlide9.xml"/><Relationship Id="rId16" Type="http://schemas.openxmlformats.org/officeDocument/2006/relationships/image" Target="../media/image44.svg"/><Relationship Id="rId20" Type="http://schemas.openxmlformats.org/officeDocument/2006/relationships/image" Target="../media/image48.svg"/><Relationship Id="rId29" Type="http://schemas.openxmlformats.org/officeDocument/2006/relationships/image" Target="../media/image57.png"/><Relationship Id="rId1" Type="http://schemas.openxmlformats.org/officeDocument/2006/relationships/slideLayout" Target="../slideLayouts/slideLayout24.xml"/><Relationship Id="rId6" Type="http://schemas.openxmlformats.org/officeDocument/2006/relationships/image" Target="../media/image34.svg"/><Relationship Id="rId11" Type="http://schemas.openxmlformats.org/officeDocument/2006/relationships/image" Target="../media/image39.png"/><Relationship Id="rId24" Type="http://schemas.openxmlformats.org/officeDocument/2006/relationships/image" Target="../media/image52.svg"/><Relationship Id="rId32" Type="http://schemas.openxmlformats.org/officeDocument/2006/relationships/image" Target="../media/image60.svg"/><Relationship Id="rId5" Type="http://schemas.openxmlformats.org/officeDocument/2006/relationships/image" Target="../media/image33.png"/><Relationship Id="rId15" Type="http://schemas.openxmlformats.org/officeDocument/2006/relationships/image" Target="../media/image43.png"/><Relationship Id="rId23" Type="http://schemas.openxmlformats.org/officeDocument/2006/relationships/image" Target="../media/image51.png"/><Relationship Id="rId28" Type="http://schemas.openxmlformats.org/officeDocument/2006/relationships/image" Target="../media/image56.svg"/><Relationship Id="rId10" Type="http://schemas.openxmlformats.org/officeDocument/2006/relationships/image" Target="../media/image38.svg"/><Relationship Id="rId19" Type="http://schemas.openxmlformats.org/officeDocument/2006/relationships/image" Target="../media/image47.png"/><Relationship Id="rId31" Type="http://schemas.openxmlformats.org/officeDocument/2006/relationships/image" Target="../media/image59.png"/><Relationship Id="rId4" Type="http://schemas.openxmlformats.org/officeDocument/2006/relationships/image" Target="../media/image32.svg"/><Relationship Id="rId9" Type="http://schemas.openxmlformats.org/officeDocument/2006/relationships/image" Target="../media/image37.png"/><Relationship Id="rId14" Type="http://schemas.openxmlformats.org/officeDocument/2006/relationships/image" Target="../media/image42.svg"/><Relationship Id="rId22" Type="http://schemas.openxmlformats.org/officeDocument/2006/relationships/image" Target="../media/image50.svg"/><Relationship Id="rId27" Type="http://schemas.openxmlformats.org/officeDocument/2006/relationships/image" Target="../media/image55.png"/><Relationship Id="rId30" Type="http://schemas.openxmlformats.org/officeDocument/2006/relationships/image" Target="../media/image58.svg"/><Relationship Id="rId8" Type="http://schemas.openxmlformats.org/officeDocument/2006/relationships/image" Target="../media/image36.sv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AAA86B8C-42ED-4ACF-A978-0CF3E12D0D01}"/>
              </a:ext>
            </a:extLst>
          </p:cNvPr>
          <p:cNvCxnSpPr/>
          <p:nvPr/>
        </p:nvCxnSpPr>
        <p:spPr>
          <a:xfrm flipV="1">
            <a:off x="2680978" y="6112198"/>
            <a:ext cx="6892771" cy="9343"/>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9D422908-251F-4EED-805B-A20D0E9F8B93}"/>
              </a:ext>
            </a:extLst>
          </p:cNvPr>
          <p:cNvSpPr/>
          <p:nvPr/>
        </p:nvSpPr>
        <p:spPr bwMode="ltGray">
          <a:xfrm>
            <a:off x="10100401" y="4950560"/>
            <a:ext cx="1723425" cy="1344224"/>
          </a:xfrm>
          <a:prstGeom prst="rect">
            <a:avLst/>
          </a:prstGeom>
          <a:solidFill>
            <a:schemeClr val="tx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MetricHPE"/>
              <a:ea typeface="+mn-ea"/>
              <a:cs typeface="+mn-cs"/>
            </a:endParaRPr>
          </a:p>
        </p:txBody>
      </p:sp>
      <p:sp>
        <p:nvSpPr>
          <p:cNvPr id="3" name="Title">
            <a:extLst>
              <a:ext uri="{FF2B5EF4-FFF2-40B4-BE49-F238E27FC236}">
                <a16:creationId xmlns:a16="http://schemas.microsoft.com/office/drawing/2014/main" id="{7610A031-AFD5-4575-8388-3104964F33FA}"/>
              </a:ext>
            </a:extLst>
          </p:cNvPr>
          <p:cNvSpPr>
            <a:spLocks noGrp="1"/>
          </p:cNvSpPr>
          <p:nvPr>
            <p:ph type="title"/>
          </p:nvPr>
        </p:nvSpPr>
        <p:spPr/>
        <p:txBody>
          <a:bodyPr/>
          <a:lstStyle/>
          <a:p>
            <a:r>
              <a:rPr lang="en-US"/>
              <a:t>Note to presenters Please delete this slide before presenting.</a:t>
            </a:r>
          </a:p>
        </p:txBody>
      </p:sp>
      <p:sp>
        <p:nvSpPr>
          <p:cNvPr id="4" name="Slide Number Placeholder">
            <a:extLst>
              <a:ext uri="{FF2B5EF4-FFF2-40B4-BE49-F238E27FC236}">
                <a16:creationId xmlns:a16="http://schemas.microsoft.com/office/drawing/2014/main" id="{42DC7390-083E-4D51-842D-0AB2EEB2F515}"/>
              </a:ext>
            </a:extLst>
          </p:cNvPr>
          <p:cNvSpPr>
            <a:spLocks noGrp="1"/>
          </p:cNvSpPr>
          <p:nvPr>
            <p:ph type="sldNum" sz="quarter" idx="11"/>
          </p:nvPr>
        </p:nvSpPr>
        <p:spPr/>
        <p:txBody>
          <a:bodyPr/>
          <a:lstStyle/>
          <a:p>
            <a:pPr defTabSz="1088421"/>
            <a:fld id="{104FC826-72BB-4AF1-BA01-A94F7396A7DC}" type="slidenum">
              <a:rPr lang="en-US" smtClean="0"/>
              <a:pPr defTabSz="1088421"/>
              <a:t>1</a:t>
            </a:fld>
            <a:endParaRPr lang="en-US"/>
          </a:p>
        </p:txBody>
      </p:sp>
      <p:sp>
        <p:nvSpPr>
          <p:cNvPr id="5" name="Footer Placeholder">
            <a:extLst>
              <a:ext uri="{FF2B5EF4-FFF2-40B4-BE49-F238E27FC236}">
                <a16:creationId xmlns:a16="http://schemas.microsoft.com/office/drawing/2014/main" id="{E1EC28C3-80A2-4A26-89CF-8A956068C347}"/>
              </a:ext>
            </a:extLst>
          </p:cNvPr>
          <p:cNvSpPr>
            <a:spLocks noGrp="1"/>
          </p:cNvSpPr>
          <p:nvPr>
            <p:ph type="ftr" sz="quarter" idx="10"/>
          </p:nvPr>
        </p:nvSpPr>
        <p:spPr/>
        <p:txBody>
          <a:bodyPr/>
          <a:lstStyle/>
          <a:p>
            <a:r>
              <a:rPr lang="en-US"/>
              <a:t>Confidential | Authorized HPE Partner Use Only</a:t>
            </a:r>
          </a:p>
        </p:txBody>
      </p:sp>
      <p:sp>
        <p:nvSpPr>
          <p:cNvPr id="8" name="TextBox 7">
            <a:extLst>
              <a:ext uri="{FF2B5EF4-FFF2-40B4-BE49-F238E27FC236}">
                <a16:creationId xmlns:a16="http://schemas.microsoft.com/office/drawing/2014/main" id="{0E8064FD-BD77-40F2-BBD1-A9AE2C1DDBAC}"/>
              </a:ext>
            </a:extLst>
          </p:cNvPr>
          <p:cNvSpPr txBox="1"/>
          <p:nvPr/>
        </p:nvSpPr>
        <p:spPr>
          <a:xfrm>
            <a:off x="444805" y="3614306"/>
            <a:ext cx="1696426" cy="193899"/>
          </a:xfrm>
          <a:prstGeom prst="rect">
            <a:avLst/>
          </a:prstGeom>
          <a:noFill/>
          <a:ln w="57150">
            <a:noFill/>
            <a:miter lim="800000"/>
          </a:ln>
        </p:spPr>
        <p:txBody>
          <a:bodyPr wrap="none" lIns="0" tIns="0" rIns="0" bIns="0" rtlCol="0" anchor="ctr" anchorCtr="0">
            <a:spAutoFit/>
          </a:bodyPr>
          <a:lstStyle/>
          <a:p>
            <a:pPr marL="0" marR="0" lvl="0" indent="0" algn="r" defTabSz="914400" rtl="0" eaLnBrk="1" fontAlgn="auto" latinLnBrk="0" hangingPunct="1">
              <a:lnSpc>
                <a:spcPct val="90000"/>
              </a:lnSpc>
              <a:spcBef>
                <a:spcPts val="40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etricHPE"/>
                <a:ea typeface="+mn-ea"/>
                <a:cs typeface="+mn-cs"/>
              </a:rPr>
              <a:t>Being data-first requires:</a:t>
            </a:r>
            <a:endParaRPr kumimoji="0" lang="en-GB" sz="1400" b="0" i="0" u="none" strike="noStrike" kern="1200" cap="none" spc="0" normalizeH="0" baseline="0" noProof="0">
              <a:ln>
                <a:noFill/>
              </a:ln>
              <a:solidFill>
                <a:prstClr val="white"/>
              </a:solidFill>
              <a:effectLst/>
              <a:uLnTx/>
              <a:uFillTx/>
              <a:latin typeface="MetricHPE"/>
              <a:ea typeface="+mn-ea"/>
              <a:cs typeface="+mn-cs"/>
            </a:endParaRPr>
          </a:p>
        </p:txBody>
      </p:sp>
      <p:sp>
        <p:nvSpPr>
          <p:cNvPr id="10" name="TextBox 9">
            <a:extLst>
              <a:ext uri="{FF2B5EF4-FFF2-40B4-BE49-F238E27FC236}">
                <a16:creationId xmlns:a16="http://schemas.microsoft.com/office/drawing/2014/main" id="{4C1B557A-D173-4775-8B40-BC6FCD57FA5D}"/>
              </a:ext>
            </a:extLst>
          </p:cNvPr>
          <p:cNvSpPr txBox="1"/>
          <p:nvPr/>
        </p:nvSpPr>
        <p:spPr>
          <a:xfrm>
            <a:off x="755467" y="4094783"/>
            <a:ext cx="1385764" cy="193899"/>
          </a:xfrm>
          <a:prstGeom prst="rect">
            <a:avLst/>
          </a:prstGeom>
          <a:noFill/>
          <a:ln w="57150">
            <a:noFill/>
            <a:miter lim="800000"/>
          </a:ln>
        </p:spPr>
        <p:txBody>
          <a:bodyPr wrap="none" lIns="0" tIns="0" rIns="0" bIns="0" rtlCol="0" anchor="ctr" anchorCtr="0">
            <a:spAutoFit/>
          </a:bodyPr>
          <a:lstStyle/>
          <a:p>
            <a:pPr marL="0" marR="0" lvl="0" indent="0" algn="r" defTabSz="914400" rtl="0" eaLnBrk="1" fontAlgn="auto" latinLnBrk="0" hangingPunct="1">
              <a:lnSpc>
                <a:spcPct val="90000"/>
              </a:lnSpc>
              <a:spcBef>
                <a:spcPts val="40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etricHPE"/>
                <a:ea typeface="+mn-ea"/>
                <a:cs typeface="+mn-cs"/>
              </a:rPr>
              <a:t>Customer challenge:</a:t>
            </a:r>
            <a:endParaRPr kumimoji="0" lang="en-GB" sz="1400" b="0" i="0" u="none" strike="noStrike" kern="1200" cap="none" spc="0" normalizeH="0" baseline="0" noProof="0">
              <a:ln>
                <a:noFill/>
              </a:ln>
              <a:solidFill>
                <a:prstClr val="white"/>
              </a:solidFill>
              <a:effectLst/>
              <a:uLnTx/>
              <a:uFillTx/>
              <a:latin typeface="MetricHPE"/>
              <a:ea typeface="+mn-ea"/>
              <a:cs typeface="+mn-cs"/>
            </a:endParaRPr>
          </a:p>
        </p:txBody>
      </p:sp>
      <p:sp>
        <p:nvSpPr>
          <p:cNvPr id="11" name="Rectangle 10">
            <a:extLst>
              <a:ext uri="{FF2B5EF4-FFF2-40B4-BE49-F238E27FC236}">
                <a16:creationId xmlns:a16="http://schemas.microsoft.com/office/drawing/2014/main" id="{6AA2864E-B25F-4936-B6DD-747F2C62CD5A}"/>
              </a:ext>
            </a:extLst>
          </p:cNvPr>
          <p:cNvSpPr/>
          <p:nvPr/>
        </p:nvSpPr>
        <p:spPr bwMode="ltGray">
          <a:xfrm>
            <a:off x="1965975" y="5055414"/>
            <a:ext cx="3116835" cy="38045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lnSpc>
                <a:spcPct val="90000"/>
              </a:lnSpc>
            </a:pPr>
            <a:r>
              <a:rPr lang="en-US" sz="1400" b="1">
                <a:solidFill>
                  <a:prstClr val="white"/>
                </a:solidFill>
                <a:latin typeface="MetricHPE"/>
              </a:rPr>
              <a:t>Transform faster with STaaS </a:t>
            </a:r>
            <a:endParaRPr lang="en-US" sz="1400" b="1">
              <a:solidFill>
                <a:srgbClr val="FF0000"/>
              </a:solidFill>
              <a:latin typeface="MetricHPE"/>
            </a:endParaRPr>
          </a:p>
        </p:txBody>
      </p:sp>
      <p:sp>
        <p:nvSpPr>
          <p:cNvPr id="12" name="Rectangle 11">
            <a:extLst>
              <a:ext uri="{FF2B5EF4-FFF2-40B4-BE49-F238E27FC236}">
                <a16:creationId xmlns:a16="http://schemas.microsoft.com/office/drawing/2014/main" id="{CED54489-2FC7-409D-9790-A67C6556A2F6}"/>
              </a:ext>
            </a:extLst>
          </p:cNvPr>
          <p:cNvSpPr/>
          <p:nvPr/>
        </p:nvSpPr>
        <p:spPr bwMode="ltGray">
          <a:xfrm>
            <a:off x="4429242" y="5059114"/>
            <a:ext cx="3116835" cy="38045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MetricHPE"/>
                <a:ea typeface="+mn-ea"/>
                <a:cs typeface="+mn-cs"/>
              </a:rPr>
              <a:t>Modernize data protection</a:t>
            </a:r>
            <a:endParaRPr kumimoji="0" lang="en-US" sz="1400" b="0" i="0" u="none" strike="noStrike" kern="1200" cap="none" spc="0" normalizeH="0" baseline="0" noProof="0">
              <a:ln>
                <a:noFill/>
              </a:ln>
              <a:solidFill>
                <a:prstClr val="white"/>
              </a:solidFill>
              <a:effectLst/>
              <a:uLnTx/>
              <a:uFillTx/>
              <a:latin typeface="MetricHPE"/>
              <a:ea typeface="+mn-ea"/>
              <a:cs typeface="+mn-cs"/>
            </a:endParaRPr>
          </a:p>
        </p:txBody>
      </p:sp>
      <p:sp>
        <p:nvSpPr>
          <p:cNvPr id="13" name="Rectangle 12">
            <a:extLst>
              <a:ext uri="{FF2B5EF4-FFF2-40B4-BE49-F238E27FC236}">
                <a16:creationId xmlns:a16="http://schemas.microsoft.com/office/drawing/2014/main" id="{64C0E728-F7BB-423A-B7DA-1B6DE9E84BB7}"/>
              </a:ext>
            </a:extLst>
          </p:cNvPr>
          <p:cNvSpPr/>
          <p:nvPr/>
        </p:nvSpPr>
        <p:spPr bwMode="ltGray">
          <a:xfrm>
            <a:off x="7117414" y="5062805"/>
            <a:ext cx="3116834" cy="38045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MetricHPE"/>
                <a:ea typeface="+mn-ea"/>
                <a:cs typeface="+mn-cs"/>
              </a:rPr>
              <a:t>Power private cloud and edge</a:t>
            </a:r>
            <a:endParaRPr kumimoji="0" lang="en-US" sz="1400" b="0" i="0" u="none" strike="noStrike" kern="1200" cap="none" spc="0" normalizeH="0" baseline="0" noProof="0">
              <a:ln>
                <a:noFill/>
              </a:ln>
              <a:solidFill>
                <a:prstClr val="white"/>
              </a:solidFill>
              <a:effectLst/>
              <a:uLnTx/>
              <a:uFillTx/>
              <a:latin typeface="MetricHPE"/>
              <a:ea typeface="+mn-ea"/>
              <a:cs typeface="+mn-cs"/>
            </a:endParaRPr>
          </a:p>
        </p:txBody>
      </p:sp>
      <p:sp>
        <p:nvSpPr>
          <p:cNvPr id="14" name="Rectangle 13">
            <a:extLst>
              <a:ext uri="{FF2B5EF4-FFF2-40B4-BE49-F238E27FC236}">
                <a16:creationId xmlns:a16="http://schemas.microsoft.com/office/drawing/2014/main" id="{74475C0C-5649-424D-8233-DE3F1DC3082B}"/>
              </a:ext>
            </a:extLst>
          </p:cNvPr>
          <p:cNvSpPr/>
          <p:nvPr/>
        </p:nvSpPr>
        <p:spPr bwMode="ltGray">
          <a:xfrm>
            <a:off x="2297049" y="4950560"/>
            <a:ext cx="7660629" cy="1330060"/>
          </a:xfrm>
          <a:prstGeom prst="rect">
            <a:avLst/>
          </a:prstGeom>
          <a:solidFill>
            <a:schemeClr val="tx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MetricHPE"/>
              <a:ea typeface="+mn-ea"/>
              <a:cs typeface="+mn-cs"/>
            </a:endParaRPr>
          </a:p>
        </p:txBody>
      </p:sp>
      <p:sp>
        <p:nvSpPr>
          <p:cNvPr id="16" name="TextBox 15">
            <a:extLst>
              <a:ext uri="{FF2B5EF4-FFF2-40B4-BE49-F238E27FC236}">
                <a16:creationId xmlns:a16="http://schemas.microsoft.com/office/drawing/2014/main" id="{2AEFC572-2C94-45FC-829B-263054F2F1F9}"/>
              </a:ext>
            </a:extLst>
          </p:cNvPr>
          <p:cNvSpPr txBox="1"/>
          <p:nvPr/>
        </p:nvSpPr>
        <p:spPr>
          <a:xfrm>
            <a:off x="384317" y="5239635"/>
            <a:ext cx="1756914" cy="387798"/>
          </a:xfrm>
          <a:prstGeom prst="rect">
            <a:avLst/>
          </a:prstGeom>
          <a:noFill/>
          <a:ln w="57150">
            <a:noFill/>
            <a:miter lim="800000"/>
          </a:ln>
        </p:spPr>
        <p:txBody>
          <a:bodyPr wrap="square" lIns="0" tIns="0" rIns="0" bIns="0" rtlCol="0" anchor="ctr" anchorCtr="0">
            <a:spAutoFit/>
          </a:bodyPr>
          <a:lstStyle/>
          <a:p>
            <a:pPr marL="0" marR="0" lvl="0" indent="0" algn="r" defTabSz="914400" rtl="0" eaLnBrk="1" fontAlgn="auto" latinLnBrk="0" hangingPunct="1">
              <a:lnSpc>
                <a:spcPct val="90000"/>
              </a:lnSpc>
              <a:spcBef>
                <a:spcPts val="40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etricHPE"/>
                <a:ea typeface="+mn-ea"/>
                <a:cs typeface="+mn-cs"/>
              </a:rPr>
              <a:t>Conversation starters (where to start):</a:t>
            </a:r>
            <a:endParaRPr kumimoji="0" lang="en-GB" sz="1400" b="0" i="0" u="none" strike="noStrike" kern="1200" cap="none" spc="0" normalizeH="0" baseline="0" noProof="0">
              <a:ln>
                <a:noFill/>
              </a:ln>
              <a:solidFill>
                <a:prstClr val="white"/>
              </a:solidFill>
              <a:effectLst/>
              <a:uLnTx/>
              <a:uFillTx/>
              <a:latin typeface="MetricHPE"/>
              <a:ea typeface="+mn-ea"/>
              <a:cs typeface="+mn-cs"/>
            </a:endParaRPr>
          </a:p>
        </p:txBody>
      </p:sp>
      <p:sp>
        <p:nvSpPr>
          <p:cNvPr id="19" name="TextBox 18">
            <a:extLst>
              <a:ext uri="{FF2B5EF4-FFF2-40B4-BE49-F238E27FC236}">
                <a16:creationId xmlns:a16="http://schemas.microsoft.com/office/drawing/2014/main" id="{B455D42D-F70A-488F-BF04-517AC571F805}"/>
              </a:ext>
            </a:extLst>
          </p:cNvPr>
          <p:cNvSpPr txBox="1"/>
          <p:nvPr/>
        </p:nvSpPr>
        <p:spPr>
          <a:xfrm>
            <a:off x="707377" y="2653352"/>
            <a:ext cx="1433854" cy="193899"/>
          </a:xfrm>
          <a:prstGeom prst="rect">
            <a:avLst/>
          </a:prstGeom>
          <a:noFill/>
          <a:ln w="57150">
            <a:noFill/>
            <a:miter lim="800000"/>
          </a:ln>
        </p:spPr>
        <p:txBody>
          <a:bodyPr wrap="none" lIns="0" tIns="0" rIns="0" bIns="0" rtlCol="0" anchor="ctr" anchorCtr="0">
            <a:spAutoFit/>
          </a:bodyPr>
          <a:lstStyle/>
          <a:p>
            <a:pPr marL="0" marR="0" lvl="0" indent="0" algn="r" defTabSz="914400" rtl="0" eaLnBrk="1" fontAlgn="auto" latinLnBrk="0" hangingPunct="1">
              <a:lnSpc>
                <a:spcPct val="90000"/>
              </a:lnSpc>
              <a:spcBef>
                <a:spcPts val="40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etricHPE"/>
                <a:ea typeface="+mn-ea"/>
                <a:cs typeface="+mn-cs"/>
              </a:rPr>
              <a:t>Importance of DATA:</a:t>
            </a:r>
            <a:endParaRPr kumimoji="0" lang="en-GB" sz="1400" b="0" i="0" u="none" strike="noStrike" kern="1200" cap="none" spc="0" normalizeH="0" baseline="0" noProof="0">
              <a:ln>
                <a:noFill/>
              </a:ln>
              <a:solidFill>
                <a:prstClr val="white"/>
              </a:solidFill>
              <a:effectLst/>
              <a:uLnTx/>
              <a:uFillTx/>
              <a:latin typeface="MetricHPE"/>
              <a:ea typeface="+mn-ea"/>
              <a:cs typeface="+mn-cs"/>
            </a:endParaRPr>
          </a:p>
        </p:txBody>
      </p:sp>
      <p:sp>
        <p:nvSpPr>
          <p:cNvPr id="20" name="TextBox 19">
            <a:extLst>
              <a:ext uri="{FF2B5EF4-FFF2-40B4-BE49-F238E27FC236}">
                <a16:creationId xmlns:a16="http://schemas.microsoft.com/office/drawing/2014/main" id="{49DA52BA-634B-45DD-A932-00486C2492D7}"/>
              </a:ext>
            </a:extLst>
          </p:cNvPr>
          <p:cNvSpPr txBox="1"/>
          <p:nvPr/>
        </p:nvSpPr>
        <p:spPr>
          <a:xfrm>
            <a:off x="601707" y="2172875"/>
            <a:ext cx="1539524" cy="193899"/>
          </a:xfrm>
          <a:prstGeom prst="rect">
            <a:avLst/>
          </a:prstGeom>
          <a:noFill/>
          <a:ln w="57150">
            <a:noFill/>
            <a:miter lim="800000"/>
          </a:ln>
        </p:spPr>
        <p:txBody>
          <a:bodyPr wrap="none" lIns="0" tIns="0" rIns="0" bIns="0" rtlCol="0" anchor="ctr" anchorCtr="0">
            <a:spAutoFit/>
          </a:bodyPr>
          <a:lstStyle/>
          <a:p>
            <a:pPr marL="0" marR="0" lvl="0" indent="0" algn="r" defTabSz="914400" rtl="0" eaLnBrk="1" fontAlgn="auto" latinLnBrk="0" hangingPunct="1">
              <a:lnSpc>
                <a:spcPct val="90000"/>
              </a:lnSpc>
              <a:spcBef>
                <a:spcPts val="40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etricHPE"/>
                <a:ea typeface="+mn-ea"/>
                <a:cs typeface="+mn-cs"/>
              </a:rPr>
              <a:t>Digital transformation:</a:t>
            </a:r>
            <a:endParaRPr kumimoji="0" lang="en-GB" sz="1400" b="0" i="0" u="none" strike="noStrike" kern="1200" cap="none" spc="0" normalizeH="0" baseline="0" noProof="0">
              <a:ln>
                <a:noFill/>
              </a:ln>
              <a:solidFill>
                <a:prstClr val="white"/>
              </a:solidFill>
              <a:effectLst/>
              <a:uLnTx/>
              <a:uFillTx/>
              <a:latin typeface="MetricHPE"/>
              <a:ea typeface="+mn-ea"/>
              <a:cs typeface="+mn-cs"/>
            </a:endParaRPr>
          </a:p>
        </p:txBody>
      </p:sp>
      <p:sp>
        <p:nvSpPr>
          <p:cNvPr id="22" name="TextBox 21">
            <a:extLst>
              <a:ext uri="{FF2B5EF4-FFF2-40B4-BE49-F238E27FC236}">
                <a16:creationId xmlns:a16="http://schemas.microsoft.com/office/drawing/2014/main" id="{1D5D2AF5-0BB1-406A-87AF-87CDDAB830E7}"/>
              </a:ext>
            </a:extLst>
          </p:cNvPr>
          <p:cNvSpPr txBox="1"/>
          <p:nvPr/>
        </p:nvSpPr>
        <p:spPr>
          <a:xfrm>
            <a:off x="1459826" y="3133829"/>
            <a:ext cx="681405" cy="193899"/>
          </a:xfrm>
          <a:prstGeom prst="rect">
            <a:avLst/>
          </a:prstGeom>
          <a:noFill/>
          <a:ln w="57150">
            <a:noFill/>
            <a:miter lim="800000"/>
          </a:ln>
        </p:spPr>
        <p:txBody>
          <a:bodyPr wrap="none" lIns="0" tIns="0" rIns="0" bIns="0" rtlCol="0" anchor="ctr" anchorCtr="0">
            <a:spAutoFit/>
          </a:bodyPr>
          <a:lstStyle/>
          <a:p>
            <a:pPr marL="0" marR="0" lvl="0" indent="0" algn="r" defTabSz="914400" rtl="0" eaLnBrk="1" fontAlgn="auto" latinLnBrk="0" hangingPunct="1">
              <a:lnSpc>
                <a:spcPct val="90000"/>
              </a:lnSpc>
              <a:spcBef>
                <a:spcPts val="40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etricHPE"/>
                <a:ea typeface="+mn-ea"/>
                <a:cs typeface="+mn-cs"/>
              </a:rPr>
              <a:t>HPE POV:</a:t>
            </a:r>
            <a:endParaRPr kumimoji="0" lang="en-GB" sz="1400" b="0" i="0" u="none" strike="noStrike" kern="1200" cap="none" spc="0" normalizeH="0" baseline="0" noProof="0">
              <a:ln>
                <a:noFill/>
              </a:ln>
              <a:solidFill>
                <a:prstClr val="white"/>
              </a:solidFill>
              <a:effectLst/>
              <a:uLnTx/>
              <a:uFillTx/>
              <a:latin typeface="MetricHPE"/>
              <a:ea typeface="+mn-ea"/>
              <a:cs typeface="+mn-cs"/>
            </a:endParaRPr>
          </a:p>
        </p:txBody>
      </p:sp>
      <p:sp>
        <p:nvSpPr>
          <p:cNvPr id="23" name="Rectangle 22">
            <a:extLst>
              <a:ext uri="{FF2B5EF4-FFF2-40B4-BE49-F238E27FC236}">
                <a16:creationId xmlns:a16="http://schemas.microsoft.com/office/drawing/2014/main" id="{E309110A-46B1-4122-A847-AE68761DAFBA}"/>
              </a:ext>
            </a:extLst>
          </p:cNvPr>
          <p:cNvSpPr/>
          <p:nvPr/>
        </p:nvSpPr>
        <p:spPr bwMode="ltGray">
          <a:xfrm>
            <a:off x="2458700" y="5471738"/>
            <a:ext cx="2158598" cy="38045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lnSpc>
                <a:spcPct val="90000"/>
              </a:lnSpc>
            </a:pPr>
            <a:r>
              <a:rPr lang="en-US" sz="1200">
                <a:solidFill>
                  <a:prstClr val="white"/>
                </a:solidFill>
                <a:latin typeface="MetricHPE"/>
              </a:rPr>
              <a:t>HPE GreenLake for storage, </a:t>
            </a:r>
          </a:p>
          <a:p>
            <a:pPr algn="ctr">
              <a:lnSpc>
                <a:spcPct val="90000"/>
              </a:lnSpc>
            </a:pPr>
            <a:r>
              <a:rPr lang="en-US" sz="1200">
                <a:solidFill>
                  <a:prstClr val="white"/>
                </a:solidFill>
                <a:latin typeface="MetricHPE"/>
              </a:rPr>
              <a:t>HPE GreenLake for Block Storage, HPE Alletra</a:t>
            </a:r>
          </a:p>
        </p:txBody>
      </p:sp>
      <p:sp>
        <p:nvSpPr>
          <p:cNvPr id="24" name="Rectangle 23">
            <a:extLst>
              <a:ext uri="{FF2B5EF4-FFF2-40B4-BE49-F238E27FC236}">
                <a16:creationId xmlns:a16="http://schemas.microsoft.com/office/drawing/2014/main" id="{8DCDAE91-E829-4BF1-AFB5-9EA5D7F2D7BE}"/>
              </a:ext>
            </a:extLst>
          </p:cNvPr>
          <p:cNvSpPr/>
          <p:nvPr/>
        </p:nvSpPr>
        <p:spPr bwMode="ltGray">
          <a:xfrm>
            <a:off x="5104728" y="5471738"/>
            <a:ext cx="2131893" cy="38045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200" i="0" u="none" strike="noStrike" kern="1200" cap="none" spc="0" normalizeH="0" baseline="0" noProof="0">
                <a:ln>
                  <a:noFill/>
                </a:ln>
                <a:solidFill>
                  <a:prstClr val="white"/>
                </a:solidFill>
                <a:effectLst/>
                <a:uLnTx/>
                <a:uFillTx/>
                <a:latin typeface="MetricHPE"/>
                <a:ea typeface="+mn-ea"/>
                <a:cs typeface="+mn-cs"/>
              </a:rPr>
              <a:t>Zerto, HPE Backup and recovery service, HPE GreenLake for disaster recovery</a:t>
            </a:r>
          </a:p>
        </p:txBody>
      </p:sp>
      <p:sp>
        <p:nvSpPr>
          <p:cNvPr id="25" name="Rectangle 24">
            <a:extLst>
              <a:ext uri="{FF2B5EF4-FFF2-40B4-BE49-F238E27FC236}">
                <a16:creationId xmlns:a16="http://schemas.microsoft.com/office/drawing/2014/main" id="{D26CD0F4-1F24-43A0-BD77-C6B300E969BC}"/>
              </a:ext>
            </a:extLst>
          </p:cNvPr>
          <p:cNvSpPr/>
          <p:nvPr/>
        </p:nvSpPr>
        <p:spPr bwMode="ltGray">
          <a:xfrm>
            <a:off x="7467966" y="5440626"/>
            <a:ext cx="2415729" cy="37041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1200" dirty="0">
                <a:solidFill>
                  <a:prstClr val="white"/>
                </a:solidFill>
                <a:latin typeface="MetricHPE"/>
              </a:rPr>
              <a:t>HPE </a:t>
            </a:r>
            <a:r>
              <a:rPr lang="en-US" sz="1200" dirty="0">
                <a:solidFill>
                  <a:schemeClr val="bg1"/>
                </a:solidFill>
                <a:latin typeface="MetricHPE"/>
              </a:rPr>
              <a:t>Alletra </a:t>
            </a:r>
            <a:r>
              <a:rPr kumimoji="0" lang="en-US" sz="1200" i="0" u="none" strike="noStrike" kern="1200" cap="none" spc="0" normalizeH="0" baseline="0" noProof="0" dirty="0">
                <a:ln>
                  <a:noFill/>
                </a:ln>
                <a:solidFill>
                  <a:prstClr val="white"/>
                </a:solidFill>
                <a:effectLst/>
                <a:uLnTx/>
                <a:uFillTx/>
                <a:latin typeface="MetricHPE"/>
                <a:ea typeface="+mn-ea"/>
                <a:cs typeface="+mn-cs"/>
              </a:rPr>
              <a:t>dHCI,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white"/>
                </a:solidFill>
                <a:effectLst/>
                <a:uLnTx/>
                <a:uFillTx/>
                <a:latin typeface="MetricHPE"/>
                <a:ea typeface="+mn-ea"/>
                <a:cs typeface="+mn-cs"/>
              </a:rPr>
              <a:t>HPE SimpliVity, HPE GreenLake for HCI</a:t>
            </a:r>
          </a:p>
        </p:txBody>
      </p:sp>
      <p:sp>
        <p:nvSpPr>
          <p:cNvPr id="26" name="TextBox 25">
            <a:extLst>
              <a:ext uri="{FF2B5EF4-FFF2-40B4-BE49-F238E27FC236}">
                <a16:creationId xmlns:a16="http://schemas.microsoft.com/office/drawing/2014/main" id="{541ECE4A-8C5D-4B02-810F-2AD6E031C285}"/>
              </a:ext>
            </a:extLst>
          </p:cNvPr>
          <p:cNvSpPr txBox="1"/>
          <p:nvPr/>
        </p:nvSpPr>
        <p:spPr>
          <a:xfrm>
            <a:off x="1060935" y="1494600"/>
            <a:ext cx="1080296" cy="193899"/>
          </a:xfrm>
          <a:prstGeom prst="rect">
            <a:avLst/>
          </a:prstGeom>
          <a:noFill/>
          <a:ln w="57150">
            <a:noFill/>
            <a:miter lim="800000"/>
          </a:ln>
        </p:spPr>
        <p:txBody>
          <a:bodyPr wrap="none" lIns="0" tIns="0" rIns="0" bIns="0" rtlCol="0" anchor="ctr" anchorCtr="0">
            <a:spAutoFit/>
          </a:bodyPr>
          <a:lstStyle/>
          <a:p>
            <a:pPr marL="0" marR="0" lvl="0" indent="0" algn="r" defTabSz="914400" rtl="0" eaLnBrk="1" fontAlgn="auto" latinLnBrk="0" hangingPunct="1">
              <a:lnSpc>
                <a:spcPct val="90000"/>
              </a:lnSpc>
              <a:spcBef>
                <a:spcPts val="40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etricHPE"/>
                <a:ea typeface="+mn-ea"/>
                <a:cs typeface="+mn-cs"/>
              </a:rPr>
              <a:t>Where to begin:</a:t>
            </a:r>
            <a:endParaRPr kumimoji="0" lang="en-GB" sz="1400" b="0" i="0" u="none" strike="noStrike" kern="1200" cap="none" spc="0" normalizeH="0" baseline="0" noProof="0">
              <a:ln>
                <a:noFill/>
              </a:ln>
              <a:solidFill>
                <a:prstClr val="white"/>
              </a:solidFill>
              <a:effectLst/>
              <a:uLnTx/>
              <a:uFillTx/>
              <a:latin typeface="MetricHPE"/>
              <a:ea typeface="+mn-ea"/>
              <a:cs typeface="+mn-cs"/>
            </a:endParaRPr>
          </a:p>
        </p:txBody>
      </p:sp>
      <p:sp>
        <p:nvSpPr>
          <p:cNvPr id="27" name="Arrow: Right 26">
            <a:extLst>
              <a:ext uri="{FF2B5EF4-FFF2-40B4-BE49-F238E27FC236}">
                <a16:creationId xmlns:a16="http://schemas.microsoft.com/office/drawing/2014/main" id="{BA38BDF1-E78D-485A-BC2D-08A16B11400E}"/>
              </a:ext>
            </a:extLst>
          </p:cNvPr>
          <p:cNvSpPr/>
          <p:nvPr/>
        </p:nvSpPr>
        <p:spPr bwMode="ltGray">
          <a:xfrm rot="5400000">
            <a:off x="8621913" y="-1196758"/>
            <a:ext cx="747581" cy="5576621"/>
          </a:xfrm>
          <a:prstGeom prst="rightArrow">
            <a:avLst>
              <a:gd name="adj1" fmla="val 100000"/>
              <a:gd name="adj2" fmla="val 23315"/>
            </a:avLst>
          </a:prstGeom>
          <a:solidFill>
            <a:schemeClr val="accent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vert270" tIns="91440" bIns="9144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1200">
                <a:solidFill>
                  <a:prstClr val="white"/>
                </a:solidFill>
              </a:rPr>
              <a:t>Starting Point 2: To accelerate data-first modernization, </a:t>
            </a:r>
          </a:p>
          <a:p>
            <a:pPr marL="0" marR="0" lvl="0" indent="0" algn="ctr" defTabSz="914400" rtl="0" eaLnBrk="1" fontAlgn="auto" latinLnBrk="0" hangingPunct="1">
              <a:lnSpc>
                <a:spcPct val="90000"/>
              </a:lnSpc>
              <a:spcBef>
                <a:spcPts val="0"/>
              </a:spcBef>
              <a:spcAft>
                <a:spcPts val="0"/>
              </a:spcAft>
              <a:buClrTx/>
              <a:buSzTx/>
              <a:buFontTx/>
              <a:buNone/>
              <a:tabLst/>
              <a:defRPr/>
            </a:pPr>
            <a:r>
              <a:rPr lang="en-US" sz="1200">
                <a:solidFill>
                  <a:prstClr val="white"/>
                </a:solidFill>
              </a:rPr>
              <a:t>you need to address the challenges of </a:t>
            </a:r>
          </a:p>
          <a:p>
            <a:pPr marL="0" marR="0" lvl="0" indent="0" algn="ctr" defTabSz="914400" rtl="0" eaLnBrk="1" fontAlgn="auto" latinLnBrk="0" hangingPunct="1">
              <a:lnSpc>
                <a:spcPct val="90000"/>
              </a:lnSpc>
              <a:spcBef>
                <a:spcPts val="0"/>
              </a:spcBef>
              <a:spcAft>
                <a:spcPts val="0"/>
              </a:spcAft>
              <a:buClrTx/>
              <a:buSzTx/>
              <a:buFontTx/>
              <a:buNone/>
              <a:tabLst/>
              <a:defRPr/>
            </a:pPr>
            <a:r>
              <a:rPr lang="en-US" sz="1200" b="1">
                <a:solidFill>
                  <a:prstClr val="white"/>
                </a:solidFill>
              </a:rPr>
              <a:t>DATA MANAGEMENT </a:t>
            </a:r>
            <a:r>
              <a:rPr lang="en-US" sz="1200">
                <a:solidFill>
                  <a:prstClr val="white"/>
                </a:solidFill>
              </a:rPr>
              <a:t>head-on that impede transformation. </a:t>
            </a:r>
            <a:endParaRPr kumimoji="0" lang="en-US" sz="1200" i="1" u="none" strike="noStrike" kern="1200" cap="none" spc="0" normalizeH="0" baseline="0" noProof="0">
              <a:ln>
                <a:noFill/>
              </a:ln>
              <a:solidFill>
                <a:prstClr val="white"/>
              </a:solidFill>
              <a:effectLst/>
              <a:uLnTx/>
              <a:uFillTx/>
            </a:endParaRPr>
          </a:p>
        </p:txBody>
      </p:sp>
      <p:sp>
        <p:nvSpPr>
          <p:cNvPr id="28" name="Arrow: Right 27">
            <a:extLst>
              <a:ext uri="{FF2B5EF4-FFF2-40B4-BE49-F238E27FC236}">
                <a16:creationId xmlns:a16="http://schemas.microsoft.com/office/drawing/2014/main" id="{687E1026-9D0A-42FD-807E-E80909D6D3C3}"/>
              </a:ext>
            </a:extLst>
          </p:cNvPr>
          <p:cNvSpPr/>
          <p:nvPr/>
        </p:nvSpPr>
        <p:spPr bwMode="ltGray">
          <a:xfrm rot="5400000">
            <a:off x="3755807" y="-246329"/>
            <a:ext cx="747582" cy="3675757"/>
          </a:xfrm>
          <a:prstGeom prst="rightArrow">
            <a:avLst>
              <a:gd name="adj1" fmla="val 100000"/>
              <a:gd name="adj2" fmla="val 25736"/>
            </a:avLst>
          </a:prstGeom>
          <a:solidFill>
            <a:schemeClr val="accent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vert270" tIns="91440" bIns="9144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200" u="none" strike="noStrike" kern="1200" cap="none" spc="0" normalizeH="0" baseline="0" noProof="0">
                <a:ln>
                  <a:noFill/>
                </a:ln>
                <a:solidFill>
                  <a:prstClr val="white"/>
                </a:solidFill>
                <a:effectLst/>
                <a:uLnTx/>
                <a:uFillTx/>
              </a:rPr>
              <a:t>Starting Point 1: HPE Story</a:t>
            </a:r>
            <a:r>
              <a:rPr kumimoji="0" lang="en-US" sz="1200" u="none" strike="noStrike" kern="1200" cap="none" spc="0" normalizeH="0" baseline="0" noProof="0">
                <a:ln>
                  <a:noFill/>
                </a:ln>
                <a:solidFill>
                  <a:prstClr val="white"/>
                </a:solidFill>
                <a:effectLst/>
                <a:uLnTx/>
                <a:uFillTx/>
                <a:latin typeface="MetricHPE" panose="020B0503030202060203" pitchFamily="34" charset="0"/>
              </a:rPr>
              <a:t>—</a:t>
            </a:r>
            <a:r>
              <a:rPr kumimoji="0" lang="en-US" sz="1200" u="none" strike="noStrike" kern="1200" cap="none" spc="0" normalizeH="0" baseline="0" noProof="0">
                <a:ln>
                  <a:noFill/>
                </a:ln>
                <a:solidFill>
                  <a:prstClr val="white"/>
                </a:solidFill>
                <a:effectLst/>
                <a:uLnTx/>
                <a:uFillTx/>
              </a:rPr>
              <a:t>Data-First Modernization (broader sales conversation)</a:t>
            </a:r>
            <a:r>
              <a:rPr kumimoji="0" lang="en-US" sz="1200" u="none" strike="noStrike" kern="1200" cap="none" spc="0" normalizeH="0" baseline="0" noProof="0">
                <a:ln>
                  <a:noFill/>
                </a:ln>
                <a:solidFill>
                  <a:prstClr val="white"/>
                </a:solidFill>
                <a:effectLst/>
                <a:uLnTx/>
                <a:uFillTx/>
                <a:latin typeface="MetricHPE" panose="020B0503030202060203" pitchFamily="34" charset="0"/>
              </a:rPr>
              <a:t>—</a:t>
            </a:r>
            <a:endParaRPr kumimoji="0" lang="en-US" sz="1200" u="none" strike="noStrike" kern="1200" cap="none" spc="0" normalizeH="0" baseline="0" noProof="0">
              <a:ln>
                <a:noFill/>
              </a:ln>
              <a:solidFill>
                <a:prstClr val="white"/>
              </a:solidFill>
              <a:effectLst/>
              <a:uLnTx/>
              <a:uFillTx/>
            </a:endParaRP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200" u="none" strike="noStrike" kern="1200" cap="none" spc="0" normalizeH="0" baseline="0" noProof="0">
                <a:ln>
                  <a:noFill/>
                </a:ln>
                <a:solidFill>
                  <a:prstClr val="white"/>
                </a:solidFill>
                <a:effectLst/>
                <a:uLnTx/>
                <a:uFillTx/>
              </a:rPr>
              <a:t>Edge, Cloud, and </a:t>
            </a:r>
            <a:r>
              <a:rPr kumimoji="0" lang="en-US" sz="1200" b="1" u="none" strike="noStrike" kern="1200" cap="none" spc="0" normalizeH="0" baseline="0" noProof="0">
                <a:ln>
                  <a:noFill/>
                </a:ln>
                <a:solidFill>
                  <a:prstClr val="white"/>
                </a:solidFill>
                <a:effectLst/>
                <a:uLnTx/>
                <a:uFillTx/>
              </a:rPr>
              <a:t>DATA</a:t>
            </a:r>
            <a:endParaRPr kumimoji="0" lang="en-US" sz="1200" b="1" i="1" u="none" strike="noStrike" kern="1200" cap="none" spc="0" normalizeH="0" baseline="0" noProof="0">
              <a:ln>
                <a:noFill/>
              </a:ln>
              <a:solidFill>
                <a:prstClr val="white"/>
              </a:solidFill>
              <a:effectLst/>
              <a:uLnTx/>
              <a:uFillTx/>
            </a:endParaRPr>
          </a:p>
        </p:txBody>
      </p:sp>
      <p:sp>
        <p:nvSpPr>
          <p:cNvPr id="9" name="Rectangle 8">
            <a:extLst>
              <a:ext uri="{FF2B5EF4-FFF2-40B4-BE49-F238E27FC236}">
                <a16:creationId xmlns:a16="http://schemas.microsoft.com/office/drawing/2014/main" id="{20B500C7-7653-491A-8248-1304BEA749B7}"/>
              </a:ext>
            </a:extLst>
          </p:cNvPr>
          <p:cNvSpPr/>
          <p:nvPr/>
        </p:nvSpPr>
        <p:spPr bwMode="ltGray">
          <a:xfrm>
            <a:off x="2291719" y="3989609"/>
            <a:ext cx="9515236" cy="404246"/>
          </a:xfrm>
          <a:prstGeom prst="rect">
            <a:avLst/>
          </a:prstGeom>
          <a:solidFill>
            <a:schemeClr val="tx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i="0" u="none" strike="noStrike" kern="1200" cap="none" spc="0" normalizeH="0" baseline="0" noProof="0">
                <a:ln>
                  <a:noFill/>
                </a:ln>
                <a:solidFill>
                  <a:prstClr val="white"/>
                </a:solidFill>
                <a:effectLst/>
                <a:uLnTx/>
                <a:uFillTx/>
                <a:latin typeface="MetricHPE"/>
                <a:ea typeface="+mn-ea"/>
                <a:cs typeface="+mn-cs"/>
              </a:rPr>
              <a:t>Complexity impedes transformation and comes at a cost to agility, innovation and risk</a:t>
            </a:r>
          </a:p>
        </p:txBody>
      </p:sp>
      <p:sp>
        <p:nvSpPr>
          <p:cNvPr id="17" name="Rectangle 16">
            <a:extLst>
              <a:ext uri="{FF2B5EF4-FFF2-40B4-BE49-F238E27FC236}">
                <a16:creationId xmlns:a16="http://schemas.microsoft.com/office/drawing/2014/main" id="{FE40A771-8875-43C3-AA04-4CE2A9BFF641}"/>
              </a:ext>
            </a:extLst>
          </p:cNvPr>
          <p:cNvSpPr/>
          <p:nvPr/>
        </p:nvSpPr>
        <p:spPr bwMode="ltGray">
          <a:xfrm>
            <a:off x="2291719" y="2067701"/>
            <a:ext cx="9515236" cy="404246"/>
          </a:xfrm>
          <a:prstGeom prst="rect">
            <a:avLst/>
          </a:prstGeom>
          <a:solidFill>
            <a:schemeClr val="tx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lvl="0" algn="ctr">
              <a:lnSpc>
                <a:spcPct val="90000"/>
              </a:lnSpc>
              <a:defRPr/>
            </a:pPr>
            <a:r>
              <a:rPr lang="en-US" sz="1400">
                <a:solidFill>
                  <a:prstClr val="white"/>
                </a:solidFill>
              </a:rPr>
              <a:t>Seeking to accelerate revenue, reimagine customer experiences, improve operational efficiency, speed innovation</a:t>
            </a:r>
          </a:p>
        </p:txBody>
      </p:sp>
      <p:sp>
        <p:nvSpPr>
          <p:cNvPr id="18" name="Rectangle 17">
            <a:extLst>
              <a:ext uri="{FF2B5EF4-FFF2-40B4-BE49-F238E27FC236}">
                <a16:creationId xmlns:a16="http://schemas.microsoft.com/office/drawing/2014/main" id="{88D0A4A0-7D57-4E4A-8346-A7AE80C8134A}"/>
              </a:ext>
            </a:extLst>
          </p:cNvPr>
          <p:cNvSpPr/>
          <p:nvPr/>
        </p:nvSpPr>
        <p:spPr bwMode="ltGray">
          <a:xfrm>
            <a:off x="2291719" y="2548178"/>
            <a:ext cx="9515236" cy="404246"/>
          </a:xfrm>
          <a:prstGeom prst="rect">
            <a:avLst/>
          </a:prstGeom>
          <a:solidFill>
            <a:schemeClr val="tx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1400" kern="1200">
                <a:solidFill>
                  <a:schemeClr val="bg1"/>
                </a:solidFill>
                <a:effectLst/>
                <a:latin typeface="+mn-lt"/>
                <a:ea typeface="+mn-ea"/>
                <a:cs typeface="+mn-cs"/>
              </a:rPr>
              <a:t>Every business is transforming, and data is the lifeforce of every organization </a:t>
            </a:r>
          </a:p>
        </p:txBody>
      </p:sp>
      <p:sp>
        <p:nvSpPr>
          <p:cNvPr id="21" name="Rectangle 20">
            <a:extLst>
              <a:ext uri="{FF2B5EF4-FFF2-40B4-BE49-F238E27FC236}">
                <a16:creationId xmlns:a16="http://schemas.microsoft.com/office/drawing/2014/main" id="{A11FF88E-9C80-4E37-9FDA-ED54842114DE}"/>
              </a:ext>
            </a:extLst>
          </p:cNvPr>
          <p:cNvSpPr/>
          <p:nvPr/>
        </p:nvSpPr>
        <p:spPr bwMode="ltGray">
          <a:xfrm>
            <a:off x="2291719" y="3028655"/>
            <a:ext cx="9515236" cy="404246"/>
          </a:xfrm>
          <a:prstGeom prst="rect">
            <a:avLst/>
          </a:prstGeom>
          <a:solidFill>
            <a:schemeClr val="tx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1400" kern="1200">
                <a:solidFill>
                  <a:schemeClr val="bg1"/>
                </a:solidFill>
                <a:effectLst/>
                <a:latin typeface="+mn-lt"/>
                <a:ea typeface="+mn-ea"/>
                <a:cs typeface="+mn-cs"/>
              </a:rPr>
              <a:t>Digital transformation is incomplete without data-first modernization</a:t>
            </a:r>
          </a:p>
        </p:txBody>
      </p:sp>
      <p:sp>
        <p:nvSpPr>
          <p:cNvPr id="29" name="Rectangle 28">
            <a:extLst>
              <a:ext uri="{FF2B5EF4-FFF2-40B4-BE49-F238E27FC236}">
                <a16:creationId xmlns:a16="http://schemas.microsoft.com/office/drawing/2014/main" id="{FA707D9C-78D1-46D6-8039-5708DD63FA73}"/>
              </a:ext>
            </a:extLst>
          </p:cNvPr>
          <p:cNvSpPr/>
          <p:nvPr/>
        </p:nvSpPr>
        <p:spPr bwMode="ltGray">
          <a:xfrm>
            <a:off x="2291719" y="3509132"/>
            <a:ext cx="9515236" cy="404246"/>
          </a:xfrm>
          <a:prstGeom prst="rect">
            <a:avLst/>
          </a:prstGeom>
          <a:solidFill>
            <a:schemeClr val="tx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lnSpc>
                <a:spcPct val="90000"/>
              </a:lnSpc>
              <a:defRPr/>
            </a:pPr>
            <a:r>
              <a:rPr kumimoji="0" lang="en-US" sz="1400" i="0" u="none" strike="noStrike" kern="1200" cap="none" spc="0" normalizeH="0" baseline="0" noProof="0">
                <a:ln>
                  <a:noFill/>
                </a:ln>
                <a:solidFill>
                  <a:schemeClr val="bg1"/>
                </a:solidFill>
                <a:effectLst/>
                <a:uLnTx/>
                <a:uFillTx/>
                <a:latin typeface="MetricHPE"/>
                <a:ea typeface="+mn-ea"/>
                <a:cs typeface="+mn-cs"/>
              </a:rPr>
              <a:t>Simplify data management…</a:t>
            </a:r>
          </a:p>
          <a:p>
            <a:pPr algn="ctr">
              <a:lnSpc>
                <a:spcPct val="90000"/>
              </a:lnSpc>
              <a:defRPr/>
            </a:pPr>
            <a:r>
              <a:rPr lang="en-US" sz="1400">
                <a:solidFill>
                  <a:schemeClr val="bg1"/>
                </a:solidFill>
                <a:latin typeface="MetricHPE"/>
              </a:rPr>
              <a:t>Eliminate app disruptions | Protect against threats </a:t>
            </a:r>
            <a:r>
              <a:rPr kumimoji="0" lang="en-US" sz="1400" i="0" u="none" strike="noStrike" kern="1200" cap="none" spc="0" normalizeH="0" baseline="0" noProof="0">
                <a:ln>
                  <a:noFill/>
                </a:ln>
                <a:solidFill>
                  <a:schemeClr val="bg1"/>
                </a:solidFill>
                <a:effectLst/>
                <a:uLnTx/>
                <a:uFillTx/>
                <a:latin typeface="MetricHPE"/>
                <a:ea typeface="+mn-ea"/>
                <a:cs typeface="+mn-cs"/>
              </a:rPr>
              <a:t>| Mobile</a:t>
            </a:r>
            <a:r>
              <a:rPr kumimoji="0" lang="en-US" sz="1400" i="0" u="none" strike="noStrike" kern="1200" cap="none" spc="0" normalizeH="0" noProof="0">
                <a:ln>
                  <a:noFill/>
                </a:ln>
                <a:solidFill>
                  <a:schemeClr val="bg1"/>
                </a:solidFill>
                <a:effectLst/>
                <a:uLnTx/>
                <a:uFillTx/>
                <a:latin typeface="MetricHPE"/>
                <a:ea typeface="+mn-ea"/>
                <a:cs typeface="+mn-cs"/>
              </a:rPr>
              <a:t> across clouds | </a:t>
            </a:r>
            <a:r>
              <a:rPr lang="en-US" sz="1400">
                <a:solidFill>
                  <a:schemeClr val="bg1"/>
                </a:solidFill>
                <a:latin typeface="MetricHPE"/>
              </a:rPr>
              <a:t>Unlocking data value</a:t>
            </a:r>
            <a:endParaRPr kumimoji="0" lang="en-US" sz="1400" b="1" u="none" strike="noStrike" kern="1200" cap="none" spc="0" normalizeH="0" baseline="0" noProof="0">
              <a:ln>
                <a:noFill/>
              </a:ln>
              <a:solidFill>
                <a:schemeClr val="bg1"/>
              </a:solidFill>
              <a:effectLst/>
              <a:uLnTx/>
              <a:uFillTx/>
              <a:latin typeface="MetricHPE"/>
              <a:ea typeface="+mn-ea"/>
              <a:cs typeface="+mn-cs"/>
            </a:endParaRPr>
          </a:p>
        </p:txBody>
      </p:sp>
      <p:sp>
        <p:nvSpPr>
          <p:cNvPr id="30" name="Rectangle 29">
            <a:extLst>
              <a:ext uri="{FF2B5EF4-FFF2-40B4-BE49-F238E27FC236}">
                <a16:creationId xmlns:a16="http://schemas.microsoft.com/office/drawing/2014/main" id="{9C953B50-4F8F-4F4A-A383-E1E9C3CD7568}"/>
              </a:ext>
            </a:extLst>
          </p:cNvPr>
          <p:cNvSpPr/>
          <p:nvPr/>
        </p:nvSpPr>
        <p:spPr bwMode="ltGray">
          <a:xfrm>
            <a:off x="2291719" y="4470086"/>
            <a:ext cx="9515236" cy="404246"/>
          </a:xfrm>
          <a:prstGeom prst="rect">
            <a:avLst/>
          </a:prstGeom>
          <a:solidFill>
            <a:schemeClr val="tx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i="0" u="none" strike="noStrike" kern="1200" cap="none" spc="0" normalizeH="0" baseline="0" noProof="0">
                <a:ln>
                  <a:noFill/>
                </a:ln>
                <a:solidFill>
                  <a:prstClr val="white"/>
                </a:solidFill>
                <a:effectLst/>
                <a:uLnTx/>
                <a:uFillTx/>
                <a:latin typeface="MetricHPE"/>
                <a:ea typeface="+mn-ea"/>
                <a:cs typeface="+mn-cs"/>
              </a:rPr>
              <a:t>Accelerate data-first modernization with HPE GreenLake </a:t>
            </a:r>
          </a:p>
        </p:txBody>
      </p:sp>
      <p:sp>
        <p:nvSpPr>
          <p:cNvPr id="31" name="TextBox 30">
            <a:extLst>
              <a:ext uri="{FF2B5EF4-FFF2-40B4-BE49-F238E27FC236}">
                <a16:creationId xmlns:a16="http://schemas.microsoft.com/office/drawing/2014/main" id="{6AFDFDEC-77F9-4BE0-AB46-925AB59A93C0}"/>
              </a:ext>
            </a:extLst>
          </p:cNvPr>
          <p:cNvSpPr txBox="1"/>
          <p:nvPr/>
        </p:nvSpPr>
        <p:spPr>
          <a:xfrm>
            <a:off x="1322417" y="4575260"/>
            <a:ext cx="818814" cy="193899"/>
          </a:xfrm>
          <a:prstGeom prst="rect">
            <a:avLst/>
          </a:prstGeom>
          <a:noFill/>
          <a:ln w="57150">
            <a:noFill/>
            <a:miter lim="800000"/>
          </a:ln>
        </p:spPr>
        <p:txBody>
          <a:bodyPr wrap="none" lIns="0" tIns="0" rIns="0" bIns="0" rtlCol="0" anchor="ctr" anchorCtr="0">
            <a:spAutoFit/>
          </a:bodyPr>
          <a:lstStyle/>
          <a:p>
            <a:pPr marL="0" marR="0" lvl="0" indent="0" algn="r" defTabSz="914400" rtl="0" eaLnBrk="1" fontAlgn="auto" latinLnBrk="0" hangingPunct="1">
              <a:lnSpc>
                <a:spcPct val="90000"/>
              </a:lnSpc>
              <a:spcBef>
                <a:spcPts val="400"/>
              </a:spcBef>
              <a:spcAft>
                <a:spcPts val="0"/>
              </a:spcAft>
              <a:buClrTx/>
              <a:buSzTx/>
              <a:buFontTx/>
              <a:buNone/>
              <a:tabLst/>
              <a:defRPr/>
            </a:pPr>
            <a:r>
              <a:rPr lang="en-US" sz="1400">
                <a:solidFill>
                  <a:prstClr val="white"/>
                </a:solidFill>
                <a:latin typeface="MetricHPE"/>
              </a:rPr>
              <a:t>Our answer</a:t>
            </a:r>
            <a:r>
              <a:rPr kumimoji="0" lang="en-US" sz="1400" b="0" i="0" u="none" strike="noStrike" kern="1200" cap="none" spc="0" normalizeH="0" baseline="0" noProof="0">
                <a:ln>
                  <a:noFill/>
                </a:ln>
                <a:solidFill>
                  <a:prstClr val="white"/>
                </a:solidFill>
                <a:effectLst/>
                <a:uLnTx/>
                <a:uFillTx/>
                <a:latin typeface="MetricHPE"/>
                <a:ea typeface="+mn-ea"/>
                <a:cs typeface="+mn-cs"/>
              </a:rPr>
              <a:t>:</a:t>
            </a:r>
            <a:endParaRPr kumimoji="0" lang="en-GB" sz="1400" b="0" i="0" u="none" strike="noStrike" kern="1200" cap="none" spc="0" normalizeH="0" baseline="0" noProof="0">
              <a:ln>
                <a:noFill/>
              </a:ln>
              <a:solidFill>
                <a:prstClr val="white"/>
              </a:solidFill>
              <a:effectLst/>
              <a:uLnTx/>
              <a:uFillTx/>
              <a:latin typeface="MetricHPE"/>
              <a:ea typeface="+mn-ea"/>
              <a:cs typeface="+mn-cs"/>
            </a:endParaRPr>
          </a:p>
        </p:txBody>
      </p:sp>
      <p:sp>
        <p:nvSpPr>
          <p:cNvPr id="32" name="Rectangle 31">
            <a:extLst>
              <a:ext uri="{FF2B5EF4-FFF2-40B4-BE49-F238E27FC236}">
                <a16:creationId xmlns:a16="http://schemas.microsoft.com/office/drawing/2014/main" id="{725BE9BC-624D-4375-A67B-899714157397}"/>
              </a:ext>
            </a:extLst>
          </p:cNvPr>
          <p:cNvSpPr/>
          <p:nvPr/>
        </p:nvSpPr>
        <p:spPr bwMode="ltGray">
          <a:xfrm>
            <a:off x="10136981" y="5450645"/>
            <a:ext cx="1652588" cy="33239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1200" dirty="0">
                <a:solidFill>
                  <a:schemeClr val="bg1"/>
                </a:solidFill>
                <a:latin typeface="MetricHPE"/>
              </a:rPr>
              <a:t>HPE Ezmeral, HPE Apollo with Qumulo/</a:t>
            </a:r>
            <a:r>
              <a:rPr lang="en-US" sz="1200" dirty="0" err="1">
                <a:solidFill>
                  <a:schemeClr val="bg1"/>
                </a:solidFill>
                <a:latin typeface="MetricHPE"/>
              </a:rPr>
              <a:t>Scality</a:t>
            </a:r>
            <a:endParaRPr kumimoji="0" lang="en-US" sz="1200" i="0" u="none" strike="noStrike" kern="1200" cap="none" spc="0" normalizeH="0" baseline="0" noProof="0" dirty="0">
              <a:ln>
                <a:noFill/>
              </a:ln>
              <a:solidFill>
                <a:schemeClr val="bg1"/>
              </a:solidFill>
              <a:effectLst/>
              <a:uLnTx/>
              <a:uFillTx/>
              <a:latin typeface="MetricHPE"/>
              <a:ea typeface="+mn-ea"/>
              <a:cs typeface="+mn-cs"/>
            </a:endParaRPr>
          </a:p>
        </p:txBody>
      </p:sp>
      <p:sp>
        <p:nvSpPr>
          <p:cNvPr id="35" name="Rectangle 34">
            <a:extLst>
              <a:ext uri="{FF2B5EF4-FFF2-40B4-BE49-F238E27FC236}">
                <a16:creationId xmlns:a16="http://schemas.microsoft.com/office/drawing/2014/main" id="{E0CA16F2-0C28-4E1B-8FA5-AD2B02A735E0}"/>
              </a:ext>
            </a:extLst>
          </p:cNvPr>
          <p:cNvSpPr/>
          <p:nvPr/>
        </p:nvSpPr>
        <p:spPr bwMode="ltGray">
          <a:xfrm>
            <a:off x="2680978" y="4994257"/>
            <a:ext cx="6892771" cy="213361"/>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1" u="none" strike="noStrike" kern="1200" cap="none" spc="0" normalizeH="0" baseline="0" noProof="0">
                <a:ln>
                  <a:noFill/>
                </a:ln>
                <a:solidFill>
                  <a:prstClr val="white"/>
                </a:solidFill>
                <a:effectLst/>
                <a:uLnTx/>
                <a:uFillTx/>
                <a:latin typeface="MetricHPE"/>
                <a:ea typeface="+mn-ea"/>
                <a:cs typeface="+mn-cs"/>
              </a:rPr>
              <a:t>Simplify data management with a cloud operational experience.</a:t>
            </a:r>
            <a:endParaRPr kumimoji="0" lang="en-US" sz="1400" b="0" u="none" strike="noStrike" kern="1200" cap="none" spc="0" normalizeH="0" baseline="0" noProof="0">
              <a:ln>
                <a:noFill/>
              </a:ln>
              <a:solidFill>
                <a:prstClr val="white"/>
              </a:solidFill>
              <a:effectLst/>
              <a:uLnTx/>
              <a:uFillTx/>
              <a:latin typeface="MetricHPE"/>
              <a:ea typeface="+mn-ea"/>
              <a:cs typeface="+mn-cs"/>
            </a:endParaRPr>
          </a:p>
        </p:txBody>
      </p:sp>
      <p:sp>
        <p:nvSpPr>
          <p:cNvPr id="36" name="Rectangle 35">
            <a:extLst>
              <a:ext uri="{FF2B5EF4-FFF2-40B4-BE49-F238E27FC236}">
                <a16:creationId xmlns:a16="http://schemas.microsoft.com/office/drawing/2014/main" id="{08989E77-05D2-40FF-8C48-7C4D59C6A93B}"/>
              </a:ext>
            </a:extLst>
          </p:cNvPr>
          <p:cNvSpPr/>
          <p:nvPr/>
        </p:nvSpPr>
        <p:spPr bwMode="ltGray">
          <a:xfrm>
            <a:off x="10170954" y="5039977"/>
            <a:ext cx="1588780" cy="152647"/>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1" u="none" strike="noStrike" kern="1200" cap="none" spc="0" normalizeH="0" baseline="0" noProof="0">
                <a:ln>
                  <a:noFill/>
                </a:ln>
                <a:solidFill>
                  <a:schemeClr val="bg1"/>
                </a:solidFill>
                <a:effectLst/>
                <a:uLnTx/>
                <a:uFillTx/>
                <a:latin typeface="MetricHPE"/>
                <a:ea typeface="+mn-ea"/>
                <a:cs typeface="+mn-cs"/>
              </a:rPr>
              <a:t>Unlock data value</a:t>
            </a:r>
            <a:endParaRPr kumimoji="0" lang="en-US" sz="1400" b="0" u="none" strike="noStrike" kern="1200" cap="none" spc="0" normalizeH="0" baseline="0" noProof="0">
              <a:ln>
                <a:noFill/>
              </a:ln>
              <a:solidFill>
                <a:schemeClr val="bg1"/>
              </a:solidFill>
              <a:effectLst/>
              <a:uLnTx/>
              <a:uFillTx/>
              <a:latin typeface="MetricHPE"/>
              <a:ea typeface="+mn-ea"/>
              <a:cs typeface="+mn-cs"/>
            </a:endParaRPr>
          </a:p>
        </p:txBody>
      </p:sp>
      <p:sp>
        <p:nvSpPr>
          <p:cNvPr id="39" name="Rectangle 38">
            <a:extLst>
              <a:ext uri="{FF2B5EF4-FFF2-40B4-BE49-F238E27FC236}">
                <a16:creationId xmlns:a16="http://schemas.microsoft.com/office/drawing/2014/main" id="{39A3BBB5-C479-4C73-92B6-183AC1E9223F}"/>
              </a:ext>
            </a:extLst>
          </p:cNvPr>
          <p:cNvSpPr/>
          <p:nvPr/>
        </p:nvSpPr>
        <p:spPr bwMode="ltGray">
          <a:xfrm>
            <a:off x="2482806" y="5274481"/>
            <a:ext cx="2110386" cy="19389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lnSpc>
                <a:spcPct val="90000"/>
              </a:lnSpc>
            </a:pPr>
            <a:r>
              <a:rPr lang="en-US" sz="1400" b="1">
                <a:solidFill>
                  <a:prstClr val="white"/>
                </a:solidFill>
                <a:latin typeface="MetricHPE"/>
              </a:rPr>
              <a:t>Transform faster with STaaS </a:t>
            </a:r>
            <a:endParaRPr lang="en-US" sz="1400" b="1">
              <a:solidFill>
                <a:srgbClr val="FF0000"/>
              </a:solidFill>
              <a:latin typeface="MetricHPE"/>
            </a:endParaRPr>
          </a:p>
        </p:txBody>
      </p:sp>
      <p:sp>
        <p:nvSpPr>
          <p:cNvPr id="40" name="Rectangle 39">
            <a:extLst>
              <a:ext uri="{FF2B5EF4-FFF2-40B4-BE49-F238E27FC236}">
                <a16:creationId xmlns:a16="http://schemas.microsoft.com/office/drawing/2014/main" id="{B826B25B-342B-41B9-99C9-037C9F1770D2}"/>
              </a:ext>
            </a:extLst>
          </p:cNvPr>
          <p:cNvSpPr/>
          <p:nvPr/>
        </p:nvSpPr>
        <p:spPr bwMode="ltGray">
          <a:xfrm>
            <a:off x="5209898" y="5279126"/>
            <a:ext cx="1921552" cy="19389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MetricHPE"/>
                <a:ea typeface="+mn-ea"/>
                <a:cs typeface="+mn-cs"/>
              </a:rPr>
              <a:t>Modernize data protection</a:t>
            </a:r>
            <a:endParaRPr kumimoji="0" lang="en-US" sz="1400" b="0" i="0" u="none" strike="noStrike" kern="1200" cap="none" spc="0" normalizeH="0" baseline="0" noProof="0">
              <a:ln>
                <a:noFill/>
              </a:ln>
              <a:solidFill>
                <a:prstClr val="white"/>
              </a:solidFill>
              <a:effectLst/>
              <a:uLnTx/>
              <a:uFillTx/>
              <a:latin typeface="MetricHPE"/>
              <a:ea typeface="+mn-ea"/>
              <a:cs typeface="+mn-cs"/>
            </a:endParaRPr>
          </a:p>
        </p:txBody>
      </p:sp>
      <p:sp>
        <p:nvSpPr>
          <p:cNvPr id="41" name="Rectangle 40">
            <a:extLst>
              <a:ext uri="{FF2B5EF4-FFF2-40B4-BE49-F238E27FC236}">
                <a16:creationId xmlns:a16="http://schemas.microsoft.com/office/drawing/2014/main" id="{E7349F86-3347-4D15-A7EB-8C38F868104D}"/>
              </a:ext>
            </a:extLst>
          </p:cNvPr>
          <p:cNvSpPr/>
          <p:nvPr/>
        </p:nvSpPr>
        <p:spPr bwMode="ltGray">
          <a:xfrm>
            <a:off x="7637569" y="5283760"/>
            <a:ext cx="2142959" cy="19389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MetricHPE"/>
                <a:ea typeface="+mn-ea"/>
                <a:cs typeface="+mn-cs"/>
              </a:rPr>
              <a:t>Power cloud and edge</a:t>
            </a:r>
            <a:endParaRPr kumimoji="0" lang="en-US" sz="1400" b="0" i="0" u="none" strike="noStrike" kern="1200" cap="none" spc="0" normalizeH="0" baseline="0" noProof="0" dirty="0">
              <a:ln>
                <a:noFill/>
              </a:ln>
              <a:solidFill>
                <a:prstClr val="white"/>
              </a:solidFill>
              <a:effectLst/>
              <a:uLnTx/>
              <a:uFillTx/>
              <a:latin typeface="MetricHPE"/>
              <a:ea typeface="+mn-ea"/>
              <a:cs typeface="+mn-cs"/>
            </a:endParaRPr>
          </a:p>
        </p:txBody>
      </p:sp>
      <p:cxnSp>
        <p:nvCxnSpPr>
          <p:cNvPr id="15" name="Straight Connector 14">
            <a:extLst>
              <a:ext uri="{FF2B5EF4-FFF2-40B4-BE49-F238E27FC236}">
                <a16:creationId xmlns:a16="http://schemas.microsoft.com/office/drawing/2014/main" id="{FE22E3E1-4A81-4F28-A8C4-BB1E46C88401}"/>
              </a:ext>
            </a:extLst>
          </p:cNvPr>
          <p:cNvCxnSpPr/>
          <p:nvPr/>
        </p:nvCxnSpPr>
        <p:spPr>
          <a:xfrm>
            <a:off x="2800350" y="6112198"/>
            <a:ext cx="677339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ABB55A44-9B06-4B01-A92D-46554CF5EA32}"/>
              </a:ext>
            </a:extLst>
          </p:cNvPr>
          <p:cNvSpPr/>
          <p:nvPr/>
        </p:nvSpPr>
        <p:spPr bwMode="ltGray">
          <a:xfrm>
            <a:off x="4625954" y="6004823"/>
            <a:ext cx="2914531" cy="151705"/>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MetricHPE"/>
                <a:ea typeface="+mn-ea"/>
                <a:cs typeface="+mn-cs"/>
              </a:rPr>
              <a:t>Powered by AI-driven intelligence</a:t>
            </a:r>
            <a:endParaRPr kumimoji="0" lang="en-US" sz="1400" b="0" i="0" u="none" strike="noStrike" kern="1200" cap="none" spc="0" normalizeH="0" baseline="0" noProof="0">
              <a:ln>
                <a:noFill/>
              </a:ln>
              <a:solidFill>
                <a:prstClr val="white"/>
              </a:solidFill>
              <a:effectLst/>
              <a:uLnTx/>
              <a:uFillTx/>
              <a:latin typeface="MetricHPE"/>
              <a:ea typeface="+mn-ea"/>
              <a:cs typeface="+mn-cs"/>
            </a:endParaRPr>
          </a:p>
        </p:txBody>
      </p:sp>
    </p:spTree>
    <p:extLst>
      <p:ext uri="{BB962C8B-B14F-4D97-AF65-F5344CB8AC3E}">
        <p14:creationId xmlns:p14="http://schemas.microsoft.com/office/powerpoint/2010/main" val="27413592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4C70046-3C6D-47C6-80C8-8B36EA951B19}"/>
              </a:ext>
            </a:extLst>
          </p:cNvPr>
          <p:cNvSpPr>
            <a:spLocks noGrp="1"/>
          </p:cNvSpPr>
          <p:nvPr>
            <p:ph type="title"/>
          </p:nvPr>
        </p:nvSpPr>
        <p:spPr/>
        <p:txBody>
          <a:bodyPr/>
          <a:lstStyle/>
          <a:p>
            <a:r>
              <a:rPr lang="en-US"/>
              <a:t>Outcomes achieved</a:t>
            </a:r>
          </a:p>
        </p:txBody>
      </p:sp>
      <p:sp>
        <p:nvSpPr>
          <p:cNvPr id="3" name="Slide Number Placeholder 2">
            <a:extLst>
              <a:ext uri="{FF2B5EF4-FFF2-40B4-BE49-F238E27FC236}">
                <a16:creationId xmlns:a16="http://schemas.microsoft.com/office/drawing/2014/main" id="{B2B8F53A-A801-489A-AA43-7C892087283A}"/>
              </a:ext>
            </a:extLst>
          </p:cNvPr>
          <p:cNvSpPr>
            <a:spLocks noGrp="1"/>
          </p:cNvSpPr>
          <p:nvPr>
            <p:ph type="sldNum" sz="quarter" idx="20"/>
          </p:nvPr>
        </p:nvSpPr>
        <p:spPr/>
        <p:txBody>
          <a:bodyPr/>
          <a:lstStyle/>
          <a:p>
            <a:pPr marL="205699" marR="0" lvl="0" indent="-205699" algn="l" defTabSz="1088421" rtl="0" eaLnBrk="1" fontAlgn="auto" latinLnBrk="0" hangingPunct="1">
              <a:lnSpc>
                <a:spcPct val="90000"/>
              </a:lnSpc>
              <a:spcBef>
                <a:spcPts val="0"/>
              </a:spcBef>
              <a:spcAft>
                <a:spcPts val="0"/>
              </a:spcAft>
              <a:buClrTx/>
              <a:buSzPct val="120000"/>
              <a:buFontTx/>
              <a:buBlip>
                <a:blip r:embed="rId3"/>
              </a:buBlip>
              <a:tabLst/>
              <a:defRPr/>
            </a:pPr>
            <a:fld id="{104FC826-72BB-4AF1-BA01-A94F7396A7DC}" type="slidenum">
              <a:rPr kumimoji="0" lang="en-US" sz="2000" b="0" i="0" u="none" strike="noStrike" kern="1200" cap="all" spc="0" normalizeH="0" baseline="10000" noProof="0" smtClean="0">
                <a:ln>
                  <a:noFill/>
                </a:ln>
                <a:solidFill>
                  <a:srgbClr val="787871"/>
                </a:solidFill>
                <a:effectLst/>
                <a:uLnTx/>
                <a:uFillTx/>
                <a:latin typeface="MetricHPE"/>
                <a:ea typeface="+mn-ea"/>
                <a:cs typeface="+mn-cs"/>
              </a:rPr>
              <a:pPr marL="205699" marR="0" lvl="0" indent="-205699" algn="l" defTabSz="1088421" rtl="0" eaLnBrk="1" fontAlgn="auto" latinLnBrk="0" hangingPunct="1">
                <a:lnSpc>
                  <a:spcPct val="90000"/>
                </a:lnSpc>
                <a:spcBef>
                  <a:spcPts val="0"/>
                </a:spcBef>
                <a:spcAft>
                  <a:spcPts val="0"/>
                </a:spcAft>
                <a:buClrTx/>
                <a:buSzPct val="120000"/>
                <a:buFontTx/>
                <a:buBlip>
                  <a:blip r:embed="rId3"/>
                </a:buBlip>
                <a:tabLst/>
                <a:defRPr/>
              </a:pPr>
              <a:t>10</a:t>
            </a:fld>
            <a:endParaRPr kumimoji="0" lang="en-US" sz="2000" b="0" i="0" u="none" strike="noStrike" kern="1200" cap="all" spc="0" normalizeH="0" baseline="10000" noProof="0">
              <a:ln>
                <a:noFill/>
              </a:ln>
              <a:solidFill>
                <a:srgbClr val="787871"/>
              </a:solidFill>
              <a:effectLst/>
              <a:uLnTx/>
              <a:uFillTx/>
              <a:latin typeface="MetricHPE"/>
              <a:ea typeface="+mn-ea"/>
              <a:cs typeface="+mn-cs"/>
            </a:endParaRPr>
          </a:p>
        </p:txBody>
      </p:sp>
      <p:pic>
        <p:nvPicPr>
          <p:cNvPr id="14" name="Picture 16" descr="Akash Traders - Posts | Facebook">
            <a:extLst>
              <a:ext uri="{FF2B5EF4-FFF2-40B4-BE49-F238E27FC236}">
                <a16:creationId xmlns:a16="http://schemas.microsoft.com/office/drawing/2014/main" id="{A9C0873D-CBCC-40D8-A0ED-21391B041E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96848" y="2033970"/>
            <a:ext cx="959444" cy="959444"/>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8797A877-37CD-4550-AE66-7D5E698799C2}"/>
              </a:ext>
            </a:extLst>
          </p:cNvPr>
          <p:cNvSpPr/>
          <p:nvPr/>
        </p:nvSpPr>
        <p:spPr bwMode="ltGray">
          <a:xfrm>
            <a:off x="340898" y="3258934"/>
            <a:ext cx="2606039" cy="914400"/>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MetricHPE"/>
                <a:ea typeface="+mn-ea"/>
                <a:cs typeface="+mn-cs"/>
              </a:rPr>
              <a:t>Positions IT to manage ongoing change</a:t>
            </a:r>
          </a:p>
        </p:txBody>
      </p:sp>
      <p:sp>
        <p:nvSpPr>
          <p:cNvPr id="20" name="Rectangle 19">
            <a:extLst>
              <a:ext uri="{FF2B5EF4-FFF2-40B4-BE49-F238E27FC236}">
                <a16:creationId xmlns:a16="http://schemas.microsoft.com/office/drawing/2014/main" id="{E496E01A-86B8-4485-9ABD-4D9CB910862E}"/>
              </a:ext>
            </a:extLst>
          </p:cNvPr>
          <p:cNvSpPr/>
          <p:nvPr/>
        </p:nvSpPr>
        <p:spPr bwMode="ltGray">
          <a:xfrm>
            <a:off x="6096000" y="3258934"/>
            <a:ext cx="2606039" cy="914400"/>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etricHPE"/>
                <a:ea typeface="+mn-ea"/>
                <a:cs typeface="+mn-cs"/>
              </a:rPr>
              <a:t>Recovers from Ransomware in minutes</a:t>
            </a:r>
          </a:p>
        </p:txBody>
      </p:sp>
      <p:sp>
        <p:nvSpPr>
          <p:cNvPr id="22" name="Rectangle 21">
            <a:extLst>
              <a:ext uri="{FF2B5EF4-FFF2-40B4-BE49-F238E27FC236}">
                <a16:creationId xmlns:a16="http://schemas.microsoft.com/office/drawing/2014/main" id="{D0ECAD88-F77D-42E4-BF50-C68039AFA7D5}"/>
              </a:ext>
            </a:extLst>
          </p:cNvPr>
          <p:cNvSpPr/>
          <p:nvPr/>
        </p:nvSpPr>
        <p:spPr bwMode="ltGray">
          <a:xfrm>
            <a:off x="3218449" y="3258934"/>
            <a:ext cx="2606039" cy="914400"/>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MetricHPE"/>
                <a:ea typeface="+mn-ea"/>
                <a:cs typeface="+mn-cs"/>
              </a:rPr>
              <a:t>Executes on Cloud Smart Strategy</a:t>
            </a:r>
          </a:p>
        </p:txBody>
      </p:sp>
      <p:sp>
        <p:nvSpPr>
          <p:cNvPr id="23" name="Rectangle 22">
            <a:extLst>
              <a:ext uri="{FF2B5EF4-FFF2-40B4-BE49-F238E27FC236}">
                <a16:creationId xmlns:a16="http://schemas.microsoft.com/office/drawing/2014/main" id="{885E9FD1-C5C2-4660-B1A0-0F0E683C8ED9}"/>
              </a:ext>
            </a:extLst>
          </p:cNvPr>
          <p:cNvSpPr/>
          <p:nvPr/>
        </p:nvSpPr>
        <p:spPr bwMode="ltGray">
          <a:xfrm>
            <a:off x="8973551" y="3258934"/>
            <a:ext cx="2606039" cy="914400"/>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MetricHPE"/>
                <a:ea typeface="+mn-ea"/>
                <a:cs typeface="+mn-cs"/>
              </a:rPr>
              <a:t>Using Advance Analytics to Promote Public Safety</a:t>
            </a:r>
          </a:p>
        </p:txBody>
      </p:sp>
      <p:pic>
        <p:nvPicPr>
          <p:cNvPr id="2" name="Picture 5" descr="Logo&#10;&#10;Description automatically generated">
            <a:extLst>
              <a:ext uri="{FF2B5EF4-FFF2-40B4-BE49-F238E27FC236}">
                <a16:creationId xmlns:a16="http://schemas.microsoft.com/office/drawing/2014/main" id="{8F7CBF57-F953-4BCD-88AA-0D5F9D2C2CEB}"/>
              </a:ext>
            </a:extLst>
          </p:cNvPr>
          <p:cNvPicPr>
            <a:picLocks noChangeAspect="1"/>
          </p:cNvPicPr>
          <p:nvPr/>
        </p:nvPicPr>
        <p:blipFill rotWithShape="1">
          <a:blip r:embed="rId5"/>
          <a:srcRect t="31280" r="669" b="33735"/>
          <a:stretch/>
        </p:blipFill>
        <p:spPr>
          <a:xfrm>
            <a:off x="6294119" y="2334913"/>
            <a:ext cx="2209800" cy="425450"/>
          </a:xfrm>
          <a:prstGeom prst="rect">
            <a:avLst/>
          </a:prstGeom>
        </p:spPr>
      </p:pic>
      <p:pic>
        <p:nvPicPr>
          <p:cNvPr id="8" name="Picture 8" descr="A picture containing icon&#10;&#10;Description automatically generated">
            <a:extLst>
              <a:ext uri="{FF2B5EF4-FFF2-40B4-BE49-F238E27FC236}">
                <a16:creationId xmlns:a16="http://schemas.microsoft.com/office/drawing/2014/main" id="{6E7A9BCB-C48A-4C78-96C3-60DB66388753}"/>
              </a:ext>
            </a:extLst>
          </p:cNvPr>
          <p:cNvPicPr>
            <a:picLocks noChangeAspect="1"/>
          </p:cNvPicPr>
          <p:nvPr/>
        </p:nvPicPr>
        <p:blipFill>
          <a:blip r:embed="rId6"/>
          <a:stretch>
            <a:fillRect/>
          </a:stretch>
        </p:blipFill>
        <p:spPr>
          <a:xfrm>
            <a:off x="3416568" y="2252588"/>
            <a:ext cx="2209800" cy="563563"/>
          </a:xfrm>
          <a:prstGeom prst="rect">
            <a:avLst/>
          </a:prstGeom>
        </p:spPr>
      </p:pic>
      <p:pic>
        <p:nvPicPr>
          <p:cNvPr id="9" name="Picture 9">
            <a:extLst>
              <a:ext uri="{FF2B5EF4-FFF2-40B4-BE49-F238E27FC236}">
                <a16:creationId xmlns:a16="http://schemas.microsoft.com/office/drawing/2014/main" id="{E84F489A-7869-48DA-B0F2-24F2A8FD449F}"/>
              </a:ext>
            </a:extLst>
          </p:cNvPr>
          <p:cNvPicPr>
            <a:picLocks noChangeAspect="1"/>
          </p:cNvPicPr>
          <p:nvPr/>
        </p:nvPicPr>
        <p:blipFill>
          <a:blip r:embed="rId7"/>
          <a:stretch>
            <a:fillRect/>
          </a:stretch>
        </p:blipFill>
        <p:spPr>
          <a:xfrm>
            <a:off x="539017" y="2189842"/>
            <a:ext cx="2209800" cy="647700"/>
          </a:xfrm>
          <a:prstGeom prst="rect">
            <a:avLst/>
          </a:prstGeom>
        </p:spPr>
      </p:pic>
    </p:spTree>
    <p:extLst>
      <p:ext uri="{BB962C8B-B14F-4D97-AF65-F5344CB8AC3E}">
        <p14:creationId xmlns:p14="http://schemas.microsoft.com/office/powerpoint/2010/main" val="6112933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7616A9-666F-411D-A347-A5C6D11FA569}"/>
              </a:ext>
            </a:extLst>
          </p:cNvPr>
          <p:cNvSpPr/>
          <p:nvPr/>
        </p:nvSpPr>
        <p:spPr bwMode="ltGray">
          <a:xfrm>
            <a:off x="381000" y="2646898"/>
            <a:ext cx="2789290" cy="1027379"/>
          </a:xfrm>
          <a:prstGeom prst="rect">
            <a:avLst/>
          </a:prstGeom>
          <a:solidFill>
            <a:schemeClr val="tx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GB">
              <a:solidFill>
                <a:schemeClr val="bg1"/>
              </a:solidFill>
            </a:endParaRPr>
          </a:p>
        </p:txBody>
      </p:sp>
      <p:sp>
        <p:nvSpPr>
          <p:cNvPr id="71" name="Rectangle 70">
            <a:extLst>
              <a:ext uri="{FF2B5EF4-FFF2-40B4-BE49-F238E27FC236}">
                <a16:creationId xmlns:a16="http://schemas.microsoft.com/office/drawing/2014/main" id="{B885B79C-18A4-4BCA-ACB8-3F9973FEB1E8}"/>
              </a:ext>
            </a:extLst>
          </p:cNvPr>
          <p:cNvSpPr/>
          <p:nvPr/>
        </p:nvSpPr>
        <p:spPr bwMode="ltGray">
          <a:xfrm>
            <a:off x="3261237" y="2646898"/>
            <a:ext cx="2789290" cy="1027379"/>
          </a:xfrm>
          <a:prstGeom prst="rect">
            <a:avLst/>
          </a:prstGeom>
          <a:solidFill>
            <a:schemeClr val="tx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GB">
              <a:solidFill>
                <a:schemeClr val="bg1"/>
              </a:solidFill>
            </a:endParaRPr>
          </a:p>
        </p:txBody>
      </p:sp>
      <p:sp>
        <p:nvSpPr>
          <p:cNvPr id="72" name="Rectangle 71">
            <a:extLst>
              <a:ext uri="{FF2B5EF4-FFF2-40B4-BE49-F238E27FC236}">
                <a16:creationId xmlns:a16="http://schemas.microsoft.com/office/drawing/2014/main" id="{9CC80294-1AD0-4725-8D0C-82EABFAE25B6}"/>
              </a:ext>
            </a:extLst>
          </p:cNvPr>
          <p:cNvSpPr/>
          <p:nvPr/>
        </p:nvSpPr>
        <p:spPr bwMode="ltGray">
          <a:xfrm>
            <a:off x="6141474" y="2646898"/>
            <a:ext cx="2789290" cy="1027379"/>
          </a:xfrm>
          <a:prstGeom prst="rect">
            <a:avLst/>
          </a:prstGeom>
          <a:solidFill>
            <a:schemeClr val="tx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GB">
              <a:solidFill>
                <a:schemeClr val="bg1"/>
              </a:solidFill>
            </a:endParaRPr>
          </a:p>
        </p:txBody>
      </p:sp>
      <p:sp>
        <p:nvSpPr>
          <p:cNvPr id="73" name="Rectangle 72">
            <a:extLst>
              <a:ext uri="{FF2B5EF4-FFF2-40B4-BE49-F238E27FC236}">
                <a16:creationId xmlns:a16="http://schemas.microsoft.com/office/drawing/2014/main" id="{1CCFDC7C-1BBC-4C9D-B204-263CC1A9B5AE}"/>
              </a:ext>
            </a:extLst>
          </p:cNvPr>
          <p:cNvSpPr/>
          <p:nvPr/>
        </p:nvSpPr>
        <p:spPr bwMode="ltGray">
          <a:xfrm>
            <a:off x="9021710" y="2646898"/>
            <a:ext cx="2789290" cy="1027379"/>
          </a:xfrm>
          <a:prstGeom prst="rect">
            <a:avLst/>
          </a:prstGeom>
          <a:solidFill>
            <a:schemeClr val="tx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GB">
              <a:solidFill>
                <a:schemeClr val="bg1"/>
              </a:solidFill>
            </a:endParaRPr>
          </a:p>
        </p:txBody>
      </p:sp>
      <p:sp>
        <p:nvSpPr>
          <p:cNvPr id="4" name="Slide Number Placeholder">
            <a:extLst>
              <a:ext uri="{FF2B5EF4-FFF2-40B4-BE49-F238E27FC236}">
                <a16:creationId xmlns:a16="http://schemas.microsoft.com/office/drawing/2014/main" id="{42DC7390-083E-4D51-842D-0AB2EEB2F515}"/>
              </a:ext>
            </a:extLst>
          </p:cNvPr>
          <p:cNvSpPr>
            <a:spLocks noGrp="1"/>
          </p:cNvSpPr>
          <p:nvPr>
            <p:ph type="sldNum" sz="quarter" idx="11"/>
          </p:nvPr>
        </p:nvSpPr>
        <p:spPr/>
        <p:txBody>
          <a:bodyPr/>
          <a:lstStyle/>
          <a:p>
            <a:pPr defTabSz="1088421"/>
            <a:fld id="{104FC826-72BB-4AF1-BA01-A94F7396A7DC}" type="slidenum">
              <a:rPr lang="en-US" smtClean="0"/>
              <a:pPr defTabSz="1088421"/>
              <a:t>11</a:t>
            </a:fld>
            <a:endParaRPr lang="en-US"/>
          </a:p>
        </p:txBody>
      </p:sp>
      <p:sp>
        <p:nvSpPr>
          <p:cNvPr id="58" name="Rectangle 57">
            <a:extLst>
              <a:ext uri="{FF2B5EF4-FFF2-40B4-BE49-F238E27FC236}">
                <a16:creationId xmlns:a16="http://schemas.microsoft.com/office/drawing/2014/main" id="{E7BEC202-C2ED-40D6-BAC8-2A71813220AE}"/>
              </a:ext>
            </a:extLst>
          </p:cNvPr>
          <p:cNvSpPr/>
          <p:nvPr/>
        </p:nvSpPr>
        <p:spPr>
          <a:xfrm>
            <a:off x="702015" y="2745089"/>
            <a:ext cx="2147260" cy="830997"/>
          </a:xfrm>
          <a:prstGeom prst="rect">
            <a:avLst/>
          </a:prstGeom>
        </p:spPr>
        <p:txBody>
          <a:bodyPr wrap="square" lIns="0" tIns="0" rIns="0" bIns="0" anchor="t" anchorCtr="0">
            <a:spAutoFit/>
          </a:bodyPr>
          <a:lstStyle/>
          <a:p>
            <a:pPr marL="0" marR="0" lvl="0" indent="0" algn="ctr" defTabSz="914400" rtl="0" eaLnBrk="1" fontAlgn="auto" latinLnBrk="0" hangingPunct="1">
              <a:lnSpc>
                <a:spcPct val="90000"/>
              </a:lnSpc>
              <a:spcBef>
                <a:spcPts val="0"/>
              </a:spcBef>
              <a:spcAft>
                <a:spcPts val="800"/>
              </a:spcAft>
              <a:buClrTx/>
              <a:buSzTx/>
              <a:buFontTx/>
              <a:buNone/>
              <a:tabLst/>
              <a:defRPr/>
            </a:pPr>
            <a:r>
              <a:rPr kumimoji="0" lang="en-US" sz="3000" b="1" i="0" u="none" strike="noStrike" kern="1200" cap="all" spc="0" normalizeH="0" baseline="0" noProof="0" dirty="0">
                <a:ln>
                  <a:noFill/>
                </a:ln>
                <a:solidFill>
                  <a:srgbClr val="FFFFFF"/>
                </a:solidFill>
                <a:effectLst/>
                <a:uLnTx/>
                <a:uFillTx/>
                <a:latin typeface="MetricHPE"/>
                <a:ea typeface="+mn-ea"/>
                <a:cs typeface="+mn-cs"/>
              </a:rPr>
              <a:t>TRANSFORM FASTER</a:t>
            </a:r>
          </a:p>
        </p:txBody>
      </p:sp>
      <p:sp>
        <p:nvSpPr>
          <p:cNvPr id="69" name="Rectangle 68">
            <a:extLst>
              <a:ext uri="{FF2B5EF4-FFF2-40B4-BE49-F238E27FC236}">
                <a16:creationId xmlns:a16="http://schemas.microsoft.com/office/drawing/2014/main" id="{5DBEF561-D0A3-4AB4-9014-93A2D7A06CCD}"/>
              </a:ext>
            </a:extLst>
          </p:cNvPr>
          <p:cNvSpPr/>
          <p:nvPr/>
        </p:nvSpPr>
        <p:spPr>
          <a:xfrm>
            <a:off x="9740562" y="2952838"/>
            <a:ext cx="1351587" cy="415498"/>
          </a:xfrm>
          <a:prstGeom prst="rect">
            <a:avLst/>
          </a:prstGeom>
        </p:spPr>
        <p:txBody>
          <a:bodyPr wrap="none" lIns="0" tIns="0" rIns="0" bIns="0" anchor="t" anchorCtr="0">
            <a:noAutofit/>
          </a:bodyPr>
          <a:lstStyle/>
          <a:p>
            <a:pPr marL="0" marR="0" lvl="0" indent="0" algn="ctr" defTabSz="914400" rtl="0" eaLnBrk="1" fontAlgn="auto" latinLnBrk="0" hangingPunct="1">
              <a:lnSpc>
                <a:spcPct val="90000"/>
              </a:lnSpc>
              <a:spcBef>
                <a:spcPts val="0"/>
              </a:spcBef>
              <a:spcAft>
                <a:spcPts val="800"/>
              </a:spcAft>
              <a:buClrTx/>
              <a:buSzTx/>
              <a:buFontTx/>
              <a:buNone/>
              <a:tabLst/>
              <a:defRPr/>
            </a:pPr>
            <a:r>
              <a:rPr kumimoji="0" lang="en-US" sz="3000" b="1" i="0" u="none" strike="noStrike" kern="1200" cap="all" spc="0" normalizeH="0" baseline="0" noProof="0" dirty="0">
                <a:ln>
                  <a:noFill/>
                </a:ln>
                <a:solidFill>
                  <a:srgbClr val="FFFFFF"/>
                </a:solidFill>
                <a:effectLst/>
                <a:uLnTx/>
                <a:uFillTx/>
                <a:latin typeface="MetricHPE"/>
                <a:ea typeface="+mn-ea"/>
                <a:cs typeface="+mn-cs"/>
              </a:rPr>
              <a:t>Unlock</a:t>
            </a:r>
          </a:p>
        </p:txBody>
      </p:sp>
      <p:sp>
        <p:nvSpPr>
          <p:cNvPr id="76" name="TextBox 75">
            <a:extLst>
              <a:ext uri="{FF2B5EF4-FFF2-40B4-BE49-F238E27FC236}">
                <a16:creationId xmlns:a16="http://schemas.microsoft.com/office/drawing/2014/main" id="{8F90A0B8-24C7-4879-BF11-AF221231BDF7}"/>
              </a:ext>
            </a:extLst>
          </p:cNvPr>
          <p:cNvSpPr txBox="1"/>
          <p:nvPr/>
        </p:nvSpPr>
        <p:spPr>
          <a:xfrm>
            <a:off x="506465" y="4035045"/>
            <a:ext cx="2538360" cy="338554"/>
          </a:xfrm>
          <a:prstGeom prst="rect">
            <a:avLst/>
          </a:prstGeom>
          <a:noFill/>
          <a:ln w="57150">
            <a:noFill/>
            <a:miter lim="800000"/>
          </a:ln>
        </p:spPr>
        <p:txBody>
          <a:bodyPr wrap="square" lIns="0" tIns="0" rIns="0" bIns="0">
            <a:spAutoFit/>
          </a:bodyPr>
          <a:lstStyle/>
          <a:p>
            <a:pPr algn="ctr"/>
            <a:r>
              <a:rPr lang="en-GB" sz="2200">
                <a:solidFill>
                  <a:schemeClr val="bg1"/>
                </a:solidFill>
              </a:rPr>
              <a:t>Storage as a Service</a:t>
            </a:r>
          </a:p>
        </p:txBody>
      </p:sp>
      <p:sp>
        <p:nvSpPr>
          <p:cNvPr id="79" name="TextBox 78">
            <a:extLst>
              <a:ext uri="{FF2B5EF4-FFF2-40B4-BE49-F238E27FC236}">
                <a16:creationId xmlns:a16="http://schemas.microsoft.com/office/drawing/2014/main" id="{63C98E9B-8615-4880-A04D-A767FB4EBA2F}"/>
              </a:ext>
            </a:extLst>
          </p:cNvPr>
          <p:cNvSpPr txBox="1"/>
          <p:nvPr/>
        </p:nvSpPr>
        <p:spPr>
          <a:xfrm>
            <a:off x="9147175" y="4035045"/>
            <a:ext cx="2538360" cy="338554"/>
          </a:xfrm>
          <a:prstGeom prst="rect">
            <a:avLst/>
          </a:prstGeom>
          <a:noFill/>
          <a:ln w="57150">
            <a:noFill/>
            <a:miter lim="800000"/>
          </a:ln>
        </p:spPr>
        <p:txBody>
          <a:bodyPr wrap="square" lIns="0" tIns="0" rIns="0" bIns="0">
            <a:spAutoFit/>
          </a:bodyPr>
          <a:lstStyle/>
          <a:p>
            <a:pPr algn="ctr"/>
            <a:r>
              <a:rPr lang="en-GB" sz="2200">
                <a:solidFill>
                  <a:schemeClr val="bg1"/>
                </a:solidFill>
              </a:rPr>
              <a:t>Value of data</a:t>
            </a:r>
          </a:p>
        </p:txBody>
      </p:sp>
      <p:sp>
        <p:nvSpPr>
          <p:cNvPr id="80" name="Freeform 9">
            <a:extLst>
              <a:ext uri="{FF2B5EF4-FFF2-40B4-BE49-F238E27FC236}">
                <a16:creationId xmlns:a16="http://schemas.microsoft.com/office/drawing/2014/main" id="{81937C21-3CEF-4A1D-8246-E19069517CD4}"/>
              </a:ext>
            </a:extLst>
          </p:cNvPr>
          <p:cNvSpPr/>
          <p:nvPr/>
        </p:nvSpPr>
        <p:spPr bwMode="ltGray">
          <a:xfrm>
            <a:off x="1376197" y="3906344"/>
            <a:ext cx="798897" cy="0"/>
          </a:xfrm>
          <a:custGeom>
            <a:avLst/>
            <a:gdLst>
              <a:gd name="connsiteX0" fmla="*/ 0 w 798897"/>
              <a:gd name="connsiteY0" fmla="*/ 0 h 0"/>
              <a:gd name="connsiteX1" fmla="*/ 798897 w 798897"/>
              <a:gd name="connsiteY1" fmla="*/ 0 h 0"/>
            </a:gdLst>
            <a:ahLst/>
            <a:cxnLst>
              <a:cxn ang="0">
                <a:pos x="connsiteX0" y="connsiteY0"/>
              </a:cxn>
              <a:cxn ang="0">
                <a:pos x="connsiteX1" y="connsiteY1"/>
              </a:cxn>
            </a:cxnLst>
            <a:rect l="l" t="t" r="r" b="b"/>
            <a:pathLst>
              <a:path w="798897">
                <a:moveTo>
                  <a:pt x="0" y="0"/>
                </a:moveTo>
                <a:lnTo>
                  <a:pt x="798897" y="0"/>
                </a:lnTo>
              </a:path>
            </a:pathLst>
          </a:custGeom>
          <a:noFill/>
          <a:ln w="57150">
            <a:solidFill>
              <a:srgbClr val="01A9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tricHPE"/>
              <a:ea typeface="+mn-ea"/>
              <a:cs typeface="+mn-cs"/>
            </a:endParaRPr>
          </a:p>
        </p:txBody>
      </p:sp>
      <p:sp>
        <p:nvSpPr>
          <p:cNvPr id="81" name="Freeform 9">
            <a:extLst>
              <a:ext uri="{FF2B5EF4-FFF2-40B4-BE49-F238E27FC236}">
                <a16:creationId xmlns:a16="http://schemas.microsoft.com/office/drawing/2014/main" id="{9AEF4D84-2B2C-4E6A-B008-1DE59A578D87}"/>
              </a:ext>
            </a:extLst>
          </p:cNvPr>
          <p:cNvSpPr/>
          <p:nvPr/>
        </p:nvSpPr>
        <p:spPr bwMode="ltGray">
          <a:xfrm>
            <a:off x="4256434" y="3906344"/>
            <a:ext cx="798897" cy="0"/>
          </a:xfrm>
          <a:custGeom>
            <a:avLst/>
            <a:gdLst>
              <a:gd name="connsiteX0" fmla="*/ 0 w 798897"/>
              <a:gd name="connsiteY0" fmla="*/ 0 h 0"/>
              <a:gd name="connsiteX1" fmla="*/ 798897 w 798897"/>
              <a:gd name="connsiteY1" fmla="*/ 0 h 0"/>
            </a:gdLst>
            <a:ahLst/>
            <a:cxnLst>
              <a:cxn ang="0">
                <a:pos x="connsiteX0" y="connsiteY0"/>
              </a:cxn>
              <a:cxn ang="0">
                <a:pos x="connsiteX1" y="connsiteY1"/>
              </a:cxn>
            </a:cxnLst>
            <a:rect l="l" t="t" r="r" b="b"/>
            <a:pathLst>
              <a:path w="798897">
                <a:moveTo>
                  <a:pt x="0" y="0"/>
                </a:moveTo>
                <a:lnTo>
                  <a:pt x="798897" y="0"/>
                </a:lnTo>
              </a:path>
            </a:pathLst>
          </a:custGeom>
          <a:noFill/>
          <a:ln w="57150">
            <a:solidFill>
              <a:srgbClr val="01A9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tricHPE"/>
              <a:ea typeface="+mn-ea"/>
              <a:cs typeface="+mn-cs"/>
            </a:endParaRPr>
          </a:p>
        </p:txBody>
      </p:sp>
      <p:sp>
        <p:nvSpPr>
          <p:cNvPr id="82" name="Freeform 9">
            <a:extLst>
              <a:ext uri="{FF2B5EF4-FFF2-40B4-BE49-F238E27FC236}">
                <a16:creationId xmlns:a16="http://schemas.microsoft.com/office/drawing/2014/main" id="{67858009-57CE-4035-80F1-E23B4BD55C09}"/>
              </a:ext>
            </a:extLst>
          </p:cNvPr>
          <p:cNvSpPr/>
          <p:nvPr/>
        </p:nvSpPr>
        <p:spPr bwMode="ltGray">
          <a:xfrm>
            <a:off x="7136671" y="3906344"/>
            <a:ext cx="798897" cy="0"/>
          </a:xfrm>
          <a:custGeom>
            <a:avLst/>
            <a:gdLst>
              <a:gd name="connsiteX0" fmla="*/ 0 w 798897"/>
              <a:gd name="connsiteY0" fmla="*/ 0 h 0"/>
              <a:gd name="connsiteX1" fmla="*/ 798897 w 798897"/>
              <a:gd name="connsiteY1" fmla="*/ 0 h 0"/>
            </a:gdLst>
            <a:ahLst/>
            <a:cxnLst>
              <a:cxn ang="0">
                <a:pos x="connsiteX0" y="connsiteY0"/>
              </a:cxn>
              <a:cxn ang="0">
                <a:pos x="connsiteX1" y="connsiteY1"/>
              </a:cxn>
            </a:cxnLst>
            <a:rect l="l" t="t" r="r" b="b"/>
            <a:pathLst>
              <a:path w="798897">
                <a:moveTo>
                  <a:pt x="0" y="0"/>
                </a:moveTo>
                <a:lnTo>
                  <a:pt x="798897" y="0"/>
                </a:lnTo>
              </a:path>
            </a:pathLst>
          </a:custGeom>
          <a:noFill/>
          <a:ln w="57150">
            <a:solidFill>
              <a:srgbClr val="01A9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tricHPE"/>
              <a:ea typeface="+mn-ea"/>
              <a:cs typeface="+mn-cs"/>
            </a:endParaRPr>
          </a:p>
        </p:txBody>
      </p:sp>
      <p:sp>
        <p:nvSpPr>
          <p:cNvPr id="83" name="Freeform 9">
            <a:extLst>
              <a:ext uri="{FF2B5EF4-FFF2-40B4-BE49-F238E27FC236}">
                <a16:creationId xmlns:a16="http://schemas.microsoft.com/office/drawing/2014/main" id="{FFD0A402-0E95-40AD-ADAE-1F72AB34E466}"/>
              </a:ext>
            </a:extLst>
          </p:cNvPr>
          <p:cNvSpPr/>
          <p:nvPr/>
        </p:nvSpPr>
        <p:spPr bwMode="ltGray">
          <a:xfrm>
            <a:off x="10016907" y="3906344"/>
            <a:ext cx="798897" cy="0"/>
          </a:xfrm>
          <a:custGeom>
            <a:avLst/>
            <a:gdLst>
              <a:gd name="connsiteX0" fmla="*/ 0 w 798897"/>
              <a:gd name="connsiteY0" fmla="*/ 0 h 0"/>
              <a:gd name="connsiteX1" fmla="*/ 798897 w 798897"/>
              <a:gd name="connsiteY1" fmla="*/ 0 h 0"/>
            </a:gdLst>
            <a:ahLst/>
            <a:cxnLst>
              <a:cxn ang="0">
                <a:pos x="connsiteX0" y="connsiteY0"/>
              </a:cxn>
              <a:cxn ang="0">
                <a:pos x="connsiteX1" y="connsiteY1"/>
              </a:cxn>
            </a:cxnLst>
            <a:rect l="l" t="t" r="r" b="b"/>
            <a:pathLst>
              <a:path w="798897">
                <a:moveTo>
                  <a:pt x="0" y="0"/>
                </a:moveTo>
                <a:lnTo>
                  <a:pt x="798897" y="0"/>
                </a:lnTo>
              </a:path>
            </a:pathLst>
          </a:custGeom>
          <a:noFill/>
          <a:ln w="57150">
            <a:solidFill>
              <a:srgbClr val="01A9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tricHPE"/>
              <a:ea typeface="+mn-ea"/>
              <a:cs typeface="+mn-cs"/>
            </a:endParaRPr>
          </a:p>
        </p:txBody>
      </p:sp>
      <p:sp>
        <p:nvSpPr>
          <p:cNvPr id="21" name="Title">
            <a:extLst>
              <a:ext uri="{FF2B5EF4-FFF2-40B4-BE49-F238E27FC236}">
                <a16:creationId xmlns:a16="http://schemas.microsoft.com/office/drawing/2014/main" id="{9646E61C-74B2-4FA6-92BB-7BFB0B09FDE2}"/>
              </a:ext>
            </a:extLst>
          </p:cNvPr>
          <p:cNvSpPr>
            <a:spLocks noGrp="1"/>
          </p:cNvSpPr>
          <p:nvPr>
            <p:ph type="title"/>
          </p:nvPr>
        </p:nvSpPr>
        <p:spPr>
          <a:xfrm>
            <a:off x="285743" y="391852"/>
            <a:ext cx="11498270" cy="401362"/>
          </a:xfrm>
        </p:spPr>
        <p:txBody>
          <a:bodyPr/>
          <a:lstStyle/>
          <a:p>
            <a:r>
              <a:rPr lang="en-US"/>
              <a:t>Here to help every step of the way</a:t>
            </a:r>
          </a:p>
        </p:txBody>
      </p:sp>
      <p:sp>
        <p:nvSpPr>
          <p:cNvPr id="22" name="Rectangle 21">
            <a:extLst>
              <a:ext uri="{FF2B5EF4-FFF2-40B4-BE49-F238E27FC236}">
                <a16:creationId xmlns:a16="http://schemas.microsoft.com/office/drawing/2014/main" id="{3E8578D6-B1CF-4F03-88F4-CB41C3E3F004}"/>
              </a:ext>
            </a:extLst>
          </p:cNvPr>
          <p:cNvSpPr/>
          <p:nvPr/>
        </p:nvSpPr>
        <p:spPr>
          <a:xfrm>
            <a:off x="6517952" y="2952837"/>
            <a:ext cx="1936428" cy="415498"/>
          </a:xfrm>
          <a:prstGeom prst="rect">
            <a:avLst/>
          </a:prstGeom>
        </p:spPr>
        <p:txBody>
          <a:bodyPr wrap="none" lIns="0" tIns="0" rIns="0" bIns="0" anchor="t" anchorCtr="0">
            <a:noAutofit/>
          </a:bodyPr>
          <a:lstStyle/>
          <a:p>
            <a:pPr marL="0" marR="0" lvl="0" indent="0" algn="ctr" defTabSz="914400" rtl="0" eaLnBrk="1" fontAlgn="auto" latinLnBrk="0" hangingPunct="1">
              <a:lnSpc>
                <a:spcPct val="90000"/>
              </a:lnSpc>
              <a:spcBef>
                <a:spcPts val="0"/>
              </a:spcBef>
              <a:spcAft>
                <a:spcPts val="800"/>
              </a:spcAft>
              <a:buClrTx/>
              <a:buSzTx/>
              <a:buFontTx/>
              <a:buNone/>
              <a:tabLst/>
              <a:defRPr/>
            </a:pPr>
            <a:r>
              <a:rPr kumimoji="0" lang="en-US" sz="3000" b="1" i="0" u="none" strike="noStrike" kern="1200" cap="all" spc="0" normalizeH="0" baseline="0" noProof="0" dirty="0">
                <a:ln>
                  <a:noFill/>
                </a:ln>
                <a:solidFill>
                  <a:srgbClr val="FFFFFF"/>
                </a:solidFill>
                <a:effectLst/>
                <a:uLnTx/>
                <a:uFillTx/>
                <a:latin typeface="MetricHPE"/>
                <a:ea typeface="+mn-ea"/>
                <a:cs typeface="+mn-cs"/>
              </a:rPr>
              <a:t>Modernize</a:t>
            </a:r>
          </a:p>
        </p:txBody>
      </p:sp>
      <p:sp>
        <p:nvSpPr>
          <p:cNvPr id="23" name="TextBox 22">
            <a:extLst>
              <a:ext uri="{FF2B5EF4-FFF2-40B4-BE49-F238E27FC236}">
                <a16:creationId xmlns:a16="http://schemas.microsoft.com/office/drawing/2014/main" id="{F78C8C69-FE8E-4DFD-AF43-A1972BF92C21}"/>
              </a:ext>
            </a:extLst>
          </p:cNvPr>
          <p:cNvSpPr txBox="1"/>
          <p:nvPr/>
        </p:nvSpPr>
        <p:spPr>
          <a:xfrm>
            <a:off x="6216986" y="4035044"/>
            <a:ext cx="2538360" cy="338554"/>
          </a:xfrm>
          <a:prstGeom prst="rect">
            <a:avLst/>
          </a:prstGeom>
          <a:noFill/>
          <a:ln w="57150">
            <a:noFill/>
            <a:miter lim="800000"/>
          </a:ln>
        </p:spPr>
        <p:txBody>
          <a:bodyPr wrap="square" lIns="0" tIns="0" rIns="0" bIns="0">
            <a:spAutoFit/>
          </a:bodyPr>
          <a:lstStyle/>
          <a:p>
            <a:pPr algn="ctr"/>
            <a:r>
              <a:rPr lang="en-GB" sz="2200" dirty="0">
                <a:solidFill>
                  <a:schemeClr val="bg1"/>
                </a:solidFill>
              </a:rPr>
              <a:t>Data protection</a:t>
            </a:r>
          </a:p>
        </p:txBody>
      </p:sp>
      <p:sp>
        <p:nvSpPr>
          <p:cNvPr id="24" name="Rectangle 23">
            <a:extLst>
              <a:ext uri="{FF2B5EF4-FFF2-40B4-BE49-F238E27FC236}">
                <a16:creationId xmlns:a16="http://schemas.microsoft.com/office/drawing/2014/main" id="{B298624F-15C6-4900-B643-5634BED52EAF}"/>
              </a:ext>
            </a:extLst>
          </p:cNvPr>
          <p:cNvSpPr/>
          <p:nvPr/>
        </p:nvSpPr>
        <p:spPr>
          <a:xfrm>
            <a:off x="4065432" y="2952838"/>
            <a:ext cx="1193725" cy="415498"/>
          </a:xfrm>
          <a:prstGeom prst="rect">
            <a:avLst/>
          </a:prstGeom>
        </p:spPr>
        <p:txBody>
          <a:bodyPr wrap="none" lIns="0" tIns="0" rIns="0" bIns="0" anchor="t" anchorCtr="0">
            <a:noAutofit/>
          </a:bodyPr>
          <a:lstStyle/>
          <a:p>
            <a:pPr marL="0" marR="0" lvl="0" indent="0" algn="ctr" defTabSz="914400" rtl="0" eaLnBrk="1" fontAlgn="auto" latinLnBrk="0" hangingPunct="1">
              <a:lnSpc>
                <a:spcPct val="90000"/>
              </a:lnSpc>
              <a:spcBef>
                <a:spcPts val="0"/>
              </a:spcBef>
              <a:spcAft>
                <a:spcPts val="800"/>
              </a:spcAft>
              <a:buClrTx/>
              <a:buSzTx/>
              <a:buFontTx/>
              <a:buNone/>
              <a:tabLst/>
              <a:defRPr/>
            </a:pPr>
            <a:r>
              <a:rPr kumimoji="0" lang="en-US" sz="3000" b="1" i="0" u="none" strike="noStrike" kern="1200" cap="all" spc="0" normalizeH="0" baseline="0" noProof="0" dirty="0">
                <a:ln>
                  <a:noFill/>
                </a:ln>
                <a:solidFill>
                  <a:srgbClr val="FFFFFF"/>
                </a:solidFill>
                <a:effectLst/>
                <a:uLnTx/>
                <a:uFillTx/>
                <a:latin typeface="MetricHPE"/>
                <a:ea typeface="+mn-ea"/>
                <a:cs typeface="+mn-cs"/>
              </a:rPr>
              <a:t>Power</a:t>
            </a:r>
          </a:p>
        </p:txBody>
      </p:sp>
      <p:sp>
        <p:nvSpPr>
          <p:cNvPr id="25" name="TextBox 24">
            <a:extLst>
              <a:ext uri="{FF2B5EF4-FFF2-40B4-BE49-F238E27FC236}">
                <a16:creationId xmlns:a16="http://schemas.microsoft.com/office/drawing/2014/main" id="{A22FB3A3-C717-41C9-9C12-F9A8F10F4F49}"/>
              </a:ext>
            </a:extLst>
          </p:cNvPr>
          <p:cNvSpPr txBox="1"/>
          <p:nvPr/>
        </p:nvSpPr>
        <p:spPr>
          <a:xfrm>
            <a:off x="3267649" y="4035045"/>
            <a:ext cx="2789290" cy="338554"/>
          </a:xfrm>
          <a:prstGeom prst="rect">
            <a:avLst/>
          </a:prstGeom>
          <a:noFill/>
          <a:ln w="57150">
            <a:noFill/>
            <a:miter lim="800000"/>
          </a:ln>
        </p:spPr>
        <p:txBody>
          <a:bodyPr wrap="square" lIns="0" tIns="0" rIns="0" bIns="0">
            <a:spAutoFit/>
          </a:bodyPr>
          <a:lstStyle/>
          <a:p>
            <a:pPr algn="ctr"/>
            <a:r>
              <a:rPr lang="en-GB" sz="2200">
                <a:solidFill>
                  <a:schemeClr val="bg1"/>
                </a:solidFill>
              </a:rPr>
              <a:t>Cloud and edge</a:t>
            </a:r>
          </a:p>
        </p:txBody>
      </p:sp>
    </p:spTree>
    <p:extLst>
      <p:ext uri="{BB962C8B-B14F-4D97-AF65-F5344CB8AC3E}">
        <p14:creationId xmlns:p14="http://schemas.microsoft.com/office/powerpoint/2010/main" val="422710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7610A031-AFD5-4575-8388-3104964F33FA}"/>
              </a:ext>
            </a:extLst>
          </p:cNvPr>
          <p:cNvSpPr>
            <a:spLocks noGrp="1"/>
          </p:cNvSpPr>
          <p:nvPr>
            <p:ph type="title"/>
          </p:nvPr>
        </p:nvSpPr>
        <p:spPr>
          <a:ln w="57150">
            <a:noFill/>
            <a:miter lim="800000"/>
          </a:ln>
        </p:spPr>
        <p:txBody>
          <a:bodyPr vert="horz" lIns="91440" tIns="91440" rIns="91440" bIns="91440" rtlCol="0" anchor="ctr" anchorCtr="0">
            <a:noAutofit/>
          </a:bodyPr>
          <a:lstStyle/>
          <a:p>
            <a:r>
              <a:rPr lang="en-US" b="1" cap="none" dirty="0">
                <a:latin typeface="+mn-lt"/>
              </a:rPr>
              <a:t>Transform faster with Storage as a Service</a:t>
            </a:r>
          </a:p>
        </p:txBody>
      </p:sp>
      <p:sp>
        <p:nvSpPr>
          <p:cNvPr id="4" name="Slide Number Placeholder">
            <a:extLst>
              <a:ext uri="{FF2B5EF4-FFF2-40B4-BE49-F238E27FC236}">
                <a16:creationId xmlns:a16="http://schemas.microsoft.com/office/drawing/2014/main" id="{42DC7390-083E-4D51-842D-0AB2EEB2F515}"/>
              </a:ext>
            </a:extLst>
          </p:cNvPr>
          <p:cNvSpPr>
            <a:spLocks noGrp="1"/>
          </p:cNvSpPr>
          <p:nvPr>
            <p:ph type="sldNum" sz="quarter" idx="11"/>
          </p:nvPr>
        </p:nvSpPr>
        <p:spPr/>
        <p:txBody>
          <a:bodyPr/>
          <a:lstStyle/>
          <a:p>
            <a:pPr marL="205699" marR="0" lvl="0" indent="-205699" algn="l" defTabSz="1088421" rtl="0" eaLnBrk="1" fontAlgn="auto" latinLnBrk="0" hangingPunct="1">
              <a:lnSpc>
                <a:spcPct val="90000"/>
              </a:lnSpc>
              <a:spcBef>
                <a:spcPts val="0"/>
              </a:spcBef>
              <a:spcAft>
                <a:spcPts val="0"/>
              </a:spcAft>
              <a:buClrTx/>
              <a:buSzPct val="120000"/>
              <a:buFontTx/>
              <a:buBlip>
                <a:blip r:embed="rId3"/>
              </a:buBlip>
              <a:tabLst/>
              <a:defRPr/>
            </a:pPr>
            <a:fld id="{104FC826-72BB-4AF1-BA01-A94F7396A7DC}" type="slidenum">
              <a:rPr kumimoji="0" lang="en-US" sz="2000" b="0" i="0" u="none" strike="noStrike" kern="1200" cap="all" spc="0" normalizeH="0" baseline="10000" noProof="0" smtClean="0">
                <a:ln>
                  <a:noFill/>
                </a:ln>
                <a:solidFill>
                  <a:srgbClr val="787871"/>
                </a:solidFill>
                <a:effectLst/>
                <a:uLnTx/>
                <a:uFillTx/>
                <a:latin typeface="MetricHPE"/>
                <a:ea typeface="+mn-ea"/>
                <a:cs typeface="+mn-cs"/>
              </a:rPr>
              <a:pPr marL="205699" marR="0" lvl="0" indent="-205699" algn="l" defTabSz="1088421" rtl="0" eaLnBrk="1" fontAlgn="auto" latinLnBrk="0" hangingPunct="1">
                <a:lnSpc>
                  <a:spcPct val="90000"/>
                </a:lnSpc>
                <a:spcBef>
                  <a:spcPts val="0"/>
                </a:spcBef>
                <a:spcAft>
                  <a:spcPts val="0"/>
                </a:spcAft>
                <a:buClrTx/>
                <a:buSzPct val="120000"/>
                <a:buFontTx/>
                <a:buBlip>
                  <a:blip r:embed="rId3"/>
                </a:buBlip>
                <a:tabLst/>
                <a:defRPr/>
              </a:pPr>
              <a:t>12</a:t>
            </a:fld>
            <a:endParaRPr kumimoji="0" lang="en-US" sz="2000" b="0" i="0" u="none" strike="noStrike" kern="1200" cap="all" spc="0" normalizeH="0" baseline="10000" noProof="0">
              <a:ln>
                <a:noFill/>
              </a:ln>
              <a:solidFill>
                <a:srgbClr val="787871"/>
              </a:solidFill>
              <a:effectLst/>
              <a:uLnTx/>
              <a:uFillTx/>
              <a:latin typeface="MetricHPE"/>
              <a:ea typeface="+mn-ea"/>
              <a:cs typeface="+mn-cs"/>
            </a:endParaRPr>
          </a:p>
        </p:txBody>
      </p:sp>
      <p:sp>
        <p:nvSpPr>
          <p:cNvPr id="8" name="TextBox 7">
            <a:extLst>
              <a:ext uri="{FF2B5EF4-FFF2-40B4-BE49-F238E27FC236}">
                <a16:creationId xmlns:a16="http://schemas.microsoft.com/office/drawing/2014/main" id="{F233C95D-A491-432C-82DE-D522115D80BF}"/>
              </a:ext>
            </a:extLst>
          </p:cNvPr>
          <p:cNvSpPr txBox="1"/>
          <p:nvPr/>
        </p:nvSpPr>
        <p:spPr>
          <a:xfrm>
            <a:off x="392290" y="5623147"/>
            <a:ext cx="6097508" cy="461665"/>
          </a:xfrm>
          <a:prstGeom prst="rect">
            <a:avLst/>
          </a:prstGeom>
          <a:noFill/>
          <a:ln w="57150">
            <a:noFill/>
            <a:miter lim="800000"/>
          </a:ln>
        </p:spPr>
        <p:txBody>
          <a:bodyPr wrap="square" lIns="0" tIns="0" rIns="0" bIns="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30000" noProof="0" dirty="0">
                <a:ln>
                  <a:noFill/>
                </a:ln>
                <a:solidFill>
                  <a:prstClr val="white"/>
                </a:solidFill>
                <a:effectLst/>
                <a:uLnTx/>
                <a:uFillTx/>
                <a:latin typeface="MetricHPE"/>
                <a:ea typeface="+mn-ea"/>
                <a:cs typeface="+mn-cs"/>
              </a:rPr>
              <a:t>1 </a:t>
            </a:r>
            <a:r>
              <a:rPr kumimoji="0" lang="en-GB" sz="1000" b="0" i="0" u="none" strike="noStrike" kern="1200" cap="none" spc="0" normalizeH="0" baseline="0" noProof="0" dirty="0">
                <a:ln>
                  <a:noFill/>
                </a:ln>
                <a:solidFill>
                  <a:prstClr val="white"/>
                </a:solidFill>
                <a:effectLst/>
                <a:uLnTx/>
                <a:uFillTx/>
                <a:latin typeface="MetricHPE"/>
                <a:ea typeface="+mn-ea"/>
                <a:cs typeface="+mn-cs"/>
              </a:rPr>
              <a:t>Comparison of infrastructure lifecycle management of HPE </a:t>
            </a:r>
            <a:r>
              <a:rPr kumimoji="0" lang="en-GB" sz="1000" b="0" i="0" u="none" strike="noStrike" kern="1200" cap="none" spc="0" normalizeH="0" baseline="0" noProof="0" dirty="0" err="1">
                <a:ln>
                  <a:noFill/>
                </a:ln>
                <a:solidFill>
                  <a:prstClr val="white"/>
                </a:solidFill>
                <a:effectLst/>
                <a:uLnTx/>
                <a:uFillTx/>
                <a:latin typeface="MetricHPE"/>
                <a:ea typeface="+mn-ea"/>
                <a:cs typeface="+mn-cs"/>
              </a:rPr>
              <a:t>Alletra</a:t>
            </a:r>
            <a:r>
              <a:rPr kumimoji="0" lang="en-GB" sz="1000" b="0" i="0" u="none" strike="noStrike" kern="1200" cap="none" spc="0" normalizeH="0" baseline="0" noProof="0" dirty="0">
                <a:ln>
                  <a:noFill/>
                </a:ln>
                <a:solidFill>
                  <a:prstClr val="white"/>
                </a:solidFill>
                <a:effectLst/>
                <a:uLnTx/>
                <a:uFillTx/>
                <a:latin typeface="MetricHPE"/>
                <a:ea typeface="+mn-ea"/>
                <a:cs typeface="+mn-cs"/>
              </a:rPr>
              <a:t> vs. ESG Market Research , April 2021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30000" noProof="0" dirty="0">
                <a:ln>
                  <a:noFill/>
                </a:ln>
                <a:solidFill>
                  <a:prstClr val="white"/>
                </a:solidFill>
                <a:effectLst/>
                <a:uLnTx/>
                <a:uFillTx/>
                <a:latin typeface="MetricHPE"/>
                <a:ea typeface="+mn-ea"/>
                <a:cs typeface="+mn-cs"/>
              </a:rPr>
              <a:t>2 </a:t>
            </a:r>
            <a:r>
              <a:rPr kumimoji="0" lang="en-GB" sz="1000" b="0" i="0" u="none" strike="noStrike" kern="1200" cap="none" spc="0" normalizeH="0" baseline="0" noProof="0" dirty="0">
                <a:ln>
                  <a:noFill/>
                </a:ln>
                <a:solidFill>
                  <a:prstClr val="white"/>
                </a:solidFill>
                <a:effectLst/>
                <a:uLnTx/>
                <a:uFillTx/>
                <a:latin typeface="MetricHPE"/>
                <a:ea typeface="+mn-ea"/>
                <a:cs typeface="+mn-cs"/>
              </a:rPr>
              <a:t>HPE 100% Availability Guarantee, HPE </a:t>
            </a:r>
            <a:r>
              <a:rPr kumimoji="0" lang="en-GB" sz="1000" b="0" i="0" u="none" strike="noStrike" kern="1200" cap="none" spc="0" normalizeH="0" baseline="0" noProof="0" dirty="0" err="1">
                <a:ln>
                  <a:noFill/>
                </a:ln>
                <a:solidFill>
                  <a:prstClr val="white"/>
                </a:solidFill>
                <a:effectLst/>
                <a:uLnTx/>
                <a:uFillTx/>
                <a:latin typeface="MetricHPE"/>
                <a:ea typeface="+mn-ea"/>
                <a:cs typeface="+mn-cs"/>
              </a:rPr>
              <a:t>Alletra</a:t>
            </a:r>
            <a:r>
              <a:rPr kumimoji="0" lang="en-GB" sz="1000" b="0" i="0" u="none" strike="noStrike" kern="1200" cap="none" spc="0" normalizeH="0" baseline="0" noProof="0" dirty="0">
                <a:ln>
                  <a:noFill/>
                </a:ln>
                <a:solidFill>
                  <a:prstClr val="white"/>
                </a:solidFill>
                <a:effectLst/>
                <a:uLnTx/>
                <a:uFillTx/>
                <a:latin typeface="MetricHPE"/>
                <a:ea typeface="+mn-ea"/>
                <a:cs typeface="+mn-cs"/>
              </a:rPr>
              <a:t> 9000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30000" noProof="0" dirty="0">
                <a:ln>
                  <a:noFill/>
                </a:ln>
                <a:solidFill>
                  <a:prstClr val="white"/>
                </a:solidFill>
                <a:effectLst/>
                <a:uLnTx/>
                <a:uFillTx/>
                <a:latin typeface="MetricHPE"/>
                <a:ea typeface="+mn-ea"/>
                <a:cs typeface="+mn-cs"/>
              </a:rPr>
              <a:t>3,4 </a:t>
            </a:r>
            <a:r>
              <a:rPr kumimoji="0" lang="en-GB" sz="1000" b="0" i="0" u="none" strike="noStrike" kern="1200" cap="none" spc="0" normalizeH="0" baseline="0" noProof="0" dirty="0">
                <a:ln>
                  <a:noFill/>
                </a:ln>
                <a:solidFill>
                  <a:prstClr val="white"/>
                </a:solidFill>
                <a:effectLst/>
                <a:uLnTx/>
                <a:uFillTx/>
                <a:latin typeface="MetricHPE"/>
                <a:ea typeface="+mn-ea"/>
                <a:cs typeface="+mn-cs"/>
              </a:rPr>
              <a:t>A commissioned study conducted by Forrester Consulting, The Total Economic Impact of HPE GreenLake, May 2022</a:t>
            </a:r>
          </a:p>
        </p:txBody>
      </p:sp>
      <p:cxnSp>
        <p:nvCxnSpPr>
          <p:cNvPr id="10" name="Straight Connector 9">
            <a:extLst>
              <a:ext uri="{FF2B5EF4-FFF2-40B4-BE49-F238E27FC236}">
                <a16:creationId xmlns:a16="http://schemas.microsoft.com/office/drawing/2014/main" id="{60E3D391-18FE-4C51-8D1A-3A87C077A8ED}"/>
              </a:ext>
            </a:extLst>
          </p:cNvPr>
          <p:cNvCxnSpPr/>
          <p:nvPr/>
        </p:nvCxnSpPr>
        <p:spPr>
          <a:xfrm>
            <a:off x="392290" y="1371600"/>
            <a:ext cx="4306459" cy="0"/>
          </a:xfrm>
          <a:prstGeom prst="line">
            <a:avLst/>
          </a:prstGeom>
          <a:ln w="38100"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51E2469-602D-45E1-B374-7218C5AFAE6C}"/>
              </a:ext>
            </a:extLst>
          </p:cNvPr>
          <p:cNvCxnSpPr/>
          <p:nvPr/>
        </p:nvCxnSpPr>
        <p:spPr>
          <a:xfrm>
            <a:off x="392290" y="2708495"/>
            <a:ext cx="4306459" cy="0"/>
          </a:xfrm>
          <a:prstGeom prst="line">
            <a:avLst/>
          </a:prstGeom>
          <a:ln w="38100"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DBE89B3-5391-4345-B3DC-56ACFDEB9C69}"/>
              </a:ext>
            </a:extLst>
          </p:cNvPr>
          <p:cNvCxnSpPr/>
          <p:nvPr/>
        </p:nvCxnSpPr>
        <p:spPr>
          <a:xfrm>
            <a:off x="392290" y="4045390"/>
            <a:ext cx="4306459" cy="0"/>
          </a:xfrm>
          <a:prstGeom prst="line">
            <a:avLst/>
          </a:prstGeom>
          <a:ln w="38100"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0588008-7BDC-4C2E-ADD2-3BB14848CC8B}"/>
              </a:ext>
            </a:extLst>
          </p:cNvPr>
          <p:cNvCxnSpPr/>
          <p:nvPr/>
        </p:nvCxnSpPr>
        <p:spPr>
          <a:xfrm>
            <a:off x="392290" y="5382286"/>
            <a:ext cx="4306459" cy="0"/>
          </a:xfrm>
          <a:prstGeom prst="line">
            <a:avLst/>
          </a:prstGeom>
          <a:ln w="38100"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62D5922-D99A-4EF4-94E0-8EF24012F3EF}"/>
              </a:ext>
            </a:extLst>
          </p:cNvPr>
          <p:cNvSpPr txBox="1"/>
          <p:nvPr/>
        </p:nvSpPr>
        <p:spPr>
          <a:xfrm>
            <a:off x="392290" y="1624549"/>
            <a:ext cx="4306459" cy="830997"/>
          </a:xfrm>
          <a:prstGeom prst="rect">
            <a:avLst/>
          </a:prstGeom>
          <a:noFill/>
          <a:ln w="57150">
            <a:noFill/>
            <a:miter lim="800000"/>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MetricHPE"/>
                <a:ea typeface="+mn-ea"/>
                <a:cs typeface="+mn-cs"/>
              </a:rPr>
              <a:t>Simplify Operations with Cloud Agility</a:t>
            </a:r>
          </a:p>
        </p:txBody>
      </p:sp>
      <p:sp>
        <p:nvSpPr>
          <p:cNvPr id="16" name="TextBox 15">
            <a:extLst>
              <a:ext uri="{FF2B5EF4-FFF2-40B4-BE49-F238E27FC236}">
                <a16:creationId xmlns:a16="http://schemas.microsoft.com/office/drawing/2014/main" id="{2BC2A42A-3DFF-4B01-9A20-AE73E3974AC0}"/>
              </a:ext>
            </a:extLst>
          </p:cNvPr>
          <p:cNvSpPr txBox="1"/>
          <p:nvPr/>
        </p:nvSpPr>
        <p:spPr>
          <a:xfrm>
            <a:off x="392290" y="3146110"/>
            <a:ext cx="4306459" cy="830997"/>
          </a:xfrm>
          <a:prstGeom prst="rect">
            <a:avLst/>
          </a:prstGeom>
          <a:noFill/>
          <a:ln w="57150">
            <a:noFill/>
            <a:miter lim="800000"/>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MetricHPE"/>
                <a:ea typeface="+mn-ea"/>
                <a:cs typeface="+mn-cs"/>
              </a:rPr>
              <a:t>Flexibility to consume as a service, on demand</a:t>
            </a:r>
          </a:p>
        </p:txBody>
      </p:sp>
      <p:sp>
        <p:nvSpPr>
          <p:cNvPr id="17" name="TextBox 16">
            <a:extLst>
              <a:ext uri="{FF2B5EF4-FFF2-40B4-BE49-F238E27FC236}">
                <a16:creationId xmlns:a16="http://schemas.microsoft.com/office/drawing/2014/main" id="{9C75ED08-BC60-4A5F-83C2-8F544A2AF1EB}"/>
              </a:ext>
            </a:extLst>
          </p:cNvPr>
          <p:cNvSpPr txBox="1"/>
          <p:nvPr/>
        </p:nvSpPr>
        <p:spPr>
          <a:xfrm>
            <a:off x="392290" y="4298339"/>
            <a:ext cx="4306459" cy="830997"/>
          </a:xfrm>
          <a:prstGeom prst="rect">
            <a:avLst/>
          </a:prstGeom>
          <a:noFill/>
          <a:ln w="57150">
            <a:noFill/>
            <a:miter lim="800000"/>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MetricHPE"/>
                <a:ea typeface="+mn-ea"/>
                <a:cs typeface="+mn-cs"/>
              </a:rPr>
              <a:t>Run any app</a:t>
            </a:r>
            <a:r>
              <a:rPr kumimoji="0" lang="en-US" sz="2400" b="1" i="0" u="none" strike="noStrike" kern="1200" cap="none" spc="0" normalizeH="0" baseline="0" noProof="0" dirty="0">
                <a:ln>
                  <a:noFill/>
                </a:ln>
                <a:solidFill>
                  <a:srgbClr val="FFFF00"/>
                </a:solidFill>
                <a:effectLst/>
                <a:uLnTx/>
                <a:uFillTx/>
                <a:latin typeface="MetricHPE" panose="020B0503030202060203" pitchFamily="34" charset="0"/>
                <a:ea typeface="+mn-ea"/>
                <a:cs typeface="+mn-cs"/>
              </a:rPr>
              <a:t>—</a:t>
            </a:r>
            <a:r>
              <a:rPr kumimoji="0" lang="en-US" sz="2400" b="1" i="0" u="none" strike="noStrike" kern="1200" cap="none" spc="0" normalizeH="0" baseline="0" noProof="0" dirty="0">
                <a:ln>
                  <a:noFill/>
                </a:ln>
                <a:solidFill>
                  <a:srgbClr val="FFFF00"/>
                </a:solidFill>
                <a:effectLst/>
                <a:uLnTx/>
                <a:uFillTx/>
                <a:latin typeface="MetricHPE"/>
                <a:ea typeface="+mn-ea"/>
                <a:cs typeface="+mn-cs"/>
              </a:rPr>
              <a:t>without compromise</a:t>
            </a:r>
            <a:endParaRPr kumimoji="0" lang="en-GB" sz="2400" b="1" i="0" u="none" strike="noStrike" kern="1200" cap="none" spc="0" normalizeH="0" baseline="0" noProof="0" dirty="0">
              <a:ln>
                <a:noFill/>
              </a:ln>
              <a:solidFill>
                <a:srgbClr val="FFFF00"/>
              </a:solidFill>
              <a:effectLst/>
              <a:uLnTx/>
              <a:uFillTx/>
              <a:latin typeface="MetricHPE"/>
              <a:ea typeface="+mn-ea"/>
              <a:cs typeface="+mn-cs"/>
            </a:endParaRPr>
          </a:p>
        </p:txBody>
      </p:sp>
      <p:sp>
        <p:nvSpPr>
          <p:cNvPr id="18" name="Rectangle 17">
            <a:extLst>
              <a:ext uri="{FF2B5EF4-FFF2-40B4-BE49-F238E27FC236}">
                <a16:creationId xmlns:a16="http://schemas.microsoft.com/office/drawing/2014/main" id="{186E1F1E-72F8-4D66-8B58-6D97E335A6CF}"/>
              </a:ext>
            </a:extLst>
          </p:cNvPr>
          <p:cNvSpPr/>
          <p:nvPr/>
        </p:nvSpPr>
        <p:spPr bwMode="ltGray">
          <a:xfrm>
            <a:off x="5024673" y="1371600"/>
            <a:ext cx="6786327" cy="4010681"/>
          </a:xfrm>
          <a:prstGeom prst="rect">
            <a:avLst/>
          </a:prstGeom>
          <a:ln w="38100" cap="rnd">
            <a:solidFill>
              <a:schemeClr val="accent5"/>
            </a:solidFill>
            <a:prstDash val="sysDot"/>
          </a:ln>
        </p:spPr>
        <p:style>
          <a:lnRef idx="1">
            <a:schemeClr val="accent1"/>
          </a:lnRef>
          <a:fillRef idx="0">
            <a:schemeClr val="accent1"/>
          </a:fillRef>
          <a:effectRef idx="0">
            <a:schemeClr val="accent1"/>
          </a:effectRef>
          <a:fontRef idx="minor">
            <a:schemeClr val="tx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etricHPE"/>
              <a:ea typeface="+mn-ea"/>
              <a:cs typeface="+mn-cs"/>
            </a:endParaRPr>
          </a:p>
        </p:txBody>
      </p:sp>
      <p:sp>
        <p:nvSpPr>
          <p:cNvPr id="19" name="Rectangle 18">
            <a:extLst>
              <a:ext uri="{FF2B5EF4-FFF2-40B4-BE49-F238E27FC236}">
                <a16:creationId xmlns:a16="http://schemas.microsoft.com/office/drawing/2014/main" id="{A46009ED-26DF-4ED1-96DF-48B58D6CF646}"/>
              </a:ext>
            </a:extLst>
          </p:cNvPr>
          <p:cNvSpPr/>
          <p:nvPr/>
        </p:nvSpPr>
        <p:spPr>
          <a:xfrm>
            <a:off x="5362223" y="969528"/>
            <a:ext cx="6111227" cy="406265"/>
          </a:xfrm>
          <a:prstGeom prst="rect">
            <a:avLst/>
          </a:prstGeom>
        </p:spPr>
        <p:txBody>
          <a:bodyPr wrap="square">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2400" b="1" i="0" u="none" strike="noStrike" kern="1200" cap="all" spc="0" normalizeH="0" baseline="0" noProof="0">
                <a:ln>
                  <a:noFill/>
                </a:ln>
                <a:solidFill>
                  <a:prstClr val="white"/>
                </a:solidFill>
                <a:effectLst/>
                <a:uLnTx/>
                <a:uFillTx/>
                <a:latin typeface="MetricHPE" panose="020B0503030202060203" pitchFamily="34" charset="0"/>
                <a:ea typeface="+mn-ea"/>
                <a:cs typeface="+mn-cs"/>
              </a:rPr>
              <a:t>Storage-as-a-service</a:t>
            </a:r>
            <a:endParaRPr kumimoji="0" lang="en-US" sz="2400" b="1" i="0" u="none" strike="noStrike" kern="1200" cap="none" spc="0" normalizeH="0" baseline="0" noProof="0">
              <a:ln>
                <a:noFill/>
              </a:ln>
              <a:solidFill>
                <a:prstClr val="white"/>
              </a:solidFill>
              <a:effectLst/>
              <a:uLnTx/>
              <a:uFillTx/>
              <a:latin typeface="MetricHPE" panose="020B0503030202060203" pitchFamily="34" charset="0"/>
              <a:ea typeface="+mn-ea"/>
              <a:cs typeface="+mn-cs"/>
            </a:endParaRPr>
          </a:p>
        </p:txBody>
      </p:sp>
      <p:sp>
        <p:nvSpPr>
          <p:cNvPr id="20" name="TextBox 19">
            <a:extLst>
              <a:ext uri="{FF2B5EF4-FFF2-40B4-BE49-F238E27FC236}">
                <a16:creationId xmlns:a16="http://schemas.microsoft.com/office/drawing/2014/main" id="{95176916-277C-4B97-AA1D-E89C6FFB5AA0}"/>
              </a:ext>
            </a:extLst>
          </p:cNvPr>
          <p:cNvSpPr txBox="1"/>
          <p:nvPr/>
        </p:nvSpPr>
        <p:spPr>
          <a:xfrm>
            <a:off x="6428819" y="5193869"/>
            <a:ext cx="3978035" cy="332399"/>
          </a:xfrm>
          <a:prstGeom prst="rect">
            <a:avLst/>
          </a:prstGeom>
          <a:solidFill>
            <a:schemeClr val="accent5"/>
          </a:solidFill>
          <a:ln w="57150">
            <a:noFill/>
            <a:miter lim="800000"/>
          </a:ln>
        </p:spPr>
        <p:txBody>
          <a:bodyPr wrap="square" lIns="0" tIns="0" rIns="0" bIns="0" rtlCol="0" anchor="ctr">
            <a:noAutofit/>
          </a:bodyPr>
          <a:lstStyle/>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MetricHPE"/>
                <a:ea typeface="+mn-ea"/>
                <a:cs typeface="+mn-cs"/>
              </a:rPr>
              <a:t>HPE</a:t>
            </a:r>
            <a:r>
              <a:rPr kumimoji="0" lang="en-US" sz="2400" b="0" i="0" u="none" strike="noStrike" kern="1200" cap="none" spc="0" normalizeH="0" baseline="0" noProof="0">
                <a:ln>
                  <a:noFill/>
                </a:ln>
                <a:solidFill>
                  <a:prstClr val="black"/>
                </a:solidFill>
                <a:effectLst/>
                <a:uLnTx/>
                <a:uFillTx/>
                <a:latin typeface="MetricHPE"/>
                <a:ea typeface="+mn-ea"/>
                <a:cs typeface="+mn-cs"/>
              </a:rPr>
              <a:t> GreenLake for storage</a:t>
            </a:r>
          </a:p>
        </p:txBody>
      </p:sp>
      <p:sp>
        <p:nvSpPr>
          <p:cNvPr id="21" name="TextBox 20">
            <a:extLst>
              <a:ext uri="{FF2B5EF4-FFF2-40B4-BE49-F238E27FC236}">
                <a16:creationId xmlns:a16="http://schemas.microsoft.com/office/drawing/2014/main" id="{B3FD849B-B1B9-4F66-9FC3-0B020A656D54}"/>
              </a:ext>
            </a:extLst>
          </p:cNvPr>
          <p:cNvSpPr txBox="1"/>
          <p:nvPr/>
        </p:nvSpPr>
        <p:spPr>
          <a:xfrm>
            <a:off x="6142582" y="2818341"/>
            <a:ext cx="2646750" cy="341632"/>
          </a:xfrm>
          <a:prstGeom prst="rect">
            <a:avLst/>
          </a:prstGeom>
          <a:noFill/>
          <a:ln w="57150">
            <a:noFill/>
            <a:miter lim="800000"/>
          </a:ln>
        </p:spPr>
        <p:txBody>
          <a:bodyPr wrap="square">
            <a:spAutoFit/>
          </a:bodyPr>
          <a:lstStyle/>
          <a:p>
            <a:pPr marL="0" marR="0" lvl="0" indent="0" algn="ctr" defTabSz="914400" rtl="0" eaLnBrk="1" fontAlgn="auto" latinLnBrk="0" hangingPunct="1">
              <a:lnSpc>
                <a:spcPct val="90000"/>
              </a:lnSpc>
              <a:spcBef>
                <a:spcPts val="40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tricHPE"/>
              <a:ea typeface="+mn-ea"/>
              <a:cs typeface="+mn-cs"/>
            </a:endParaRPr>
          </a:p>
        </p:txBody>
      </p:sp>
      <p:sp>
        <p:nvSpPr>
          <p:cNvPr id="23" name="TextBox 22">
            <a:extLst>
              <a:ext uri="{FF2B5EF4-FFF2-40B4-BE49-F238E27FC236}">
                <a16:creationId xmlns:a16="http://schemas.microsoft.com/office/drawing/2014/main" id="{0A0A00FB-2E2C-48C2-B14D-79649C77B053}"/>
              </a:ext>
            </a:extLst>
          </p:cNvPr>
          <p:cNvSpPr txBox="1"/>
          <p:nvPr/>
        </p:nvSpPr>
        <p:spPr>
          <a:xfrm>
            <a:off x="5270591" y="3375746"/>
            <a:ext cx="2962093" cy="304699"/>
          </a:xfrm>
          <a:prstGeom prst="rect">
            <a:avLst/>
          </a:prstGeom>
        </p:spPr>
        <p:txBody>
          <a:bodyPr vert="horz" wrap="square" lIns="0" tIns="0" rIns="0" bIns="0" rtlCol="0">
            <a:spAutoFit/>
          </a:bodyPr>
          <a:lstStyle/>
          <a:p>
            <a:pPr marL="0" marR="0" lvl="0" indent="0" algn="l" defTabSz="1088421" rtl="0" eaLnBrk="1" fontAlgn="auto" latinLnBrk="0" hangingPunct="1">
              <a:lnSpc>
                <a:spcPct val="90000"/>
              </a:lnSpc>
              <a:spcBef>
                <a:spcPts val="0"/>
              </a:spcBef>
              <a:spcAft>
                <a:spcPts val="200"/>
              </a:spcAft>
              <a:buClrTx/>
              <a:buSzTx/>
              <a:buFontTx/>
              <a:buNone/>
              <a:tabLst/>
              <a:defRPr/>
            </a:pPr>
            <a:r>
              <a:rPr kumimoji="0" lang="en-US" sz="2200" b="1" i="0" u="none" strike="noStrike" kern="1200" cap="none" spc="0" normalizeH="0" baseline="0" noProof="0">
                <a:ln>
                  <a:noFill/>
                </a:ln>
                <a:solidFill>
                  <a:prstClr val="white"/>
                </a:solidFill>
                <a:effectLst/>
                <a:uLnTx/>
                <a:uFillTx/>
                <a:latin typeface="MetricHPE" panose="020B0503030202060203" pitchFamily="34" charset="0"/>
                <a:ea typeface="+mn-ea"/>
                <a:cs typeface="+mn-cs"/>
              </a:rPr>
              <a:t>Speed Time to Value</a:t>
            </a:r>
          </a:p>
        </p:txBody>
      </p:sp>
      <p:sp>
        <p:nvSpPr>
          <p:cNvPr id="24" name="TextBox 23">
            <a:extLst>
              <a:ext uri="{FF2B5EF4-FFF2-40B4-BE49-F238E27FC236}">
                <a16:creationId xmlns:a16="http://schemas.microsoft.com/office/drawing/2014/main" id="{782ECC1A-A347-4FED-8CE1-9F45C6C02F8C}"/>
              </a:ext>
            </a:extLst>
          </p:cNvPr>
          <p:cNvSpPr txBox="1"/>
          <p:nvPr/>
        </p:nvSpPr>
        <p:spPr>
          <a:xfrm>
            <a:off x="5270591" y="3842908"/>
            <a:ext cx="1645135" cy="553870"/>
          </a:xfrm>
          <a:prstGeom prst="rect">
            <a:avLst/>
          </a:prstGeom>
        </p:spPr>
        <p:txBody>
          <a:bodyPr vert="horz" wrap="square" lIns="0" tIns="0" rIns="0" bIns="0" rtlCol="0" anchor="t">
            <a:spAutoFit/>
          </a:bodyPr>
          <a:lstStyle/>
          <a:p>
            <a:pPr marL="0" marR="0" lvl="0" indent="0" algn="l" defTabSz="1088421" rtl="0" eaLnBrk="1" fontAlgn="auto" latinLnBrk="0" hangingPunct="1">
              <a:lnSpc>
                <a:spcPct val="90000"/>
              </a:lnSpc>
              <a:spcBef>
                <a:spcPts val="0"/>
              </a:spcBef>
              <a:spcAft>
                <a:spcPts val="800"/>
              </a:spcAft>
              <a:buClrTx/>
              <a:buSzTx/>
              <a:buFontTx/>
              <a:buNone/>
              <a:tabLst/>
              <a:defRPr/>
            </a:pPr>
            <a:r>
              <a:rPr kumimoji="0" lang="en-US" sz="3950" b="1" i="0" u="none" strike="noStrike" kern="1200" cap="none" spc="0" normalizeH="0" baseline="0" noProof="0">
                <a:ln>
                  <a:noFill/>
                </a:ln>
                <a:solidFill>
                  <a:prstClr val="white"/>
                </a:solidFill>
                <a:effectLst/>
                <a:uLnTx/>
                <a:uFillTx/>
                <a:latin typeface="MetricHPE"/>
                <a:ea typeface="+mn-ea"/>
                <a:cs typeface="+mn-cs"/>
              </a:rPr>
              <a:t>80%</a:t>
            </a:r>
          </a:p>
        </p:txBody>
      </p:sp>
      <p:sp>
        <p:nvSpPr>
          <p:cNvPr id="25" name="TextBox 24">
            <a:extLst>
              <a:ext uri="{FF2B5EF4-FFF2-40B4-BE49-F238E27FC236}">
                <a16:creationId xmlns:a16="http://schemas.microsoft.com/office/drawing/2014/main" id="{E2BBD9AE-C642-49C0-A179-38F637763F62}"/>
              </a:ext>
            </a:extLst>
          </p:cNvPr>
          <p:cNvSpPr txBox="1"/>
          <p:nvPr/>
        </p:nvSpPr>
        <p:spPr>
          <a:xfrm>
            <a:off x="5270591" y="4378298"/>
            <a:ext cx="3051308" cy="221599"/>
          </a:xfrm>
          <a:prstGeom prst="rect">
            <a:avLst/>
          </a:prstGeom>
        </p:spPr>
        <p:txBody>
          <a:bodyPr vert="horz" wrap="square" lIns="0" tIns="0" rIns="0" bIns="0" rtlCol="0">
            <a:spAutoFit/>
          </a:bodyPr>
          <a:lstStyle/>
          <a:p>
            <a:pPr marL="0" marR="0" lvl="0" indent="0" algn="l" defTabSz="1088421" rtl="0" eaLnBrk="1" fontAlgn="auto" latinLnBrk="0" hangingPunct="1">
              <a:lnSpc>
                <a:spcPct val="90000"/>
              </a:lnSpc>
              <a:spcBef>
                <a:spcPts val="0"/>
              </a:spcBef>
              <a:spcAft>
                <a:spcPts val="800"/>
              </a:spcAft>
              <a:buClrTx/>
              <a:buSzTx/>
              <a:buFontTx/>
              <a:buNone/>
              <a:tabLst/>
              <a:defRPr/>
            </a:pPr>
            <a:r>
              <a:rPr kumimoji="0" lang="en-US" sz="1600" b="0" i="0" u="none" strike="noStrike" kern="1200" cap="none" spc="0" normalizeH="0" baseline="0" noProof="0">
                <a:ln>
                  <a:noFill/>
                </a:ln>
                <a:solidFill>
                  <a:prstClr val="white"/>
                </a:solidFill>
                <a:effectLst/>
                <a:uLnTx/>
                <a:uFillTx/>
                <a:latin typeface="MetricHPE" panose="020B0503030202060203" pitchFamily="34" charset="0"/>
                <a:ea typeface="+mn-ea"/>
                <a:cs typeface="+mn-cs"/>
              </a:rPr>
              <a:t>Shorter time to deliver projects</a:t>
            </a:r>
            <a:r>
              <a:rPr kumimoji="0" lang="en-US" sz="1600" b="0" i="0" u="none" strike="noStrike" kern="1200" cap="none" spc="0" normalizeH="0" baseline="0" noProof="0">
                <a:ln>
                  <a:noFill/>
                </a:ln>
                <a:solidFill>
                  <a:prstClr val="white"/>
                </a:solidFill>
                <a:effectLst/>
                <a:uLnTx/>
                <a:uFillTx/>
                <a:latin typeface="MetricHPE" panose="020B0503030202060203" pitchFamily="34" charset="0"/>
                <a:ea typeface="+mn-ea"/>
                <a:cs typeface="Arial" panose="020B0604020202020204" pitchFamily="34" charset="0"/>
              </a:rPr>
              <a:t>³</a:t>
            </a:r>
            <a:endParaRPr kumimoji="0" lang="en-US" sz="1600" b="0" i="0" u="none" strike="noStrike" kern="1200" cap="none" spc="0" normalizeH="0" baseline="30000" noProof="0">
              <a:ln>
                <a:noFill/>
              </a:ln>
              <a:solidFill>
                <a:prstClr val="white"/>
              </a:solidFill>
              <a:effectLst/>
              <a:uLnTx/>
              <a:uFillTx/>
              <a:latin typeface="MetricHPE" panose="020B0503030202060203" pitchFamily="34" charset="0"/>
              <a:ea typeface="+mn-ea"/>
              <a:cs typeface="+mn-cs"/>
            </a:endParaRPr>
          </a:p>
        </p:txBody>
      </p:sp>
      <p:sp>
        <p:nvSpPr>
          <p:cNvPr id="26" name="Freeform 17">
            <a:extLst>
              <a:ext uri="{FF2B5EF4-FFF2-40B4-BE49-F238E27FC236}">
                <a16:creationId xmlns:a16="http://schemas.microsoft.com/office/drawing/2014/main" id="{F971F5AA-9365-41E6-8963-3C74E7E52126}"/>
              </a:ext>
            </a:extLst>
          </p:cNvPr>
          <p:cNvSpPr/>
          <p:nvPr/>
        </p:nvSpPr>
        <p:spPr>
          <a:xfrm>
            <a:off x="5270591" y="3738817"/>
            <a:ext cx="2753574" cy="45719"/>
          </a:xfrm>
          <a:custGeom>
            <a:avLst/>
            <a:gdLst>
              <a:gd name="connsiteX0" fmla="*/ 0 w 4554416"/>
              <a:gd name="connsiteY0" fmla="*/ 0 h 0"/>
              <a:gd name="connsiteX1" fmla="*/ 4554416 w 4554416"/>
              <a:gd name="connsiteY1" fmla="*/ 0 h 0"/>
            </a:gdLst>
            <a:ahLst/>
            <a:cxnLst>
              <a:cxn ang="0">
                <a:pos x="connsiteX0" y="connsiteY0"/>
              </a:cxn>
              <a:cxn ang="0">
                <a:pos x="connsiteX1" y="connsiteY1"/>
              </a:cxn>
            </a:cxnLst>
            <a:rect l="l" t="t" r="r" b="b"/>
            <a:pathLst>
              <a:path w="4554416">
                <a:moveTo>
                  <a:pt x="0" y="0"/>
                </a:moveTo>
                <a:lnTo>
                  <a:pt x="4554416" y="0"/>
                </a:lnTo>
              </a:path>
            </a:pathLst>
          </a:cu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421" rtl="0" eaLnBrk="1" fontAlgn="auto" latinLnBrk="0" hangingPunct="1">
              <a:lnSpc>
                <a:spcPct val="100000"/>
              </a:lnSpc>
              <a:spcBef>
                <a:spcPts val="0"/>
              </a:spcBef>
              <a:spcAft>
                <a:spcPts val="0"/>
              </a:spcAft>
              <a:buClrTx/>
              <a:buSzTx/>
              <a:buFontTx/>
              <a:buNone/>
              <a:tabLst/>
              <a:defRPr/>
            </a:pPr>
            <a:endParaRPr kumimoji="0" lang="en-US" sz="2150" b="0" i="0" u="none" strike="noStrike" kern="1200" cap="none" spc="0" normalizeH="0" baseline="0" noProof="0">
              <a:ln>
                <a:noFill/>
              </a:ln>
              <a:solidFill>
                <a:prstClr val="white"/>
              </a:solidFill>
              <a:effectLst/>
              <a:uLnTx/>
              <a:uFillTx/>
              <a:latin typeface="MetricHPE"/>
              <a:ea typeface="+mn-ea"/>
              <a:cs typeface="+mn-cs"/>
            </a:endParaRPr>
          </a:p>
        </p:txBody>
      </p:sp>
      <p:sp>
        <p:nvSpPr>
          <p:cNvPr id="28" name="TextBox 27">
            <a:extLst>
              <a:ext uri="{FF2B5EF4-FFF2-40B4-BE49-F238E27FC236}">
                <a16:creationId xmlns:a16="http://schemas.microsoft.com/office/drawing/2014/main" id="{C9C2EA6D-D92D-45B8-A403-37F455F86EA7}"/>
              </a:ext>
            </a:extLst>
          </p:cNvPr>
          <p:cNvSpPr txBox="1"/>
          <p:nvPr/>
        </p:nvSpPr>
        <p:spPr>
          <a:xfrm>
            <a:off x="5270591" y="1497930"/>
            <a:ext cx="2834025" cy="304699"/>
          </a:xfrm>
          <a:prstGeom prst="rect">
            <a:avLst/>
          </a:prstGeom>
        </p:spPr>
        <p:txBody>
          <a:bodyPr vert="horz" wrap="square" lIns="0" tIns="0" rIns="0" bIns="0" rtlCol="0">
            <a:spAutoFit/>
          </a:bodyPr>
          <a:lstStyle/>
          <a:p>
            <a:pPr marL="0" marR="0" lvl="0" indent="0" algn="l" defTabSz="1088421" rtl="0" eaLnBrk="1" fontAlgn="auto" latinLnBrk="0" hangingPunct="1">
              <a:lnSpc>
                <a:spcPct val="90000"/>
              </a:lnSpc>
              <a:spcBef>
                <a:spcPts val="0"/>
              </a:spcBef>
              <a:spcAft>
                <a:spcPts val="200"/>
              </a:spcAft>
              <a:buClrTx/>
              <a:buSzTx/>
              <a:buFontTx/>
              <a:buNone/>
              <a:tabLst/>
              <a:defRPr/>
            </a:pPr>
            <a:r>
              <a:rPr kumimoji="0" lang="en-US" sz="2200" b="1" i="0" u="none" strike="noStrike" kern="1200" cap="none" spc="0" normalizeH="0" baseline="0" noProof="0">
                <a:ln>
                  <a:noFill/>
                </a:ln>
                <a:solidFill>
                  <a:prstClr val="white"/>
                </a:solidFill>
                <a:effectLst/>
                <a:uLnTx/>
                <a:uFillTx/>
                <a:latin typeface="MetricHPE" panose="020B0503030202060203" pitchFamily="34" charset="0"/>
                <a:ea typeface="+mn-ea"/>
                <a:cs typeface="+mn-cs"/>
              </a:rPr>
              <a:t>Boost Agility</a:t>
            </a:r>
          </a:p>
        </p:txBody>
      </p:sp>
      <p:sp>
        <p:nvSpPr>
          <p:cNvPr id="29" name="TextBox 28">
            <a:extLst>
              <a:ext uri="{FF2B5EF4-FFF2-40B4-BE49-F238E27FC236}">
                <a16:creationId xmlns:a16="http://schemas.microsoft.com/office/drawing/2014/main" id="{ED5D529E-54A6-41D7-94F0-4B0CAD0CC1B3}"/>
              </a:ext>
            </a:extLst>
          </p:cNvPr>
          <p:cNvSpPr txBox="1"/>
          <p:nvPr/>
        </p:nvSpPr>
        <p:spPr>
          <a:xfrm>
            <a:off x="5270591" y="1992334"/>
            <a:ext cx="1601068" cy="553870"/>
          </a:xfrm>
          <a:prstGeom prst="rect">
            <a:avLst/>
          </a:prstGeom>
        </p:spPr>
        <p:txBody>
          <a:bodyPr vert="horz" wrap="square" lIns="0" tIns="0" rIns="0" bIns="0" rtlCol="0">
            <a:spAutoFit/>
          </a:bodyPr>
          <a:lstStyle/>
          <a:p>
            <a:pPr marL="0" marR="0" lvl="0" indent="0" algn="l" defTabSz="1088421" rtl="0" eaLnBrk="1" fontAlgn="auto" latinLnBrk="0" hangingPunct="1">
              <a:lnSpc>
                <a:spcPct val="90000"/>
              </a:lnSpc>
              <a:spcBef>
                <a:spcPts val="0"/>
              </a:spcBef>
              <a:spcAft>
                <a:spcPts val="800"/>
              </a:spcAft>
              <a:buClrTx/>
              <a:buSzTx/>
              <a:buFontTx/>
              <a:buNone/>
              <a:tabLst/>
              <a:defRPr/>
            </a:pPr>
            <a:r>
              <a:rPr kumimoji="0" lang="en-US" sz="3999" b="1" i="0" u="none" strike="noStrike" kern="1200" cap="none" spc="0" normalizeH="0" baseline="0" noProof="0">
                <a:ln>
                  <a:noFill/>
                </a:ln>
                <a:solidFill>
                  <a:prstClr val="white"/>
                </a:solidFill>
                <a:effectLst/>
                <a:uLnTx/>
                <a:uFillTx/>
                <a:latin typeface="MetricHPE" panose="020B0503030202060203" pitchFamily="34" charset="0"/>
                <a:ea typeface="+mn-ea"/>
                <a:cs typeface="+mn-cs"/>
              </a:rPr>
              <a:t>98%</a:t>
            </a:r>
          </a:p>
        </p:txBody>
      </p:sp>
      <p:sp>
        <p:nvSpPr>
          <p:cNvPr id="30" name="TextBox 29">
            <a:extLst>
              <a:ext uri="{FF2B5EF4-FFF2-40B4-BE49-F238E27FC236}">
                <a16:creationId xmlns:a16="http://schemas.microsoft.com/office/drawing/2014/main" id="{9D7354A9-9DCE-468E-8DD1-E233E96DABAD}"/>
              </a:ext>
            </a:extLst>
          </p:cNvPr>
          <p:cNvSpPr txBox="1"/>
          <p:nvPr/>
        </p:nvSpPr>
        <p:spPr>
          <a:xfrm>
            <a:off x="5270591" y="2551544"/>
            <a:ext cx="2891140" cy="221599"/>
          </a:xfrm>
          <a:prstGeom prst="rect">
            <a:avLst/>
          </a:prstGeom>
        </p:spPr>
        <p:txBody>
          <a:bodyPr vert="horz" wrap="square" lIns="0" tIns="0" rIns="0" bIns="0" rtlCol="0">
            <a:spAutoFit/>
          </a:bodyPr>
          <a:lstStyle/>
          <a:p>
            <a:pPr marL="0" marR="0" lvl="0" indent="0" algn="l" defTabSz="1088421" rtl="0" eaLnBrk="1" fontAlgn="auto" latinLnBrk="0" hangingPunct="1">
              <a:lnSpc>
                <a:spcPct val="90000"/>
              </a:lnSpc>
              <a:spcBef>
                <a:spcPts val="0"/>
              </a:spcBef>
              <a:spcAft>
                <a:spcPts val="800"/>
              </a:spcAft>
              <a:buClrTx/>
              <a:buSzTx/>
              <a:buFontTx/>
              <a:buNone/>
              <a:tabLst/>
              <a:defRPr/>
            </a:pPr>
            <a:r>
              <a:rPr kumimoji="0" lang="en-US" sz="1600" b="0" i="0" u="none" strike="noStrike" kern="1200" cap="none" spc="0" normalizeH="0" baseline="0" noProof="0">
                <a:ln>
                  <a:noFill/>
                </a:ln>
                <a:solidFill>
                  <a:prstClr val="white"/>
                </a:solidFill>
                <a:effectLst/>
                <a:uLnTx/>
                <a:uFillTx/>
                <a:latin typeface="MetricHPE" panose="020B0503030202060203" pitchFamily="34" charset="0"/>
                <a:ea typeface="+mn-ea"/>
                <a:cs typeface="+mn-cs"/>
              </a:rPr>
              <a:t>Operational time savings</a:t>
            </a:r>
            <a:r>
              <a:rPr kumimoji="0" lang="en-US" sz="1600" b="0" i="0" u="none" strike="noStrike" kern="1200" cap="none" spc="0" normalizeH="0" baseline="30000" noProof="0">
                <a:ln>
                  <a:noFill/>
                </a:ln>
                <a:solidFill>
                  <a:prstClr val="white"/>
                </a:solidFill>
                <a:effectLst/>
                <a:uLnTx/>
                <a:uFillTx/>
                <a:latin typeface="MetricHPE" panose="020B0503030202060203" pitchFamily="34" charset="0"/>
                <a:ea typeface="+mn-ea"/>
                <a:cs typeface="+mn-cs"/>
              </a:rPr>
              <a:t>1</a:t>
            </a:r>
          </a:p>
        </p:txBody>
      </p:sp>
      <p:sp>
        <p:nvSpPr>
          <p:cNvPr id="31" name="Freeform 17">
            <a:extLst>
              <a:ext uri="{FF2B5EF4-FFF2-40B4-BE49-F238E27FC236}">
                <a16:creationId xmlns:a16="http://schemas.microsoft.com/office/drawing/2014/main" id="{63B16070-026C-4A21-8893-B968D13BD822}"/>
              </a:ext>
            </a:extLst>
          </p:cNvPr>
          <p:cNvSpPr/>
          <p:nvPr/>
        </p:nvSpPr>
        <p:spPr>
          <a:xfrm>
            <a:off x="5270591" y="1874622"/>
            <a:ext cx="2753574" cy="45719"/>
          </a:xfrm>
          <a:custGeom>
            <a:avLst/>
            <a:gdLst>
              <a:gd name="connsiteX0" fmla="*/ 0 w 4554416"/>
              <a:gd name="connsiteY0" fmla="*/ 0 h 0"/>
              <a:gd name="connsiteX1" fmla="*/ 4554416 w 4554416"/>
              <a:gd name="connsiteY1" fmla="*/ 0 h 0"/>
            </a:gdLst>
            <a:ahLst/>
            <a:cxnLst>
              <a:cxn ang="0">
                <a:pos x="connsiteX0" y="connsiteY0"/>
              </a:cxn>
              <a:cxn ang="0">
                <a:pos x="connsiteX1" y="connsiteY1"/>
              </a:cxn>
            </a:cxnLst>
            <a:rect l="l" t="t" r="r" b="b"/>
            <a:pathLst>
              <a:path w="4554416">
                <a:moveTo>
                  <a:pt x="0" y="0"/>
                </a:moveTo>
                <a:lnTo>
                  <a:pt x="4554416" y="0"/>
                </a:lnTo>
              </a:path>
            </a:pathLst>
          </a:cu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421" rtl="0" eaLnBrk="1" fontAlgn="auto" latinLnBrk="0" hangingPunct="1">
              <a:lnSpc>
                <a:spcPct val="100000"/>
              </a:lnSpc>
              <a:spcBef>
                <a:spcPts val="0"/>
              </a:spcBef>
              <a:spcAft>
                <a:spcPts val="0"/>
              </a:spcAft>
              <a:buClrTx/>
              <a:buSzTx/>
              <a:buFontTx/>
              <a:buNone/>
              <a:tabLst/>
              <a:defRPr/>
            </a:pPr>
            <a:endParaRPr kumimoji="0" lang="en-US" sz="2150" b="0" i="0" u="none" strike="noStrike" kern="1200" cap="none" spc="0" normalizeH="0" baseline="0" noProof="0">
              <a:ln>
                <a:noFill/>
              </a:ln>
              <a:solidFill>
                <a:prstClr val="white"/>
              </a:solidFill>
              <a:effectLst/>
              <a:uLnTx/>
              <a:uFillTx/>
              <a:latin typeface="MetricHPE"/>
              <a:ea typeface="+mn-ea"/>
              <a:cs typeface="+mn-cs"/>
            </a:endParaRPr>
          </a:p>
        </p:txBody>
      </p:sp>
      <p:sp>
        <p:nvSpPr>
          <p:cNvPr id="33" name="TextBox 32">
            <a:extLst>
              <a:ext uri="{FF2B5EF4-FFF2-40B4-BE49-F238E27FC236}">
                <a16:creationId xmlns:a16="http://schemas.microsoft.com/office/drawing/2014/main" id="{B37450B0-0724-40D6-BF5B-CC621C62929B}"/>
              </a:ext>
            </a:extLst>
          </p:cNvPr>
          <p:cNvSpPr txBox="1"/>
          <p:nvPr/>
        </p:nvSpPr>
        <p:spPr>
          <a:xfrm>
            <a:off x="9143786" y="1497930"/>
            <a:ext cx="2382060" cy="304699"/>
          </a:xfrm>
          <a:prstGeom prst="rect">
            <a:avLst/>
          </a:prstGeom>
        </p:spPr>
        <p:txBody>
          <a:bodyPr vert="horz" wrap="square" lIns="0" tIns="0" rIns="0" bIns="0" rtlCol="0">
            <a:spAutoFit/>
          </a:bodyPr>
          <a:lstStyle/>
          <a:p>
            <a:pPr marL="0" marR="0" lvl="0" indent="0" algn="l" defTabSz="1088421" rtl="0" eaLnBrk="1" fontAlgn="auto" latinLnBrk="0" hangingPunct="1">
              <a:lnSpc>
                <a:spcPct val="90000"/>
              </a:lnSpc>
              <a:spcBef>
                <a:spcPts val="0"/>
              </a:spcBef>
              <a:spcAft>
                <a:spcPts val="200"/>
              </a:spcAft>
              <a:buClrTx/>
              <a:buSzTx/>
              <a:buFontTx/>
              <a:buNone/>
              <a:tabLst/>
              <a:defRPr/>
            </a:pPr>
            <a:r>
              <a:rPr kumimoji="0" lang="en-US" sz="2200" b="1" i="0" u="none" strike="noStrike" kern="1200" cap="none" spc="0" normalizeH="0" baseline="0" noProof="0">
                <a:ln>
                  <a:noFill/>
                </a:ln>
                <a:solidFill>
                  <a:prstClr val="white"/>
                </a:solidFill>
                <a:effectLst/>
                <a:uLnTx/>
                <a:uFillTx/>
                <a:latin typeface="MetricHPE" panose="020B0503030202060203" pitchFamily="34" charset="0"/>
                <a:ea typeface="+mn-ea"/>
                <a:cs typeface="+mn-cs"/>
              </a:rPr>
              <a:t>Lower Risk</a:t>
            </a:r>
          </a:p>
        </p:txBody>
      </p:sp>
      <p:sp>
        <p:nvSpPr>
          <p:cNvPr id="34" name="TextBox 33">
            <a:extLst>
              <a:ext uri="{FF2B5EF4-FFF2-40B4-BE49-F238E27FC236}">
                <a16:creationId xmlns:a16="http://schemas.microsoft.com/office/drawing/2014/main" id="{992B8DD4-2801-48B6-9E06-D82193073C6F}"/>
              </a:ext>
            </a:extLst>
          </p:cNvPr>
          <p:cNvSpPr txBox="1"/>
          <p:nvPr/>
        </p:nvSpPr>
        <p:spPr>
          <a:xfrm>
            <a:off x="9143786" y="1992334"/>
            <a:ext cx="1713790" cy="553870"/>
          </a:xfrm>
          <a:prstGeom prst="rect">
            <a:avLst/>
          </a:prstGeom>
        </p:spPr>
        <p:txBody>
          <a:bodyPr vert="horz" wrap="square" lIns="0" tIns="0" rIns="0" bIns="0" rtlCol="0">
            <a:spAutoFit/>
          </a:bodyPr>
          <a:lstStyle/>
          <a:p>
            <a:pPr marL="0" marR="0" lvl="0" indent="0" algn="l" defTabSz="1088421" rtl="0" eaLnBrk="1" fontAlgn="auto" latinLnBrk="0" hangingPunct="1">
              <a:lnSpc>
                <a:spcPct val="90000"/>
              </a:lnSpc>
              <a:spcBef>
                <a:spcPts val="0"/>
              </a:spcBef>
              <a:spcAft>
                <a:spcPts val="800"/>
              </a:spcAft>
              <a:buClrTx/>
              <a:buSzTx/>
              <a:buFontTx/>
              <a:buNone/>
              <a:tabLst/>
              <a:defRPr/>
            </a:pPr>
            <a:r>
              <a:rPr kumimoji="0" lang="en-US" sz="3999" b="1" i="0" u="none" strike="noStrike" kern="1200" cap="none" spc="0" normalizeH="0" baseline="0" noProof="0">
                <a:ln>
                  <a:noFill/>
                </a:ln>
                <a:solidFill>
                  <a:prstClr val="white"/>
                </a:solidFill>
                <a:effectLst/>
                <a:uLnTx/>
                <a:uFillTx/>
                <a:latin typeface="MetricHPE" panose="020B0503030202060203" pitchFamily="34" charset="0"/>
                <a:ea typeface="+mn-ea"/>
                <a:cs typeface="+mn-cs"/>
              </a:rPr>
              <a:t>100%</a:t>
            </a:r>
          </a:p>
        </p:txBody>
      </p:sp>
      <p:sp>
        <p:nvSpPr>
          <p:cNvPr id="35" name="TextBox 34">
            <a:extLst>
              <a:ext uri="{FF2B5EF4-FFF2-40B4-BE49-F238E27FC236}">
                <a16:creationId xmlns:a16="http://schemas.microsoft.com/office/drawing/2014/main" id="{EB707E47-8F44-4163-ACB5-F24CBCEEFACA}"/>
              </a:ext>
            </a:extLst>
          </p:cNvPr>
          <p:cNvSpPr txBox="1"/>
          <p:nvPr/>
        </p:nvSpPr>
        <p:spPr>
          <a:xfrm>
            <a:off x="9143786" y="2551544"/>
            <a:ext cx="2429613" cy="221599"/>
          </a:xfrm>
          <a:prstGeom prst="rect">
            <a:avLst/>
          </a:prstGeom>
        </p:spPr>
        <p:txBody>
          <a:bodyPr vert="horz" wrap="square" lIns="0" tIns="0" rIns="0" bIns="0" rtlCol="0">
            <a:spAutoFit/>
          </a:bodyPr>
          <a:lstStyle/>
          <a:p>
            <a:pPr marL="0" marR="0" lvl="0" indent="0" algn="l" defTabSz="1088421" rtl="0" eaLnBrk="1" fontAlgn="auto" latinLnBrk="0" hangingPunct="1">
              <a:lnSpc>
                <a:spcPct val="90000"/>
              </a:lnSpc>
              <a:spcBef>
                <a:spcPts val="0"/>
              </a:spcBef>
              <a:spcAft>
                <a:spcPts val="800"/>
              </a:spcAft>
              <a:buClrTx/>
              <a:buSzTx/>
              <a:buFontTx/>
              <a:buNone/>
              <a:tabLst/>
              <a:defRPr/>
            </a:pPr>
            <a:r>
              <a:rPr kumimoji="0" lang="en-US" sz="1600" b="0" i="0" u="none" strike="noStrike" kern="1200" cap="none" spc="0" normalizeH="0" baseline="0" noProof="0">
                <a:ln>
                  <a:noFill/>
                </a:ln>
                <a:solidFill>
                  <a:prstClr val="white"/>
                </a:solidFill>
                <a:effectLst/>
                <a:uLnTx/>
                <a:uFillTx/>
                <a:latin typeface="MetricHPE" panose="020B0503030202060203" pitchFamily="34" charset="0"/>
                <a:ea typeface="+mn-ea"/>
                <a:cs typeface="+mn-cs"/>
              </a:rPr>
              <a:t>Availability guaranteed</a:t>
            </a:r>
            <a:r>
              <a:rPr kumimoji="0" lang="en-US" sz="1600" b="0" i="0" u="none" strike="noStrike" kern="1200" cap="none" spc="0" normalizeH="0" baseline="0" noProof="0">
                <a:ln>
                  <a:noFill/>
                </a:ln>
                <a:solidFill>
                  <a:prstClr val="white"/>
                </a:solidFill>
                <a:effectLst/>
                <a:uLnTx/>
                <a:uFillTx/>
                <a:latin typeface="MetricHPE" panose="020B0503030202060203" pitchFamily="34" charset="0"/>
                <a:ea typeface="+mn-ea"/>
                <a:cs typeface="Arial" panose="020B0604020202020204" pitchFamily="34" charset="0"/>
              </a:rPr>
              <a:t>²</a:t>
            </a:r>
            <a:endParaRPr kumimoji="0" lang="en-US" sz="1600" b="0" i="0" u="none" strike="noStrike" kern="1200" cap="none" spc="0" normalizeH="0" baseline="30000" noProof="0">
              <a:ln>
                <a:noFill/>
              </a:ln>
              <a:solidFill>
                <a:prstClr val="white"/>
              </a:solidFill>
              <a:effectLst/>
              <a:uLnTx/>
              <a:uFillTx/>
              <a:latin typeface="MetricHPE" panose="020B0503030202060203" pitchFamily="34" charset="0"/>
              <a:ea typeface="+mn-ea"/>
              <a:cs typeface="+mn-cs"/>
            </a:endParaRPr>
          </a:p>
        </p:txBody>
      </p:sp>
      <p:sp>
        <p:nvSpPr>
          <p:cNvPr id="36" name="Freeform 17">
            <a:extLst>
              <a:ext uri="{FF2B5EF4-FFF2-40B4-BE49-F238E27FC236}">
                <a16:creationId xmlns:a16="http://schemas.microsoft.com/office/drawing/2014/main" id="{7315304B-3C75-4FAD-8B05-B5F93D8E66BB}"/>
              </a:ext>
            </a:extLst>
          </p:cNvPr>
          <p:cNvSpPr/>
          <p:nvPr/>
        </p:nvSpPr>
        <p:spPr>
          <a:xfrm>
            <a:off x="9143786" y="1874622"/>
            <a:ext cx="2291442" cy="60160"/>
          </a:xfrm>
          <a:custGeom>
            <a:avLst/>
            <a:gdLst>
              <a:gd name="connsiteX0" fmla="*/ 0 w 4554416"/>
              <a:gd name="connsiteY0" fmla="*/ 0 h 0"/>
              <a:gd name="connsiteX1" fmla="*/ 4554416 w 4554416"/>
              <a:gd name="connsiteY1" fmla="*/ 0 h 0"/>
            </a:gdLst>
            <a:ahLst/>
            <a:cxnLst>
              <a:cxn ang="0">
                <a:pos x="connsiteX0" y="connsiteY0"/>
              </a:cxn>
              <a:cxn ang="0">
                <a:pos x="connsiteX1" y="connsiteY1"/>
              </a:cxn>
            </a:cxnLst>
            <a:rect l="l" t="t" r="r" b="b"/>
            <a:pathLst>
              <a:path w="4554416">
                <a:moveTo>
                  <a:pt x="0" y="0"/>
                </a:moveTo>
                <a:lnTo>
                  <a:pt x="4554416" y="0"/>
                </a:lnTo>
              </a:path>
            </a:pathLst>
          </a:cu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421" rtl="0" eaLnBrk="1" fontAlgn="auto" latinLnBrk="0" hangingPunct="1">
              <a:lnSpc>
                <a:spcPct val="100000"/>
              </a:lnSpc>
              <a:spcBef>
                <a:spcPts val="0"/>
              </a:spcBef>
              <a:spcAft>
                <a:spcPts val="0"/>
              </a:spcAft>
              <a:buClrTx/>
              <a:buSzTx/>
              <a:buFontTx/>
              <a:buNone/>
              <a:tabLst/>
              <a:defRPr/>
            </a:pPr>
            <a:endParaRPr kumimoji="0" lang="en-US" sz="2150" b="0" i="0" u="none" strike="noStrike" kern="1200" cap="none" spc="0" normalizeH="0" baseline="0" noProof="0">
              <a:ln>
                <a:noFill/>
              </a:ln>
              <a:solidFill>
                <a:prstClr val="white"/>
              </a:solidFill>
              <a:effectLst/>
              <a:uLnTx/>
              <a:uFillTx/>
              <a:latin typeface="MetricHPE"/>
              <a:ea typeface="+mn-ea"/>
              <a:cs typeface="+mn-cs"/>
            </a:endParaRPr>
          </a:p>
        </p:txBody>
      </p:sp>
      <p:sp>
        <p:nvSpPr>
          <p:cNvPr id="38" name="TextBox 37">
            <a:extLst>
              <a:ext uri="{FF2B5EF4-FFF2-40B4-BE49-F238E27FC236}">
                <a16:creationId xmlns:a16="http://schemas.microsoft.com/office/drawing/2014/main" id="{D9E190AD-E2C5-4827-BCE7-DCB4AFC33880}"/>
              </a:ext>
            </a:extLst>
          </p:cNvPr>
          <p:cNvSpPr txBox="1"/>
          <p:nvPr/>
        </p:nvSpPr>
        <p:spPr>
          <a:xfrm>
            <a:off x="9143786" y="3375746"/>
            <a:ext cx="2408609" cy="304699"/>
          </a:xfrm>
          <a:prstGeom prst="rect">
            <a:avLst/>
          </a:prstGeom>
        </p:spPr>
        <p:txBody>
          <a:bodyPr vert="horz" wrap="square" lIns="0" tIns="0" rIns="0" bIns="0" rtlCol="0">
            <a:spAutoFit/>
          </a:bodyPr>
          <a:lstStyle/>
          <a:p>
            <a:pPr marL="0" marR="0" lvl="0" indent="0" algn="l" defTabSz="1088421" rtl="0" eaLnBrk="1" fontAlgn="auto" latinLnBrk="0" hangingPunct="1">
              <a:lnSpc>
                <a:spcPct val="90000"/>
              </a:lnSpc>
              <a:spcBef>
                <a:spcPts val="0"/>
              </a:spcBef>
              <a:spcAft>
                <a:spcPts val="200"/>
              </a:spcAft>
              <a:buClrTx/>
              <a:buSzTx/>
              <a:buFontTx/>
              <a:buNone/>
              <a:tabLst/>
              <a:defRPr/>
            </a:pPr>
            <a:r>
              <a:rPr kumimoji="0" lang="en-US" sz="2200" b="1" i="0" u="none" strike="noStrike" kern="1200" cap="none" spc="0" normalizeH="0" baseline="0" noProof="0">
                <a:ln>
                  <a:noFill/>
                </a:ln>
                <a:solidFill>
                  <a:prstClr val="white"/>
                </a:solidFill>
                <a:effectLst/>
                <a:uLnTx/>
                <a:uFillTx/>
                <a:latin typeface="MetricHPE" panose="020B0503030202060203" pitchFamily="34" charset="0"/>
                <a:ea typeface="+mn-ea"/>
                <a:cs typeface="+mn-cs"/>
              </a:rPr>
              <a:t>Reduce Costs</a:t>
            </a:r>
          </a:p>
        </p:txBody>
      </p:sp>
      <p:sp>
        <p:nvSpPr>
          <p:cNvPr id="39" name="TextBox 38">
            <a:extLst>
              <a:ext uri="{FF2B5EF4-FFF2-40B4-BE49-F238E27FC236}">
                <a16:creationId xmlns:a16="http://schemas.microsoft.com/office/drawing/2014/main" id="{56EAD9C9-BA90-43B9-ABFE-EE17C1C4B0C5}"/>
              </a:ext>
            </a:extLst>
          </p:cNvPr>
          <p:cNvSpPr txBox="1"/>
          <p:nvPr/>
        </p:nvSpPr>
        <p:spPr>
          <a:xfrm>
            <a:off x="9143786" y="3842908"/>
            <a:ext cx="1663441" cy="553870"/>
          </a:xfrm>
          <a:prstGeom prst="rect">
            <a:avLst/>
          </a:prstGeom>
        </p:spPr>
        <p:txBody>
          <a:bodyPr vert="horz" wrap="square" lIns="0" tIns="0" rIns="0" bIns="0" rtlCol="0">
            <a:spAutoFit/>
          </a:bodyPr>
          <a:lstStyle/>
          <a:p>
            <a:pPr marL="0" marR="0" lvl="0" indent="0" algn="l" defTabSz="1088421" rtl="0" eaLnBrk="1" fontAlgn="auto" latinLnBrk="0" hangingPunct="1">
              <a:lnSpc>
                <a:spcPct val="90000"/>
              </a:lnSpc>
              <a:spcBef>
                <a:spcPts val="0"/>
              </a:spcBef>
              <a:spcAft>
                <a:spcPts val="800"/>
              </a:spcAft>
              <a:buClrTx/>
              <a:buSzTx/>
              <a:buFontTx/>
              <a:buNone/>
              <a:tabLst/>
              <a:defRPr/>
            </a:pPr>
            <a:r>
              <a:rPr kumimoji="0" lang="en-US" sz="3999" b="1" i="0" u="none" strike="noStrike" kern="1200" cap="none" spc="0" normalizeH="0" baseline="0" noProof="0">
                <a:ln>
                  <a:noFill/>
                </a:ln>
                <a:solidFill>
                  <a:prstClr val="white"/>
                </a:solidFill>
                <a:effectLst/>
                <a:uLnTx/>
                <a:uFillTx/>
                <a:latin typeface="MetricHPE" panose="020B0503030202060203" pitchFamily="34" charset="0"/>
                <a:ea typeface="+mn-ea"/>
                <a:cs typeface="+mn-cs"/>
              </a:rPr>
              <a:t>30-40%</a:t>
            </a:r>
          </a:p>
        </p:txBody>
      </p:sp>
      <p:sp>
        <p:nvSpPr>
          <p:cNvPr id="40" name="TextBox 39">
            <a:extLst>
              <a:ext uri="{FF2B5EF4-FFF2-40B4-BE49-F238E27FC236}">
                <a16:creationId xmlns:a16="http://schemas.microsoft.com/office/drawing/2014/main" id="{BB81E696-6E4A-490F-B569-1D7B01D56369}"/>
              </a:ext>
            </a:extLst>
          </p:cNvPr>
          <p:cNvSpPr txBox="1"/>
          <p:nvPr/>
        </p:nvSpPr>
        <p:spPr>
          <a:xfrm>
            <a:off x="9143786" y="4378298"/>
            <a:ext cx="2444060" cy="221599"/>
          </a:xfrm>
          <a:prstGeom prst="rect">
            <a:avLst/>
          </a:prstGeom>
        </p:spPr>
        <p:txBody>
          <a:bodyPr vert="horz" wrap="square" lIns="0" tIns="0" rIns="0" bIns="0" rtlCol="0" anchor="t">
            <a:spAutoFit/>
          </a:bodyPr>
          <a:lstStyle/>
          <a:p>
            <a:pPr marL="0" marR="0" lvl="0" indent="0" algn="l" defTabSz="1088421" rtl="0" eaLnBrk="1" fontAlgn="auto" latinLnBrk="0" hangingPunct="1">
              <a:lnSpc>
                <a:spcPct val="90000"/>
              </a:lnSpc>
              <a:spcBef>
                <a:spcPts val="0"/>
              </a:spcBef>
              <a:spcAft>
                <a:spcPts val="800"/>
              </a:spcAft>
              <a:buClrTx/>
              <a:buSzTx/>
              <a:buFontTx/>
              <a:buNone/>
              <a:tabLst/>
              <a:defRPr/>
            </a:pPr>
            <a:r>
              <a:rPr kumimoji="0" lang="en-US" sz="1600" b="0" i="0" u="none" strike="noStrike" kern="1200" cap="none" spc="0" normalizeH="0" baseline="0" noProof="0">
                <a:ln>
                  <a:noFill/>
                </a:ln>
                <a:solidFill>
                  <a:prstClr val="white"/>
                </a:solidFill>
                <a:effectLst/>
                <a:uLnTx/>
                <a:uFillTx/>
                <a:latin typeface="MetricHPE"/>
                <a:ea typeface="+mn-ea"/>
                <a:cs typeface="+mn-cs"/>
              </a:rPr>
              <a:t>CAPEX savings⁴</a:t>
            </a:r>
            <a:endParaRPr kumimoji="0" lang="en-US" sz="1600" b="0" i="0" u="none" strike="noStrike" kern="1200" cap="none" spc="0" normalizeH="0" baseline="30000" noProof="0">
              <a:ln>
                <a:noFill/>
              </a:ln>
              <a:solidFill>
                <a:prstClr val="white"/>
              </a:solidFill>
              <a:effectLst/>
              <a:uLnTx/>
              <a:uFillTx/>
              <a:latin typeface="MetricHPE"/>
              <a:ea typeface="+mn-ea"/>
              <a:cs typeface="+mn-cs"/>
            </a:endParaRPr>
          </a:p>
        </p:txBody>
      </p:sp>
      <p:sp>
        <p:nvSpPr>
          <p:cNvPr id="41" name="Freeform 26">
            <a:extLst>
              <a:ext uri="{FF2B5EF4-FFF2-40B4-BE49-F238E27FC236}">
                <a16:creationId xmlns:a16="http://schemas.microsoft.com/office/drawing/2014/main" id="{5D922051-0874-43C2-B0D8-6585ECCCAC12}"/>
              </a:ext>
            </a:extLst>
          </p:cNvPr>
          <p:cNvSpPr/>
          <p:nvPr/>
        </p:nvSpPr>
        <p:spPr>
          <a:xfrm>
            <a:off x="9143786" y="3738817"/>
            <a:ext cx="2363571" cy="49716"/>
          </a:xfrm>
          <a:custGeom>
            <a:avLst/>
            <a:gdLst>
              <a:gd name="connsiteX0" fmla="*/ 0 w 4554416"/>
              <a:gd name="connsiteY0" fmla="*/ 0 h 0"/>
              <a:gd name="connsiteX1" fmla="*/ 4554416 w 4554416"/>
              <a:gd name="connsiteY1" fmla="*/ 0 h 0"/>
            </a:gdLst>
            <a:ahLst/>
            <a:cxnLst>
              <a:cxn ang="0">
                <a:pos x="connsiteX0" y="connsiteY0"/>
              </a:cxn>
              <a:cxn ang="0">
                <a:pos x="connsiteX1" y="connsiteY1"/>
              </a:cxn>
            </a:cxnLst>
            <a:rect l="l" t="t" r="r" b="b"/>
            <a:pathLst>
              <a:path w="4554416">
                <a:moveTo>
                  <a:pt x="0" y="0"/>
                </a:moveTo>
                <a:lnTo>
                  <a:pt x="4554416" y="0"/>
                </a:lnTo>
              </a:path>
            </a:pathLst>
          </a:cu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421" rtl="0" eaLnBrk="1" fontAlgn="auto" latinLnBrk="0" hangingPunct="1">
              <a:lnSpc>
                <a:spcPct val="100000"/>
              </a:lnSpc>
              <a:spcBef>
                <a:spcPts val="0"/>
              </a:spcBef>
              <a:spcAft>
                <a:spcPts val="0"/>
              </a:spcAft>
              <a:buClrTx/>
              <a:buSzTx/>
              <a:buFontTx/>
              <a:buNone/>
              <a:tabLst/>
              <a:defRPr/>
            </a:pPr>
            <a:endParaRPr kumimoji="0" lang="en-US" sz="2150" b="0" i="0" u="none" strike="noStrike" kern="1200" cap="none" spc="0" normalizeH="0" baseline="0" noProof="0">
              <a:ln>
                <a:noFill/>
              </a:ln>
              <a:solidFill>
                <a:prstClr val="white"/>
              </a:solidFill>
              <a:effectLst/>
              <a:uLnTx/>
              <a:uFillTx/>
              <a:latin typeface="MetricHPE"/>
              <a:ea typeface="+mn-ea"/>
              <a:cs typeface="+mn-cs"/>
            </a:endParaRPr>
          </a:p>
        </p:txBody>
      </p:sp>
      <p:sp>
        <p:nvSpPr>
          <p:cNvPr id="2" name="Rectangle 1">
            <a:extLst>
              <a:ext uri="{FF2B5EF4-FFF2-40B4-BE49-F238E27FC236}">
                <a16:creationId xmlns:a16="http://schemas.microsoft.com/office/drawing/2014/main" id="{3FF7D14F-80D2-4916-876C-547B668E5C56}"/>
              </a:ext>
            </a:extLst>
          </p:cNvPr>
          <p:cNvSpPr/>
          <p:nvPr/>
        </p:nvSpPr>
        <p:spPr bwMode="ltGray">
          <a:xfrm>
            <a:off x="6575526" y="5584572"/>
            <a:ext cx="3690176" cy="646331"/>
          </a:xfrm>
          <a:prstGeom prst="rect">
            <a:avLst/>
          </a:prstGeom>
        </p:spPr>
        <p:txBody>
          <a:bodyPr wrap="non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MetricHPE Black"/>
                <a:ea typeface="+mn-ea"/>
                <a:cs typeface="+mn-cs"/>
              </a:rPr>
              <a:t>HPE GreenLake for Block Storage</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MetricHPE Black"/>
                <a:ea typeface="+mn-ea"/>
                <a:cs typeface="+mn-cs"/>
              </a:rPr>
              <a:t>HPE Alletra</a:t>
            </a:r>
          </a:p>
        </p:txBody>
      </p:sp>
    </p:spTree>
    <p:extLst>
      <p:ext uri="{BB962C8B-B14F-4D97-AF65-F5344CB8AC3E}">
        <p14:creationId xmlns:p14="http://schemas.microsoft.com/office/powerpoint/2010/main" val="1189367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Slide Number Placeholder">
            <a:extLst>
              <a:ext uri="{FF2B5EF4-FFF2-40B4-BE49-F238E27FC236}">
                <a16:creationId xmlns:a16="http://schemas.microsoft.com/office/drawing/2014/main" id="{42DC7390-083E-4D51-842D-0AB2EEB2F515}"/>
              </a:ext>
            </a:extLst>
          </p:cNvPr>
          <p:cNvSpPr>
            <a:spLocks noGrp="1"/>
          </p:cNvSpPr>
          <p:nvPr>
            <p:ph type="sldNum" sz="quarter" idx="11"/>
          </p:nvPr>
        </p:nvSpPr>
        <p:spPr/>
        <p:txBody>
          <a:bodyPr/>
          <a:lstStyle/>
          <a:p>
            <a:pPr marL="205699" marR="0" lvl="0" indent="-205699" algn="l" defTabSz="1088421" rtl="0" eaLnBrk="1" fontAlgn="auto" latinLnBrk="0" hangingPunct="1">
              <a:lnSpc>
                <a:spcPct val="90000"/>
              </a:lnSpc>
              <a:spcBef>
                <a:spcPts val="0"/>
              </a:spcBef>
              <a:spcAft>
                <a:spcPts val="0"/>
              </a:spcAft>
              <a:buClrTx/>
              <a:buSzPct val="120000"/>
              <a:buFontTx/>
              <a:buBlip>
                <a:blip r:embed="rId3"/>
              </a:buBlip>
              <a:tabLst/>
              <a:defRPr/>
            </a:pPr>
            <a:fld id="{104FC826-72BB-4AF1-BA01-A94F7396A7DC}" type="slidenum">
              <a:rPr kumimoji="0" lang="en-US" sz="2000" b="0" i="0" u="none" strike="noStrike" kern="1200" cap="all" spc="0" normalizeH="0" baseline="10000" noProof="0" smtClean="0">
                <a:ln>
                  <a:noFill/>
                </a:ln>
                <a:solidFill>
                  <a:srgbClr val="787871"/>
                </a:solidFill>
                <a:effectLst/>
                <a:uLnTx/>
                <a:uFillTx/>
                <a:latin typeface="MetricHPE"/>
                <a:ea typeface="+mn-ea"/>
                <a:cs typeface="+mn-cs"/>
              </a:rPr>
              <a:pPr marL="205699" marR="0" lvl="0" indent="-205699" algn="l" defTabSz="1088421" rtl="0" eaLnBrk="1" fontAlgn="auto" latinLnBrk="0" hangingPunct="1">
                <a:lnSpc>
                  <a:spcPct val="90000"/>
                </a:lnSpc>
                <a:spcBef>
                  <a:spcPts val="0"/>
                </a:spcBef>
                <a:spcAft>
                  <a:spcPts val="0"/>
                </a:spcAft>
                <a:buClrTx/>
                <a:buSzPct val="120000"/>
                <a:buFontTx/>
                <a:buBlip>
                  <a:blip r:embed="rId3"/>
                </a:buBlip>
                <a:tabLst/>
                <a:defRPr/>
              </a:pPr>
              <a:t>13</a:t>
            </a:fld>
            <a:endParaRPr kumimoji="0" lang="en-US" sz="2000" b="0" i="0" u="none" strike="noStrike" kern="1200" cap="all" spc="0" normalizeH="0" baseline="10000" noProof="0" dirty="0">
              <a:ln>
                <a:noFill/>
              </a:ln>
              <a:solidFill>
                <a:srgbClr val="787871"/>
              </a:solidFill>
              <a:effectLst/>
              <a:uLnTx/>
              <a:uFillTx/>
              <a:latin typeface="MetricHPE"/>
              <a:ea typeface="+mn-ea"/>
              <a:cs typeface="+mn-cs"/>
            </a:endParaRPr>
          </a:p>
        </p:txBody>
      </p:sp>
      <p:sp>
        <p:nvSpPr>
          <p:cNvPr id="9" name="TextBox 8">
            <a:extLst>
              <a:ext uri="{FF2B5EF4-FFF2-40B4-BE49-F238E27FC236}">
                <a16:creationId xmlns:a16="http://schemas.microsoft.com/office/drawing/2014/main" id="{3E1E55F4-D27B-4708-87A7-AF915B5610FD}"/>
              </a:ext>
            </a:extLst>
          </p:cNvPr>
          <p:cNvSpPr txBox="1"/>
          <p:nvPr/>
        </p:nvSpPr>
        <p:spPr>
          <a:xfrm>
            <a:off x="392290" y="5623147"/>
            <a:ext cx="7159130" cy="461665"/>
          </a:xfrm>
          <a:prstGeom prst="rect">
            <a:avLst/>
          </a:prstGeom>
          <a:noFill/>
          <a:ln w="57150">
            <a:noFill/>
            <a:miter lim="800000"/>
          </a:ln>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30000" noProof="0" dirty="0">
                <a:ln>
                  <a:noFill/>
                </a:ln>
                <a:solidFill>
                  <a:prstClr val="white"/>
                </a:solidFill>
                <a:effectLst/>
                <a:uLnTx/>
                <a:uFillTx/>
                <a:latin typeface="MetricHPE"/>
                <a:ea typeface="+mn-ea"/>
                <a:cs typeface="+mn-cs"/>
              </a:rPr>
              <a:t>1 </a:t>
            </a:r>
            <a:r>
              <a:rPr kumimoji="0" lang="en-GB" sz="1000" b="1" i="0" u="none" strike="noStrike" kern="1200" cap="none" spc="0" normalizeH="0" baseline="0" noProof="0" dirty="0">
                <a:ln>
                  <a:noFill/>
                </a:ln>
                <a:solidFill>
                  <a:prstClr val="white"/>
                </a:solidFill>
                <a:effectLst/>
                <a:uLnTx/>
                <a:uFillTx/>
                <a:latin typeface="MetricHPE"/>
                <a:ea typeface="+mn-ea"/>
                <a:cs typeface="+mn-cs"/>
                <a:hlinkClick r:id="rId4">
                  <a:extLst>
                    <a:ext uri="{A12FA001-AC4F-418D-AE19-62706E023703}">
                      <ahyp:hlinkClr xmlns:ahyp="http://schemas.microsoft.com/office/drawing/2018/hyperlinkcolor" val="tx"/>
                    </a:ext>
                  </a:extLst>
                </a:hlinkClick>
              </a:rPr>
              <a:t>ESG Economic Validation report for HPE dHCI, November 2021</a:t>
            </a:r>
            <a:endParaRPr kumimoji="0" lang="en-GB" sz="1000" b="1" i="0" u="none" strike="noStrike" kern="1200" cap="none" spc="0" normalizeH="0" baseline="0" noProof="0" dirty="0">
              <a:ln>
                <a:noFill/>
              </a:ln>
              <a:solidFill>
                <a:prstClr val="white"/>
              </a:solidFill>
              <a:effectLst/>
              <a:uLnTx/>
              <a:uFillTx/>
              <a:latin typeface="MetricHP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30000" noProof="0" dirty="0">
                <a:ln>
                  <a:noFill/>
                </a:ln>
                <a:solidFill>
                  <a:prstClr val="white"/>
                </a:solidFill>
                <a:effectLst/>
                <a:uLnTx/>
                <a:uFillTx/>
                <a:latin typeface="MetricHPE"/>
                <a:ea typeface="+mn-ea"/>
                <a:cs typeface="+mn-cs"/>
              </a:rPr>
              <a:t>2 </a:t>
            </a:r>
            <a:r>
              <a:rPr kumimoji="0" lang="en-GB" sz="1000" b="1" i="0" u="none" strike="noStrike" kern="1200" cap="none" spc="0" normalizeH="0" baseline="0" noProof="0" dirty="0">
                <a:ln>
                  <a:noFill/>
                </a:ln>
                <a:solidFill>
                  <a:prstClr val="white"/>
                </a:solidFill>
                <a:effectLst/>
                <a:uLnTx/>
                <a:uFillTx/>
                <a:latin typeface="MetricHPE"/>
                <a:ea typeface="+mn-ea"/>
                <a:cs typeface="+mn-cs"/>
                <a:hlinkClick r:id="rId5">
                  <a:extLst>
                    <a:ext uri="{A12FA001-AC4F-418D-AE19-62706E023703}">
                      <ahyp:hlinkClr xmlns:ahyp="http://schemas.microsoft.com/office/drawing/2018/hyperlinkcolor" val="tx"/>
                    </a:ext>
                  </a:extLst>
                </a:hlinkClick>
              </a:rPr>
              <a:t>HPE SimpliVity Hyper Guarantee</a:t>
            </a:r>
            <a:endParaRPr kumimoji="0" lang="en-GB" sz="1000" b="1" i="0" u="none" strike="noStrike" kern="1200" cap="none" spc="0" normalizeH="0" baseline="0" noProof="0" dirty="0">
              <a:ln>
                <a:noFill/>
              </a:ln>
              <a:solidFill>
                <a:prstClr val="white"/>
              </a:solidFill>
              <a:effectLst/>
              <a:uLnTx/>
              <a:uFillTx/>
              <a:latin typeface="MetricHP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30000" noProof="0" dirty="0">
                <a:ln>
                  <a:noFill/>
                </a:ln>
                <a:solidFill>
                  <a:prstClr val="white"/>
                </a:solidFill>
                <a:effectLst/>
                <a:uLnTx/>
                <a:uFillTx/>
                <a:latin typeface="MetricHPE"/>
                <a:ea typeface="+mn-ea"/>
                <a:cs typeface="+mn-cs"/>
              </a:rPr>
              <a:t>3 </a:t>
            </a:r>
            <a:r>
              <a:rPr kumimoji="0" lang="en-US" sz="1000" b="1" i="0" u="none" strike="noStrike" kern="1200" cap="none" spc="0" normalizeH="0" baseline="0" noProof="0" dirty="0">
                <a:ln>
                  <a:noFill/>
                </a:ln>
                <a:solidFill>
                  <a:prstClr val="white"/>
                </a:solidFill>
                <a:effectLst/>
                <a:uLnTx/>
                <a:uFillTx/>
                <a:latin typeface="MetricHPE"/>
                <a:ea typeface="+mn-ea"/>
                <a:cs typeface="+mn-cs"/>
                <a:hlinkClick r:id="rId6">
                  <a:extLst>
                    <a:ext uri="{A12FA001-AC4F-418D-AE19-62706E023703}">
                      <ahyp:hlinkClr xmlns:ahyp="http://schemas.microsoft.com/office/drawing/2018/hyperlinkcolor" val="tx"/>
                    </a:ext>
                  </a:extLst>
                </a:hlinkClick>
              </a:rPr>
              <a:t>HPE Get 6-Nines Guarantee</a:t>
            </a:r>
            <a:endParaRPr kumimoji="0" lang="en-GB" sz="1000" b="1" i="0" u="none" strike="noStrike" kern="1200" cap="none" spc="0" normalizeH="0" baseline="0" noProof="0" dirty="0">
              <a:ln>
                <a:noFill/>
              </a:ln>
              <a:solidFill>
                <a:prstClr val="white"/>
              </a:solidFill>
              <a:effectLst/>
              <a:uLnTx/>
              <a:uFillTx/>
              <a:latin typeface="MetricHPE"/>
              <a:ea typeface="+mn-ea"/>
              <a:cs typeface="+mn-cs"/>
            </a:endParaRPr>
          </a:p>
        </p:txBody>
      </p:sp>
      <p:cxnSp>
        <p:nvCxnSpPr>
          <p:cNvPr id="10" name="Straight Connector 9">
            <a:extLst>
              <a:ext uri="{FF2B5EF4-FFF2-40B4-BE49-F238E27FC236}">
                <a16:creationId xmlns:a16="http://schemas.microsoft.com/office/drawing/2014/main" id="{55465BB1-538F-486E-8A4C-A4ED5181F18E}"/>
              </a:ext>
            </a:extLst>
          </p:cNvPr>
          <p:cNvCxnSpPr/>
          <p:nvPr/>
        </p:nvCxnSpPr>
        <p:spPr>
          <a:xfrm>
            <a:off x="392291" y="1371600"/>
            <a:ext cx="3564074" cy="0"/>
          </a:xfrm>
          <a:prstGeom prst="line">
            <a:avLst/>
          </a:prstGeom>
          <a:ln w="381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7F6B005-333B-4AE9-88A4-A7AA2CE56E7C}"/>
              </a:ext>
            </a:extLst>
          </p:cNvPr>
          <p:cNvCxnSpPr/>
          <p:nvPr/>
        </p:nvCxnSpPr>
        <p:spPr>
          <a:xfrm>
            <a:off x="392291" y="2708495"/>
            <a:ext cx="3564074" cy="0"/>
          </a:xfrm>
          <a:prstGeom prst="line">
            <a:avLst/>
          </a:prstGeom>
          <a:ln w="381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D61AA08-D6EE-4490-A502-8D9C5E520986}"/>
              </a:ext>
            </a:extLst>
          </p:cNvPr>
          <p:cNvCxnSpPr/>
          <p:nvPr/>
        </p:nvCxnSpPr>
        <p:spPr>
          <a:xfrm>
            <a:off x="392291" y="4045390"/>
            <a:ext cx="3564074" cy="0"/>
          </a:xfrm>
          <a:prstGeom prst="line">
            <a:avLst/>
          </a:prstGeom>
          <a:ln w="381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A8A4664-4CA0-4449-9F9B-D031B128A09E}"/>
              </a:ext>
            </a:extLst>
          </p:cNvPr>
          <p:cNvCxnSpPr/>
          <p:nvPr/>
        </p:nvCxnSpPr>
        <p:spPr>
          <a:xfrm>
            <a:off x="392291" y="5382286"/>
            <a:ext cx="3564074" cy="0"/>
          </a:xfrm>
          <a:prstGeom prst="line">
            <a:avLst/>
          </a:prstGeom>
          <a:ln w="381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09ADB83-62EF-4489-AA37-97FABFFB2966}"/>
              </a:ext>
            </a:extLst>
          </p:cNvPr>
          <p:cNvSpPr txBox="1"/>
          <p:nvPr/>
        </p:nvSpPr>
        <p:spPr>
          <a:xfrm>
            <a:off x="392290" y="1451637"/>
            <a:ext cx="3491647" cy="1200329"/>
          </a:xfrm>
          <a:prstGeom prst="rect">
            <a:avLst/>
          </a:prstGeom>
          <a:noFill/>
          <a:ln w="57150">
            <a:noFill/>
            <a:miter lim="800000"/>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MetricHPE"/>
                <a:ea typeface="+mn-ea"/>
                <a:cs typeface="+mn-cs"/>
              </a:rPr>
              <a:t>Simplify operations, build VMs across hybrid cloud, on demand</a:t>
            </a:r>
          </a:p>
        </p:txBody>
      </p:sp>
      <p:sp>
        <p:nvSpPr>
          <p:cNvPr id="15" name="TextBox 14">
            <a:extLst>
              <a:ext uri="{FF2B5EF4-FFF2-40B4-BE49-F238E27FC236}">
                <a16:creationId xmlns:a16="http://schemas.microsoft.com/office/drawing/2014/main" id="{83FB77A4-5662-44A8-A807-2A413245A5BD}"/>
              </a:ext>
            </a:extLst>
          </p:cNvPr>
          <p:cNvSpPr txBox="1"/>
          <p:nvPr/>
        </p:nvSpPr>
        <p:spPr>
          <a:xfrm>
            <a:off x="392290" y="2961444"/>
            <a:ext cx="3539905" cy="830997"/>
          </a:xfrm>
          <a:prstGeom prst="rect">
            <a:avLst/>
          </a:prstGeom>
          <a:noFill/>
          <a:ln w="57150">
            <a:noFill/>
            <a:miter lim="800000"/>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MetricHPE"/>
                <a:ea typeface="+mn-ea"/>
                <a:cs typeface="+mn-cs"/>
              </a:rPr>
              <a:t>Resilient, performant with no overprovisioning</a:t>
            </a:r>
            <a:endParaRPr kumimoji="0" lang="en-GB" sz="2400" b="1" i="0" u="none" strike="noStrike" kern="1200" cap="none" spc="0" normalizeH="0" baseline="0" noProof="0" dirty="0">
              <a:ln>
                <a:noFill/>
              </a:ln>
              <a:solidFill>
                <a:srgbClr val="FFFF00"/>
              </a:solidFill>
              <a:effectLst/>
              <a:uLnTx/>
              <a:uFillTx/>
              <a:latin typeface="MetricHPE"/>
              <a:ea typeface="+mn-ea"/>
              <a:cs typeface="+mn-cs"/>
            </a:endParaRPr>
          </a:p>
        </p:txBody>
      </p:sp>
      <p:sp>
        <p:nvSpPr>
          <p:cNvPr id="16" name="TextBox 15">
            <a:extLst>
              <a:ext uri="{FF2B5EF4-FFF2-40B4-BE49-F238E27FC236}">
                <a16:creationId xmlns:a16="http://schemas.microsoft.com/office/drawing/2014/main" id="{7C8543A0-8B05-4D85-B57E-8CE336172E62}"/>
              </a:ext>
            </a:extLst>
          </p:cNvPr>
          <p:cNvSpPr txBox="1"/>
          <p:nvPr/>
        </p:nvSpPr>
        <p:spPr>
          <a:xfrm>
            <a:off x="392290" y="4298339"/>
            <a:ext cx="3564075" cy="830997"/>
          </a:xfrm>
          <a:prstGeom prst="rect">
            <a:avLst/>
          </a:prstGeom>
          <a:noFill/>
          <a:ln w="57150">
            <a:noFill/>
            <a:miter lim="800000"/>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MetricHPE"/>
                <a:ea typeface="+mn-ea"/>
                <a:cs typeface="+mn-cs"/>
              </a:rPr>
              <a:t>Simple, compact, </a:t>
            </a:r>
            <a:br>
              <a:rPr kumimoji="0" lang="en-US" sz="2400" b="1" i="0" u="none" strike="noStrike" kern="1200" cap="none" spc="0" normalizeH="0" baseline="0" noProof="0" dirty="0">
                <a:ln>
                  <a:noFill/>
                </a:ln>
                <a:solidFill>
                  <a:prstClr val="white"/>
                </a:solidFill>
                <a:effectLst/>
                <a:uLnTx/>
                <a:uFillTx/>
                <a:latin typeface="MetricHPE"/>
                <a:ea typeface="+mn-ea"/>
                <a:cs typeface="+mn-cs"/>
              </a:rPr>
            </a:br>
            <a:r>
              <a:rPr kumimoji="0" lang="en-US" sz="2400" b="1" i="0" u="none" strike="noStrike" kern="1200" cap="none" spc="0" normalizeH="0" baseline="0" noProof="0" dirty="0">
                <a:ln>
                  <a:noFill/>
                </a:ln>
                <a:solidFill>
                  <a:prstClr val="white"/>
                </a:solidFill>
                <a:effectLst/>
                <a:uLnTx/>
                <a:uFillTx/>
                <a:latin typeface="MetricHPE"/>
                <a:ea typeface="+mn-ea"/>
                <a:cs typeface="+mn-cs"/>
              </a:rPr>
              <a:t>All-in-One</a:t>
            </a:r>
            <a:endParaRPr kumimoji="0" lang="en-GB" sz="2400" b="1" i="0" u="none" strike="noStrike" kern="1200" cap="none" spc="0" normalizeH="0" baseline="0" noProof="0" dirty="0">
              <a:ln>
                <a:noFill/>
              </a:ln>
              <a:solidFill>
                <a:prstClr val="white"/>
              </a:solidFill>
              <a:effectLst/>
              <a:uLnTx/>
              <a:uFillTx/>
              <a:latin typeface="MetricHPE"/>
              <a:ea typeface="+mn-ea"/>
              <a:cs typeface="+mn-cs"/>
            </a:endParaRPr>
          </a:p>
        </p:txBody>
      </p:sp>
      <p:sp>
        <p:nvSpPr>
          <p:cNvPr id="17" name="Rectangle 16">
            <a:extLst>
              <a:ext uri="{FF2B5EF4-FFF2-40B4-BE49-F238E27FC236}">
                <a16:creationId xmlns:a16="http://schemas.microsoft.com/office/drawing/2014/main" id="{3F3027DC-7CE1-483D-99CA-6614EB273672}"/>
              </a:ext>
            </a:extLst>
          </p:cNvPr>
          <p:cNvSpPr/>
          <p:nvPr/>
        </p:nvSpPr>
        <p:spPr>
          <a:xfrm>
            <a:off x="8429390" y="3380972"/>
            <a:ext cx="2944268" cy="341632"/>
          </a:xfrm>
          <a:prstGeom prst="rect">
            <a:avLst/>
          </a:prstGeom>
        </p:spPr>
        <p:txBody>
          <a:bodyPr wrap="non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MetricHPE" panose="020B0503030202060203" pitchFamily="34" charset="0"/>
                <a:ea typeface="+mn-ea"/>
                <a:cs typeface="+mn-cs"/>
              </a:rPr>
              <a:t>for all-in-one from edge to core</a:t>
            </a:r>
            <a:endParaRPr kumimoji="0" lang="en-US" sz="1200" b="0" i="0" u="none" strike="noStrike" kern="1200" cap="none" spc="0" normalizeH="0" baseline="0" noProof="0" dirty="0">
              <a:ln>
                <a:noFill/>
              </a:ln>
              <a:solidFill>
                <a:prstClr val="white"/>
              </a:solidFill>
              <a:effectLst/>
              <a:uLnTx/>
              <a:uFillTx/>
              <a:latin typeface="MetricHPE" panose="020B0503030202060203" pitchFamily="34" charset="0"/>
              <a:ea typeface="+mn-ea"/>
              <a:cs typeface="+mn-cs"/>
            </a:endParaRPr>
          </a:p>
        </p:txBody>
      </p:sp>
      <p:sp>
        <p:nvSpPr>
          <p:cNvPr id="18" name="Rectangle 17">
            <a:extLst>
              <a:ext uri="{FF2B5EF4-FFF2-40B4-BE49-F238E27FC236}">
                <a16:creationId xmlns:a16="http://schemas.microsoft.com/office/drawing/2014/main" id="{407D0A45-6B4A-4108-85F2-C3FCBBAAD70D}"/>
              </a:ext>
            </a:extLst>
          </p:cNvPr>
          <p:cNvSpPr/>
          <p:nvPr/>
        </p:nvSpPr>
        <p:spPr>
          <a:xfrm>
            <a:off x="4915782" y="2907348"/>
            <a:ext cx="2224841" cy="424732"/>
          </a:xfrm>
          <a:prstGeom prst="rect">
            <a:avLst/>
          </a:prstGeom>
        </p:spPr>
        <p:txBody>
          <a:bodyPr wrap="non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MetricHPE Black"/>
                <a:ea typeface="+mn-ea"/>
                <a:cs typeface="+mn-cs"/>
              </a:rPr>
              <a:t>HPE</a:t>
            </a:r>
            <a:r>
              <a:rPr kumimoji="0" lang="en-US" sz="2400" b="0" i="0" u="none" strike="noStrike" kern="1200" cap="none" spc="0" normalizeH="0" baseline="0" noProof="0" dirty="0">
                <a:ln>
                  <a:noFill/>
                </a:ln>
                <a:solidFill>
                  <a:prstClr val="white"/>
                </a:solidFill>
                <a:effectLst/>
                <a:uLnTx/>
                <a:uFillTx/>
                <a:latin typeface="MetricHPE"/>
                <a:ea typeface="+mn-ea"/>
                <a:cs typeface="+mn-cs"/>
              </a:rPr>
              <a:t> </a:t>
            </a:r>
            <a:r>
              <a:rPr kumimoji="0" lang="en-US" sz="2400" b="0" i="0" u="none" strike="noStrike" kern="1200" cap="none" spc="0" normalizeH="0" baseline="0" noProof="0" dirty="0" err="1">
                <a:ln>
                  <a:noFill/>
                </a:ln>
                <a:solidFill>
                  <a:prstClr val="white"/>
                </a:solidFill>
                <a:effectLst/>
                <a:uLnTx/>
                <a:uFillTx/>
                <a:latin typeface="MetricHPE"/>
                <a:ea typeface="+mn-ea"/>
                <a:cs typeface="+mn-cs"/>
              </a:rPr>
              <a:t>Alletra</a:t>
            </a:r>
            <a:r>
              <a:rPr kumimoji="0" lang="en-US" sz="2400" b="0" i="0" u="none" strike="noStrike" kern="1200" cap="none" spc="0" normalizeH="0" baseline="0" noProof="0" dirty="0">
                <a:ln>
                  <a:noFill/>
                </a:ln>
                <a:solidFill>
                  <a:prstClr val="white"/>
                </a:solidFill>
                <a:effectLst/>
                <a:uLnTx/>
                <a:uFillTx/>
                <a:latin typeface="MetricHPE"/>
                <a:ea typeface="+mn-ea"/>
                <a:cs typeface="+mn-cs"/>
              </a:rPr>
              <a:t> </a:t>
            </a:r>
            <a:r>
              <a:rPr kumimoji="0" lang="en-US" sz="2400" b="0" i="0" u="none" strike="noStrike" kern="1200" cap="none" spc="0" normalizeH="0" baseline="0" noProof="0" dirty="0" err="1">
                <a:ln>
                  <a:noFill/>
                </a:ln>
                <a:solidFill>
                  <a:prstClr val="white"/>
                </a:solidFill>
                <a:effectLst/>
                <a:uLnTx/>
                <a:uFillTx/>
                <a:latin typeface="MetricHPE"/>
                <a:ea typeface="+mn-ea"/>
                <a:cs typeface="+mn-cs"/>
              </a:rPr>
              <a:t>dHCI</a:t>
            </a:r>
            <a:endParaRPr kumimoji="0" lang="en-US" sz="2400" b="0" i="0" u="none" strike="noStrike" kern="1200" cap="none" spc="0" normalizeH="0" baseline="0" noProof="0" dirty="0">
              <a:ln>
                <a:noFill/>
              </a:ln>
              <a:solidFill>
                <a:prstClr val="white"/>
              </a:solidFill>
              <a:effectLst/>
              <a:uLnTx/>
              <a:uFillTx/>
              <a:latin typeface="MetricHPE"/>
              <a:ea typeface="+mn-ea"/>
              <a:cs typeface="+mn-cs"/>
            </a:endParaRPr>
          </a:p>
        </p:txBody>
      </p:sp>
      <p:sp>
        <p:nvSpPr>
          <p:cNvPr id="19" name="Rectangle 18">
            <a:extLst>
              <a:ext uri="{FF2B5EF4-FFF2-40B4-BE49-F238E27FC236}">
                <a16:creationId xmlns:a16="http://schemas.microsoft.com/office/drawing/2014/main" id="{3742F362-F6D2-4BA8-9FA2-997BE118464D}"/>
              </a:ext>
            </a:extLst>
          </p:cNvPr>
          <p:cNvSpPr/>
          <p:nvPr/>
        </p:nvSpPr>
        <p:spPr>
          <a:xfrm>
            <a:off x="8908304" y="2907348"/>
            <a:ext cx="1986441" cy="424732"/>
          </a:xfrm>
          <a:prstGeom prst="rect">
            <a:avLst/>
          </a:prstGeom>
        </p:spPr>
        <p:txBody>
          <a:bodyPr wrap="non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MetricHPE Black"/>
                <a:ea typeface="+mn-ea"/>
                <a:cs typeface="+mn-cs"/>
              </a:rPr>
              <a:t>HPE</a:t>
            </a:r>
            <a:r>
              <a:rPr kumimoji="0" lang="en-US" sz="2400" b="0" i="0" u="none" strike="noStrike" kern="1200" cap="none" spc="0" normalizeH="0" baseline="0" noProof="0" dirty="0">
                <a:ln>
                  <a:noFill/>
                </a:ln>
                <a:solidFill>
                  <a:prstClr val="white"/>
                </a:solidFill>
                <a:effectLst/>
                <a:uLnTx/>
                <a:uFillTx/>
                <a:latin typeface="MetricHPE"/>
                <a:ea typeface="+mn-ea"/>
                <a:cs typeface="+mn-cs"/>
              </a:rPr>
              <a:t> SimpliVity</a:t>
            </a:r>
          </a:p>
        </p:txBody>
      </p:sp>
      <p:sp>
        <p:nvSpPr>
          <p:cNvPr id="20" name="Rectangle 19">
            <a:extLst>
              <a:ext uri="{FF2B5EF4-FFF2-40B4-BE49-F238E27FC236}">
                <a16:creationId xmlns:a16="http://schemas.microsoft.com/office/drawing/2014/main" id="{F3289C4C-C43A-4B34-9F1F-2110B8107889}"/>
              </a:ext>
            </a:extLst>
          </p:cNvPr>
          <p:cNvSpPr/>
          <p:nvPr/>
        </p:nvSpPr>
        <p:spPr>
          <a:xfrm>
            <a:off x="4680396" y="3380972"/>
            <a:ext cx="2695610" cy="341632"/>
          </a:xfrm>
          <a:prstGeom prst="rect">
            <a:avLst/>
          </a:prstGeom>
        </p:spPr>
        <p:txBody>
          <a:bodyPr wrap="non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MetricHPE" panose="020B0503030202060203" pitchFamily="34" charset="0"/>
                <a:ea typeface="+mn-ea"/>
                <a:cs typeface="+mn-cs"/>
              </a:rPr>
              <a:t>for mixed workloads at scale</a:t>
            </a:r>
            <a:endParaRPr kumimoji="0" lang="en-US" sz="1200" b="0" i="0" u="none" strike="noStrike" kern="1200" cap="none" spc="0" normalizeH="0" baseline="0" noProof="0" dirty="0">
              <a:ln>
                <a:noFill/>
              </a:ln>
              <a:solidFill>
                <a:prstClr val="white"/>
              </a:solidFill>
              <a:effectLst/>
              <a:uLnTx/>
              <a:uFillTx/>
              <a:latin typeface="MetricHPE" panose="020B0503030202060203" pitchFamily="34" charset="0"/>
              <a:ea typeface="+mn-ea"/>
              <a:cs typeface="+mn-cs"/>
            </a:endParaRPr>
          </a:p>
        </p:txBody>
      </p:sp>
      <p:sp>
        <p:nvSpPr>
          <p:cNvPr id="22" name="Freeform: Shape 118">
            <a:extLst>
              <a:ext uri="{FF2B5EF4-FFF2-40B4-BE49-F238E27FC236}">
                <a16:creationId xmlns:a16="http://schemas.microsoft.com/office/drawing/2014/main" id="{C7444651-A2E3-4510-8B99-4DCD38143ED0}"/>
              </a:ext>
            </a:extLst>
          </p:cNvPr>
          <p:cNvSpPr/>
          <p:nvPr/>
        </p:nvSpPr>
        <p:spPr bwMode="ltGray">
          <a:xfrm flipV="1">
            <a:off x="4175006" y="2689198"/>
            <a:ext cx="7515181" cy="1359483"/>
          </a:xfrm>
          <a:custGeom>
            <a:avLst/>
            <a:gdLst>
              <a:gd name="connsiteX0" fmla="*/ 2288178 w 9297212"/>
              <a:gd name="connsiteY0" fmla="*/ 0 h 3658795"/>
              <a:gd name="connsiteX1" fmla="*/ 7009034 w 9297212"/>
              <a:gd name="connsiteY1" fmla="*/ 0 h 3658795"/>
              <a:gd name="connsiteX2" fmla="*/ 7009034 w 9297212"/>
              <a:gd name="connsiteY2" fmla="*/ 215322 h 3658795"/>
              <a:gd name="connsiteX3" fmla="*/ 9297212 w 9297212"/>
              <a:gd name="connsiteY3" fmla="*/ 215322 h 3658795"/>
              <a:gd name="connsiteX4" fmla="*/ 9297212 w 9297212"/>
              <a:gd name="connsiteY4" fmla="*/ 3658795 h 3658795"/>
              <a:gd name="connsiteX5" fmla="*/ 0 w 9297212"/>
              <a:gd name="connsiteY5" fmla="*/ 3658795 h 3658795"/>
              <a:gd name="connsiteX6" fmla="*/ 0 w 9297212"/>
              <a:gd name="connsiteY6" fmla="*/ 215322 h 3658795"/>
              <a:gd name="connsiteX7" fmla="*/ 2288178 w 9297212"/>
              <a:gd name="connsiteY7" fmla="*/ 215322 h 3658795"/>
              <a:gd name="connsiteX0" fmla="*/ 7009034 w 9297212"/>
              <a:gd name="connsiteY0" fmla="*/ 0 h 3658795"/>
              <a:gd name="connsiteX1" fmla="*/ 7009034 w 9297212"/>
              <a:gd name="connsiteY1" fmla="*/ 215322 h 3658795"/>
              <a:gd name="connsiteX2" fmla="*/ 9297212 w 9297212"/>
              <a:gd name="connsiteY2" fmla="*/ 215322 h 3658795"/>
              <a:gd name="connsiteX3" fmla="*/ 9297212 w 9297212"/>
              <a:gd name="connsiteY3" fmla="*/ 3658795 h 3658795"/>
              <a:gd name="connsiteX4" fmla="*/ 0 w 9297212"/>
              <a:gd name="connsiteY4" fmla="*/ 3658795 h 3658795"/>
              <a:gd name="connsiteX5" fmla="*/ 0 w 9297212"/>
              <a:gd name="connsiteY5" fmla="*/ 215322 h 3658795"/>
              <a:gd name="connsiteX6" fmla="*/ 2288178 w 9297212"/>
              <a:gd name="connsiteY6" fmla="*/ 215322 h 3658795"/>
              <a:gd name="connsiteX7" fmla="*/ 2288178 w 9297212"/>
              <a:gd name="connsiteY7" fmla="*/ 0 h 3658795"/>
              <a:gd name="connsiteX8" fmla="*/ 7100474 w 9297212"/>
              <a:gd name="connsiteY8" fmla="*/ 91440 h 3658795"/>
              <a:gd name="connsiteX0" fmla="*/ 7009034 w 9297212"/>
              <a:gd name="connsiteY0" fmla="*/ 0 h 3658795"/>
              <a:gd name="connsiteX1" fmla="*/ 7009034 w 9297212"/>
              <a:gd name="connsiteY1" fmla="*/ 215322 h 3658795"/>
              <a:gd name="connsiteX2" fmla="*/ 9297212 w 9297212"/>
              <a:gd name="connsiteY2" fmla="*/ 215322 h 3658795"/>
              <a:gd name="connsiteX3" fmla="*/ 9297212 w 9297212"/>
              <a:gd name="connsiteY3" fmla="*/ 3658795 h 3658795"/>
              <a:gd name="connsiteX4" fmla="*/ 0 w 9297212"/>
              <a:gd name="connsiteY4" fmla="*/ 3658795 h 3658795"/>
              <a:gd name="connsiteX5" fmla="*/ 0 w 9297212"/>
              <a:gd name="connsiteY5" fmla="*/ 215322 h 3658795"/>
              <a:gd name="connsiteX6" fmla="*/ 2288178 w 9297212"/>
              <a:gd name="connsiteY6" fmla="*/ 215322 h 3658795"/>
              <a:gd name="connsiteX7" fmla="*/ 2288178 w 9297212"/>
              <a:gd name="connsiteY7" fmla="*/ 0 h 3658795"/>
              <a:gd name="connsiteX0" fmla="*/ 7009034 w 9297212"/>
              <a:gd name="connsiteY0" fmla="*/ 0 h 3658795"/>
              <a:gd name="connsiteX1" fmla="*/ 7009034 w 9297212"/>
              <a:gd name="connsiteY1" fmla="*/ 215322 h 3658795"/>
              <a:gd name="connsiteX2" fmla="*/ 9297212 w 9297212"/>
              <a:gd name="connsiteY2" fmla="*/ 215322 h 3658795"/>
              <a:gd name="connsiteX3" fmla="*/ 9297212 w 9297212"/>
              <a:gd name="connsiteY3" fmla="*/ 3658795 h 3658795"/>
              <a:gd name="connsiteX4" fmla="*/ 0 w 9297212"/>
              <a:gd name="connsiteY4" fmla="*/ 3658795 h 3658795"/>
              <a:gd name="connsiteX5" fmla="*/ 0 w 9297212"/>
              <a:gd name="connsiteY5" fmla="*/ 215322 h 3658795"/>
              <a:gd name="connsiteX6" fmla="*/ 2288178 w 9297212"/>
              <a:gd name="connsiteY6" fmla="*/ 215322 h 3658795"/>
              <a:gd name="connsiteX0" fmla="*/ 7009034 w 9297212"/>
              <a:gd name="connsiteY0" fmla="*/ 0 h 3443473"/>
              <a:gd name="connsiteX1" fmla="*/ 9297212 w 9297212"/>
              <a:gd name="connsiteY1" fmla="*/ 0 h 3443473"/>
              <a:gd name="connsiteX2" fmla="*/ 9297212 w 9297212"/>
              <a:gd name="connsiteY2" fmla="*/ 3443473 h 3443473"/>
              <a:gd name="connsiteX3" fmla="*/ 0 w 9297212"/>
              <a:gd name="connsiteY3" fmla="*/ 3443473 h 3443473"/>
              <a:gd name="connsiteX4" fmla="*/ 0 w 9297212"/>
              <a:gd name="connsiteY4" fmla="*/ 0 h 3443473"/>
              <a:gd name="connsiteX5" fmla="*/ 2288178 w 9297212"/>
              <a:gd name="connsiteY5" fmla="*/ 0 h 3443473"/>
              <a:gd name="connsiteX0" fmla="*/ 7009034 w 9297212"/>
              <a:gd name="connsiteY0" fmla="*/ 19354 h 3462827"/>
              <a:gd name="connsiteX1" fmla="*/ 9297212 w 9297212"/>
              <a:gd name="connsiteY1" fmla="*/ 19354 h 3462827"/>
              <a:gd name="connsiteX2" fmla="*/ 9297212 w 9297212"/>
              <a:gd name="connsiteY2" fmla="*/ 3462827 h 3462827"/>
              <a:gd name="connsiteX3" fmla="*/ 0 w 9297212"/>
              <a:gd name="connsiteY3" fmla="*/ 3462827 h 3462827"/>
              <a:gd name="connsiteX4" fmla="*/ 0 w 9297212"/>
              <a:gd name="connsiteY4" fmla="*/ 19354 h 3462827"/>
              <a:gd name="connsiteX5" fmla="*/ 3452101 w 9297212"/>
              <a:gd name="connsiteY5" fmla="*/ 0 h 3462827"/>
              <a:gd name="connsiteX0" fmla="*/ 5865804 w 9297212"/>
              <a:gd name="connsiteY0" fmla="*/ 19354 h 3462827"/>
              <a:gd name="connsiteX1" fmla="*/ 9297212 w 9297212"/>
              <a:gd name="connsiteY1" fmla="*/ 19354 h 3462827"/>
              <a:gd name="connsiteX2" fmla="*/ 9297212 w 9297212"/>
              <a:gd name="connsiteY2" fmla="*/ 3462827 h 3462827"/>
              <a:gd name="connsiteX3" fmla="*/ 0 w 9297212"/>
              <a:gd name="connsiteY3" fmla="*/ 3462827 h 3462827"/>
              <a:gd name="connsiteX4" fmla="*/ 0 w 9297212"/>
              <a:gd name="connsiteY4" fmla="*/ 19354 h 3462827"/>
              <a:gd name="connsiteX5" fmla="*/ 3452101 w 9297212"/>
              <a:gd name="connsiteY5" fmla="*/ 0 h 3462827"/>
              <a:gd name="connsiteX0" fmla="*/ 5865804 w 9297212"/>
              <a:gd name="connsiteY0" fmla="*/ 0 h 3443473"/>
              <a:gd name="connsiteX1" fmla="*/ 9297212 w 9297212"/>
              <a:gd name="connsiteY1" fmla="*/ 0 h 3443473"/>
              <a:gd name="connsiteX2" fmla="*/ 9297212 w 9297212"/>
              <a:gd name="connsiteY2" fmla="*/ 3443473 h 3443473"/>
              <a:gd name="connsiteX3" fmla="*/ 0 w 9297212"/>
              <a:gd name="connsiteY3" fmla="*/ 3443473 h 3443473"/>
              <a:gd name="connsiteX4" fmla="*/ 0 w 9297212"/>
              <a:gd name="connsiteY4" fmla="*/ 0 h 3443473"/>
              <a:gd name="connsiteX5" fmla="*/ 5852815 w 9297212"/>
              <a:gd name="connsiteY5" fmla="*/ 32115 h 3443473"/>
              <a:gd name="connsiteX0" fmla="*/ 5865804 w 9297212"/>
              <a:gd name="connsiteY0" fmla="*/ 19354 h 3462827"/>
              <a:gd name="connsiteX1" fmla="*/ 9297212 w 9297212"/>
              <a:gd name="connsiteY1" fmla="*/ 19354 h 3462827"/>
              <a:gd name="connsiteX2" fmla="*/ 9297212 w 9297212"/>
              <a:gd name="connsiteY2" fmla="*/ 3462827 h 3462827"/>
              <a:gd name="connsiteX3" fmla="*/ 0 w 9297212"/>
              <a:gd name="connsiteY3" fmla="*/ 3462827 h 3462827"/>
              <a:gd name="connsiteX4" fmla="*/ 0 w 9297212"/>
              <a:gd name="connsiteY4" fmla="*/ 19354 h 3462827"/>
              <a:gd name="connsiteX5" fmla="*/ 5789970 w 9297212"/>
              <a:gd name="connsiteY5" fmla="*/ 0 h 3462827"/>
              <a:gd name="connsiteX0" fmla="*/ 5865804 w 9297212"/>
              <a:gd name="connsiteY0" fmla="*/ 0 h 3443473"/>
              <a:gd name="connsiteX1" fmla="*/ 9297212 w 9297212"/>
              <a:gd name="connsiteY1" fmla="*/ 0 h 3443473"/>
              <a:gd name="connsiteX2" fmla="*/ 9297212 w 9297212"/>
              <a:gd name="connsiteY2" fmla="*/ 3443473 h 3443473"/>
              <a:gd name="connsiteX3" fmla="*/ 0 w 9297212"/>
              <a:gd name="connsiteY3" fmla="*/ 3443473 h 3443473"/>
              <a:gd name="connsiteX4" fmla="*/ 0 w 9297212"/>
              <a:gd name="connsiteY4" fmla="*/ 0 h 3443473"/>
              <a:gd name="connsiteX5" fmla="*/ 5886933 w 9297212"/>
              <a:gd name="connsiteY5" fmla="*/ 13734 h 3443473"/>
              <a:gd name="connsiteX0" fmla="*/ 5865804 w 9297212"/>
              <a:gd name="connsiteY0" fmla="*/ 8326 h 3451799"/>
              <a:gd name="connsiteX1" fmla="*/ 9297212 w 9297212"/>
              <a:gd name="connsiteY1" fmla="*/ 8326 h 3451799"/>
              <a:gd name="connsiteX2" fmla="*/ 9297212 w 9297212"/>
              <a:gd name="connsiteY2" fmla="*/ 3451799 h 3451799"/>
              <a:gd name="connsiteX3" fmla="*/ 0 w 9297212"/>
              <a:gd name="connsiteY3" fmla="*/ 3451799 h 3451799"/>
              <a:gd name="connsiteX4" fmla="*/ 0 w 9297212"/>
              <a:gd name="connsiteY4" fmla="*/ 8326 h 3451799"/>
              <a:gd name="connsiteX5" fmla="*/ 5860000 w 9297212"/>
              <a:gd name="connsiteY5" fmla="*/ 0 h 3451799"/>
              <a:gd name="connsiteX0" fmla="*/ 5865804 w 9297212"/>
              <a:gd name="connsiteY0" fmla="*/ 0 h 3443473"/>
              <a:gd name="connsiteX1" fmla="*/ 9297212 w 9297212"/>
              <a:gd name="connsiteY1" fmla="*/ 0 h 3443473"/>
              <a:gd name="connsiteX2" fmla="*/ 9297212 w 9297212"/>
              <a:gd name="connsiteY2" fmla="*/ 3443473 h 3443473"/>
              <a:gd name="connsiteX3" fmla="*/ 0 w 9297212"/>
              <a:gd name="connsiteY3" fmla="*/ 3443473 h 3443473"/>
              <a:gd name="connsiteX4" fmla="*/ 0 w 9297212"/>
              <a:gd name="connsiteY4" fmla="*/ 0 h 3443473"/>
              <a:gd name="connsiteX5" fmla="*/ 5833065 w 9297212"/>
              <a:gd name="connsiteY5" fmla="*/ 2702 h 3443473"/>
              <a:gd name="connsiteX0" fmla="*/ 5865804 w 9297212"/>
              <a:gd name="connsiteY0" fmla="*/ 0 h 3443473"/>
              <a:gd name="connsiteX1" fmla="*/ 9297212 w 9297212"/>
              <a:gd name="connsiteY1" fmla="*/ 0 h 3443473"/>
              <a:gd name="connsiteX2" fmla="*/ 9297212 w 9297212"/>
              <a:gd name="connsiteY2" fmla="*/ 3443473 h 3443473"/>
              <a:gd name="connsiteX3" fmla="*/ 0 w 9297212"/>
              <a:gd name="connsiteY3" fmla="*/ 3443473 h 3443473"/>
              <a:gd name="connsiteX4" fmla="*/ 0 w 9297212"/>
              <a:gd name="connsiteY4" fmla="*/ 0 h 3443473"/>
              <a:gd name="connsiteX5" fmla="*/ 5811518 w 9297212"/>
              <a:gd name="connsiteY5" fmla="*/ 2703 h 3443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97212" h="3443473">
                <a:moveTo>
                  <a:pt x="5865804" y="0"/>
                </a:moveTo>
                <a:lnTo>
                  <a:pt x="9297212" y="0"/>
                </a:lnTo>
                <a:lnTo>
                  <a:pt x="9297212" y="3443473"/>
                </a:lnTo>
                <a:lnTo>
                  <a:pt x="0" y="3443473"/>
                </a:lnTo>
                <a:lnTo>
                  <a:pt x="0" y="0"/>
                </a:lnTo>
                <a:lnTo>
                  <a:pt x="5811518" y="2703"/>
                </a:lnTo>
              </a:path>
            </a:pathLst>
          </a:custGeom>
          <a:noFill/>
          <a:ln w="38100" cap="rnd">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MetricHPE Black"/>
              <a:ea typeface="+mn-ea"/>
              <a:cs typeface="+mn-cs"/>
            </a:endParaRPr>
          </a:p>
        </p:txBody>
      </p:sp>
      <p:sp>
        <p:nvSpPr>
          <p:cNvPr id="23" name="TextBox 22">
            <a:extLst>
              <a:ext uri="{FF2B5EF4-FFF2-40B4-BE49-F238E27FC236}">
                <a16:creationId xmlns:a16="http://schemas.microsoft.com/office/drawing/2014/main" id="{C8321AF2-9733-46CF-ABB4-EA8420937C6F}"/>
              </a:ext>
            </a:extLst>
          </p:cNvPr>
          <p:cNvSpPr txBox="1"/>
          <p:nvPr/>
        </p:nvSpPr>
        <p:spPr>
          <a:xfrm>
            <a:off x="5555518" y="1927652"/>
            <a:ext cx="4754151" cy="332399"/>
          </a:xfrm>
          <a:prstGeom prst="rect">
            <a:avLst/>
          </a:prstGeom>
          <a:noFill/>
          <a:ln w="57150">
            <a:noFill/>
            <a:miter lim="800000"/>
          </a:ln>
        </p:spPr>
        <p:txBody>
          <a:bodyPr wrap="square" lIns="0" tIns="0" rIns="0" bIns="0" rtlCol="0" anchor="ctr">
            <a:spAutoFit/>
          </a:bodyPr>
          <a:lstStyle/>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MetricHPE"/>
                <a:ea typeface="+mn-ea"/>
                <a:cs typeface="+mn-cs"/>
              </a:rPr>
              <a:t>as a Service via </a:t>
            </a:r>
            <a:r>
              <a:rPr kumimoji="0" lang="en-US" sz="2400" b="0" i="0" u="none" strike="noStrike" kern="1200" cap="none" spc="0" normalizeH="0" baseline="0" noProof="0" dirty="0">
                <a:ln>
                  <a:noFill/>
                </a:ln>
                <a:solidFill>
                  <a:prstClr val="white"/>
                </a:solidFill>
                <a:effectLst/>
                <a:uLnTx/>
                <a:uFillTx/>
                <a:latin typeface="MetricHPE Black"/>
                <a:ea typeface="+mn-ea"/>
                <a:cs typeface="+mn-cs"/>
              </a:rPr>
              <a:t>HPE</a:t>
            </a:r>
            <a:r>
              <a:rPr kumimoji="0" lang="en-US" sz="2400" b="0" i="0" u="none" strike="noStrike" kern="1200" cap="none" spc="0" normalizeH="0" baseline="0" noProof="0" dirty="0">
                <a:ln>
                  <a:noFill/>
                </a:ln>
                <a:solidFill>
                  <a:prstClr val="white"/>
                </a:solidFill>
                <a:effectLst/>
                <a:uLnTx/>
                <a:uFillTx/>
                <a:latin typeface="MetricHPE"/>
                <a:ea typeface="+mn-ea"/>
                <a:cs typeface="+mn-cs"/>
              </a:rPr>
              <a:t> GreenLake for HCI</a:t>
            </a:r>
          </a:p>
        </p:txBody>
      </p:sp>
      <p:sp>
        <p:nvSpPr>
          <p:cNvPr id="24" name="TextBox 23">
            <a:extLst>
              <a:ext uri="{FF2B5EF4-FFF2-40B4-BE49-F238E27FC236}">
                <a16:creationId xmlns:a16="http://schemas.microsoft.com/office/drawing/2014/main" id="{C635B193-C2B4-485A-88D9-2F9AABEABE3D}"/>
              </a:ext>
            </a:extLst>
          </p:cNvPr>
          <p:cNvSpPr txBox="1"/>
          <p:nvPr/>
        </p:nvSpPr>
        <p:spPr>
          <a:xfrm>
            <a:off x="4355696" y="4339159"/>
            <a:ext cx="3539905" cy="615553"/>
          </a:xfrm>
          <a:prstGeom prst="rect">
            <a:avLst/>
          </a:prstGeom>
          <a:noFill/>
          <a:ln w="57150">
            <a:noFill/>
            <a:miter lim="800000"/>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etricHPE" panose="020B0503030202060203" pitchFamily="34" charset="0"/>
                <a:ea typeface="+mn-ea"/>
                <a:cs typeface="+mn-cs"/>
              </a:rPr>
              <a:t>Save costs with no overprovisioning</a:t>
            </a:r>
            <a:br>
              <a:rPr kumimoji="0" lang="en-US" sz="1800" b="1" i="0" u="none" strike="noStrike" kern="1200" cap="none" spc="0" normalizeH="0" baseline="0" noProof="0" dirty="0">
                <a:ln>
                  <a:noFill/>
                </a:ln>
                <a:solidFill>
                  <a:prstClr val="white"/>
                </a:solidFill>
                <a:effectLst/>
                <a:uLnTx/>
                <a:uFillTx/>
                <a:latin typeface="MetricHPE" panose="020B0503030202060203" pitchFamily="34" charset="0"/>
                <a:ea typeface="+mn-ea"/>
                <a:cs typeface="+mn-cs"/>
              </a:rPr>
            </a:br>
            <a:r>
              <a:rPr kumimoji="0" lang="en-US" sz="1600" b="0" i="0" u="none" strike="noStrike" kern="1200" cap="none" spc="0" normalizeH="0" baseline="0" noProof="0" dirty="0">
                <a:ln>
                  <a:noFill/>
                </a:ln>
                <a:solidFill>
                  <a:prstClr val="white"/>
                </a:solidFill>
                <a:effectLst/>
                <a:uLnTx/>
                <a:uFillTx/>
                <a:latin typeface="MetricHPE" panose="020B0503030202060203" pitchFamily="34" charset="0"/>
                <a:ea typeface="+mn-ea"/>
                <a:cs typeface="+mn-cs"/>
              </a:rPr>
              <a:t>2.5X lower TCO with disaggregated HCI</a:t>
            </a:r>
            <a:r>
              <a:rPr kumimoji="0" lang="en-US" sz="1600" b="0" i="0" u="none" strike="noStrike" kern="1200" cap="none" spc="0" normalizeH="0" baseline="30000" noProof="0" dirty="0">
                <a:ln>
                  <a:noFill/>
                </a:ln>
                <a:solidFill>
                  <a:prstClr val="white"/>
                </a:solidFill>
                <a:effectLst/>
                <a:uLnTx/>
                <a:uFillTx/>
                <a:latin typeface="MetricHPE" panose="020B0503030202060203" pitchFamily="34" charset="0"/>
                <a:ea typeface="+mn-ea"/>
                <a:cs typeface="+mn-cs"/>
              </a:rPr>
              <a:t>1</a:t>
            </a:r>
            <a:endParaRPr kumimoji="0" lang="en-US" sz="1600" b="0" i="0" u="none" strike="noStrike" kern="1200" cap="none" spc="0" normalizeH="0" baseline="0" noProof="0" dirty="0">
              <a:ln>
                <a:noFill/>
              </a:ln>
              <a:solidFill>
                <a:prstClr val="white"/>
              </a:solidFill>
              <a:effectLst/>
              <a:uLnTx/>
              <a:uFillTx/>
              <a:latin typeface="MetricHPE"/>
              <a:ea typeface="+mn-ea"/>
              <a:cs typeface="+mn-cs"/>
            </a:endParaRPr>
          </a:p>
        </p:txBody>
      </p:sp>
      <p:sp>
        <p:nvSpPr>
          <p:cNvPr id="25" name="TextBox 24">
            <a:extLst>
              <a:ext uri="{FF2B5EF4-FFF2-40B4-BE49-F238E27FC236}">
                <a16:creationId xmlns:a16="http://schemas.microsoft.com/office/drawing/2014/main" id="{18DFF92C-D213-4A4B-8C8C-417610BE8520}"/>
              </a:ext>
            </a:extLst>
          </p:cNvPr>
          <p:cNvSpPr txBox="1"/>
          <p:nvPr/>
        </p:nvSpPr>
        <p:spPr>
          <a:xfrm>
            <a:off x="4530147" y="5147160"/>
            <a:ext cx="3191002" cy="812530"/>
          </a:xfrm>
          <a:prstGeom prst="rect">
            <a:avLst/>
          </a:prstGeom>
          <a:noFill/>
          <a:ln w="57150">
            <a:noFill/>
            <a:miter lim="800000"/>
          </a:ln>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etricHPE" panose="020B0503030202060203" pitchFamily="34" charset="0"/>
                <a:ea typeface="+mn-ea"/>
                <a:cs typeface="+mn-cs"/>
              </a:rPr>
              <a:t>Run worry-free, without disruption</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MetricHPE" panose="020B0503030202060203" pitchFamily="34" charset="0"/>
                <a:ea typeface="+mn-ea"/>
                <a:cs typeface="+mn-cs"/>
              </a:rPr>
              <a:t>Six-nines data availability</a:t>
            </a:r>
            <a:r>
              <a:rPr kumimoji="0" lang="en-US" sz="1600" b="0" i="0" u="none" strike="noStrike" kern="1200" cap="none" spc="0" normalizeH="0" baseline="30000" noProof="0" dirty="0">
                <a:ln>
                  <a:noFill/>
                </a:ln>
                <a:solidFill>
                  <a:prstClr val="white"/>
                </a:solidFill>
                <a:effectLst/>
                <a:uLnTx/>
                <a:uFillTx/>
                <a:latin typeface="MetricHPE" panose="020B0503030202060203" pitchFamily="34" charset="0"/>
                <a:ea typeface="+mn-ea"/>
                <a:cs typeface="+mn-cs"/>
              </a:rPr>
              <a:t>3</a:t>
            </a:r>
            <a:endParaRPr kumimoji="0" lang="en-US" sz="1600" b="0" i="0" u="none" strike="noStrike" kern="1200" cap="none" spc="0" normalizeH="0" baseline="0" noProof="0" dirty="0">
              <a:ln>
                <a:noFill/>
              </a:ln>
              <a:solidFill>
                <a:prstClr val="white"/>
              </a:solidFill>
              <a:effectLst/>
              <a:uLnTx/>
              <a:uFillTx/>
              <a:latin typeface="MetricHPE" panose="020B0503030202060203" pitchFamily="34" charset="0"/>
              <a:ea typeface="+mn-ea"/>
              <a:cs typeface="+mn-cs"/>
            </a:endParaRPr>
          </a:p>
        </p:txBody>
      </p:sp>
      <p:sp>
        <p:nvSpPr>
          <p:cNvPr id="26" name="TextBox 25">
            <a:extLst>
              <a:ext uri="{FF2B5EF4-FFF2-40B4-BE49-F238E27FC236}">
                <a16:creationId xmlns:a16="http://schemas.microsoft.com/office/drawing/2014/main" id="{54265DC9-C936-4C80-8418-BD748B35A66C}"/>
              </a:ext>
            </a:extLst>
          </p:cNvPr>
          <p:cNvSpPr txBox="1"/>
          <p:nvPr/>
        </p:nvSpPr>
        <p:spPr>
          <a:xfrm>
            <a:off x="8498894" y="5179476"/>
            <a:ext cx="3000154" cy="784830"/>
          </a:xfrm>
          <a:prstGeom prst="rect">
            <a:avLst/>
          </a:prstGeom>
          <a:noFill/>
          <a:ln w="57150">
            <a:noFill/>
            <a:miter lim="800000"/>
          </a:ln>
        </p:spPr>
        <p:txBody>
          <a:bodyPr wrap="square">
            <a:spAutoFit/>
          </a:bodyPr>
          <a:lstStyle/>
          <a:p>
            <a:pPr marL="0" marR="0" lvl="0" indent="0" algn="ctr" defTabSz="914400" rtl="0" eaLnBrk="1" fontAlgn="auto" latinLnBrk="0" hangingPunct="1">
              <a:lnSpc>
                <a:spcPct val="90000"/>
              </a:lnSpc>
              <a:spcBef>
                <a:spcPts val="0"/>
              </a:spcBef>
              <a:spcAft>
                <a:spcPts val="120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etricHPE" panose="020B0503030202060203" pitchFamily="34" charset="0"/>
                <a:ea typeface="+mn-ea"/>
                <a:cs typeface="+mn-cs"/>
              </a:rPr>
              <a:t>Always online and recoverable</a:t>
            </a:r>
            <a:br>
              <a:rPr kumimoji="0" lang="en-US" sz="2000" b="1" i="0" u="none" strike="noStrike" kern="1200" cap="none" spc="0" normalizeH="0" baseline="0" noProof="0" dirty="0">
                <a:ln>
                  <a:noFill/>
                </a:ln>
                <a:solidFill>
                  <a:prstClr val="white"/>
                </a:solidFill>
                <a:effectLst/>
                <a:uLnTx/>
                <a:uFillTx/>
                <a:latin typeface="MetricHPE" panose="020B0503030202060203" pitchFamily="34" charset="0"/>
                <a:ea typeface="+mn-ea"/>
                <a:cs typeface="+mn-cs"/>
              </a:rPr>
            </a:br>
            <a:r>
              <a:rPr kumimoji="0" lang="en-US" sz="1600" b="0" i="0" u="none" strike="noStrike" kern="1200" cap="none" spc="0" normalizeH="0" baseline="0" noProof="0" dirty="0">
                <a:ln>
                  <a:noFill/>
                </a:ln>
                <a:solidFill>
                  <a:prstClr val="white"/>
                </a:solidFill>
                <a:effectLst/>
                <a:uLnTx/>
                <a:uFillTx/>
                <a:latin typeface="MetricHPE" panose="020B0503030202060203" pitchFamily="34" charset="0"/>
                <a:ea typeface="+mn-ea"/>
                <a:cs typeface="+mn-cs"/>
              </a:rPr>
              <a:t>Built-in backup for ransomware recovery</a:t>
            </a:r>
          </a:p>
        </p:txBody>
      </p:sp>
      <p:sp>
        <p:nvSpPr>
          <p:cNvPr id="27" name="TextBox 26">
            <a:extLst>
              <a:ext uri="{FF2B5EF4-FFF2-40B4-BE49-F238E27FC236}">
                <a16:creationId xmlns:a16="http://schemas.microsoft.com/office/drawing/2014/main" id="{B4971381-9E10-43CE-A63D-15A5C4D9DD70}"/>
              </a:ext>
            </a:extLst>
          </p:cNvPr>
          <p:cNvSpPr txBox="1"/>
          <p:nvPr/>
        </p:nvSpPr>
        <p:spPr>
          <a:xfrm>
            <a:off x="8498894" y="4390540"/>
            <a:ext cx="3000154" cy="563231"/>
          </a:xfrm>
          <a:prstGeom prst="rect">
            <a:avLst/>
          </a:prstGeom>
          <a:noFill/>
          <a:ln w="57150">
            <a:noFill/>
            <a:miter lim="800000"/>
          </a:ln>
        </p:spPr>
        <p:txBody>
          <a:bodyPr wrap="square">
            <a:spAutoFit/>
          </a:bodyPr>
          <a:lstStyle/>
          <a:p>
            <a:pPr marL="0" marR="0" lvl="0" indent="0" algn="ctr" defTabSz="914400" rtl="0" eaLnBrk="1" fontAlgn="auto" latinLnBrk="0" hangingPunct="1">
              <a:lnSpc>
                <a:spcPct val="90000"/>
              </a:lnSpc>
              <a:spcBef>
                <a:spcPts val="0"/>
              </a:spcBef>
              <a:spcAft>
                <a:spcPts val="120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etricHPE" panose="020B0503030202060203" pitchFamily="34" charset="0"/>
                <a:ea typeface="+mn-ea"/>
                <a:cs typeface="+mn-cs"/>
              </a:rPr>
              <a:t>Efficiency at the edge</a:t>
            </a:r>
            <a:br>
              <a:rPr kumimoji="0" lang="en-US" sz="2000" b="1" i="0" u="none" strike="noStrike" kern="1200" cap="none" spc="0" normalizeH="0" baseline="0" noProof="0" dirty="0">
                <a:ln>
                  <a:noFill/>
                </a:ln>
                <a:solidFill>
                  <a:prstClr val="white"/>
                </a:solidFill>
                <a:effectLst/>
                <a:uLnTx/>
                <a:uFillTx/>
                <a:latin typeface="MetricHPE" panose="020B0503030202060203" pitchFamily="34" charset="0"/>
                <a:ea typeface="+mn-ea"/>
                <a:cs typeface="+mn-cs"/>
              </a:rPr>
            </a:br>
            <a:r>
              <a:rPr kumimoji="0" lang="en-US" sz="1600" b="0" i="0" u="none" strike="noStrike" kern="1200" cap="none" spc="0" normalizeH="0" baseline="0" noProof="0" dirty="0">
                <a:ln>
                  <a:noFill/>
                </a:ln>
                <a:solidFill>
                  <a:prstClr val="white"/>
                </a:solidFill>
                <a:effectLst/>
                <a:uLnTx/>
                <a:uFillTx/>
                <a:latin typeface="MetricHPE" panose="020B0503030202060203" pitchFamily="34" charset="0"/>
                <a:ea typeface="+mn-ea"/>
                <a:cs typeface="+mn-cs"/>
              </a:rPr>
              <a:t>Optimized for 10:1 data efficiency</a:t>
            </a:r>
            <a:r>
              <a:rPr kumimoji="0" lang="en-US" sz="1600" b="0" i="0" u="none" strike="noStrike" kern="1200" cap="none" spc="0" normalizeH="0" baseline="30000" noProof="0" dirty="0">
                <a:ln>
                  <a:noFill/>
                </a:ln>
                <a:solidFill>
                  <a:prstClr val="white"/>
                </a:solidFill>
                <a:effectLst/>
                <a:uLnTx/>
                <a:uFillTx/>
                <a:latin typeface="MetricHPE" panose="020B0503030202060203" pitchFamily="34" charset="0"/>
                <a:ea typeface="+mn-ea"/>
                <a:cs typeface="+mn-cs"/>
              </a:rPr>
              <a:t>2 </a:t>
            </a:r>
            <a:endParaRPr kumimoji="0" lang="en-US" sz="1600" b="1" i="0" u="none" strike="noStrike" kern="1200" cap="none" spc="0" normalizeH="0" baseline="0" noProof="0" dirty="0">
              <a:ln>
                <a:noFill/>
              </a:ln>
              <a:solidFill>
                <a:prstClr val="white"/>
              </a:solidFill>
              <a:effectLst/>
              <a:uLnTx/>
              <a:uFillTx/>
              <a:latin typeface="MetricHPE" panose="020B0503030202060203" pitchFamily="34" charset="0"/>
              <a:ea typeface="+mn-ea"/>
              <a:cs typeface="+mn-cs"/>
            </a:endParaRPr>
          </a:p>
        </p:txBody>
      </p:sp>
      <p:sp>
        <p:nvSpPr>
          <p:cNvPr id="28" name="Freeform 17">
            <a:extLst>
              <a:ext uri="{FF2B5EF4-FFF2-40B4-BE49-F238E27FC236}">
                <a16:creationId xmlns:a16="http://schemas.microsoft.com/office/drawing/2014/main" id="{0498FCCF-305F-47AE-8C08-0AA36695FFE3}"/>
              </a:ext>
            </a:extLst>
          </p:cNvPr>
          <p:cNvSpPr/>
          <p:nvPr/>
        </p:nvSpPr>
        <p:spPr>
          <a:xfrm rot="16200000">
            <a:off x="7536229" y="3206691"/>
            <a:ext cx="1022350" cy="250778"/>
          </a:xfrm>
          <a:custGeom>
            <a:avLst/>
            <a:gdLst>
              <a:gd name="connsiteX0" fmla="*/ 0 w 4554416"/>
              <a:gd name="connsiteY0" fmla="*/ 0 h 0"/>
              <a:gd name="connsiteX1" fmla="*/ 4554416 w 4554416"/>
              <a:gd name="connsiteY1" fmla="*/ 0 h 0"/>
            </a:gdLst>
            <a:ahLst/>
            <a:cxnLst>
              <a:cxn ang="0">
                <a:pos x="connsiteX0" y="connsiteY0"/>
              </a:cxn>
              <a:cxn ang="0">
                <a:pos x="connsiteX1" y="connsiteY1"/>
              </a:cxn>
            </a:cxnLst>
            <a:rect l="l" t="t" r="r" b="b"/>
            <a:pathLst>
              <a:path w="4554416">
                <a:moveTo>
                  <a:pt x="0" y="0"/>
                </a:moveTo>
                <a:lnTo>
                  <a:pt x="4554416" y="0"/>
                </a:ln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421" rtl="0" eaLnBrk="1" fontAlgn="auto" latinLnBrk="0" hangingPunct="1">
              <a:lnSpc>
                <a:spcPct val="100000"/>
              </a:lnSpc>
              <a:spcBef>
                <a:spcPts val="0"/>
              </a:spcBef>
              <a:spcAft>
                <a:spcPts val="0"/>
              </a:spcAft>
              <a:buClrTx/>
              <a:buSzTx/>
              <a:buFontTx/>
              <a:buNone/>
              <a:tabLst/>
              <a:defRPr/>
            </a:pPr>
            <a:endParaRPr kumimoji="0" lang="en-US" sz="2150" b="0" i="0" u="none" strike="noStrike" kern="1200" cap="none" spc="0" normalizeH="0" baseline="0" noProof="0" dirty="0">
              <a:ln>
                <a:noFill/>
              </a:ln>
              <a:solidFill>
                <a:prstClr val="white"/>
              </a:solidFill>
              <a:effectLst/>
              <a:uLnTx/>
              <a:uFillTx/>
              <a:latin typeface="MetricHPE"/>
              <a:ea typeface="+mn-ea"/>
              <a:cs typeface="+mn-cs"/>
            </a:endParaRPr>
          </a:p>
        </p:txBody>
      </p:sp>
      <p:sp>
        <p:nvSpPr>
          <p:cNvPr id="30" name="Freeform: Shape 118">
            <a:extLst>
              <a:ext uri="{FF2B5EF4-FFF2-40B4-BE49-F238E27FC236}">
                <a16:creationId xmlns:a16="http://schemas.microsoft.com/office/drawing/2014/main" id="{C7444651-A2E3-4510-8B99-4DCD38143ED0}"/>
              </a:ext>
            </a:extLst>
          </p:cNvPr>
          <p:cNvSpPr/>
          <p:nvPr/>
        </p:nvSpPr>
        <p:spPr bwMode="ltGray">
          <a:xfrm flipV="1">
            <a:off x="4175004" y="1429488"/>
            <a:ext cx="7515181" cy="1213773"/>
          </a:xfrm>
          <a:custGeom>
            <a:avLst/>
            <a:gdLst>
              <a:gd name="connsiteX0" fmla="*/ 2288178 w 9297212"/>
              <a:gd name="connsiteY0" fmla="*/ 0 h 3658795"/>
              <a:gd name="connsiteX1" fmla="*/ 7009034 w 9297212"/>
              <a:gd name="connsiteY1" fmla="*/ 0 h 3658795"/>
              <a:gd name="connsiteX2" fmla="*/ 7009034 w 9297212"/>
              <a:gd name="connsiteY2" fmla="*/ 215322 h 3658795"/>
              <a:gd name="connsiteX3" fmla="*/ 9297212 w 9297212"/>
              <a:gd name="connsiteY3" fmla="*/ 215322 h 3658795"/>
              <a:gd name="connsiteX4" fmla="*/ 9297212 w 9297212"/>
              <a:gd name="connsiteY4" fmla="*/ 3658795 h 3658795"/>
              <a:gd name="connsiteX5" fmla="*/ 0 w 9297212"/>
              <a:gd name="connsiteY5" fmla="*/ 3658795 h 3658795"/>
              <a:gd name="connsiteX6" fmla="*/ 0 w 9297212"/>
              <a:gd name="connsiteY6" fmla="*/ 215322 h 3658795"/>
              <a:gd name="connsiteX7" fmla="*/ 2288178 w 9297212"/>
              <a:gd name="connsiteY7" fmla="*/ 215322 h 3658795"/>
              <a:gd name="connsiteX0" fmla="*/ 7009034 w 9297212"/>
              <a:gd name="connsiteY0" fmla="*/ 0 h 3658795"/>
              <a:gd name="connsiteX1" fmla="*/ 7009034 w 9297212"/>
              <a:gd name="connsiteY1" fmla="*/ 215322 h 3658795"/>
              <a:gd name="connsiteX2" fmla="*/ 9297212 w 9297212"/>
              <a:gd name="connsiteY2" fmla="*/ 215322 h 3658795"/>
              <a:gd name="connsiteX3" fmla="*/ 9297212 w 9297212"/>
              <a:gd name="connsiteY3" fmla="*/ 3658795 h 3658795"/>
              <a:gd name="connsiteX4" fmla="*/ 0 w 9297212"/>
              <a:gd name="connsiteY4" fmla="*/ 3658795 h 3658795"/>
              <a:gd name="connsiteX5" fmla="*/ 0 w 9297212"/>
              <a:gd name="connsiteY5" fmla="*/ 215322 h 3658795"/>
              <a:gd name="connsiteX6" fmla="*/ 2288178 w 9297212"/>
              <a:gd name="connsiteY6" fmla="*/ 215322 h 3658795"/>
              <a:gd name="connsiteX7" fmla="*/ 2288178 w 9297212"/>
              <a:gd name="connsiteY7" fmla="*/ 0 h 3658795"/>
              <a:gd name="connsiteX8" fmla="*/ 7100474 w 9297212"/>
              <a:gd name="connsiteY8" fmla="*/ 91440 h 3658795"/>
              <a:gd name="connsiteX0" fmla="*/ 7009034 w 9297212"/>
              <a:gd name="connsiteY0" fmla="*/ 0 h 3658795"/>
              <a:gd name="connsiteX1" fmla="*/ 7009034 w 9297212"/>
              <a:gd name="connsiteY1" fmla="*/ 215322 h 3658795"/>
              <a:gd name="connsiteX2" fmla="*/ 9297212 w 9297212"/>
              <a:gd name="connsiteY2" fmla="*/ 215322 h 3658795"/>
              <a:gd name="connsiteX3" fmla="*/ 9297212 w 9297212"/>
              <a:gd name="connsiteY3" fmla="*/ 3658795 h 3658795"/>
              <a:gd name="connsiteX4" fmla="*/ 0 w 9297212"/>
              <a:gd name="connsiteY4" fmla="*/ 3658795 h 3658795"/>
              <a:gd name="connsiteX5" fmla="*/ 0 w 9297212"/>
              <a:gd name="connsiteY5" fmla="*/ 215322 h 3658795"/>
              <a:gd name="connsiteX6" fmla="*/ 2288178 w 9297212"/>
              <a:gd name="connsiteY6" fmla="*/ 215322 h 3658795"/>
              <a:gd name="connsiteX7" fmla="*/ 2288178 w 9297212"/>
              <a:gd name="connsiteY7" fmla="*/ 0 h 3658795"/>
              <a:gd name="connsiteX0" fmla="*/ 7009034 w 9297212"/>
              <a:gd name="connsiteY0" fmla="*/ 0 h 3658795"/>
              <a:gd name="connsiteX1" fmla="*/ 7009034 w 9297212"/>
              <a:gd name="connsiteY1" fmla="*/ 215322 h 3658795"/>
              <a:gd name="connsiteX2" fmla="*/ 9297212 w 9297212"/>
              <a:gd name="connsiteY2" fmla="*/ 215322 h 3658795"/>
              <a:gd name="connsiteX3" fmla="*/ 9297212 w 9297212"/>
              <a:gd name="connsiteY3" fmla="*/ 3658795 h 3658795"/>
              <a:gd name="connsiteX4" fmla="*/ 0 w 9297212"/>
              <a:gd name="connsiteY4" fmla="*/ 3658795 h 3658795"/>
              <a:gd name="connsiteX5" fmla="*/ 0 w 9297212"/>
              <a:gd name="connsiteY5" fmla="*/ 215322 h 3658795"/>
              <a:gd name="connsiteX6" fmla="*/ 2288178 w 9297212"/>
              <a:gd name="connsiteY6" fmla="*/ 215322 h 3658795"/>
              <a:gd name="connsiteX0" fmla="*/ 7009034 w 9297212"/>
              <a:gd name="connsiteY0" fmla="*/ 0 h 3443473"/>
              <a:gd name="connsiteX1" fmla="*/ 9297212 w 9297212"/>
              <a:gd name="connsiteY1" fmla="*/ 0 h 3443473"/>
              <a:gd name="connsiteX2" fmla="*/ 9297212 w 9297212"/>
              <a:gd name="connsiteY2" fmla="*/ 3443473 h 3443473"/>
              <a:gd name="connsiteX3" fmla="*/ 0 w 9297212"/>
              <a:gd name="connsiteY3" fmla="*/ 3443473 h 3443473"/>
              <a:gd name="connsiteX4" fmla="*/ 0 w 9297212"/>
              <a:gd name="connsiteY4" fmla="*/ 0 h 3443473"/>
              <a:gd name="connsiteX5" fmla="*/ 2288178 w 9297212"/>
              <a:gd name="connsiteY5" fmla="*/ 0 h 3443473"/>
              <a:gd name="connsiteX0" fmla="*/ 7009034 w 9297212"/>
              <a:gd name="connsiteY0" fmla="*/ 19354 h 3462827"/>
              <a:gd name="connsiteX1" fmla="*/ 9297212 w 9297212"/>
              <a:gd name="connsiteY1" fmla="*/ 19354 h 3462827"/>
              <a:gd name="connsiteX2" fmla="*/ 9297212 w 9297212"/>
              <a:gd name="connsiteY2" fmla="*/ 3462827 h 3462827"/>
              <a:gd name="connsiteX3" fmla="*/ 0 w 9297212"/>
              <a:gd name="connsiteY3" fmla="*/ 3462827 h 3462827"/>
              <a:gd name="connsiteX4" fmla="*/ 0 w 9297212"/>
              <a:gd name="connsiteY4" fmla="*/ 19354 h 3462827"/>
              <a:gd name="connsiteX5" fmla="*/ 3452101 w 9297212"/>
              <a:gd name="connsiteY5" fmla="*/ 0 h 3462827"/>
              <a:gd name="connsiteX0" fmla="*/ 5865804 w 9297212"/>
              <a:gd name="connsiteY0" fmla="*/ 19354 h 3462827"/>
              <a:gd name="connsiteX1" fmla="*/ 9297212 w 9297212"/>
              <a:gd name="connsiteY1" fmla="*/ 19354 h 3462827"/>
              <a:gd name="connsiteX2" fmla="*/ 9297212 w 9297212"/>
              <a:gd name="connsiteY2" fmla="*/ 3462827 h 3462827"/>
              <a:gd name="connsiteX3" fmla="*/ 0 w 9297212"/>
              <a:gd name="connsiteY3" fmla="*/ 3462827 h 3462827"/>
              <a:gd name="connsiteX4" fmla="*/ 0 w 9297212"/>
              <a:gd name="connsiteY4" fmla="*/ 19354 h 3462827"/>
              <a:gd name="connsiteX5" fmla="*/ 3452101 w 9297212"/>
              <a:gd name="connsiteY5" fmla="*/ 0 h 3462827"/>
              <a:gd name="connsiteX0" fmla="*/ 5865804 w 9297212"/>
              <a:gd name="connsiteY0" fmla="*/ 0 h 3443473"/>
              <a:gd name="connsiteX1" fmla="*/ 9297212 w 9297212"/>
              <a:gd name="connsiteY1" fmla="*/ 0 h 3443473"/>
              <a:gd name="connsiteX2" fmla="*/ 9297212 w 9297212"/>
              <a:gd name="connsiteY2" fmla="*/ 3443473 h 3443473"/>
              <a:gd name="connsiteX3" fmla="*/ 0 w 9297212"/>
              <a:gd name="connsiteY3" fmla="*/ 3443473 h 3443473"/>
              <a:gd name="connsiteX4" fmla="*/ 0 w 9297212"/>
              <a:gd name="connsiteY4" fmla="*/ 0 h 3443473"/>
              <a:gd name="connsiteX5" fmla="*/ 5852815 w 9297212"/>
              <a:gd name="connsiteY5" fmla="*/ 32115 h 3443473"/>
              <a:gd name="connsiteX0" fmla="*/ 5865804 w 9297212"/>
              <a:gd name="connsiteY0" fmla="*/ 19354 h 3462827"/>
              <a:gd name="connsiteX1" fmla="*/ 9297212 w 9297212"/>
              <a:gd name="connsiteY1" fmla="*/ 19354 h 3462827"/>
              <a:gd name="connsiteX2" fmla="*/ 9297212 w 9297212"/>
              <a:gd name="connsiteY2" fmla="*/ 3462827 h 3462827"/>
              <a:gd name="connsiteX3" fmla="*/ 0 w 9297212"/>
              <a:gd name="connsiteY3" fmla="*/ 3462827 h 3462827"/>
              <a:gd name="connsiteX4" fmla="*/ 0 w 9297212"/>
              <a:gd name="connsiteY4" fmla="*/ 19354 h 3462827"/>
              <a:gd name="connsiteX5" fmla="*/ 5789970 w 9297212"/>
              <a:gd name="connsiteY5" fmla="*/ 0 h 3462827"/>
              <a:gd name="connsiteX0" fmla="*/ 5865804 w 9297212"/>
              <a:gd name="connsiteY0" fmla="*/ 0 h 3443473"/>
              <a:gd name="connsiteX1" fmla="*/ 9297212 w 9297212"/>
              <a:gd name="connsiteY1" fmla="*/ 0 h 3443473"/>
              <a:gd name="connsiteX2" fmla="*/ 9297212 w 9297212"/>
              <a:gd name="connsiteY2" fmla="*/ 3443473 h 3443473"/>
              <a:gd name="connsiteX3" fmla="*/ 0 w 9297212"/>
              <a:gd name="connsiteY3" fmla="*/ 3443473 h 3443473"/>
              <a:gd name="connsiteX4" fmla="*/ 0 w 9297212"/>
              <a:gd name="connsiteY4" fmla="*/ 0 h 3443473"/>
              <a:gd name="connsiteX5" fmla="*/ 5886933 w 9297212"/>
              <a:gd name="connsiteY5" fmla="*/ 13734 h 3443473"/>
              <a:gd name="connsiteX0" fmla="*/ 5865804 w 9297212"/>
              <a:gd name="connsiteY0" fmla="*/ 8326 h 3451799"/>
              <a:gd name="connsiteX1" fmla="*/ 9297212 w 9297212"/>
              <a:gd name="connsiteY1" fmla="*/ 8326 h 3451799"/>
              <a:gd name="connsiteX2" fmla="*/ 9297212 w 9297212"/>
              <a:gd name="connsiteY2" fmla="*/ 3451799 h 3451799"/>
              <a:gd name="connsiteX3" fmla="*/ 0 w 9297212"/>
              <a:gd name="connsiteY3" fmla="*/ 3451799 h 3451799"/>
              <a:gd name="connsiteX4" fmla="*/ 0 w 9297212"/>
              <a:gd name="connsiteY4" fmla="*/ 8326 h 3451799"/>
              <a:gd name="connsiteX5" fmla="*/ 5860000 w 9297212"/>
              <a:gd name="connsiteY5" fmla="*/ 0 h 3451799"/>
              <a:gd name="connsiteX0" fmla="*/ 5865804 w 9297212"/>
              <a:gd name="connsiteY0" fmla="*/ 0 h 3443473"/>
              <a:gd name="connsiteX1" fmla="*/ 9297212 w 9297212"/>
              <a:gd name="connsiteY1" fmla="*/ 0 h 3443473"/>
              <a:gd name="connsiteX2" fmla="*/ 9297212 w 9297212"/>
              <a:gd name="connsiteY2" fmla="*/ 3443473 h 3443473"/>
              <a:gd name="connsiteX3" fmla="*/ 0 w 9297212"/>
              <a:gd name="connsiteY3" fmla="*/ 3443473 h 3443473"/>
              <a:gd name="connsiteX4" fmla="*/ 0 w 9297212"/>
              <a:gd name="connsiteY4" fmla="*/ 0 h 3443473"/>
              <a:gd name="connsiteX5" fmla="*/ 5833065 w 9297212"/>
              <a:gd name="connsiteY5" fmla="*/ 2702 h 3443473"/>
              <a:gd name="connsiteX0" fmla="*/ 5865804 w 9297212"/>
              <a:gd name="connsiteY0" fmla="*/ 0 h 3443473"/>
              <a:gd name="connsiteX1" fmla="*/ 9297212 w 9297212"/>
              <a:gd name="connsiteY1" fmla="*/ 0 h 3443473"/>
              <a:gd name="connsiteX2" fmla="*/ 9297212 w 9297212"/>
              <a:gd name="connsiteY2" fmla="*/ 3443473 h 3443473"/>
              <a:gd name="connsiteX3" fmla="*/ 0 w 9297212"/>
              <a:gd name="connsiteY3" fmla="*/ 3443473 h 3443473"/>
              <a:gd name="connsiteX4" fmla="*/ 0 w 9297212"/>
              <a:gd name="connsiteY4" fmla="*/ 0 h 3443473"/>
              <a:gd name="connsiteX5" fmla="*/ 5811518 w 9297212"/>
              <a:gd name="connsiteY5" fmla="*/ 2703 h 3443473"/>
              <a:gd name="connsiteX0" fmla="*/ 6162908 w 9594316"/>
              <a:gd name="connsiteY0" fmla="*/ 775542 h 4219015"/>
              <a:gd name="connsiteX1" fmla="*/ 9594316 w 9594316"/>
              <a:gd name="connsiteY1" fmla="*/ 775542 h 4219015"/>
              <a:gd name="connsiteX2" fmla="*/ 9594316 w 9594316"/>
              <a:gd name="connsiteY2" fmla="*/ 4219015 h 4219015"/>
              <a:gd name="connsiteX3" fmla="*/ 297104 w 9594316"/>
              <a:gd name="connsiteY3" fmla="*/ 4219015 h 4219015"/>
              <a:gd name="connsiteX4" fmla="*/ 297104 w 9594316"/>
              <a:gd name="connsiteY4" fmla="*/ 775542 h 4219015"/>
              <a:gd name="connsiteX5" fmla="*/ 0 w 9594316"/>
              <a:gd name="connsiteY5" fmla="*/ 0 h 4219015"/>
              <a:gd name="connsiteX0" fmla="*/ 10132484 w 10132484"/>
              <a:gd name="connsiteY0" fmla="*/ 0 h 4551883"/>
              <a:gd name="connsiteX1" fmla="*/ 9594316 w 10132484"/>
              <a:gd name="connsiteY1" fmla="*/ 1108410 h 4551883"/>
              <a:gd name="connsiteX2" fmla="*/ 9594316 w 10132484"/>
              <a:gd name="connsiteY2" fmla="*/ 4551883 h 4551883"/>
              <a:gd name="connsiteX3" fmla="*/ 297104 w 10132484"/>
              <a:gd name="connsiteY3" fmla="*/ 4551883 h 4551883"/>
              <a:gd name="connsiteX4" fmla="*/ 297104 w 10132484"/>
              <a:gd name="connsiteY4" fmla="*/ 1108410 h 4551883"/>
              <a:gd name="connsiteX5" fmla="*/ 0 w 10132484"/>
              <a:gd name="connsiteY5" fmla="*/ 332868 h 4551883"/>
              <a:gd name="connsiteX0" fmla="*/ 9594316 w 9594316"/>
              <a:gd name="connsiteY0" fmla="*/ 775542 h 4219015"/>
              <a:gd name="connsiteX1" fmla="*/ 9594316 w 9594316"/>
              <a:gd name="connsiteY1" fmla="*/ 4219015 h 4219015"/>
              <a:gd name="connsiteX2" fmla="*/ 297104 w 9594316"/>
              <a:gd name="connsiteY2" fmla="*/ 4219015 h 4219015"/>
              <a:gd name="connsiteX3" fmla="*/ 297104 w 9594316"/>
              <a:gd name="connsiteY3" fmla="*/ 775542 h 4219015"/>
              <a:gd name="connsiteX4" fmla="*/ 0 w 9594316"/>
              <a:gd name="connsiteY4" fmla="*/ 0 h 4219015"/>
              <a:gd name="connsiteX0" fmla="*/ 9297212 w 9297212"/>
              <a:gd name="connsiteY0" fmla="*/ 0 h 3443473"/>
              <a:gd name="connsiteX1" fmla="*/ 9297212 w 9297212"/>
              <a:gd name="connsiteY1" fmla="*/ 3443473 h 3443473"/>
              <a:gd name="connsiteX2" fmla="*/ 0 w 9297212"/>
              <a:gd name="connsiteY2" fmla="*/ 3443473 h 3443473"/>
              <a:gd name="connsiteX3" fmla="*/ 0 w 9297212"/>
              <a:gd name="connsiteY3" fmla="*/ 0 h 3443473"/>
            </a:gdLst>
            <a:ahLst/>
            <a:cxnLst>
              <a:cxn ang="0">
                <a:pos x="connsiteX0" y="connsiteY0"/>
              </a:cxn>
              <a:cxn ang="0">
                <a:pos x="connsiteX1" y="connsiteY1"/>
              </a:cxn>
              <a:cxn ang="0">
                <a:pos x="connsiteX2" y="connsiteY2"/>
              </a:cxn>
              <a:cxn ang="0">
                <a:pos x="connsiteX3" y="connsiteY3"/>
              </a:cxn>
            </a:cxnLst>
            <a:rect l="l" t="t" r="r" b="b"/>
            <a:pathLst>
              <a:path w="9297212" h="3443473">
                <a:moveTo>
                  <a:pt x="9297212" y="0"/>
                </a:moveTo>
                <a:lnTo>
                  <a:pt x="9297212" y="3443473"/>
                </a:lnTo>
                <a:lnTo>
                  <a:pt x="0" y="3443473"/>
                </a:lnTo>
                <a:lnTo>
                  <a:pt x="0" y="0"/>
                </a:lnTo>
              </a:path>
            </a:pathLst>
          </a:custGeom>
          <a:noFill/>
          <a:ln w="38100" cap="rnd">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MetricHPE Black"/>
              <a:ea typeface="+mn-ea"/>
              <a:cs typeface="+mn-cs"/>
            </a:endParaRPr>
          </a:p>
        </p:txBody>
      </p:sp>
      <p:sp>
        <p:nvSpPr>
          <p:cNvPr id="31" name="Title">
            <a:extLst>
              <a:ext uri="{FF2B5EF4-FFF2-40B4-BE49-F238E27FC236}">
                <a16:creationId xmlns:a16="http://schemas.microsoft.com/office/drawing/2014/main" id="{92E76D0A-73CD-4C83-AC67-DCA9226C38B8}"/>
              </a:ext>
            </a:extLst>
          </p:cNvPr>
          <p:cNvSpPr txBox="1">
            <a:spLocks/>
          </p:cNvSpPr>
          <p:nvPr/>
        </p:nvSpPr>
        <p:spPr>
          <a:xfrm>
            <a:off x="285743" y="391852"/>
            <a:ext cx="11498270" cy="401362"/>
          </a:xfrm>
          <a:prstGeom prst="rect">
            <a:avLst/>
          </a:prstGeom>
          <a:ln w="57150">
            <a:noFill/>
            <a:miter lim="800000"/>
          </a:ln>
        </p:spPr>
        <p:txBody>
          <a:bodyPr vert="horz" lIns="91440" tIns="91440" rIns="91440" bIns="91440" rtlCol="0" anchor="ctr" anchorCtr="0">
            <a:noAutofit/>
          </a:bodyPr>
          <a:lstStyle>
            <a:lvl1pPr algn="l" defTabSz="914400" rtl="0" eaLnBrk="1" latinLnBrk="0" hangingPunct="1">
              <a:lnSpc>
                <a:spcPct val="90000"/>
              </a:lnSpc>
              <a:spcBef>
                <a:spcPct val="0"/>
              </a:spcBef>
              <a:buNone/>
              <a:defRPr sz="2800" b="1" kern="1200" cap="none" baseline="0">
                <a:solidFill>
                  <a:schemeClr val="bg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ysClr val="window" lastClr="FFFFFF"/>
                </a:solidFill>
                <a:effectLst/>
                <a:uLnTx/>
                <a:uFillTx/>
                <a:latin typeface="MetricHPE"/>
                <a:ea typeface="+mj-ea"/>
                <a:cs typeface="+mj-cs"/>
              </a:rPr>
              <a:t>Power your cloud and edge</a:t>
            </a:r>
          </a:p>
        </p:txBody>
      </p:sp>
    </p:spTree>
    <p:extLst>
      <p:ext uri="{BB962C8B-B14F-4D97-AF65-F5344CB8AC3E}">
        <p14:creationId xmlns:p14="http://schemas.microsoft.com/office/powerpoint/2010/main" val="21297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01C1721-4EA1-4B88-A2BD-95843D677CBC}"/>
              </a:ext>
            </a:extLst>
          </p:cNvPr>
          <p:cNvSpPr>
            <a:spLocks noGrp="1"/>
          </p:cNvSpPr>
          <p:nvPr>
            <p:ph type="title"/>
          </p:nvPr>
        </p:nvSpPr>
        <p:spPr/>
        <p:txBody>
          <a:bodyPr/>
          <a:lstStyle/>
          <a:p>
            <a:r>
              <a:rPr lang="en-US" dirty="0"/>
              <a:t>AI-Managed self-service experience</a:t>
            </a:r>
          </a:p>
        </p:txBody>
      </p:sp>
      <p:sp>
        <p:nvSpPr>
          <p:cNvPr id="30" name="Slide Number Placeholder">
            <a:extLst>
              <a:ext uri="{FF2B5EF4-FFF2-40B4-BE49-F238E27FC236}">
                <a16:creationId xmlns:a16="http://schemas.microsoft.com/office/drawing/2014/main" id="{0B1738F3-DCB4-4F22-AADF-6CCEAD7E9036}"/>
              </a:ext>
            </a:extLst>
          </p:cNvPr>
          <p:cNvSpPr>
            <a:spLocks noGrp="1"/>
          </p:cNvSpPr>
          <p:nvPr>
            <p:ph type="sldNum" sz="quarter" idx="11"/>
          </p:nvPr>
        </p:nvSpPr>
        <p:spPr/>
        <p:txBody>
          <a:bodyPr/>
          <a:lstStyle/>
          <a:p>
            <a:pPr marL="205699" marR="0" lvl="0" indent="-205699" algn="l" defTabSz="914400" rtl="0" eaLnBrk="1" fontAlgn="auto" latinLnBrk="0" hangingPunct="1">
              <a:lnSpc>
                <a:spcPct val="90000"/>
              </a:lnSpc>
              <a:spcBef>
                <a:spcPts val="0"/>
              </a:spcBef>
              <a:spcAft>
                <a:spcPts val="0"/>
              </a:spcAft>
              <a:buClrTx/>
              <a:buSzPct val="120000"/>
              <a:buFontTx/>
              <a:buBlip>
                <a:blip r:embed="rId3"/>
              </a:buBlip>
              <a:tabLst/>
              <a:defRPr/>
            </a:pPr>
            <a:fld id="{104FC826-72BB-4AF1-BA01-A94F7396A7DC}" type="slidenum">
              <a:rPr kumimoji="0" lang="en-US" sz="2000" b="0" i="0" u="none" strike="noStrike" kern="1200" cap="all" spc="0" normalizeH="0" baseline="10000" noProof="0" smtClean="0">
                <a:ln>
                  <a:noFill/>
                </a:ln>
                <a:solidFill>
                  <a:srgbClr val="787871"/>
                </a:solidFill>
                <a:effectLst/>
                <a:uLnTx/>
                <a:uFillTx/>
                <a:latin typeface="MetricHPE"/>
                <a:ea typeface="+mn-ea"/>
                <a:cs typeface="+mn-cs"/>
              </a:rPr>
              <a:pPr marL="205699" marR="0" lvl="0" indent="-205699" algn="l" defTabSz="914400" rtl="0" eaLnBrk="1" fontAlgn="auto" latinLnBrk="0" hangingPunct="1">
                <a:lnSpc>
                  <a:spcPct val="90000"/>
                </a:lnSpc>
                <a:spcBef>
                  <a:spcPts val="0"/>
                </a:spcBef>
                <a:spcAft>
                  <a:spcPts val="0"/>
                </a:spcAft>
                <a:buClrTx/>
                <a:buSzPct val="120000"/>
                <a:buFontTx/>
                <a:buBlip>
                  <a:blip r:embed="rId3"/>
                </a:buBlip>
                <a:tabLst/>
                <a:defRPr/>
              </a:pPr>
              <a:t>14</a:t>
            </a:fld>
            <a:endParaRPr kumimoji="0" lang="en-US" sz="2000" b="0" i="0" u="none" strike="noStrike" kern="1200" cap="all" spc="0" normalizeH="0" baseline="10000" noProof="0">
              <a:ln>
                <a:noFill/>
              </a:ln>
              <a:solidFill>
                <a:srgbClr val="787871"/>
              </a:solidFill>
              <a:effectLst/>
              <a:uLnTx/>
              <a:uFillTx/>
              <a:latin typeface="MetricHPE"/>
              <a:ea typeface="+mn-ea"/>
              <a:cs typeface="+mn-cs"/>
            </a:endParaRPr>
          </a:p>
        </p:txBody>
      </p:sp>
      <p:sp>
        <p:nvSpPr>
          <p:cNvPr id="2" name="TextBox 1">
            <a:extLst>
              <a:ext uri="{FF2B5EF4-FFF2-40B4-BE49-F238E27FC236}">
                <a16:creationId xmlns:a16="http://schemas.microsoft.com/office/drawing/2014/main" id="{774CB39F-76FD-064F-97B7-CDE14CC968EC}"/>
              </a:ext>
            </a:extLst>
          </p:cNvPr>
          <p:cNvSpPr txBox="1"/>
          <p:nvPr/>
        </p:nvSpPr>
        <p:spPr>
          <a:xfrm>
            <a:off x="1852551" y="225631"/>
            <a:ext cx="0" cy="0"/>
          </a:xfrm>
          <a:prstGeom prst="rect">
            <a:avLst/>
          </a:prstGeom>
          <a:noFill/>
          <a:ln w="57150">
            <a:noFill/>
            <a:miter lim="800000"/>
          </a:ln>
        </p:spPr>
        <p:txBody>
          <a:bodyPr wrap="none" lIns="91440" tIns="91440" rIns="91440" bIns="91440" rtlCol="0" anchor="ctr" anchorCtr="0">
            <a:noAutofit/>
          </a:bodyPr>
          <a:lstStyle/>
          <a:p>
            <a:pPr marL="0" marR="0" lvl="0" indent="0" algn="ctr" defTabSz="914400" rtl="0" eaLnBrk="1" fontAlgn="auto" latinLnBrk="0" hangingPunct="1">
              <a:lnSpc>
                <a:spcPct val="90000"/>
              </a:lnSpc>
              <a:spcBef>
                <a:spcPts val="400"/>
              </a:spcBef>
              <a:spcAft>
                <a:spcPts val="0"/>
              </a:spcAft>
              <a:buClrTx/>
              <a:buSzTx/>
              <a:buFontTx/>
              <a:buNone/>
              <a:tabLst/>
              <a:defRPr/>
            </a:pPr>
            <a:endParaRPr kumimoji="0" lang="en-US" sz="1800" b="0" i="0" u="none" strike="noStrike" kern="1200" cap="none" spc="0" normalizeH="0" baseline="0" noProof="0" err="1">
              <a:ln>
                <a:noFill/>
              </a:ln>
              <a:solidFill>
                <a:prstClr val="white"/>
              </a:solidFill>
              <a:effectLst/>
              <a:uLnTx/>
              <a:uFillTx/>
              <a:latin typeface="MetricHPE"/>
              <a:ea typeface="+mn-ea"/>
              <a:cs typeface="+mn-cs"/>
            </a:endParaRPr>
          </a:p>
        </p:txBody>
      </p:sp>
      <p:sp>
        <p:nvSpPr>
          <p:cNvPr id="34" name="Title 1">
            <a:extLst>
              <a:ext uri="{FF2B5EF4-FFF2-40B4-BE49-F238E27FC236}">
                <a16:creationId xmlns:a16="http://schemas.microsoft.com/office/drawing/2014/main" id="{9B3D7993-7366-D04C-A582-DC29F6C2645F}"/>
              </a:ext>
            </a:extLst>
          </p:cNvPr>
          <p:cNvSpPr txBox="1">
            <a:spLocks/>
          </p:cNvSpPr>
          <p:nvPr/>
        </p:nvSpPr>
        <p:spPr>
          <a:xfrm>
            <a:off x="285743" y="292461"/>
            <a:ext cx="11498270" cy="401362"/>
          </a:xfrm>
          <a:prstGeom prst="rect">
            <a:avLst/>
          </a:prstGeom>
          <a:ln w="57150">
            <a:noFill/>
            <a:miter lim="800000"/>
          </a:ln>
        </p:spPr>
        <p:txBody>
          <a:bodyPr vert="horz" lIns="91440" tIns="91440" rIns="91440" bIns="91440" rtlCol="0" anchor="ctr" anchorCtr="0">
            <a:noAutofit/>
          </a:bodyPr>
          <a:lstStyle>
            <a:lvl1pPr>
              <a:lnSpc>
                <a:spcPct val="90000"/>
              </a:lnSpc>
              <a:spcBef>
                <a:spcPct val="0"/>
              </a:spcBef>
              <a:buNone/>
              <a:defRPr sz="2800" b="0" cap="all" baseline="0">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MetricHPE Black"/>
              <a:ea typeface="+mj-ea"/>
              <a:cs typeface="+mj-cs"/>
            </a:endParaRPr>
          </a:p>
        </p:txBody>
      </p:sp>
      <p:sp>
        <p:nvSpPr>
          <p:cNvPr id="8" name="TextBox 7">
            <a:extLst>
              <a:ext uri="{FF2B5EF4-FFF2-40B4-BE49-F238E27FC236}">
                <a16:creationId xmlns:a16="http://schemas.microsoft.com/office/drawing/2014/main" id="{0C82139C-0569-DB4E-A990-3A1F6FFDB450}"/>
              </a:ext>
            </a:extLst>
          </p:cNvPr>
          <p:cNvSpPr txBox="1"/>
          <p:nvPr/>
        </p:nvSpPr>
        <p:spPr>
          <a:xfrm>
            <a:off x="3890356" y="-1064029"/>
            <a:ext cx="0" cy="0"/>
          </a:xfrm>
          <a:prstGeom prst="rect">
            <a:avLst/>
          </a:prstGeom>
          <a:noFill/>
          <a:ln w="57150">
            <a:noFill/>
            <a:miter lim="800000"/>
          </a:ln>
        </p:spPr>
        <p:txBody>
          <a:bodyPr wrap="none" lIns="91440" tIns="91440" rIns="91440" bIns="91440" rtlCol="0" anchor="ctr" anchorCtr="0">
            <a:noAutofit/>
          </a:bodyPr>
          <a:lstStyle/>
          <a:p>
            <a:pPr marL="0" marR="0" lvl="0" indent="0" algn="ctr" defTabSz="914400" rtl="0" eaLnBrk="1" fontAlgn="auto" latinLnBrk="0" hangingPunct="1">
              <a:lnSpc>
                <a:spcPct val="90000"/>
              </a:lnSpc>
              <a:spcBef>
                <a:spcPts val="400"/>
              </a:spcBef>
              <a:spcAft>
                <a:spcPts val="0"/>
              </a:spcAft>
              <a:buClrTx/>
              <a:buSzTx/>
              <a:buFontTx/>
              <a:buNone/>
              <a:tabLst/>
              <a:defRPr/>
            </a:pPr>
            <a:endParaRPr kumimoji="0" lang="en-US" sz="1800" b="0" i="0" u="none" strike="noStrike" kern="1200" cap="none" spc="0" normalizeH="0" baseline="0" noProof="0" err="1">
              <a:ln>
                <a:noFill/>
              </a:ln>
              <a:solidFill>
                <a:prstClr val="white"/>
              </a:solidFill>
              <a:effectLst/>
              <a:uLnTx/>
              <a:uFillTx/>
              <a:latin typeface="MetricHPE"/>
              <a:ea typeface="+mn-ea"/>
              <a:cs typeface="+mn-cs"/>
            </a:endParaRPr>
          </a:p>
        </p:txBody>
      </p:sp>
      <p:sp>
        <p:nvSpPr>
          <p:cNvPr id="23" name="Element">
            <a:extLst>
              <a:ext uri="{FF2B5EF4-FFF2-40B4-BE49-F238E27FC236}">
                <a16:creationId xmlns:a16="http://schemas.microsoft.com/office/drawing/2014/main" id="{803B74D5-E0B5-4EA2-895C-F701015041DA}"/>
              </a:ext>
            </a:extLst>
          </p:cNvPr>
          <p:cNvSpPr>
            <a:spLocks noChangeAspect="1"/>
          </p:cNvSpPr>
          <p:nvPr/>
        </p:nvSpPr>
        <p:spPr>
          <a:xfrm>
            <a:off x="381000" y="6246577"/>
            <a:ext cx="951511" cy="272927"/>
          </a:xfrm>
          <a:custGeom>
            <a:avLst/>
            <a:gdLst>
              <a:gd name="connsiteX0" fmla="*/ 0 w 951511"/>
              <a:gd name="connsiteY0" fmla="*/ 0 h 272927"/>
              <a:gd name="connsiteX1" fmla="*/ 0 w 951511"/>
              <a:gd name="connsiteY1" fmla="*/ 272927 h 272927"/>
              <a:gd name="connsiteX2" fmla="*/ 0 w 951511"/>
              <a:gd name="connsiteY2" fmla="*/ 272927 h 272927"/>
              <a:gd name="connsiteX3" fmla="*/ 951511 w 951511"/>
              <a:gd name="connsiteY3" fmla="*/ 272927 h 272927"/>
              <a:gd name="connsiteX4" fmla="*/ 951511 w 951511"/>
              <a:gd name="connsiteY4" fmla="*/ 0 h 272927"/>
              <a:gd name="connsiteX5" fmla="*/ 0 w 951511"/>
              <a:gd name="connsiteY5" fmla="*/ 0 h 272927"/>
              <a:gd name="connsiteX6" fmla="*/ 891783 w 951511"/>
              <a:gd name="connsiteY6" fmla="*/ 214028 h 272927"/>
              <a:gd name="connsiteX7" fmla="*/ 59729 w 951511"/>
              <a:gd name="connsiteY7" fmla="*/ 214028 h 272927"/>
              <a:gd name="connsiteX8" fmla="*/ 59729 w 951511"/>
              <a:gd name="connsiteY8" fmla="*/ 59729 h 272927"/>
              <a:gd name="connsiteX9" fmla="*/ 892612 w 951511"/>
              <a:gd name="connsiteY9" fmla="*/ 59729 h 272927"/>
              <a:gd name="connsiteX10" fmla="*/ 892612 w 951511"/>
              <a:gd name="connsiteY10" fmla="*/ 214028 h 272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1511" h="272927">
                <a:moveTo>
                  <a:pt x="0" y="0"/>
                </a:moveTo>
                <a:lnTo>
                  <a:pt x="0" y="272927"/>
                </a:lnTo>
                <a:lnTo>
                  <a:pt x="0" y="272927"/>
                </a:lnTo>
                <a:lnTo>
                  <a:pt x="951511" y="272927"/>
                </a:lnTo>
                <a:lnTo>
                  <a:pt x="951511" y="0"/>
                </a:lnTo>
                <a:lnTo>
                  <a:pt x="0" y="0"/>
                </a:lnTo>
                <a:close/>
                <a:moveTo>
                  <a:pt x="891783" y="214028"/>
                </a:moveTo>
                <a:lnTo>
                  <a:pt x="59729" y="214028"/>
                </a:lnTo>
                <a:lnTo>
                  <a:pt x="59729" y="59729"/>
                </a:lnTo>
                <a:lnTo>
                  <a:pt x="892612" y="59729"/>
                </a:lnTo>
                <a:lnTo>
                  <a:pt x="892612" y="214028"/>
                </a:lnTo>
                <a:close/>
              </a:path>
            </a:pathLst>
          </a:custGeom>
          <a:solidFill>
            <a:srgbClr val="01A982"/>
          </a:solidFill>
          <a:ln w="82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etricHPE"/>
              <a:ea typeface="+mn-ea"/>
              <a:cs typeface="+mn-cs"/>
            </a:endParaRPr>
          </a:p>
        </p:txBody>
      </p:sp>
      <p:pic>
        <p:nvPicPr>
          <p:cNvPr id="24" name="Picture 23">
            <a:extLst>
              <a:ext uri="{FF2B5EF4-FFF2-40B4-BE49-F238E27FC236}">
                <a16:creationId xmlns:a16="http://schemas.microsoft.com/office/drawing/2014/main" id="{299C6277-1D02-47A7-A3C5-E434F0328BC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396" r="7196" b="36150"/>
          <a:stretch/>
        </p:blipFill>
        <p:spPr>
          <a:xfrm flipH="1">
            <a:off x="6336549" y="1860569"/>
            <a:ext cx="707435" cy="650069"/>
          </a:xfrm>
          <a:prstGeom prst="rect">
            <a:avLst/>
          </a:prstGeom>
        </p:spPr>
      </p:pic>
      <p:pic>
        <p:nvPicPr>
          <p:cNvPr id="26" name="Picture 25">
            <a:extLst>
              <a:ext uri="{FF2B5EF4-FFF2-40B4-BE49-F238E27FC236}">
                <a16:creationId xmlns:a16="http://schemas.microsoft.com/office/drawing/2014/main" id="{BDB544C7-CC31-445F-A414-184ED5BFD63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493332" y="1795827"/>
            <a:ext cx="697105" cy="749320"/>
          </a:xfrm>
          <a:prstGeom prst="rect">
            <a:avLst/>
          </a:prstGeom>
        </p:spPr>
      </p:pic>
      <p:sp>
        <p:nvSpPr>
          <p:cNvPr id="28" name="TextBox 27">
            <a:extLst>
              <a:ext uri="{FF2B5EF4-FFF2-40B4-BE49-F238E27FC236}">
                <a16:creationId xmlns:a16="http://schemas.microsoft.com/office/drawing/2014/main" id="{7DB5FDFB-B62A-4856-A111-6637574B989C}"/>
              </a:ext>
            </a:extLst>
          </p:cNvPr>
          <p:cNvSpPr txBox="1"/>
          <p:nvPr/>
        </p:nvSpPr>
        <p:spPr>
          <a:xfrm>
            <a:off x="1380209" y="1845453"/>
            <a:ext cx="1239311" cy="650069"/>
          </a:xfrm>
          <a:prstGeom prst="rect">
            <a:avLst/>
          </a:prstGeom>
          <a:noFill/>
          <a:ln w="57150">
            <a:noFill/>
            <a:miter lim="800000"/>
          </a:ln>
        </p:spPr>
        <p:txBody>
          <a:bodyPr wrap="square" lIns="91440" tIns="91440" rIns="91440" bIns="91440" rtlCol="0" anchor="ctr" anchorCtr="0">
            <a:noAutofit/>
          </a:bodyPr>
          <a:lstStyle/>
          <a:p>
            <a:pPr marL="0" marR="0" lvl="0" indent="0" algn="l" defTabSz="914400" rtl="0" eaLnBrk="1" fontAlgn="auto" latinLnBrk="0" hangingPunct="1">
              <a:lnSpc>
                <a:spcPct val="90000"/>
              </a:lnSpc>
              <a:spcBef>
                <a:spcPts val="40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MetricHPE"/>
                <a:ea typeface="+mn-ea"/>
                <a:cs typeface="+mn-cs"/>
              </a:rPr>
              <a:t>Quick to deploy</a:t>
            </a:r>
            <a:endParaRPr kumimoji="0" lang="en-GB" sz="1600" b="0" i="0" u="none" strike="noStrike" kern="1200" cap="none" spc="0" normalizeH="0" baseline="0" noProof="0" err="1">
              <a:ln>
                <a:noFill/>
              </a:ln>
              <a:solidFill>
                <a:prstClr val="white"/>
              </a:solidFill>
              <a:effectLst/>
              <a:uLnTx/>
              <a:uFillTx/>
              <a:latin typeface="MetricHPE"/>
              <a:ea typeface="+mn-ea"/>
              <a:cs typeface="+mn-cs"/>
            </a:endParaRPr>
          </a:p>
        </p:txBody>
      </p:sp>
      <p:sp>
        <p:nvSpPr>
          <p:cNvPr id="37" name="TextBox 36">
            <a:extLst>
              <a:ext uri="{FF2B5EF4-FFF2-40B4-BE49-F238E27FC236}">
                <a16:creationId xmlns:a16="http://schemas.microsoft.com/office/drawing/2014/main" id="{61AEEDF1-7792-4066-AD36-127796EF0774}"/>
              </a:ext>
            </a:extLst>
          </p:cNvPr>
          <p:cNvSpPr txBox="1"/>
          <p:nvPr/>
        </p:nvSpPr>
        <p:spPr>
          <a:xfrm>
            <a:off x="7035580" y="1892693"/>
            <a:ext cx="1699591" cy="650069"/>
          </a:xfrm>
          <a:prstGeom prst="rect">
            <a:avLst/>
          </a:prstGeom>
          <a:noFill/>
          <a:ln w="57150">
            <a:noFill/>
            <a:miter lim="800000"/>
          </a:ln>
        </p:spPr>
        <p:txBody>
          <a:bodyPr wrap="square" lIns="91440" tIns="91440" rIns="91440" bIns="91440" rtlCol="0" anchor="ctr" anchorCtr="0">
            <a:noAutofit/>
          </a:bodyPr>
          <a:lstStyle/>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MetricHPE"/>
                <a:ea typeface="+mn-ea"/>
                <a:cs typeface="+mn-cs"/>
              </a:rPr>
              <a:t>Manage from anywhere</a:t>
            </a:r>
            <a:endParaRPr kumimoji="0" lang="en-GB" sz="1600" b="0" i="0" u="none" strike="noStrike" kern="1200" cap="none" spc="0" normalizeH="0" baseline="0" noProof="0" err="1">
              <a:ln>
                <a:noFill/>
              </a:ln>
              <a:solidFill>
                <a:prstClr val="white"/>
              </a:solidFill>
              <a:effectLst/>
              <a:uLnTx/>
              <a:uFillTx/>
              <a:latin typeface="MetricHPE"/>
              <a:ea typeface="+mn-ea"/>
              <a:cs typeface="+mn-cs"/>
            </a:endParaRPr>
          </a:p>
        </p:txBody>
      </p:sp>
      <p:sp>
        <p:nvSpPr>
          <p:cNvPr id="38" name="TextBox 37">
            <a:extLst>
              <a:ext uri="{FF2B5EF4-FFF2-40B4-BE49-F238E27FC236}">
                <a16:creationId xmlns:a16="http://schemas.microsoft.com/office/drawing/2014/main" id="{88B63372-4EE0-404E-9358-D2A1CB1A7BB4}"/>
              </a:ext>
            </a:extLst>
          </p:cNvPr>
          <p:cNvSpPr txBox="1"/>
          <p:nvPr/>
        </p:nvSpPr>
        <p:spPr>
          <a:xfrm>
            <a:off x="4343254" y="1845453"/>
            <a:ext cx="1457739" cy="650069"/>
          </a:xfrm>
          <a:prstGeom prst="rect">
            <a:avLst/>
          </a:prstGeom>
          <a:noFill/>
          <a:ln w="57150">
            <a:noFill/>
            <a:miter lim="800000"/>
          </a:ln>
        </p:spPr>
        <p:txBody>
          <a:bodyPr wrap="square" lIns="91440" tIns="91440" rIns="91440" bIns="91440" rtlCol="0" anchor="ctr" anchorCtr="0">
            <a:noAutofit/>
          </a:bodyPr>
          <a:lstStyle/>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MetricHPE"/>
                <a:ea typeface="+mn-ea"/>
                <a:cs typeface="+mn-cs"/>
              </a:rPr>
              <a:t>Easy </a:t>
            </a:r>
          </a:p>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MetricHPE"/>
                <a:ea typeface="+mn-ea"/>
                <a:cs typeface="+mn-cs"/>
              </a:rPr>
              <a:t>Provisioning</a:t>
            </a:r>
            <a:endParaRPr kumimoji="0" lang="en-GB" sz="1600" b="0" i="0" u="none" strike="noStrike" kern="1200" cap="none" spc="0" normalizeH="0" baseline="0" noProof="0" err="1">
              <a:ln>
                <a:noFill/>
              </a:ln>
              <a:solidFill>
                <a:prstClr val="white"/>
              </a:solidFill>
              <a:effectLst/>
              <a:uLnTx/>
              <a:uFillTx/>
              <a:latin typeface="MetricHPE"/>
              <a:ea typeface="+mn-ea"/>
              <a:cs typeface="+mn-cs"/>
            </a:endParaRPr>
          </a:p>
        </p:txBody>
      </p:sp>
      <p:pic>
        <p:nvPicPr>
          <p:cNvPr id="39" name="Picture 38">
            <a:extLst>
              <a:ext uri="{FF2B5EF4-FFF2-40B4-BE49-F238E27FC236}">
                <a16:creationId xmlns:a16="http://schemas.microsoft.com/office/drawing/2014/main" id="{788F43AB-9F2A-4A1C-B83C-6D1D3AD5530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23363"/>
          <a:stretch/>
        </p:blipFill>
        <p:spPr>
          <a:xfrm>
            <a:off x="3224437" y="1705984"/>
            <a:ext cx="1118817" cy="929007"/>
          </a:xfrm>
          <a:prstGeom prst="rect">
            <a:avLst/>
          </a:prstGeom>
        </p:spPr>
      </p:pic>
      <p:sp>
        <p:nvSpPr>
          <p:cNvPr id="40" name="TextBox 39">
            <a:extLst>
              <a:ext uri="{FF2B5EF4-FFF2-40B4-BE49-F238E27FC236}">
                <a16:creationId xmlns:a16="http://schemas.microsoft.com/office/drawing/2014/main" id="{2C9D14DD-3728-4A9C-B031-904E1BA14A30}"/>
              </a:ext>
            </a:extLst>
          </p:cNvPr>
          <p:cNvSpPr txBox="1"/>
          <p:nvPr/>
        </p:nvSpPr>
        <p:spPr>
          <a:xfrm>
            <a:off x="10084422" y="1845453"/>
            <a:ext cx="1699591" cy="650069"/>
          </a:xfrm>
          <a:prstGeom prst="rect">
            <a:avLst/>
          </a:prstGeom>
          <a:noFill/>
          <a:ln w="57150">
            <a:noFill/>
            <a:miter lim="800000"/>
          </a:ln>
        </p:spPr>
        <p:txBody>
          <a:bodyPr wrap="square" lIns="91440" tIns="91440" rIns="91440" bIns="91440" rtlCol="0" anchor="ctr" anchorCtr="0">
            <a:noAutofit/>
          </a:bodyPr>
          <a:lstStyle/>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MetricHPE"/>
                <a:ea typeface="+mn-ea"/>
                <a:cs typeface="+mn-cs"/>
              </a:rPr>
              <a:t>Timely invisible upgrades</a:t>
            </a:r>
            <a:endParaRPr kumimoji="0" lang="en-GB" sz="1600" b="0" i="0" u="none" strike="noStrike" kern="1200" cap="none" spc="0" normalizeH="0" baseline="0" noProof="0">
              <a:ln>
                <a:noFill/>
              </a:ln>
              <a:solidFill>
                <a:prstClr val="white"/>
              </a:solidFill>
              <a:effectLst/>
              <a:uLnTx/>
              <a:uFillTx/>
              <a:latin typeface="MetricHPE"/>
              <a:ea typeface="+mn-ea"/>
              <a:cs typeface="+mn-cs"/>
            </a:endParaRPr>
          </a:p>
        </p:txBody>
      </p:sp>
      <p:cxnSp>
        <p:nvCxnSpPr>
          <p:cNvPr id="42" name="Straight Arrow Connector 41">
            <a:extLst>
              <a:ext uri="{FF2B5EF4-FFF2-40B4-BE49-F238E27FC236}">
                <a16:creationId xmlns:a16="http://schemas.microsoft.com/office/drawing/2014/main" id="{0657A78E-BA71-4390-9B6A-94493DEB744F}"/>
              </a:ext>
            </a:extLst>
          </p:cNvPr>
          <p:cNvCxnSpPr>
            <a:cxnSpLocks/>
          </p:cNvCxnSpPr>
          <p:nvPr/>
        </p:nvCxnSpPr>
        <p:spPr>
          <a:xfrm>
            <a:off x="2575175" y="2170487"/>
            <a:ext cx="500857" cy="0"/>
          </a:xfrm>
          <a:prstGeom prst="straightConnector1">
            <a:avLst/>
          </a:prstGeom>
          <a:ln>
            <a:prstDash val="dash"/>
            <a:tailEnd type="triangle"/>
          </a:ln>
        </p:spPr>
        <p:style>
          <a:lnRef idx="1">
            <a:schemeClr val="accent2"/>
          </a:lnRef>
          <a:fillRef idx="0">
            <a:schemeClr val="accent2"/>
          </a:fillRef>
          <a:effectRef idx="0">
            <a:schemeClr val="accent2"/>
          </a:effectRef>
          <a:fontRef idx="minor">
            <a:schemeClr val="tx1"/>
          </a:fontRef>
        </p:style>
      </p:cxnSp>
      <p:cxnSp>
        <p:nvCxnSpPr>
          <p:cNvPr id="43" name="Straight Arrow Connector 42">
            <a:extLst>
              <a:ext uri="{FF2B5EF4-FFF2-40B4-BE49-F238E27FC236}">
                <a16:creationId xmlns:a16="http://schemas.microsoft.com/office/drawing/2014/main" id="{0346D791-A1F3-4865-88C0-1E7C22F7E5C7}"/>
              </a:ext>
            </a:extLst>
          </p:cNvPr>
          <p:cNvCxnSpPr>
            <a:cxnSpLocks/>
          </p:cNvCxnSpPr>
          <p:nvPr/>
        </p:nvCxnSpPr>
        <p:spPr>
          <a:xfrm>
            <a:off x="5784449" y="2170487"/>
            <a:ext cx="500857" cy="0"/>
          </a:xfrm>
          <a:prstGeom prst="straightConnector1">
            <a:avLst/>
          </a:prstGeom>
          <a:ln>
            <a:prstDash val="dash"/>
            <a:tailEnd type="triangle"/>
          </a:ln>
        </p:spPr>
        <p:style>
          <a:lnRef idx="1">
            <a:schemeClr val="accent2"/>
          </a:lnRef>
          <a:fillRef idx="0">
            <a:schemeClr val="accent2"/>
          </a:fillRef>
          <a:effectRef idx="0">
            <a:schemeClr val="accent2"/>
          </a:effectRef>
          <a:fontRef idx="minor">
            <a:schemeClr val="tx1"/>
          </a:fontRef>
        </p:style>
      </p:cxnSp>
      <p:cxnSp>
        <p:nvCxnSpPr>
          <p:cNvPr id="44" name="Straight Arrow Connector 43">
            <a:extLst>
              <a:ext uri="{FF2B5EF4-FFF2-40B4-BE49-F238E27FC236}">
                <a16:creationId xmlns:a16="http://schemas.microsoft.com/office/drawing/2014/main" id="{842D388B-756F-41F1-B0D8-F2542504BFD5}"/>
              </a:ext>
            </a:extLst>
          </p:cNvPr>
          <p:cNvCxnSpPr>
            <a:cxnSpLocks/>
          </p:cNvCxnSpPr>
          <p:nvPr/>
        </p:nvCxnSpPr>
        <p:spPr>
          <a:xfrm>
            <a:off x="8898982" y="2170487"/>
            <a:ext cx="500857" cy="0"/>
          </a:xfrm>
          <a:prstGeom prst="straightConnector1">
            <a:avLst/>
          </a:prstGeom>
          <a:ln>
            <a:prstDash val="dash"/>
            <a:tailEnd type="triangle"/>
          </a:ln>
        </p:spPr>
        <p:style>
          <a:lnRef idx="1">
            <a:schemeClr val="accent2"/>
          </a:lnRef>
          <a:fillRef idx="0">
            <a:schemeClr val="accent2"/>
          </a:fillRef>
          <a:effectRef idx="0">
            <a:schemeClr val="accent2"/>
          </a:effectRef>
          <a:fontRef idx="minor">
            <a:schemeClr val="tx1"/>
          </a:fontRef>
        </p:style>
      </p:cxnSp>
      <p:cxnSp>
        <p:nvCxnSpPr>
          <p:cNvPr id="45" name="Straight Connector 7">
            <a:extLst>
              <a:ext uri="{FF2B5EF4-FFF2-40B4-BE49-F238E27FC236}">
                <a16:creationId xmlns:a16="http://schemas.microsoft.com/office/drawing/2014/main" id="{D769D428-D81D-415C-BA54-A622BD42ED75}"/>
              </a:ext>
            </a:extLst>
          </p:cNvPr>
          <p:cNvCxnSpPr>
            <a:cxnSpLocks/>
          </p:cNvCxnSpPr>
          <p:nvPr/>
        </p:nvCxnSpPr>
        <p:spPr>
          <a:xfrm>
            <a:off x="2992705" y="3724863"/>
            <a:ext cx="0" cy="9144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6" name="TextBox 10">
            <a:extLst>
              <a:ext uri="{FF2B5EF4-FFF2-40B4-BE49-F238E27FC236}">
                <a16:creationId xmlns:a16="http://schemas.microsoft.com/office/drawing/2014/main" id="{869865B8-B5D5-4968-BC67-5D19A9EA93F8}"/>
              </a:ext>
            </a:extLst>
          </p:cNvPr>
          <p:cNvSpPr txBox="1"/>
          <p:nvPr/>
        </p:nvSpPr>
        <p:spPr>
          <a:xfrm>
            <a:off x="359717" y="4030244"/>
            <a:ext cx="2367593" cy="951030"/>
          </a:xfrm>
          <a:prstGeom prst="rect">
            <a:avLst/>
          </a:prstGeom>
          <a:noFill/>
          <a:ln w="57150">
            <a:noFill/>
            <a:miter lim="800000"/>
          </a:ln>
        </p:spPr>
        <p:txBody>
          <a:bodyPr wrap="square" lIns="182880" tIns="182880" rIns="182880" bIns="18288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etricHPE" panose="020B0503030202060203" pitchFamily="34" charset="0"/>
                <a:ea typeface="+mn-ea"/>
                <a:cs typeface="+mn-cs"/>
              </a:rPr>
              <a:t> New devices automatically discovered, on-boarded, and configured</a:t>
            </a:r>
          </a:p>
        </p:txBody>
      </p:sp>
      <p:sp>
        <p:nvSpPr>
          <p:cNvPr id="48" name="TextBox 11">
            <a:extLst>
              <a:ext uri="{FF2B5EF4-FFF2-40B4-BE49-F238E27FC236}">
                <a16:creationId xmlns:a16="http://schemas.microsoft.com/office/drawing/2014/main" id="{BBEF0DEE-FACD-4F9A-8B95-049D675FEE75}"/>
              </a:ext>
            </a:extLst>
          </p:cNvPr>
          <p:cNvSpPr txBox="1"/>
          <p:nvPr/>
        </p:nvSpPr>
        <p:spPr>
          <a:xfrm>
            <a:off x="481929" y="3401311"/>
            <a:ext cx="2285571" cy="590931"/>
          </a:xfrm>
          <a:prstGeom prst="rect">
            <a:avLst/>
          </a:prstGeom>
          <a:noFill/>
          <a:ln w="57150">
            <a:noFill/>
            <a:miter lim="800000"/>
          </a:ln>
        </p:spPr>
        <p:txBody>
          <a:bodyPr wrap="square" lIns="182880" tIns="182880" rIns="182880" bIns="182880" rtlCol="0" anchor="ctr">
            <a:spAutoFit/>
          </a:bodyPr>
          <a:lstStyle/>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MetricHPE" panose="020B0503030202060203" pitchFamily="34" charset="0"/>
                <a:ea typeface="+mn-ea"/>
                <a:cs typeface="+mn-cs"/>
              </a:rPr>
              <a:t>Simplified deployment</a:t>
            </a:r>
          </a:p>
        </p:txBody>
      </p:sp>
      <p:grpSp>
        <p:nvGrpSpPr>
          <p:cNvPr id="51" name="Group 37">
            <a:extLst>
              <a:ext uri="{FF2B5EF4-FFF2-40B4-BE49-F238E27FC236}">
                <a16:creationId xmlns:a16="http://schemas.microsoft.com/office/drawing/2014/main" id="{7F500824-0A45-4E7F-AD29-D2BA575D4B71}"/>
              </a:ext>
            </a:extLst>
          </p:cNvPr>
          <p:cNvGrpSpPr/>
          <p:nvPr/>
        </p:nvGrpSpPr>
        <p:grpSpPr>
          <a:xfrm flipH="1" flipV="1">
            <a:off x="3114919" y="3414966"/>
            <a:ext cx="2874951" cy="1572704"/>
            <a:chOff x="325120" y="1468281"/>
            <a:chExt cx="4012383" cy="1572704"/>
          </a:xfrm>
        </p:grpSpPr>
        <p:sp>
          <p:nvSpPr>
            <p:cNvPr id="52" name="TextBox 38">
              <a:extLst>
                <a:ext uri="{FF2B5EF4-FFF2-40B4-BE49-F238E27FC236}">
                  <a16:creationId xmlns:a16="http://schemas.microsoft.com/office/drawing/2014/main" id="{A67D3190-3C3A-42D6-9C5B-5E8FDDAD76CC}"/>
                </a:ext>
              </a:extLst>
            </p:cNvPr>
            <p:cNvSpPr txBox="1"/>
            <p:nvPr/>
          </p:nvSpPr>
          <p:spPr>
            <a:xfrm rot="10800000">
              <a:off x="325120" y="1468281"/>
              <a:ext cx="4012383" cy="951030"/>
            </a:xfrm>
            <a:prstGeom prst="rect">
              <a:avLst/>
            </a:prstGeom>
            <a:noFill/>
            <a:ln w="57150">
              <a:noFill/>
              <a:miter lim="800000"/>
            </a:ln>
          </p:spPr>
          <p:txBody>
            <a:bodyPr wrap="square" lIns="182880" tIns="182880" rIns="182880" bIns="182880" rtlCol="0">
              <a:spAutoFit/>
            </a:bodyPr>
            <a:lstStyle>
              <a:defPPr>
                <a:defRPr lang="en-US"/>
              </a:defPPr>
              <a:lvl1pPr marR="0" lvl="0" indent="0" algn="ctr" fontAlgn="auto">
                <a:lnSpc>
                  <a:spcPct val="90000"/>
                </a:lnSpc>
                <a:spcAft>
                  <a:spcPts val="0"/>
                </a:spcAft>
                <a:buClrTx/>
                <a:buSzTx/>
                <a:buFontTx/>
                <a:buNone/>
                <a:tabLst/>
                <a:defRPr sz="1600">
                  <a:solidFill>
                    <a:prstClr val="white"/>
                  </a:solidFill>
                  <a:latin typeface="MetricHPE Light"/>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MetricHPE" panose="020B0503030202060203" pitchFamily="34" charset="0"/>
                  <a:ea typeface="+mn-ea"/>
                  <a:cs typeface="+mn-cs"/>
                </a:rPr>
                <a:t>Intelligently provisions on the best-suited infrastructure. Set QoS priority for critical workloads.</a:t>
              </a:r>
            </a:p>
          </p:txBody>
        </p:sp>
        <p:sp>
          <p:nvSpPr>
            <p:cNvPr id="53" name="TextBox 39">
              <a:extLst>
                <a:ext uri="{FF2B5EF4-FFF2-40B4-BE49-F238E27FC236}">
                  <a16:creationId xmlns:a16="http://schemas.microsoft.com/office/drawing/2014/main" id="{586CB5BD-1836-489A-BB70-D6754300D755}"/>
                </a:ext>
              </a:extLst>
            </p:cNvPr>
            <p:cNvSpPr txBox="1"/>
            <p:nvPr/>
          </p:nvSpPr>
          <p:spPr>
            <a:xfrm rot="10800000">
              <a:off x="443277" y="2450054"/>
              <a:ext cx="3777679" cy="590931"/>
            </a:xfrm>
            <a:prstGeom prst="rect">
              <a:avLst/>
            </a:prstGeom>
            <a:noFill/>
            <a:ln w="57150">
              <a:noFill/>
              <a:miter lim="800000"/>
            </a:ln>
          </p:spPr>
          <p:txBody>
            <a:bodyPr wrap="square" lIns="182880" tIns="182880" rIns="182880" bIns="182880" rtlCol="0" anchor="ctr">
              <a:spAutoFit/>
            </a:bodyPr>
            <a:lstStyle/>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MetricHPE" panose="020B0503030202060203" pitchFamily="34" charset="0"/>
                  <a:ea typeface="+mn-ea"/>
                  <a:cs typeface="+mn-cs"/>
                </a:rPr>
                <a:t>Intent based provisioning</a:t>
              </a:r>
            </a:p>
          </p:txBody>
        </p:sp>
      </p:grpSp>
      <p:cxnSp>
        <p:nvCxnSpPr>
          <p:cNvPr id="55" name="Straight Connector 21">
            <a:extLst>
              <a:ext uri="{FF2B5EF4-FFF2-40B4-BE49-F238E27FC236}">
                <a16:creationId xmlns:a16="http://schemas.microsoft.com/office/drawing/2014/main" id="{7B955EA2-F80E-4FF2-A54B-E35B2C36EF17}"/>
              </a:ext>
            </a:extLst>
          </p:cNvPr>
          <p:cNvCxnSpPr>
            <a:cxnSpLocks/>
          </p:cNvCxnSpPr>
          <p:nvPr/>
        </p:nvCxnSpPr>
        <p:spPr>
          <a:xfrm>
            <a:off x="6096000" y="3724863"/>
            <a:ext cx="7432" cy="914400"/>
          </a:xfrm>
          <a:prstGeom prst="line">
            <a:avLst/>
          </a:prstGeom>
          <a:solidFill>
            <a:schemeClr val="accent3"/>
          </a:solidFill>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4243662E-6ED3-42FE-8ABF-814A4F7A35A3}"/>
              </a:ext>
            </a:extLst>
          </p:cNvPr>
          <p:cNvSpPr txBox="1"/>
          <p:nvPr/>
        </p:nvSpPr>
        <p:spPr>
          <a:xfrm rot="10800000" flipV="1">
            <a:off x="6103432" y="3423104"/>
            <a:ext cx="2540903" cy="590931"/>
          </a:xfrm>
          <a:prstGeom prst="rect">
            <a:avLst/>
          </a:prstGeom>
          <a:noFill/>
          <a:ln w="57150">
            <a:noFill/>
            <a:miter lim="800000"/>
          </a:ln>
        </p:spPr>
        <p:txBody>
          <a:bodyPr wrap="square" lIns="182880" tIns="182880" rIns="182880" bIns="182880" rtlCol="0" anchor="ctr">
            <a:spAutoFit/>
          </a:bodyPr>
          <a:lstStyle>
            <a:defPPr>
              <a:defRPr lang="en-US"/>
            </a:defPPr>
            <a:lvl1pPr marR="0" lvl="0" indent="0" algn="ctr" fontAlgn="auto">
              <a:lnSpc>
                <a:spcPct val="90000"/>
              </a:lnSpc>
              <a:spcBef>
                <a:spcPts val="400"/>
              </a:spcBef>
              <a:spcAft>
                <a:spcPts val="0"/>
              </a:spcAft>
              <a:buClrTx/>
              <a:buSzTx/>
              <a:buFontTx/>
              <a:buNone/>
              <a:tabLst/>
              <a:defRPr kumimoji="0" sz="1600" b="1" i="0" u="none" strike="noStrike" cap="none" spc="0" normalizeH="0" baseline="0">
                <a:ln>
                  <a:noFill/>
                </a:ln>
                <a:solidFill>
                  <a:prstClr val="white"/>
                </a:solidFill>
                <a:effectLst/>
                <a:uLnTx/>
                <a:uFillTx/>
                <a:latin typeface="MetricHPE" panose="020B0503030202060203" pitchFamily="34" charset="0"/>
              </a:defRPr>
            </a:lvl1pPr>
          </a:lstStyle>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MetricHPE" panose="020B0503030202060203" pitchFamily="34" charset="0"/>
                <a:ea typeface="+mn-ea"/>
                <a:cs typeface="+mn-cs"/>
              </a:rPr>
              <a:t>Manage from anywhere</a:t>
            </a:r>
          </a:p>
        </p:txBody>
      </p:sp>
      <p:sp>
        <p:nvSpPr>
          <p:cNvPr id="57" name="TextBox 38">
            <a:extLst>
              <a:ext uri="{FF2B5EF4-FFF2-40B4-BE49-F238E27FC236}">
                <a16:creationId xmlns:a16="http://schemas.microsoft.com/office/drawing/2014/main" id="{FFA80136-E773-435B-BBDD-0BD7A8A0CD6A}"/>
              </a:ext>
            </a:extLst>
          </p:cNvPr>
          <p:cNvSpPr txBox="1"/>
          <p:nvPr/>
        </p:nvSpPr>
        <p:spPr>
          <a:xfrm rot="10800000" flipH="1" flipV="1">
            <a:off x="6209642" y="4068208"/>
            <a:ext cx="2423730" cy="757130"/>
          </a:xfrm>
          <a:prstGeom prst="rect">
            <a:avLst/>
          </a:prstGeom>
          <a:noFill/>
          <a:ln w="57150">
            <a:noFill/>
            <a:miter lim="800000"/>
          </a:ln>
        </p:spPr>
        <p:txBody>
          <a:bodyPr wrap="square" lIns="182880" tIns="182880" rIns="182880" bIns="182880" rtlCol="0">
            <a:spAutoFit/>
          </a:bodyPr>
          <a:lstStyle>
            <a:defPPr>
              <a:defRPr lang="en-US"/>
            </a:defPPr>
            <a:lvl1pPr marR="0" lvl="0" indent="0" algn="ctr" fontAlgn="auto">
              <a:lnSpc>
                <a:spcPct val="90000"/>
              </a:lnSpc>
              <a:spcAft>
                <a:spcPts val="0"/>
              </a:spcAft>
              <a:buClrTx/>
              <a:buSzTx/>
              <a:buFontTx/>
              <a:buNone/>
              <a:tabLst/>
              <a:defRPr sz="1600">
                <a:solidFill>
                  <a:prstClr val="white"/>
                </a:solidFill>
                <a:latin typeface="MetricHPE Light"/>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MetricHPE" panose="020B0503030202060203" pitchFamily="34" charset="0"/>
                <a:ea typeface="+mn-ea"/>
                <a:cs typeface="+mn-cs"/>
              </a:rPr>
              <a:t>Global SaaS-based management</a:t>
            </a:r>
          </a:p>
        </p:txBody>
      </p:sp>
      <p:sp>
        <p:nvSpPr>
          <p:cNvPr id="63" name="TextBox 62">
            <a:extLst>
              <a:ext uri="{FF2B5EF4-FFF2-40B4-BE49-F238E27FC236}">
                <a16:creationId xmlns:a16="http://schemas.microsoft.com/office/drawing/2014/main" id="{FA93E3C9-90BF-4CFA-8E41-1720330D6968}"/>
              </a:ext>
            </a:extLst>
          </p:cNvPr>
          <p:cNvSpPr txBox="1"/>
          <p:nvPr/>
        </p:nvSpPr>
        <p:spPr>
          <a:xfrm rot="10800000" flipV="1">
            <a:off x="8783311" y="3269764"/>
            <a:ext cx="3383269" cy="863826"/>
          </a:xfrm>
          <a:prstGeom prst="rect">
            <a:avLst/>
          </a:prstGeom>
          <a:noFill/>
          <a:ln w="57150">
            <a:noFill/>
            <a:miter lim="800000"/>
          </a:ln>
        </p:spPr>
        <p:txBody>
          <a:bodyPr wrap="square" lIns="182880" tIns="182880" rIns="182880" bIns="182880" rtlCol="0" anchor="ctr">
            <a:spAutoFit/>
          </a:bodyPr>
          <a:lstStyle/>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MetricHPE" panose="020B0503030202060203" pitchFamily="34" charset="0"/>
                <a:ea typeface="+mn-ea"/>
                <a:cs typeface="+mn-cs"/>
              </a:rPr>
              <a:t>Invisible </a:t>
            </a:r>
          </a:p>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MetricHPE" panose="020B0503030202060203" pitchFamily="34" charset="0"/>
                <a:ea typeface="+mn-ea"/>
                <a:cs typeface="+mn-cs"/>
              </a:rPr>
              <a:t>Upgrades</a:t>
            </a:r>
          </a:p>
        </p:txBody>
      </p:sp>
      <p:sp>
        <p:nvSpPr>
          <p:cNvPr id="65" name="TextBox 38">
            <a:extLst>
              <a:ext uri="{FF2B5EF4-FFF2-40B4-BE49-F238E27FC236}">
                <a16:creationId xmlns:a16="http://schemas.microsoft.com/office/drawing/2014/main" id="{D7784695-5DAB-4E87-B86B-FCD8A520A980}"/>
              </a:ext>
            </a:extLst>
          </p:cNvPr>
          <p:cNvSpPr txBox="1"/>
          <p:nvPr/>
        </p:nvSpPr>
        <p:spPr>
          <a:xfrm rot="10800000" flipH="1" flipV="1">
            <a:off x="9284603" y="4030244"/>
            <a:ext cx="2540903" cy="757130"/>
          </a:xfrm>
          <a:prstGeom prst="rect">
            <a:avLst/>
          </a:prstGeom>
          <a:noFill/>
          <a:ln w="57150">
            <a:noFill/>
            <a:miter lim="800000"/>
          </a:ln>
        </p:spPr>
        <p:txBody>
          <a:bodyPr wrap="square" lIns="182880" tIns="182880" rIns="182880" bIns="182880" rtlCol="0">
            <a:spAutoFit/>
          </a:bodyPr>
          <a:lstStyle>
            <a:defPPr>
              <a:defRPr lang="en-US"/>
            </a:defPPr>
            <a:lvl1pPr marR="0" lvl="0" indent="0" algn="ctr" fontAlgn="auto">
              <a:lnSpc>
                <a:spcPct val="90000"/>
              </a:lnSpc>
              <a:spcAft>
                <a:spcPts val="0"/>
              </a:spcAft>
              <a:buClrTx/>
              <a:buSzTx/>
              <a:buFontTx/>
              <a:buNone/>
              <a:tabLst/>
              <a:defRPr sz="1600">
                <a:solidFill>
                  <a:prstClr val="white"/>
                </a:solidFill>
                <a:latin typeface="MetricHPE Light"/>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MetricHPE" panose="020B0503030202060203" pitchFamily="34" charset="0"/>
                <a:ea typeface="+mn-ea"/>
                <a:cs typeface="+mn-cs"/>
              </a:rPr>
              <a:t>Seamless, cloud-delivered invisible upgrades</a:t>
            </a:r>
          </a:p>
        </p:txBody>
      </p:sp>
      <p:cxnSp>
        <p:nvCxnSpPr>
          <p:cNvPr id="66" name="Straight Connector 21">
            <a:extLst>
              <a:ext uri="{FF2B5EF4-FFF2-40B4-BE49-F238E27FC236}">
                <a16:creationId xmlns:a16="http://schemas.microsoft.com/office/drawing/2014/main" id="{107C2538-AF87-4D8F-AA6C-4964ED13EDC9}"/>
              </a:ext>
            </a:extLst>
          </p:cNvPr>
          <p:cNvCxnSpPr>
            <a:cxnSpLocks/>
          </p:cNvCxnSpPr>
          <p:nvPr/>
        </p:nvCxnSpPr>
        <p:spPr>
          <a:xfrm>
            <a:off x="8888963" y="3724863"/>
            <a:ext cx="0" cy="914400"/>
          </a:xfrm>
          <a:prstGeom prst="line">
            <a:avLst/>
          </a:prstGeom>
          <a:solidFill>
            <a:schemeClr val="accent3"/>
          </a:solidFill>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Arrow: Left-Right 12">
            <a:extLst>
              <a:ext uri="{FF2B5EF4-FFF2-40B4-BE49-F238E27FC236}">
                <a16:creationId xmlns:a16="http://schemas.microsoft.com/office/drawing/2014/main" id="{91283DF5-2246-4DCC-8C1C-A0F0E458A2D5}"/>
              </a:ext>
            </a:extLst>
          </p:cNvPr>
          <p:cNvSpPr/>
          <p:nvPr/>
        </p:nvSpPr>
        <p:spPr bwMode="ltGray">
          <a:xfrm>
            <a:off x="481929" y="2721777"/>
            <a:ext cx="11161437" cy="534226"/>
          </a:xfrm>
          <a:prstGeom prst="leftRightArrow">
            <a:avLst/>
          </a:prstGeom>
          <a:solidFill>
            <a:schemeClr val="accent2">
              <a:lumMod val="50000"/>
            </a:schemeClr>
          </a:solidFill>
          <a:ln>
            <a:noFill/>
          </a:ln>
        </p:spPr>
        <p:style>
          <a:lnRef idx="1">
            <a:schemeClr val="accent2"/>
          </a:lnRef>
          <a:fillRef idx="3">
            <a:schemeClr val="accent2"/>
          </a:fillRef>
          <a:effectRef idx="2">
            <a:schemeClr val="accent2"/>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etricHPE"/>
                <a:ea typeface="+mn-ea"/>
                <a:cs typeface="+mn-cs"/>
              </a:rPr>
              <a:t>AI-MANAGED SERVICE</a:t>
            </a:r>
            <a:endParaRPr kumimoji="0" lang="en-GB" sz="1800" b="1" i="0" u="none" strike="noStrike" kern="1200" cap="none" spc="0" normalizeH="0" baseline="0" noProof="0" dirty="0">
              <a:ln>
                <a:noFill/>
              </a:ln>
              <a:solidFill>
                <a:prstClr val="white"/>
              </a:solidFill>
              <a:effectLst/>
              <a:uLnTx/>
              <a:uFillTx/>
              <a:latin typeface="MetricHPE"/>
              <a:ea typeface="+mn-ea"/>
              <a:cs typeface="+mn-cs"/>
            </a:endParaRPr>
          </a:p>
        </p:txBody>
      </p:sp>
      <p:pic>
        <p:nvPicPr>
          <p:cNvPr id="68" name="Picture 67">
            <a:extLst>
              <a:ext uri="{FF2B5EF4-FFF2-40B4-BE49-F238E27FC236}">
                <a16:creationId xmlns:a16="http://schemas.microsoft.com/office/drawing/2014/main" id="{E187EE49-121D-4677-A2A7-6BD5C50BB98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6770" b="46374"/>
          <a:stretch/>
        </p:blipFill>
        <p:spPr>
          <a:xfrm>
            <a:off x="9437162" y="1795827"/>
            <a:ext cx="707435" cy="650070"/>
          </a:xfrm>
          <a:prstGeom prst="rect">
            <a:avLst/>
          </a:prstGeom>
        </p:spPr>
      </p:pic>
    </p:spTree>
    <p:extLst>
      <p:ext uri="{BB962C8B-B14F-4D97-AF65-F5344CB8AC3E}">
        <p14:creationId xmlns:p14="http://schemas.microsoft.com/office/powerpoint/2010/main" val="1044395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Slide Number Placeholder">
            <a:extLst>
              <a:ext uri="{FF2B5EF4-FFF2-40B4-BE49-F238E27FC236}">
                <a16:creationId xmlns:a16="http://schemas.microsoft.com/office/drawing/2014/main" id="{42DC7390-083E-4D51-842D-0AB2EEB2F515}"/>
              </a:ext>
            </a:extLst>
          </p:cNvPr>
          <p:cNvSpPr>
            <a:spLocks noGrp="1"/>
          </p:cNvSpPr>
          <p:nvPr>
            <p:ph type="sldNum" sz="quarter" idx="11"/>
          </p:nvPr>
        </p:nvSpPr>
        <p:spPr/>
        <p:txBody>
          <a:bodyPr/>
          <a:lstStyle/>
          <a:p>
            <a:pPr marL="205699" marR="0" lvl="0" indent="-205699" algn="l" defTabSz="1088421" rtl="0" eaLnBrk="1" fontAlgn="auto" latinLnBrk="0" hangingPunct="1">
              <a:lnSpc>
                <a:spcPct val="90000"/>
              </a:lnSpc>
              <a:spcBef>
                <a:spcPts val="0"/>
              </a:spcBef>
              <a:spcAft>
                <a:spcPts val="0"/>
              </a:spcAft>
              <a:buClrTx/>
              <a:buSzPct val="120000"/>
              <a:buFontTx/>
              <a:buBlip>
                <a:blip r:embed="rId3"/>
              </a:buBlip>
              <a:tabLst/>
              <a:defRPr/>
            </a:pPr>
            <a:fld id="{104FC826-72BB-4AF1-BA01-A94F7396A7DC}" type="slidenum">
              <a:rPr kumimoji="0" lang="en-US" sz="2000" b="0" i="0" u="none" strike="noStrike" kern="1200" cap="all" spc="0" normalizeH="0" baseline="10000" noProof="0" smtClean="0">
                <a:ln>
                  <a:noFill/>
                </a:ln>
                <a:solidFill>
                  <a:srgbClr val="787871"/>
                </a:solidFill>
                <a:effectLst/>
                <a:uLnTx/>
                <a:uFillTx/>
                <a:latin typeface="MetricHPE"/>
                <a:ea typeface="+mn-ea"/>
                <a:cs typeface="+mn-cs"/>
              </a:rPr>
              <a:pPr marL="205699" marR="0" lvl="0" indent="-205699" algn="l" defTabSz="1088421" rtl="0" eaLnBrk="1" fontAlgn="auto" latinLnBrk="0" hangingPunct="1">
                <a:lnSpc>
                  <a:spcPct val="90000"/>
                </a:lnSpc>
                <a:spcBef>
                  <a:spcPts val="0"/>
                </a:spcBef>
                <a:spcAft>
                  <a:spcPts val="0"/>
                </a:spcAft>
                <a:buClrTx/>
                <a:buSzPct val="120000"/>
                <a:buFontTx/>
                <a:buBlip>
                  <a:blip r:embed="rId3"/>
                </a:buBlip>
                <a:tabLst/>
                <a:defRPr/>
              </a:pPr>
              <a:t>15</a:t>
            </a:fld>
            <a:endParaRPr kumimoji="0" lang="en-US" sz="2000" b="0" i="0" u="none" strike="noStrike" kern="1200" cap="all" spc="0" normalizeH="0" baseline="10000" noProof="0">
              <a:ln>
                <a:noFill/>
              </a:ln>
              <a:solidFill>
                <a:srgbClr val="787871"/>
              </a:solidFill>
              <a:effectLst/>
              <a:uLnTx/>
              <a:uFillTx/>
              <a:latin typeface="MetricHPE"/>
              <a:ea typeface="+mn-ea"/>
              <a:cs typeface="+mn-cs"/>
            </a:endParaRPr>
          </a:p>
        </p:txBody>
      </p:sp>
      <p:sp>
        <p:nvSpPr>
          <p:cNvPr id="6" name="Rectangle 5">
            <a:extLst>
              <a:ext uri="{FF2B5EF4-FFF2-40B4-BE49-F238E27FC236}">
                <a16:creationId xmlns:a16="http://schemas.microsoft.com/office/drawing/2014/main" id="{068FD2A7-3890-423C-8CBC-64F587A7BD67}"/>
              </a:ext>
            </a:extLst>
          </p:cNvPr>
          <p:cNvSpPr/>
          <p:nvPr/>
        </p:nvSpPr>
        <p:spPr>
          <a:xfrm>
            <a:off x="5646353" y="1387521"/>
            <a:ext cx="5414142" cy="458587"/>
          </a:xfrm>
          <a:prstGeom prst="rect">
            <a:avLst/>
          </a:prstGeom>
        </p:spPr>
        <p:txBody>
          <a:bodyPr wrap="square">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2800" b="1" i="0" u="none" strike="noStrike" kern="1200" cap="all" spc="0" normalizeH="0" baseline="0" noProof="0" dirty="0">
                <a:ln>
                  <a:noFill/>
                </a:ln>
                <a:solidFill>
                  <a:prstClr val="white"/>
                </a:solidFill>
                <a:effectLst/>
                <a:uLnTx/>
                <a:uFillTx/>
                <a:latin typeface="MetricHPE" panose="020B0503030202060203" pitchFamily="34" charset="0"/>
                <a:ea typeface="+mn-ea"/>
                <a:cs typeface="+mn-cs"/>
              </a:rPr>
              <a:t>DATA PROTECTION-as-a-service</a:t>
            </a:r>
            <a:endParaRPr kumimoji="0" lang="en-US" sz="2800" b="1" i="0" u="none" strike="noStrike" kern="1200" cap="none" spc="0" normalizeH="0" baseline="0" noProof="0" dirty="0">
              <a:ln>
                <a:noFill/>
              </a:ln>
              <a:solidFill>
                <a:prstClr val="white"/>
              </a:solidFill>
              <a:effectLst/>
              <a:uLnTx/>
              <a:uFillTx/>
              <a:latin typeface="MetricHPE" panose="020B0503030202060203" pitchFamily="34" charset="0"/>
              <a:ea typeface="+mn-ea"/>
              <a:cs typeface="+mn-cs"/>
            </a:endParaRPr>
          </a:p>
        </p:txBody>
      </p:sp>
      <p:sp>
        <p:nvSpPr>
          <p:cNvPr id="7" name="Freeform: Shape 118">
            <a:extLst>
              <a:ext uri="{FF2B5EF4-FFF2-40B4-BE49-F238E27FC236}">
                <a16:creationId xmlns:a16="http://schemas.microsoft.com/office/drawing/2014/main" id="{3EE0BC4F-F5D7-42CC-B1F0-DD498C95A6B5}"/>
              </a:ext>
            </a:extLst>
          </p:cNvPr>
          <p:cNvSpPr/>
          <p:nvPr/>
        </p:nvSpPr>
        <p:spPr bwMode="ltGray">
          <a:xfrm>
            <a:off x="4895849" y="1928388"/>
            <a:ext cx="6915151" cy="3793402"/>
          </a:xfrm>
          <a:prstGeom prst="rect">
            <a:avLst/>
          </a:prstGeom>
          <a:noFill/>
          <a:ln w="38100" cap="rnd">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etricHPE Black"/>
              <a:ea typeface="+mn-ea"/>
              <a:cs typeface="+mn-cs"/>
            </a:endParaRPr>
          </a:p>
        </p:txBody>
      </p:sp>
      <p:sp>
        <p:nvSpPr>
          <p:cNvPr id="8" name="TextBox 7">
            <a:extLst>
              <a:ext uri="{FF2B5EF4-FFF2-40B4-BE49-F238E27FC236}">
                <a16:creationId xmlns:a16="http://schemas.microsoft.com/office/drawing/2014/main" id="{923E5C81-C969-42D1-BA4B-ECBB24A31150}"/>
              </a:ext>
            </a:extLst>
          </p:cNvPr>
          <p:cNvSpPr txBox="1"/>
          <p:nvPr/>
        </p:nvSpPr>
        <p:spPr>
          <a:xfrm>
            <a:off x="6162098" y="5565089"/>
            <a:ext cx="4382652" cy="313157"/>
          </a:xfrm>
          <a:prstGeom prst="rect">
            <a:avLst/>
          </a:prstGeom>
          <a:solidFill>
            <a:schemeClr val="accent6"/>
          </a:solidFill>
          <a:ln w="57150">
            <a:noFill/>
            <a:miter lim="800000"/>
          </a:ln>
        </p:spPr>
        <p:txBody>
          <a:bodyPr wrap="square" lIns="0" tIns="0" rIns="0" bIns="0" rtlCol="0" anchor="ctr">
            <a:noAutofit/>
          </a:bodyPr>
          <a:lstStyle/>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MetricHPE Black"/>
                <a:ea typeface="+mn-ea"/>
                <a:cs typeface="+mn-cs"/>
              </a:rPr>
              <a:t>HPE</a:t>
            </a:r>
            <a:r>
              <a:rPr kumimoji="0" lang="en-US" sz="2400" b="0" i="0" u="none" strike="noStrike" kern="1200" cap="none" spc="0" normalizeH="0" baseline="0" noProof="0" dirty="0">
                <a:ln>
                  <a:noFill/>
                </a:ln>
                <a:solidFill>
                  <a:prstClr val="black"/>
                </a:solidFill>
                <a:effectLst/>
                <a:uLnTx/>
                <a:uFillTx/>
                <a:latin typeface="MetricHPE"/>
                <a:ea typeface="+mn-ea"/>
                <a:cs typeface="+mn-cs"/>
              </a:rPr>
              <a:t> GreenLake for data protection</a:t>
            </a:r>
          </a:p>
        </p:txBody>
      </p:sp>
      <p:pic>
        <p:nvPicPr>
          <p:cNvPr id="10" name="Picture 4">
            <a:extLst>
              <a:ext uri="{FF2B5EF4-FFF2-40B4-BE49-F238E27FC236}">
                <a16:creationId xmlns:a16="http://schemas.microsoft.com/office/drawing/2014/main" id="{C692401A-22FD-4FD4-B388-3A9D4F01AB3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p:blipFill>
        <p:spPr bwMode="auto">
          <a:xfrm>
            <a:off x="5504257" y="2572883"/>
            <a:ext cx="1324563" cy="64651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1E52E94-CB6D-43EB-95F5-57DD063F8AAF}"/>
              </a:ext>
            </a:extLst>
          </p:cNvPr>
          <p:cNvSpPr txBox="1"/>
          <p:nvPr/>
        </p:nvSpPr>
        <p:spPr>
          <a:xfrm>
            <a:off x="5009618" y="4496272"/>
            <a:ext cx="2313840" cy="553998"/>
          </a:xfrm>
          <a:prstGeom prst="rect">
            <a:avLst/>
          </a:prstGeom>
          <a:noFill/>
          <a:ln w="57150">
            <a:noFill/>
            <a:miter lim="800000"/>
          </a:ln>
        </p:spPr>
        <p:txBody>
          <a:bodyPr wrap="square" lIns="0" tIns="0" rIns="0" bIns="0" rtlCol="0" anchor="ctr">
            <a:spAutoFit/>
          </a:bodyPr>
          <a:lstStyle/>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MetricHPE" panose="020B0503030202060203" pitchFamily="34" charset="0"/>
                <a:ea typeface="+mn-ea"/>
                <a:cs typeface="+mn-cs"/>
              </a:rPr>
              <a:t>HPE BACKUP AND RECOVERY SERVICE</a:t>
            </a:r>
          </a:p>
        </p:txBody>
      </p:sp>
      <p:sp>
        <p:nvSpPr>
          <p:cNvPr id="12" name="Title 2">
            <a:extLst>
              <a:ext uri="{FF2B5EF4-FFF2-40B4-BE49-F238E27FC236}">
                <a16:creationId xmlns:a16="http://schemas.microsoft.com/office/drawing/2014/main" id="{8F695F43-8375-41EC-8581-BEF96AFDC3F3}"/>
              </a:ext>
            </a:extLst>
          </p:cNvPr>
          <p:cNvSpPr txBox="1">
            <a:spLocks/>
          </p:cNvSpPr>
          <p:nvPr/>
        </p:nvSpPr>
        <p:spPr>
          <a:xfrm>
            <a:off x="9794039" y="2604262"/>
            <a:ext cx="1707356" cy="688394"/>
          </a:xfrm>
          <a:prstGeom prst="rect">
            <a:avLst/>
          </a:prstGeom>
          <a:ln w="57150">
            <a:noFill/>
            <a:miter lim="800000"/>
          </a:ln>
        </p:spPr>
        <p:txBody>
          <a:bodyPr vert="horz" wrap="square" lIns="0" tIns="0" rIns="0" bIns="0" rtlCol="0" anchor="ctr" anchorCtr="0">
            <a:spAutoFit/>
          </a:bodyPr>
          <a:lstStyle>
            <a:lvl1pPr algn="l" defTabSz="914400" rtl="0" eaLnBrk="1" latinLnBrk="0" hangingPunct="1">
              <a:lnSpc>
                <a:spcPct val="90000"/>
              </a:lnSpc>
              <a:spcBef>
                <a:spcPct val="0"/>
              </a:spcBef>
              <a:buNone/>
              <a:defRPr sz="2800" b="0" kern="1200" cap="all" baseline="0">
                <a:solidFill>
                  <a:schemeClr val="bg1"/>
                </a:solidFill>
                <a:latin typeface="MetricHPE Black" panose="020B0A03030202060203"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all" spc="0" normalizeH="0" baseline="0" noProof="0">
                <a:ln>
                  <a:noFill/>
                </a:ln>
                <a:solidFill>
                  <a:prstClr val="white"/>
                </a:solidFill>
                <a:effectLst/>
                <a:uLnTx/>
                <a:uFillTx/>
                <a:latin typeface="MetricHPE Black" panose="020B0A03030202060203" pitchFamily="34" charset="0"/>
                <a:ea typeface="+mj-ea"/>
                <a:cs typeface="+mj-cs"/>
              </a:rPr>
              <a:t>RECOVER DATA</a:t>
            </a:r>
          </a:p>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MetricHPE"/>
                <a:ea typeface="+mj-ea"/>
                <a:cs typeface="+mj-cs"/>
              </a:rPr>
              <a:t>To a state seconds prior to an attack</a:t>
            </a:r>
            <a:r>
              <a:rPr kumimoji="0" lang="en-US" sz="1400" b="0" i="0" u="none" strike="noStrike" kern="1200" cap="none" spc="0" normalizeH="0" baseline="30000" noProof="0">
                <a:ln>
                  <a:noFill/>
                </a:ln>
                <a:solidFill>
                  <a:prstClr val="white"/>
                </a:solidFill>
                <a:effectLst/>
                <a:uLnTx/>
                <a:uFillTx/>
                <a:latin typeface="MetricHPE" panose="020B0503030202060203" pitchFamily="34" charset="0"/>
                <a:ea typeface="+mj-ea"/>
                <a:cs typeface="+mj-cs"/>
              </a:rPr>
              <a:t>2</a:t>
            </a:r>
            <a:endParaRPr kumimoji="0" lang="en-GB" sz="1400" b="1" i="0" u="none" strike="noStrike" kern="1200" cap="all" spc="0" normalizeH="0" baseline="0" noProof="0">
              <a:ln>
                <a:noFill/>
              </a:ln>
              <a:solidFill>
                <a:prstClr val="white"/>
              </a:solidFill>
              <a:effectLst/>
              <a:uLnTx/>
              <a:uFillTx/>
              <a:latin typeface="MetricHPE"/>
              <a:ea typeface="+mj-ea"/>
              <a:cs typeface="+mj-cs"/>
            </a:endParaRPr>
          </a:p>
        </p:txBody>
      </p:sp>
      <p:sp>
        <p:nvSpPr>
          <p:cNvPr id="13" name="Title 2">
            <a:extLst>
              <a:ext uri="{FF2B5EF4-FFF2-40B4-BE49-F238E27FC236}">
                <a16:creationId xmlns:a16="http://schemas.microsoft.com/office/drawing/2014/main" id="{344C7FFA-D260-4A11-9CDE-9817FD6854E0}"/>
              </a:ext>
            </a:extLst>
          </p:cNvPr>
          <p:cNvSpPr txBox="1">
            <a:spLocks/>
          </p:cNvSpPr>
          <p:nvPr/>
        </p:nvSpPr>
        <p:spPr>
          <a:xfrm>
            <a:off x="7378543" y="2519746"/>
            <a:ext cx="2160976" cy="868680"/>
          </a:xfrm>
          <a:prstGeom prst="rect">
            <a:avLst/>
          </a:prstGeom>
          <a:ln w="57150">
            <a:noFill/>
            <a:miter lim="800000"/>
          </a:ln>
        </p:spPr>
        <p:txBody>
          <a:bodyPr vert="horz" lIns="0" tIns="0" rIns="0" bIns="0" rtlCol="0" anchor="ctr" anchorCtr="0">
            <a:noAutofit/>
          </a:bodyPr>
          <a:lstStyle>
            <a:lvl1pPr algn="l" defTabSz="914400" rtl="0" eaLnBrk="1" latinLnBrk="0" hangingPunct="1">
              <a:lnSpc>
                <a:spcPct val="90000"/>
              </a:lnSpc>
              <a:spcBef>
                <a:spcPct val="0"/>
              </a:spcBef>
              <a:buNone/>
              <a:defRPr sz="2800" b="0" kern="1200" cap="all" baseline="0">
                <a:solidFill>
                  <a:schemeClr val="bg1"/>
                </a:solidFill>
                <a:latin typeface="MetricHPE Black" panose="020B0A03030202060203"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all" spc="0" normalizeH="0" baseline="0" noProof="0">
                <a:ln>
                  <a:noFill/>
                </a:ln>
                <a:solidFill>
                  <a:prstClr val="white"/>
                </a:solidFill>
                <a:effectLst/>
                <a:uLnTx/>
                <a:uFillTx/>
                <a:latin typeface="MetricHPE Black" panose="020B0A03030202060203" pitchFamily="34" charset="0"/>
                <a:ea typeface="+mj-ea"/>
                <a:cs typeface="+mj-cs"/>
              </a:rPr>
              <a:t>Resume  operations</a:t>
            </a:r>
          </a:p>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MetricHPE"/>
                <a:ea typeface="+mj-ea"/>
                <a:cs typeface="+mj-cs"/>
              </a:rPr>
              <a:t>At scale,                                         in minutes</a:t>
            </a:r>
            <a:r>
              <a:rPr kumimoji="0" lang="en-US" sz="1400" b="0" i="0" u="none" strike="noStrike" kern="1200" cap="none" spc="0" normalizeH="0" baseline="30000" noProof="0">
                <a:ln>
                  <a:noFill/>
                </a:ln>
                <a:solidFill>
                  <a:prstClr val="white"/>
                </a:solidFill>
                <a:effectLst/>
                <a:uLnTx/>
                <a:uFillTx/>
                <a:latin typeface="MetricHPE" panose="020B0503030202060203" pitchFamily="34" charset="0"/>
                <a:ea typeface="+mj-ea"/>
                <a:cs typeface="+mj-cs"/>
              </a:rPr>
              <a:t>1</a:t>
            </a:r>
            <a:endParaRPr kumimoji="0" lang="en-GB" sz="1400" b="1" i="0" u="none" strike="noStrike" kern="1200" cap="all" spc="0" normalizeH="0" baseline="0" noProof="0">
              <a:ln>
                <a:noFill/>
              </a:ln>
              <a:solidFill>
                <a:prstClr val="white"/>
              </a:solidFill>
              <a:effectLst/>
              <a:uLnTx/>
              <a:uFillTx/>
              <a:latin typeface="MetricHPE"/>
              <a:ea typeface="+mj-ea"/>
              <a:cs typeface="+mj-cs"/>
            </a:endParaRPr>
          </a:p>
        </p:txBody>
      </p:sp>
      <p:sp>
        <p:nvSpPr>
          <p:cNvPr id="14" name="Title 2">
            <a:extLst>
              <a:ext uri="{FF2B5EF4-FFF2-40B4-BE49-F238E27FC236}">
                <a16:creationId xmlns:a16="http://schemas.microsoft.com/office/drawing/2014/main" id="{5ED64422-7519-46B8-9534-5010AF8DD9A5}"/>
              </a:ext>
            </a:extLst>
          </p:cNvPr>
          <p:cNvSpPr txBox="1">
            <a:spLocks/>
          </p:cNvSpPr>
          <p:nvPr/>
        </p:nvSpPr>
        <p:spPr>
          <a:xfrm>
            <a:off x="7605322" y="4534801"/>
            <a:ext cx="1868267" cy="494494"/>
          </a:xfrm>
          <a:prstGeom prst="rect">
            <a:avLst/>
          </a:prstGeom>
          <a:ln w="57150">
            <a:noFill/>
            <a:miter lim="800000"/>
          </a:ln>
        </p:spPr>
        <p:txBody>
          <a:bodyPr vert="horz" wrap="none" lIns="0" tIns="0" rIns="0" bIns="0" rtlCol="0" anchor="ctr" anchorCtr="0">
            <a:noAutofit/>
          </a:bodyPr>
          <a:lstStyle>
            <a:lvl1pPr algn="l" defTabSz="914400" rtl="0" eaLnBrk="1" latinLnBrk="0" hangingPunct="1">
              <a:lnSpc>
                <a:spcPct val="90000"/>
              </a:lnSpc>
              <a:spcBef>
                <a:spcPct val="0"/>
              </a:spcBef>
              <a:buNone/>
              <a:defRPr sz="2800" b="0" kern="1200" cap="all" baseline="0">
                <a:solidFill>
                  <a:schemeClr val="bg1"/>
                </a:solidFill>
                <a:latin typeface="MetricHPE Black" panose="020B0A03030202060203"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all" spc="0" normalizeH="0" baseline="0" noProof="0">
                <a:ln>
                  <a:noFill/>
                </a:ln>
                <a:solidFill>
                  <a:prstClr val="white"/>
                </a:solidFill>
                <a:effectLst/>
                <a:uLnTx/>
                <a:uFillTx/>
                <a:latin typeface="MetricHPE Black" panose="020B0A03030202060203" pitchFamily="34" charset="0"/>
                <a:ea typeface="+mj-ea"/>
                <a:cs typeface="+mj-cs"/>
              </a:rPr>
              <a:t>Data protection</a:t>
            </a:r>
          </a:p>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MetricHPE"/>
                <a:ea typeface="+mj-ea"/>
                <a:cs typeface="+mj-cs"/>
              </a:rPr>
              <a:t>Designed for hybrid cloud</a:t>
            </a:r>
            <a:endParaRPr kumimoji="0" lang="en-GB" sz="1400" b="1" i="0" u="none" strike="noStrike" kern="1200" cap="all" spc="0" normalizeH="0" baseline="0" noProof="0">
              <a:ln>
                <a:noFill/>
              </a:ln>
              <a:solidFill>
                <a:prstClr val="white"/>
              </a:solidFill>
              <a:effectLst/>
              <a:uLnTx/>
              <a:uFillTx/>
              <a:latin typeface="MetricHPE"/>
              <a:ea typeface="+mj-ea"/>
              <a:cs typeface="+mj-cs"/>
            </a:endParaRPr>
          </a:p>
        </p:txBody>
      </p:sp>
      <p:sp>
        <p:nvSpPr>
          <p:cNvPr id="15" name="Title 2">
            <a:extLst>
              <a:ext uri="{FF2B5EF4-FFF2-40B4-BE49-F238E27FC236}">
                <a16:creationId xmlns:a16="http://schemas.microsoft.com/office/drawing/2014/main" id="{07F18686-3BB2-4DAA-B623-126E6034A78D}"/>
              </a:ext>
            </a:extLst>
          </p:cNvPr>
          <p:cNvSpPr txBox="1">
            <a:spLocks/>
          </p:cNvSpPr>
          <p:nvPr/>
        </p:nvSpPr>
        <p:spPr>
          <a:xfrm>
            <a:off x="9755454" y="4519765"/>
            <a:ext cx="1779398" cy="494494"/>
          </a:xfrm>
          <a:prstGeom prst="rect">
            <a:avLst/>
          </a:prstGeom>
          <a:ln w="57150">
            <a:noFill/>
            <a:miter lim="800000"/>
          </a:ln>
        </p:spPr>
        <p:txBody>
          <a:bodyPr vert="horz" wrap="none" lIns="0" tIns="0" rIns="0" bIns="0" rtlCol="0" anchor="ctr" anchorCtr="0">
            <a:noAutofit/>
          </a:bodyPr>
          <a:lstStyle>
            <a:lvl1pPr algn="l" defTabSz="914400" rtl="0" eaLnBrk="1" latinLnBrk="0" hangingPunct="1">
              <a:lnSpc>
                <a:spcPct val="90000"/>
              </a:lnSpc>
              <a:spcBef>
                <a:spcPct val="0"/>
              </a:spcBef>
              <a:buNone/>
              <a:defRPr sz="2800" b="0" kern="1200" cap="all" baseline="0">
                <a:solidFill>
                  <a:schemeClr val="bg1"/>
                </a:solidFill>
                <a:latin typeface="MetricHPE Black" panose="020B0A03030202060203"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all" spc="0" normalizeH="0" baseline="0" noProof="0">
                <a:ln>
                  <a:noFill/>
                </a:ln>
                <a:solidFill>
                  <a:prstClr val="white"/>
                </a:solidFill>
                <a:effectLst/>
                <a:uLnTx/>
                <a:uFillTx/>
                <a:latin typeface="MetricHPE Black" panose="020B0A03030202060203" pitchFamily="34" charset="0"/>
                <a:ea typeface="+mj-ea"/>
                <a:cs typeface="+mj-cs"/>
              </a:rPr>
              <a:t>Highly efficient</a:t>
            </a:r>
            <a:r>
              <a:rPr kumimoji="0" lang="en-US" sz="1800" b="0" i="0" u="none" strike="noStrike" kern="1200" cap="none" spc="0" normalizeH="0" baseline="30000" noProof="0">
                <a:ln>
                  <a:noFill/>
                </a:ln>
                <a:solidFill>
                  <a:prstClr val="white"/>
                </a:solidFill>
                <a:effectLst/>
                <a:uLnTx/>
                <a:uFillTx/>
                <a:latin typeface="MetricHPE" panose="020B0503030202060203" pitchFamily="34" charset="0"/>
                <a:ea typeface="+mj-ea"/>
                <a:cs typeface="+mj-cs"/>
              </a:rPr>
              <a:t>3</a:t>
            </a:r>
            <a:endParaRPr kumimoji="0" lang="en-US" sz="1800" b="0" i="0" u="none" strike="noStrike" kern="1200" cap="all" spc="0" normalizeH="0" baseline="0" noProof="0">
              <a:ln>
                <a:noFill/>
              </a:ln>
              <a:solidFill>
                <a:prstClr val="white"/>
              </a:solidFill>
              <a:effectLst/>
              <a:uLnTx/>
              <a:uFillTx/>
              <a:latin typeface="MetricHPE Black" panose="020B0A03030202060203" pitchFamily="34" charset="0"/>
              <a:ea typeface="+mj-ea"/>
              <a:cs typeface="+mj-cs"/>
            </a:endParaRPr>
          </a:p>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MetricHPE"/>
                <a:ea typeface="+mj-ea"/>
                <a:cs typeface="+mj-cs"/>
              </a:rPr>
              <a:t>And c</a:t>
            </a:r>
            <a:r>
              <a:rPr kumimoji="0" lang="en-US" sz="1400" b="1" i="0" u="none" strike="noStrike" kern="1200" cap="none" spc="0" normalizeH="0" baseline="0" noProof="0" dirty="0" err="1">
                <a:ln>
                  <a:noFill/>
                </a:ln>
                <a:solidFill>
                  <a:prstClr val="white"/>
                </a:solidFill>
                <a:effectLst/>
                <a:uLnTx/>
                <a:uFillTx/>
                <a:latin typeface="MetricHPE"/>
                <a:ea typeface="+mj-ea"/>
                <a:cs typeface="+mj-cs"/>
              </a:rPr>
              <a:t>ost</a:t>
            </a:r>
            <a:r>
              <a:rPr kumimoji="0" lang="en-US" sz="1400" b="1" i="0" u="none" strike="noStrike" kern="1200" cap="none" spc="0" normalizeH="0" baseline="0" noProof="0">
                <a:ln>
                  <a:noFill/>
                </a:ln>
                <a:solidFill>
                  <a:prstClr val="white"/>
                </a:solidFill>
                <a:effectLst/>
                <a:uLnTx/>
                <a:uFillTx/>
                <a:latin typeface="MetricHPE"/>
                <a:ea typeface="+mj-ea"/>
                <a:cs typeface="+mj-cs"/>
              </a:rPr>
              <a:t> optimized</a:t>
            </a:r>
            <a:endParaRPr kumimoji="0" lang="en-GB" sz="1400" b="1" i="0" u="none" strike="noStrike" kern="1200" cap="all" spc="0" normalizeH="0" baseline="0" noProof="0">
              <a:ln>
                <a:noFill/>
              </a:ln>
              <a:solidFill>
                <a:prstClr val="white"/>
              </a:solidFill>
              <a:effectLst/>
              <a:uLnTx/>
              <a:uFillTx/>
              <a:latin typeface="MetricHPE"/>
              <a:ea typeface="+mj-ea"/>
              <a:cs typeface="+mj-cs"/>
            </a:endParaRPr>
          </a:p>
        </p:txBody>
      </p:sp>
      <p:sp>
        <p:nvSpPr>
          <p:cNvPr id="16" name="Freeform 17">
            <a:extLst>
              <a:ext uri="{FF2B5EF4-FFF2-40B4-BE49-F238E27FC236}">
                <a16:creationId xmlns:a16="http://schemas.microsoft.com/office/drawing/2014/main" id="{C8EA9524-2985-4A79-930E-7F3E3BFE17CE}"/>
              </a:ext>
            </a:extLst>
          </p:cNvPr>
          <p:cNvSpPr/>
          <p:nvPr/>
        </p:nvSpPr>
        <p:spPr>
          <a:xfrm>
            <a:off x="5090807" y="3747853"/>
            <a:ext cx="6525234" cy="154473"/>
          </a:xfrm>
          <a:custGeom>
            <a:avLst/>
            <a:gdLst>
              <a:gd name="connsiteX0" fmla="*/ 0 w 4554416"/>
              <a:gd name="connsiteY0" fmla="*/ 0 h 0"/>
              <a:gd name="connsiteX1" fmla="*/ 4554416 w 4554416"/>
              <a:gd name="connsiteY1" fmla="*/ 0 h 0"/>
            </a:gdLst>
            <a:ahLst/>
            <a:cxnLst>
              <a:cxn ang="0">
                <a:pos x="connsiteX0" y="connsiteY0"/>
              </a:cxn>
              <a:cxn ang="0">
                <a:pos x="connsiteX1" y="connsiteY1"/>
              </a:cxn>
            </a:cxnLst>
            <a:rect l="l" t="t" r="r" b="b"/>
            <a:pathLst>
              <a:path w="4554416">
                <a:moveTo>
                  <a:pt x="0" y="0"/>
                </a:moveTo>
                <a:lnTo>
                  <a:pt x="4554416" y="0"/>
                </a:lnTo>
              </a:path>
            </a:pathLst>
          </a:cu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421" rtl="0" eaLnBrk="1" fontAlgn="auto" latinLnBrk="0" hangingPunct="1">
              <a:lnSpc>
                <a:spcPct val="100000"/>
              </a:lnSpc>
              <a:spcBef>
                <a:spcPts val="0"/>
              </a:spcBef>
              <a:spcAft>
                <a:spcPts val="0"/>
              </a:spcAft>
              <a:buClrTx/>
              <a:buSzTx/>
              <a:buFontTx/>
              <a:buNone/>
              <a:tabLst/>
              <a:defRPr/>
            </a:pPr>
            <a:endParaRPr kumimoji="0" lang="en-US" sz="2150" b="0" i="0" u="none" strike="noStrike" kern="1200" cap="none" spc="0" normalizeH="0" baseline="0" noProof="0">
              <a:ln>
                <a:noFill/>
              </a:ln>
              <a:solidFill>
                <a:prstClr val="white"/>
              </a:solidFill>
              <a:effectLst/>
              <a:uLnTx/>
              <a:uFillTx/>
              <a:latin typeface="MetricHPE"/>
              <a:ea typeface="+mn-ea"/>
              <a:cs typeface="+mn-cs"/>
            </a:endParaRPr>
          </a:p>
        </p:txBody>
      </p:sp>
      <p:cxnSp>
        <p:nvCxnSpPr>
          <p:cNvPr id="19" name="Straight Connector 18">
            <a:extLst>
              <a:ext uri="{FF2B5EF4-FFF2-40B4-BE49-F238E27FC236}">
                <a16:creationId xmlns:a16="http://schemas.microsoft.com/office/drawing/2014/main" id="{626DB790-461F-48A7-B519-3D3C1C463A37}"/>
              </a:ext>
            </a:extLst>
          </p:cNvPr>
          <p:cNvCxnSpPr>
            <a:cxnSpLocks/>
          </p:cNvCxnSpPr>
          <p:nvPr/>
        </p:nvCxnSpPr>
        <p:spPr>
          <a:xfrm>
            <a:off x="392290" y="1928388"/>
            <a:ext cx="4306459" cy="0"/>
          </a:xfrm>
          <a:prstGeom prst="line">
            <a:avLst/>
          </a:prstGeom>
          <a:ln w="38100" cap="rnd">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6D144C7-5266-4818-9E36-90C68DD52FB4}"/>
              </a:ext>
            </a:extLst>
          </p:cNvPr>
          <p:cNvCxnSpPr/>
          <p:nvPr/>
        </p:nvCxnSpPr>
        <p:spPr>
          <a:xfrm>
            <a:off x="392290" y="3192855"/>
            <a:ext cx="4306459" cy="0"/>
          </a:xfrm>
          <a:prstGeom prst="line">
            <a:avLst/>
          </a:prstGeom>
          <a:ln w="38100" cap="rnd">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E739754-1535-4BCA-8629-2AAF6C48D8AC}"/>
              </a:ext>
            </a:extLst>
          </p:cNvPr>
          <p:cNvCxnSpPr/>
          <p:nvPr/>
        </p:nvCxnSpPr>
        <p:spPr>
          <a:xfrm>
            <a:off x="392290" y="4457322"/>
            <a:ext cx="4306459" cy="0"/>
          </a:xfrm>
          <a:prstGeom prst="line">
            <a:avLst/>
          </a:prstGeom>
          <a:ln w="38100" cap="rnd">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F63F278-F4F4-4561-A387-1C7739D7D04C}"/>
              </a:ext>
            </a:extLst>
          </p:cNvPr>
          <p:cNvCxnSpPr>
            <a:cxnSpLocks/>
          </p:cNvCxnSpPr>
          <p:nvPr/>
        </p:nvCxnSpPr>
        <p:spPr>
          <a:xfrm>
            <a:off x="392290" y="5721790"/>
            <a:ext cx="4306459" cy="0"/>
          </a:xfrm>
          <a:prstGeom prst="line">
            <a:avLst/>
          </a:prstGeom>
          <a:ln w="38100" cap="rnd">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E107B8F-8A46-4627-A735-CB1E4AAC44A1}"/>
              </a:ext>
            </a:extLst>
          </p:cNvPr>
          <p:cNvSpPr txBox="1"/>
          <p:nvPr/>
        </p:nvSpPr>
        <p:spPr>
          <a:xfrm>
            <a:off x="392290" y="2145123"/>
            <a:ext cx="4306459" cy="830997"/>
          </a:xfrm>
          <a:prstGeom prst="rect">
            <a:avLst/>
          </a:prstGeom>
          <a:noFill/>
          <a:ln w="57150">
            <a:noFill/>
            <a:miter lim="800000"/>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MetricHPE"/>
                <a:ea typeface="+mn-ea"/>
                <a:cs typeface="+mn-cs"/>
              </a:rPr>
              <a:t>Protect and recover effortlessly across hybrid cloud</a:t>
            </a:r>
          </a:p>
        </p:txBody>
      </p:sp>
      <p:sp>
        <p:nvSpPr>
          <p:cNvPr id="26" name="TextBox 25">
            <a:extLst>
              <a:ext uri="{FF2B5EF4-FFF2-40B4-BE49-F238E27FC236}">
                <a16:creationId xmlns:a16="http://schemas.microsoft.com/office/drawing/2014/main" id="{136D111D-B22B-4F7C-939E-35C4182B2EFC}"/>
              </a:ext>
            </a:extLst>
          </p:cNvPr>
          <p:cNvSpPr txBox="1"/>
          <p:nvPr/>
        </p:nvSpPr>
        <p:spPr>
          <a:xfrm>
            <a:off x="392290" y="3332354"/>
            <a:ext cx="4306459" cy="830997"/>
          </a:xfrm>
          <a:prstGeom prst="rect">
            <a:avLst/>
          </a:prstGeom>
          <a:noFill/>
          <a:ln w="57150">
            <a:noFill/>
            <a:miter lim="800000"/>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MetricHPE"/>
                <a:ea typeface="+mn-ea"/>
                <a:cs typeface="+mn-cs"/>
              </a:rPr>
              <a:t>Avoid downtime, eliminate multiple point solutions</a:t>
            </a:r>
            <a:endParaRPr kumimoji="0" lang="en-GB" sz="2400" b="1" i="0" u="none" strike="noStrike" kern="1200" cap="none" spc="0" normalizeH="0" baseline="0" noProof="0">
              <a:ln>
                <a:noFill/>
              </a:ln>
              <a:solidFill>
                <a:prstClr val="white"/>
              </a:solidFill>
              <a:effectLst/>
              <a:uLnTx/>
              <a:uFillTx/>
              <a:latin typeface="MetricHPE"/>
              <a:ea typeface="+mn-ea"/>
              <a:cs typeface="+mn-cs"/>
            </a:endParaRPr>
          </a:p>
        </p:txBody>
      </p:sp>
      <p:sp>
        <p:nvSpPr>
          <p:cNvPr id="27" name="TextBox 26">
            <a:extLst>
              <a:ext uri="{FF2B5EF4-FFF2-40B4-BE49-F238E27FC236}">
                <a16:creationId xmlns:a16="http://schemas.microsoft.com/office/drawing/2014/main" id="{AAB0F106-BE64-4128-8C8B-EA66A46AE5E9}"/>
              </a:ext>
            </a:extLst>
          </p:cNvPr>
          <p:cNvSpPr txBox="1"/>
          <p:nvPr/>
        </p:nvSpPr>
        <p:spPr>
          <a:xfrm>
            <a:off x="405208" y="4634771"/>
            <a:ext cx="4306459" cy="830997"/>
          </a:xfrm>
          <a:prstGeom prst="rect">
            <a:avLst/>
          </a:prstGeom>
          <a:noFill/>
          <a:ln w="57150">
            <a:noFill/>
            <a:miter lim="800000"/>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00"/>
                </a:solidFill>
                <a:effectLst/>
                <a:uLnTx/>
                <a:uFillTx/>
                <a:latin typeface="MetricHPE"/>
                <a:ea typeface="+mn-ea"/>
                <a:cs typeface="+mn-cs"/>
              </a:rPr>
              <a:t>Recover from ransomware in minutes</a:t>
            </a:r>
          </a:p>
        </p:txBody>
      </p:sp>
      <p:sp>
        <p:nvSpPr>
          <p:cNvPr id="30" name="TextBox 29">
            <a:extLst>
              <a:ext uri="{FF2B5EF4-FFF2-40B4-BE49-F238E27FC236}">
                <a16:creationId xmlns:a16="http://schemas.microsoft.com/office/drawing/2014/main" id="{E612F6FD-1012-48C8-8355-CB8588CFEDBB}"/>
              </a:ext>
            </a:extLst>
          </p:cNvPr>
          <p:cNvSpPr txBox="1"/>
          <p:nvPr/>
        </p:nvSpPr>
        <p:spPr>
          <a:xfrm>
            <a:off x="1401395" y="5839267"/>
            <a:ext cx="11525257" cy="707886"/>
          </a:xfrm>
          <a:prstGeom prst="rect">
            <a:avLst/>
          </a:prstGeom>
          <a:noFill/>
          <a:ln w="57150">
            <a:noFill/>
            <a:miter lim="800000"/>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30000" noProof="0" dirty="0">
                <a:ln>
                  <a:noFill/>
                </a:ln>
                <a:solidFill>
                  <a:prstClr val="white"/>
                </a:solidFill>
                <a:effectLst/>
                <a:uLnTx/>
                <a:uFillTx/>
                <a:latin typeface="MetricHPE"/>
                <a:ea typeface="+mn-ea"/>
                <a:cs typeface="+mn-cs"/>
              </a:rPr>
              <a:t>1 </a:t>
            </a:r>
            <a:r>
              <a:rPr kumimoji="0" lang="en-US" sz="1000" b="0" i="0" u="none" strike="noStrike" kern="1200" cap="none" spc="0" normalizeH="0" baseline="0" noProof="0" dirty="0">
                <a:ln>
                  <a:noFill/>
                </a:ln>
                <a:solidFill>
                  <a:prstClr val="white"/>
                </a:solidFill>
                <a:effectLst/>
                <a:uLnTx/>
                <a:uFillTx/>
                <a:latin typeface="MetricHPE"/>
                <a:ea typeface="+mn-ea"/>
                <a:cs typeface="+mn-cs"/>
              </a:rPr>
              <a:t>After deploying Zerto, </a:t>
            </a:r>
            <a:r>
              <a:rPr kumimoji="0" lang="en-US" sz="1000" b="0" i="0" u="none" strike="noStrike" kern="1200" cap="none" spc="0" normalizeH="0" baseline="0" noProof="0" dirty="0" err="1">
                <a:ln>
                  <a:noFill/>
                </a:ln>
                <a:solidFill>
                  <a:prstClr val="white"/>
                </a:solidFill>
                <a:effectLst/>
                <a:uLnTx/>
                <a:uFillTx/>
                <a:latin typeface="MetricHPE"/>
                <a:ea typeface="+mn-ea"/>
                <a:cs typeface="+mn-cs"/>
              </a:rPr>
              <a:t>TenCate</a:t>
            </a:r>
            <a:r>
              <a:rPr kumimoji="0" lang="en-US" sz="1000" b="0" i="0" u="none" strike="noStrike" kern="1200" cap="none" spc="0" normalizeH="0" baseline="0" noProof="0" dirty="0">
                <a:ln>
                  <a:noFill/>
                </a:ln>
                <a:solidFill>
                  <a:prstClr val="white"/>
                </a:solidFill>
                <a:effectLst/>
                <a:uLnTx/>
                <a:uFillTx/>
                <a:latin typeface="MetricHPE"/>
                <a:ea typeface="+mn-ea"/>
                <a:cs typeface="+mn-cs"/>
              </a:rPr>
              <a:t> was  able to recover their data  and resume operations in under 10 minutes after a ransomware attack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30000" noProof="0" dirty="0">
                <a:ln>
                  <a:noFill/>
                </a:ln>
                <a:solidFill>
                  <a:prstClr val="white"/>
                </a:solidFill>
                <a:effectLst/>
                <a:uLnTx/>
                <a:uFillTx/>
                <a:latin typeface="MetricHPE"/>
                <a:ea typeface="+mn-ea"/>
                <a:cs typeface="+mn-cs"/>
              </a:rPr>
              <a:t>2 </a:t>
            </a:r>
            <a:r>
              <a:rPr kumimoji="0" lang="en-US" sz="1000" b="0" i="0" u="none" strike="noStrike" kern="1200" cap="none" spc="0" normalizeH="0" baseline="0" noProof="0" dirty="0">
                <a:ln>
                  <a:noFill/>
                </a:ln>
                <a:solidFill>
                  <a:prstClr val="white"/>
                </a:solidFill>
                <a:effectLst/>
                <a:uLnTx/>
                <a:uFillTx/>
                <a:latin typeface="MetricHPE"/>
                <a:ea typeface="+mn-ea"/>
                <a:cs typeface="+mn-cs"/>
              </a:rPr>
              <a:t>With Zerto </a:t>
            </a:r>
            <a:r>
              <a:rPr kumimoji="0" lang="en-US" sz="1000" b="0" i="0" u="none" strike="noStrike" kern="1200" cap="none" spc="0" normalizeH="0" baseline="0" noProof="0" dirty="0" err="1">
                <a:ln>
                  <a:noFill/>
                </a:ln>
                <a:solidFill>
                  <a:prstClr val="white"/>
                </a:solidFill>
                <a:effectLst/>
                <a:uLnTx/>
                <a:uFillTx/>
                <a:latin typeface="MetricHPE"/>
                <a:ea typeface="+mn-ea"/>
                <a:cs typeface="+mn-cs"/>
              </a:rPr>
              <a:t>TenCate</a:t>
            </a:r>
            <a:r>
              <a:rPr kumimoji="0" lang="en-US" sz="1000" b="0" i="0" u="none" strike="noStrike" kern="1200" cap="none" spc="0" normalizeH="0" baseline="0" noProof="0" dirty="0">
                <a:ln>
                  <a:noFill/>
                </a:ln>
                <a:solidFill>
                  <a:prstClr val="white"/>
                </a:solidFill>
                <a:effectLst/>
                <a:uLnTx/>
                <a:uFillTx/>
                <a:latin typeface="MetricHPE"/>
                <a:ea typeface="+mn-ea"/>
                <a:cs typeface="+mn-cs"/>
              </a:rPr>
              <a:t> experienced only  10 seconds of data loss  after it was hit by a more advanced form of </a:t>
            </a:r>
            <a:r>
              <a:rPr kumimoji="0" lang="en-US" sz="1000" b="0" i="0" u="none" strike="noStrike" kern="1200" cap="none" spc="0" normalizeH="0" baseline="0" noProof="0" dirty="0" err="1">
                <a:ln>
                  <a:noFill/>
                </a:ln>
                <a:solidFill>
                  <a:prstClr val="white"/>
                </a:solidFill>
                <a:effectLst/>
                <a:uLnTx/>
                <a:uFillTx/>
                <a:latin typeface="MetricHPE"/>
                <a:ea typeface="+mn-ea"/>
                <a:cs typeface="+mn-cs"/>
              </a:rPr>
              <a:t>CryptoLocker</a:t>
            </a:r>
            <a:endParaRPr kumimoji="0" lang="en-US" sz="1000" b="0" i="0" u="none" strike="noStrike" kern="1200" cap="none" spc="0" normalizeH="0" baseline="0" noProof="0" dirty="0">
              <a:ln>
                <a:noFill/>
              </a:ln>
              <a:solidFill>
                <a:prstClr val="white"/>
              </a:solidFill>
              <a:effectLst/>
              <a:uLnTx/>
              <a:uFillTx/>
              <a:latin typeface="MetricHP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30000" noProof="0" dirty="0">
                <a:ln>
                  <a:noFill/>
                </a:ln>
                <a:solidFill>
                  <a:prstClr val="white"/>
                </a:solidFill>
                <a:effectLst/>
                <a:uLnTx/>
                <a:uFillTx/>
                <a:latin typeface="MetricHPE"/>
                <a:ea typeface="+mn-ea"/>
                <a:cs typeface="+mn-cs"/>
              </a:rPr>
              <a:t>3 Delivers up to 5x  better storage efficiency relative to other vendors with similar offerings  based on HPE Internal testing conducted in April 2022 comparing HPE Backup and Recovery Service with  three other competing </a:t>
            </a:r>
            <a:r>
              <a:rPr kumimoji="0" lang="en-US" sz="1000" b="0" i="0" u="none" strike="noStrike" kern="1200" cap="none" spc="0" normalizeH="0" baseline="30000" noProof="0" dirty="0" err="1">
                <a:ln>
                  <a:noFill/>
                </a:ln>
                <a:solidFill>
                  <a:prstClr val="white"/>
                </a:solidFill>
                <a:effectLst/>
                <a:uLnTx/>
                <a:uFillTx/>
                <a:latin typeface="MetricHPE"/>
                <a:ea typeface="+mn-ea"/>
                <a:cs typeface="+mn-cs"/>
              </a:rPr>
              <a:t>Vmware</a:t>
            </a:r>
            <a:r>
              <a:rPr kumimoji="0" lang="en-US" sz="1000" b="0" i="0" u="none" strike="noStrike" kern="1200" cap="none" spc="0" normalizeH="0" baseline="30000" noProof="0" dirty="0">
                <a:ln>
                  <a:noFill/>
                </a:ln>
                <a:solidFill>
                  <a:prstClr val="white"/>
                </a:solidFill>
                <a:effectLst/>
                <a:uLnTx/>
                <a:uFillTx/>
                <a:latin typeface="MetricHPE"/>
                <a:ea typeface="+mn-ea"/>
                <a:cs typeface="+mn-cs"/>
              </a:rPr>
              <a:t> backup solutions</a:t>
            </a:r>
            <a:endParaRPr kumimoji="0" lang="en-US" sz="200" b="0" i="0" u="none" strike="noStrike" kern="1200" cap="none" spc="0" normalizeH="0" baseline="0" noProof="0" dirty="0">
              <a:ln>
                <a:noFill/>
              </a:ln>
              <a:solidFill>
                <a:prstClr val="white"/>
              </a:solidFill>
              <a:effectLst/>
              <a:uLnTx/>
              <a:uFillTx/>
              <a:latin typeface="MetricHP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etricHPE"/>
                <a:ea typeface="+mn-ea"/>
                <a:cs typeface="+mn-cs"/>
              </a:rPr>
              <a:t>Case Study link - https://www.zerto.com/wp-content/uploads/2020/03/Tencate-Ransomware-Before-and-After.pdf</a:t>
            </a:r>
          </a:p>
        </p:txBody>
      </p:sp>
      <p:sp>
        <p:nvSpPr>
          <p:cNvPr id="28" name="Title">
            <a:extLst>
              <a:ext uri="{FF2B5EF4-FFF2-40B4-BE49-F238E27FC236}">
                <a16:creationId xmlns:a16="http://schemas.microsoft.com/office/drawing/2014/main" id="{7B243B56-ED9D-4962-BA1C-523B7DBDD63F}"/>
              </a:ext>
            </a:extLst>
          </p:cNvPr>
          <p:cNvSpPr txBox="1">
            <a:spLocks/>
          </p:cNvSpPr>
          <p:nvPr/>
        </p:nvSpPr>
        <p:spPr>
          <a:xfrm>
            <a:off x="285743" y="391852"/>
            <a:ext cx="11498270" cy="401362"/>
          </a:xfrm>
          <a:prstGeom prst="rect">
            <a:avLst/>
          </a:prstGeom>
          <a:ln w="57150">
            <a:noFill/>
            <a:miter lim="800000"/>
          </a:ln>
        </p:spPr>
        <p:txBody>
          <a:bodyPr vert="horz" lIns="91440" tIns="91440" rIns="91440" bIns="91440" rtlCol="0" anchor="ctr" anchorCtr="0">
            <a:noAutofit/>
          </a:bodyPr>
          <a:lstStyle>
            <a:lvl1pPr algn="l" defTabSz="914400" rtl="0" eaLnBrk="1" latinLnBrk="0" hangingPunct="1">
              <a:lnSpc>
                <a:spcPct val="90000"/>
              </a:lnSpc>
              <a:spcBef>
                <a:spcPct val="0"/>
              </a:spcBef>
              <a:buNone/>
              <a:defRPr sz="2800" b="1" kern="1200" cap="none" baseline="0">
                <a:solidFill>
                  <a:schemeClr val="bg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ysClr val="window" lastClr="FFFFFF"/>
                </a:solidFill>
                <a:effectLst/>
                <a:uLnTx/>
                <a:uFillTx/>
                <a:latin typeface="MetricHPE"/>
                <a:ea typeface="+mj-ea"/>
                <a:cs typeface="+mj-cs"/>
              </a:rPr>
              <a:t>Redefining Data Protection as a Service</a:t>
            </a:r>
          </a:p>
        </p:txBody>
      </p:sp>
    </p:spTree>
    <p:extLst>
      <p:ext uri="{BB962C8B-B14F-4D97-AF65-F5344CB8AC3E}">
        <p14:creationId xmlns:p14="http://schemas.microsoft.com/office/powerpoint/2010/main" val="2080341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2710E5A-BC48-4D7A-ABD1-3F816033FB15}"/>
              </a:ext>
            </a:extLst>
          </p:cNvPr>
          <p:cNvSpPr/>
          <p:nvPr/>
        </p:nvSpPr>
        <p:spPr bwMode="ltGray">
          <a:xfrm>
            <a:off x="4018998" y="1371600"/>
            <a:ext cx="7792002" cy="4724400"/>
          </a:xfrm>
          <a:prstGeom prst="rect">
            <a:avLst/>
          </a:prstGeom>
          <a:solidFill>
            <a:schemeClr val="tx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GB">
              <a:solidFill>
                <a:schemeClr val="bg1"/>
              </a:solidFill>
            </a:endParaRPr>
          </a:p>
        </p:txBody>
      </p:sp>
      <p:pic>
        <p:nvPicPr>
          <p:cNvPr id="59" name="Grafika 19">
            <a:extLst>
              <a:ext uri="{FF2B5EF4-FFF2-40B4-BE49-F238E27FC236}">
                <a16:creationId xmlns:a16="http://schemas.microsoft.com/office/drawing/2014/main" id="{74A3AF2D-3EA9-44B8-94C3-D2AFF16456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2333" y="2940615"/>
            <a:ext cx="532067" cy="418052"/>
          </a:xfrm>
          <a:prstGeom prst="rect">
            <a:avLst/>
          </a:prstGeom>
        </p:spPr>
      </p:pic>
      <p:sp>
        <p:nvSpPr>
          <p:cNvPr id="3" name="Title">
            <a:extLst>
              <a:ext uri="{FF2B5EF4-FFF2-40B4-BE49-F238E27FC236}">
                <a16:creationId xmlns:a16="http://schemas.microsoft.com/office/drawing/2014/main" id="{7610A031-AFD5-4575-8388-3104964F33FA}"/>
              </a:ext>
            </a:extLst>
          </p:cNvPr>
          <p:cNvSpPr>
            <a:spLocks noGrp="1"/>
          </p:cNvSpPr>
          <p:nvPr>
            <p:ph type="title"/>
          </p:nvPr>
        </p:nvSpPr>
        <p:spPr/>
        <p:txBody>
          <a:bodyPr/>
          <a:lstStyle/>
          <a:p>
            <a:r>
              <a:rPr lang="en-US" dirty="0"/>
              <a:t>Unlock data value</a:t>
            </a:r>
          </a:p>
        </p:txBody>
      </p:sp>
      <p:sp>
        <p:nvSpPr>
          <p:cNvPr id="4" name="Slide Number Placeholder">
            <a:extLst>
              <a:ext uri="{FF2B5EF4-FFF2-40B4-BE49-F238E27FC236}">
                <a16:creationId xmlns:a16="http://schemas.microsoft.com/office/drawing/2014/main" id="{42DC7390-083E-4D51-842D-0AB2EEB2F515}"/>
              </a:ext>
            </a:extLst>
          </p:cNvPr>
          <p:cNvSpPr>
            <a:spLocks noGrp="1"/>
          </p:cNvSpPr>
          <p:nvPr>
            <p:ph type="sldNum" sz="quarter" idx="11"/>
          </p:nvPr>
        </p:nvSpPr>
        <p:spPr/>
        <p:txBody>
          <a:bodyPr/>
          <a:lstStyle/>
          <a:p>
            <a:pPr defTabSz="1088421"/>
            <a:fld id="{104FC826-72BB-4AF1-BA01-A94F7396A7DC}" type="slidenum">
              <a:rPr lang="en-US" smtClean="0"/>
              <a:pPr defTabSz="1088421"/>
              <a:t>16</a:t>
            </a:fld>
            <a:endParaRPr lang="en-US"/>
          </a:p>
        </p:txBody>
      </p:sp>
      <p:sp>
        <p:nvSpPr>
          <p:cNvPr id="2" name="Rectangle 1">
            <a:extLst>
              <a:ext uri="{FF2B5EF4-FFF2-40B4-BE49-F238E27FC236}">
                <a16:creationId xmlns:a16="http://schemas.microsoft.com/office/drawing/2014/main" id="{7B4C6444-678D-4B19-B32F-4033957243E1}"/>
              </a:ext>
            </a:extLst>
          </p:cNvPr>
          <p:cNvSpPr/>
          <p:nvPr/>
        </p:nvSpPr>
        <p:spPr bwMode="ltGray">
          <a:xfrm>
            <a:off x="381000" y="1371600"/>
            <a:ext cx="3539150" cy="4724400"/>
          </a:xfrm>
          <a:prstGeom prst="rect">
            <a:avLst/>
          </a:prstGeom>
          <a:solidFill>
            <a:schemeClr val="tx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GB">
              <a:solidFill>
                <a:schemeClr val="bg1"/>
              </a:solidFill>
            </a:endParaRPr>
          </a:p>
        </p:txBody>
      </p:sp>
      <p:sp>
        <p:nvSpPr>
          <p:cNvPr id="6" name="Rectangle 5">
            <a:extLst>
              <a:ext uri="{FF2B5EF4-FFF2-40B4-BE49-F238E27FC236}">
                <a16:creationId xmlns:a16="http://schemas.microsoft.com/office/drawing/2014/main" id="{09C5493C-FE7B-401D-B8D2-3A39E2B7676C}"/>
              </a:ext>
            </a:extLst>
          </p:cNvPr>
          <p:cNvSpPr/>
          <p:nvPr/>
        </p:nvSpPr>
        <p:spPr>
          <a:xfrm>
            <a:off x="543972" y="1486645"/>
            <a:ext cx="3213206" cy="1324530"/>
          </a:xfrm>
          <a:prstGeom prst="rect">
            <a:avLst/>
          </a:prstGeom>
        </p:spPr>
        <p:txBody>
          <a:bodyPr wrap="square">
            <a:spAutoFit/>
          </a:bodyPr>
          <a:lstStyle/>
          <a:p>
            <a:pPr algn="ctr">
              <a:lnSpc>
                <a:spcPct val="80000"/>
              </a:lnSpc>
            </a:pPr>
            <a:r>
              <a:rPr lang="en-US" sz="2000" b="1" dirty="0">
                <a:solidFill>
                  <a:schemeClr val="bg1"/>
                </a:solidFill>
                <a:latin typeface="MetricHPE" panose="020B0503030202060203" pitchFamily="34" charset="0"/>
              </a:rPr>
              <a:t>Turn</a:t>
            </a:r>
            <a:br>
              <a:rPr lang="en-US" sz="2000" b="1" dirty="0">
                <a:solidFill>
                  <a:schemeClr val="bg1"/>
                </a:solidFill>
                <a:latin typeface="MetricHPE" panose="020B0503030202060203" pitchFamily="34" charset="0"/>
              </a:rPr>
            </a:br>
            <a:r>
              <a:rPr lang="en-US" sz="4000" b="1" cap="all" dirty="0">
                <a:solidFill>
                  <a:schemeClr val="bg1"/>
                </a:solidFill>
                <a:latin typeface="MetricHPE" panose="020B0503030202060203" pitchFamily="34" charset="0"/>
              </a:rPr>
              <a:t>DATA</a:t>
            </a:r>
            <a:br>
              <a:rPr lang="en-US" sz="4000" b="1" cap="all" dirty="0">
                <a:solidFill>
                  <a:schemeClr val="bg1"/>
                </a:solidFill>
                <a:latin typeface="MetricHPE" panose="020B0503030202060203" pitchFamily="34" charset="0"/>
              </a:rPr>
            </a:br>
            <a:r>
              <a:rPr lang="en-US" sz="2000" b="1" dirty="0">
                <a:solidFill>
                  <a:schemeClr val="bg1"/>
                </a:solidFill>
                <a:latin typeface="MetricHPE" panose="020B0503030202060203" pitchFamily="34" charset="0"/>
              </a:rPr>
              <a:t>Into a competitive </a:t>
            </a:r>
          </a:p>
          <a:p>
            <a:pPr algn="ctr">
              <a:lnSpc>
                <a:spcPct val="80000"/>
              </a:lnSpc>
            </a:pPr>
            <a:r>
              <a:rPr lang="en-US" sz="2000" b="1" dirty="0">
                <a:solidFill>
                  <a:schemeClr val="bg1"/>
                </a:solidFill>
                <a:latin typeface="MetricHPE" panose="020B0503030202060203" pitchFamily="34" charset="0"/>
              </a:rPr>
              <a:t>advantage</a:t>
            </a:r>
            <a:endParaRPr lang="en-US" sz="4000" b="1" dirty="0">
              <a:solidFill>
                <a:schemeClr val="bg1"/>
              </a:solidFill>
              <a:latin typeface="MetricHPE" panose="020B0503030202060203" pitchFamily="34" charset="0"/>
            </a:endParaRPr>
          </a:p>
        </p:txBody>
      </p:sp>
      <p:sp>
        <p:nvSpPr>
          <p:cNvPr id="7" name="TextBox 6">
            <a:extLst>
              <a:ext uri="{FF2B5EF4-FFF2-40B4-BE49-F238E27FC236}">
                <a16:creationId xmlns:a16="http://schemas.microsoft.com/office/drawing/2014/main" id="{ED34EFE5-BD4E-45CE-80F9-5F73A41D45D8}"/>
              </a:ext>
            </a:extLst>
          </p:cNvPr>
          <p:cNvSpPr txBox="1"/>
          <p:nvPr/>
        </p:nvSpPr>
        <p:spPr>
          <a:xfrm>
            <a:off x="534166" y="3588090"/>
            <a:ext cx="3232818" cy="276999"/>
          </a:xfrm>
          <a:prstGeom prst="rect">
            <a:avLst/>
          </a:prstGeom>
          <a:noFill/>
        </p:spPr>
        <p:txBody>
          <a:bodyPr wrap="square" lIns="0" tIns="0" rIns="0" bIns="0" rtlCol="0" anchor="ctr">
            <a:spAutoFit/>
          </a:bodyPr>
          <a:lstStyle/>
          <a:p>
            <a:pPr algn="ctr">
              <a:lnSpc>
                <a:spcPct val="90000"/>
              </a:lnSpc>
            </a:pPr>
            <a:r>
              <a:rPr lang="en-US" sz="2000" b="1" dirty="0">
                <a:solidFill>
                  <a:prstClr val="white"/>
                </a:solidFill>
                <a:latin typeface="MetricHPE" panose="020B0503030202060203" pitchFamily="34" charset="0"/>
              </a:rPr>
              <a:t>Accelerate time to insights</a:t>
            </a:r>
          </a:p>
        </p:txBody>
      </p:sp>
      <p:sp>
        <p:nvSpPr>
          <p:cNvPr id="8" name="TextBox 7">
            <a:extLst>
              <a:ext uri="{FF2B5EF4-FFF2-40B4-BE49-F238E27FC236}">
                <a16:creationId xmlns:a16="http://schemas.microsoft.com/office/drawing/2014/main" id="{A567111F-B719-40FA-87CC-D69C47A66FC0}"/>
              </a:ext>
            </a:extLst>
          </p:cNvPr>
          <p:cNvSpPr txBox="1"/>
          <p:nvPr/>
        </p:nvSpPr>
        <p:spPr>
          <a:xfrm>
            <a:off x="534166" y="5189411"/>
            <a:ext cx="3232818" cy="276999"/>
          </a:xfrm>
          <a:prstGeom prst="rect">
            <a:avLst/>
          </a:prstGeom>
          <a:noFill/>
        </p:spPr>
        <p:txBody>
          <a:bodyPr wrap="square" lIns="0" tIns="0" rIns="0" bIns="0" rtlCol="0" anchor="ctr">
            <a:spAutoFit/>
          </a:bodyPr>
          <a:lstStyle/>
          <a:p>
            <a:pPr algn="ctr">
              <a:lnSpc>
                <a:spcPct val="90000"/>
              </a:lnSpc>
            </a:pPr>
            <a:r>
              <a:rPr lang="en-US" sz="2000" b="1" dirty="0">
                <a:solidFill>
                  <a:srgbClr val="FFFF00"/>
                </a:solidFill>
                <a:latin typeface="MetricHPE" panose="020B0503030202060203" pitchFamily="34" charset="0"/>
              </a:rPr>
              <a:t>Power your analytics pipeline</a:t>
            </a:r>
          </a:p>
        </p:txBody>
      </p:sp>
      <p:sp>
        <p:nvSpPr>
          <p:cNvPr id="9" name="TextBox 8">
            <a:extLst>
              <a:ext uri="{FF2B5EF4-FFF2-40B4-BE49-F238E27FC236}">
                <a16:creationId xmlns:a16="http://schemas.microsoft.com/office/drawing/2014/main" id="{F879784D-CC8B-423B-A207-69C569ED5497}"/>
              </a:ext>
            </a:extLst>
          </p:cNvPr>
          <p:cNvSpPr txBox="1"/>
          <p:nvPr/>
        </p:nvSpPr>
        <p:spPr>
          <a:xfrm>
            <a:off x="534166" y="4388751"/>
            <a:ext cx="3232818" cy="276999"/>
          </a:xfrm>
          <a:prstGeom prst="rect">
            <a:avLst/>
          </a:prstGeom>
          <a:noFill/>
        </p:spPr>
        <p:txBody>
          <a:bodyPr wrap="square" lIns="0" tIns="0" rIns="0" bIns="0" rtlCol="0" anchor="ctr">
            <a:spAutoFit/>
          </a:bodyPr>
          <a:lstStyle/>
          <a:p>
            <a:pPr algn="ctr">
              <a:lnSpc>
                <a:spcPct val="90000"/>
              </a:lnSpc>
            </a:pPr>
            <a:r>
              <a:rPr lang="en-US" sz="2000" b="1" dirty="0">
                <a:solidFill>
                  <a:prstClr val="white"/>
                </a:solidFill>
                <a:latin typeface="MetricHPE" panose="020B0503030202060203" pitchFamily="34" charset="0"/>
              </a:rPr>
              <a:t>Access data everywhere</a:t>
            </a:r>
          </a:p>
        </p:txBody>
      </p:sp>
      <p:sp>
        <p:nvSpPr>
          <p:cNvPr id="11" name="Rectangle 10">
            <a:extLst>
              <a:ext uri="{FF2B5EF4-FFF2-40B4-BE49-F238E27FC236}">
                <a16:creationId xmlns:a16="http://schemas.microsoft.com/office/drawing/2014/main" id="{CFA77DCB-CEE1-4427-8F6D-B4F454B88E71}"/>
              </a:ext>
            </a:extLst>
          </p:cNvPr>
          <p:cNvSpPr/>
          <p:nvPr/>
        </p:nvSpPr>
        <p:spPr>
          <a:xfrm>
            <a:off x="4267755" y="2014349"/>
            <a:ext cx="3466880" cy="699177"/>
          </a:xfrm>
          <a:prstGeom prst="rect">
            <a:avLst/>
          </a:prstGeom>
          <a:solidFill>
            <a:schemeClr val="tx1"/>
          </a:solidFill>
          <a:ln w="38100">
            <a:solidFill>
              <a:srgbClr val="01A982"/>
            </a:solidFill>
            <a:miter lim="800000"/>
          </a:ln>
        </p:spPr>
        <p:txBody>
          <a:bodyPr wrap="square" tIns="0" bIns="0" anchor="ctr">
            <a:noAutofit/>
          </a:bodyPr>
          <a:lstStyle/>
          <a:p>
            <a:pPr algn="ctr">
              <a:lnSpc>
                <a:spcPct val="90000"/>
              </a:lnSpc>
            </a:pPr>
            <a:r>
              <a:rPr lang="en-US" b="1">
                <a:solidFill>
                  <a:prstClr val="white"/>
                </a:solidFill>
                <a:latin typeface="MetricHPE" panose="020B0503030202060203" pitchFamily="34" charset="0"/>
              </a:rPr>
              <a:t>HPE Ezmeral </a:t>
            </a:r>
          </a:p>
        </p:txBody>
      </p:sp>
      <p:sp>
        <p:nvSpPr>
          <p:cNvPr id="12" name="Rectangle 11">
            <a:extLst>
              <a:ext uri="{FF2B5EF4-FFF2-40B4-BE49-F238E27FC236}">
                <a16:creationId xmlns:a16="http://schemas.microsoft.com/office/drawing/2014/main" id="{11411E7A-891B-454F-940D-79E71F5A9E20}"/>
              </a:ext>
            </a:extLst>
          </p:cNvPr>
          <p:cNvSpPr/>
          <p:nvPr/>
        </p:nvSpPr>
        <p:spPr>
          <a:xfrm>
            <a:off x="8129107" y="2043894"/>
            <a:ext cx="3466880" cy="699177"/>
          </a:xfrm>
          <a:prstGeom prst="rect">
            <a:avLst/>
          </a:prstGeom>
          <a:solidFill>
            <a:schemeClr val="tx1"/>
          </a:solidFill>
          <a:ln w="38100">
            <a:solidFill>
              <a:srgbClr val="01A982"/>
            </a:solidFill>
            <a:miter lim="800000"/>
          </a:ln>
        </p:spPr>
        <p:txBody>
          <a:bodyPr wrap="square" tIns="0" bIns="0" anchor="ctr">
            <a:noAutofit/>
          </a:bodyPr>
          <a:lstStyle/>
          <a:p>
            <a:pPr algn="ctr">
              <a:lnSpc>
                <a:spcPct val="90000"/>
              </a:lnSpc>
            </a:pPr>
            <a:r>
              <a:rPr lang="en-US" b="1">
                <a:solidFill>
                  <a:prstClr val="white"/>
                </a:solidFill>
                <a:latin typeface="MetricHPE" panose="020B0503030202060203" pitchFamily="34" charset="0"/>
              </a:rPr>
              <a:t>Analytic solutions</a:t>
            </a:r>
            <a:br>
              <a:rPr lang="en-US" b="1">
                <a:solidFill>
                  <a:prstClr val="white"/>
                </a:solidFill>
                <a:latin typeface="MetricHPE" panose="020B0503030202060203" pitchFamily="34" charset="0"/>
              </a:rPr>
            </a:br>
            <a:r>
              <a:rPr lang="en-US" b="1">
                <a:solidFill>
                  <a:prstClr val="white"/>
                </a:solidFill>
                <a:latin typeface="MetricHPE" panose="020B0503030202060203" pitchFamily="34" charset="0"/>
              </a:rPr>
              <a:t>with HPE Apollo 4000</a:t>
            </a:r>
          </a:p>
        </p:txBody>
      </p:sp>
      <p:sp>
        <p:nvSpPr>
          <p:cNvPr id="13" name="Freeform 2">
            <a:extLst>
              <a:ext uri="{FF2B5EF4-FFF2-40B4-BE49-F238E27FC236}">
                <a16:creationId xmlns:a16="http://schemas.microsoft.com/office/drawing/2014/main" id="{80EF9798-D294-436E-B9D1-9429A934F6DB}"/>
              </a:ext>
            </a:extLst>
          </p:cNvPr>
          <p:cNvSpPr/>
          <p:nvPr/>
        </p:nvSpPr>
        <p:spPr bwMode="ltGray">
          <a:xfrm flipH="1">
            <a:off x="7892139" y="1919337"/>
            <a:ext cx="45719" cy="3172957"/>
          </a:xfrm>
          <a:custGeom>
            <a:avLst/>
            <a:gdLst>
              <a:gd name="connsiteX0" fmla="*/ 0 w 0"/>
              <a:gd name="connsiteY0" fmla="*/ 0 h 4104640"/>
              <a:gd name="connsiteX1" fmla="*/ 0 w 0"/>
              <a:gd name="connsiteY1" fmla="*/ 4104640 h 4104640"/>
            </a:gdLst>
            <a:ahLst/>
            <a:cxnLst>
              <a:cxn ang="0">
                <a:pos x="connsiteX0" y="connsiteY0"/>
              </a:cxn>
              <a:cxn ang="0">
                <a:pos x="connsiteX1" y="connsiteY1"/>
              </a:cxn>
            </a:cxnLst>
            <a:rect l="l" t="t" r="r" b="b"/>
            <a:pathLst>
              <a:path h="4104640">
                <a:moveTo>
                  <a:pt x="0" y="0"/>
                </a:moveTo>
                <a:lnTo>
                  <a:pt x="0" y="4104640"/>
                </a:lnTo>
              </a:path>
            </a:pathLst>
          </a:cu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C46073-707F-40AC-9559-33C214DCFDC2}"/>
              </a:ext>
            </a:extLst>
          </p:cNvPr>
          <p:cNvSpPr/>
          <p:nvPr/>
        </p:nvSpPr>
        <p:spPr>
          <a:xfrm>
            <a:off x="8174700" y="3495801"/>
            <a:ext cx="947333" cy="331785"/>
          </a:xfrm>
          <a:prstGeom prst="rect">
            <a:avLst/>
          </a:prstGeom>
          <a:solidFill>
            <a:schemeClr val="tx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a:ln>
                  <a:noFill/>
                </a:ln>
                <a:solidFill>
                  <a:prstClr val="white"/>
                </a:solidFill>
                <a:effectLst/>
                <a:uLnTx/>
                <a:uFillTx/>
                <a:latin typeface="MetricHPE" panose="020B0503030202060203" pitchFamily="34" charset="0"/>
              </a:rPr>
              <a:t>Surveillance</a:t>
            </a:r>
          </a:p>
        </p:txBody>
      </p:sp>
      <p:sp>
        <p:nvSpPr>
          <p:cNvPr id="15" name="Rectangle 14">
            <a:extLst>
              <a:ext uri="{FF2B5EF4-FFF2-40B4-BE49-F238E27FC236}">
                <a16:creationId xmlns:a16="http://schemas.microsoft.com/office/drawing/2014/main" id="{45522542-6882-43DD-81AF-1F5C6D198D66}"/>
              </a:ext>
            </a:extLst>
          </p:cNvPr>
          <p:cNvSpPr/>
          <p:nvPr/>
        </p:nvSpPr>
        <p:spPr>
          <a:xfrm>
            <a:off x="9270031" y="3495801"/>
            <a:ext cx="1140475" cy="331785"/>
          </a:xfrm>
          <a:prstGeom prst="rect">
            <a:avLst/>
          </a:prstGeom>
          <a:solidFill>
            <a:schemeClr val="tx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a:ln>
                  <a:noFill/>
                </a:ln>
                <a:solidFill>
                  <a:prstClr val="white"/>
                </a:solidFill>
                <a:effectLst/>
                <a:uLnTx/>
                <a:uFillTx/>
                <a:latin typeface="MetricHPE" panose="020B0503030202060203" pitchFamily="34" charset="0"/>
              </a:rPr>
              <a:t>Media &amp; Entertainment</a:t>
            </a:r>
          </a:p>
        </p:txBody>
      </p:sp>
      <p:sp>
        <p:nvSpPr>
          <p:cNvPr id="16" name="Rectangle 15">
            <a:extLst>
              <a:ext uri="{FF2B5EF4-FFF2-40B4-BE49-F238E27FC236}">
                <a16:creationId xmlns:a16="http://schemas.microsoft.com/office/drawing/2014/main" id="{1DB74900-44EE-4375-B209-23E010A9EBEB}"/>
              </a:ext>
            </a:extLst>
          </p:cNvPr>
          <p:cNvSpPr/>
          <p:nvPr/>
        </p:nvSpPr>
        <p:spPr>
          <a:xfrm>
            <a:off x="10557857" y="3495801"/>
            <a:ext cx="983485" cy="331785"/>
          </a:xfrm>
          <a:prstGeom prst="rect">
            <a:avLst/>
          </a:prstGeom>
          <a:solidFill>
            <a:schemeClr val="tx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a:ln>
                  <a:noFill/>
                </a:ln>
                <a:solidFill>
                  <a:prstClr val="white"/>
                </a:solidFill>
                <a:effectLst/>
                <a:uLnTx/>
                <a:uFillTx/>
                <a:latin typeface="MetricHPE" panose="020B0503030202060203" pitchFamily="34" charset="0"/>
              </a:rPr>
              <a:t>Enterprise File</a:t>
            </a:r>
          </a:p>
        </p:txBody>
      </p:sp>
      <p:sp>
        <p:nvSpPr>
          <p:cNvPr id="17" name="Rectangle 16">
            <a:extLst>
              <a:ext uri="{FF2B5EF4-FFF2-40B4-BE49-F238E27FC236}">
                <a16:creationId xmlns:a16="http://schemas.microsoft.com/office/drawing/2014/main" id="{D7A2BEFD-332D-4366-A6C0-DD635A32CFA0}"/>
              </a:ext>
            </a:extLst>
          </p:cNvPr>
          <p:cNvSpPr/>
          <p:nvPr/>
        </p:nvSpPr>
        <p:spPr>
          <a:xfrm>
            <a:off x="9270031" y="4690795"/>
            <a:ext cx="1140475" cy="331785"/>
          </a:xfrm>
          <a:prstGeom prst="rect">
            <a:avLst/>
          </a:prstGeom>
          <a:solidFill>
            <a:schemeClr val="tx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a:ln>
                  <a:noFill/>
                </a:ln>
                <a:solidFill>
                  <a:prstClr val="white"/>
                </a:solidFill>
                <a:effectLst/>
                <a:uLnTx/>
                <a:uFillTx/>
                <a:latin typeface="MetricHPE" panose="020B0503030202060203" pitchFamily="34" charset="0"/>
              </a:rPr>
              <a:t>Commercial</a:t>
            </a:r>
            <a:br>
              <a:rPr kumimoji="0" lang="en-US" sz="1200" i="0" u="none" strike="noStrike" kern="1200" cap="none" spc="0" normalizeH="0" baseline="0" noProof="0">
                <a:ln>
                  <a:noFill/>
                </a:ln>
                <a:solidFill>
                  <a:prstClr val="white"/>
                </a:solidFill>
                <a:effectLst/>
                <a:uLnTx/>
                <a:uFillTx/>
                <a:latin typeface="MetricHPE" panose="020B0503030202060203" pitchFamily="34" charset="0"/>
              </a:rPr>
            </a:br>
            <a:r>
              <a:rPr kumimoji="0" lang="en-US" sz="1200" i="0" u="none" strike="noStrike" kern="1200" cap="none" spc="0" normalizeH="0" baseline="0" noProof="0">
                <a:ln>
                  <a:noFill/>
                </a:ln>
                <a:solidFill>
                  <a:prstClr val="white"/>
                </a:solidFill>
                <a:effectLst/>
                <a:uLnTx/>
                <a:uFillTx/>
                <a:latin typeface="MetricHPE" panose="020B0503030202060203" pitchFamily="34" charset="0"/>
              </a:rPr>
              <a:t>IoT</a:t>
            </a:r>
          </a:p>
        </p:txBody>
      </p:sp>
      <p:sp>
        <p:nvSpPr>
          <p:cNvPr id="18" name="Rectangle 17">
            <a:extLst>
              <a:ext uri="{FF2B5EF4-FFF2-40B4-BE49-F238E27FC236}">
                <a16:creationId xmlns:a16="http://schemas.microsoft.com/office/drawing/2014/main" id="{6C883011-A28A-4E43-82CF-8D0B93E96DA9}"/>
              </a:ext>
            </a:extLst>
          </p:cNvPr>
          <p:cNvSpPr/>
          <p:nvPr/>
        </p:nvSpPr>
        <p:spPr>
          <a:xfrm>
            <a:off x="8174700" y="4690795"/>
            <a:ext cx="947333" cy="331785"/>
          </a:xfrm>
          <a:prstGeom prst="rect">
            <a:avLst/>
          </a:prstGeom>
          <a:solidFill>
            <a:schemeClr val="tx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a:ln>
                  <a:noFill/>
                </a:ln>
                <a:solidFill>
                  <a:prstClr val="white"/>
                </a:solidFill>
                <a:effectLst/>
                <a:uLnTx/>
                <a:uFillTx/>
                <a:latin typeface="MetricHPE" panose="020B0503030202060203" pitchFamily="34" charset="0"/>
              </a:rPr>
              <a:t>Healthcare</a:t>
            </a:r>
          </a:p>
        </p:txBody>
      </p:sp>
      <p:sp>
        <p:nvSpPr>
          <p:cNvPr id="19" name="Rectangle 18">
            <a:extLst>
              <a:ext uri="{FF2B5EF4-FFF2-40B4-BE49-F238E27FC236}">
                <a16:creationId xmlns:a16="http://schemas.microsoft.com/office/drawing/2014/main" id="{03AB2A0D-BC30-4DBB-99BD-F570584EA1CA}"/>
              </a:ext>
            </a:extLst>
          </p:cNvPr>
          <p:cNvSpPr/>
          <p:nvPr/>
        </p:nvSpPr>
        <p:spPr>
          <a:xfrm>
            <a:off x="10557857" y="4690795"/>
            <a:ext cx="983485" cy="331785"/>
          </a:xfrm>
          <a:prstGeom prst="rect">
            <a:avLst/>
          </a:prstGeom>
          <a:solidFill>
            <a:schemeClr val="tx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a:ln>
                  <a:noFill/>
                </a:ln>
                <a:solidFill>
                  <a:prstClr val="white"/>
                </a:solidFill>
                <a:effectLst/>
                <a:uLnTx/>
                <a:uFillTx/>
                <a:latin typeface="MetricHPE" panose="020B0503030202060203" pitchFamily="34" charset="0"/>
              </a:rPr>
              <a:t>Life sciences</a:t>
            </a:r>
          </a:p>
        </p:txBody>
      </p:sp>
      <p:sp>
        <p:nvSpPr>
          <p:cNvPr id="30" name="Freeform 43">
            <a:extLst>
              <a:ext uri="{FF2B5EF4-FFF2-40B4-BE49-F238E27FC236}">
                <a16:creationId xmlns:a16="http://schemas.microsoft.com/office/drawing/2014/main" id="{B99D0F47-E739-4DD5-8E7A-759FD01CA8A6}"/>
              </a:ext>
            </a:extLst>
          </p:cNvPr>
          <p:cNvSpPr/>
          <p:nvPr/>
        </p:nvSpPr>
        <p:spPr bwMode="ltGray">
          <a:xfrm rot="16200000">
            <a:off x="7892140" y="1498584"/>
            <a:ext cx="45719" cy="7348686"/>
          </a:xfrm>
          <a:custGeom>
            <a:avLst/>
            <a:gdLst>
              <a:gd name="connsiteX0" fmla="*/ 0 w 0"/>
              <a:gd name="connsiteY0" fmla="*/ 0 h 4104640"/>
              <a:gd name="connsiteX1" fmla="*/ 0 w 0"/>
              <a:gd name="connsiteY1" fmla="*/ 4104640 h 4104640"/>
            </a:gdLst>
            <a:ahLst/>
            <a:cxnLst>
              <a:cxn ang="0">
                <a:pos x="connsiteX0" y="connsiteY0"/>
              </a:cxn>
              <a:cxn ang="0">
                <a:pos x="connsiteX1" y="connsiteY1"/>
              </a:cxn>
            </a:cxnLst>
            <a:rect l="l" t="t" r="r" b="b"/>
            <a:pathLst>
              <a:path h="4104640">
                <a:moveTo>
                  <a:pt x="0" y="0"/>
                </a:moveTo>
                <a:lnTo>
                  <a:pt x="0" y="4104640"/>
                </a:lnTo>
              </a:path>
            </a:pathLst>
          </a:cu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0DD4A49-BBD9-44D2-B471-92C367360F8B}"/>
              </a:ext>
            </a:extLst>
          </p:cNvPr>
          <p:cNvSpPr/>
          <p:nvPr/>
        </p:nvSpPr>
        <p:spPr bwMode="ltGray">
          <a:xfrm>
            <a:off x="4669585" y="2865878"/>
            <a:ext cx="3048564" cy="928322"/>
          </a:xfrm>
          <a:prstGeom prst="rect">
            <a:avLst/>
          </a:prstGeom>
          <a:solidFill>
            <a:schemeClr val="tx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r>
              <a:rPr lang="en-US" sz="1400">
                <a:solidFill>
                  <a:schemeClr val="bg1"/>
                </a:solidFill>
              </a:rPr>
              <a:t>Unified Analytics </a:t>
            </a:r>
          </a:p>
        </p:txBody>
      </p:sp>
      <p:sp>
        <p:nvSpPr>
          <p:cNvPr id="45" name="Rectangle 44">
            <a:extLst>
              <a:ext uri="{FF2B5EF4-FFF2-40B4-BE49-F238E27FC236}">
                <a16:creationId xmlns:a16="http://schemas.microsoft.com/office/drawing/2014/main" id="{DF16B577-7248-4DBE-9ED2-9F5F471F5329}"/>
              </a:ext>
            </a:extLst>
          </p:cNvPr>
          <p:cNvSpPr/>
          <p:nvPr/>
        </p:nvSpPr>
        <p:spPr bwMode="ltGray">
          <a:xfrm>
            <a:off x="4669645" y="3914711"/>
            <a:ext cx="3040052" cy="813500"/>
          </a:xfrm>
          <a:prstGeom prst="rect">
            <a:avLst/>
          </a:prstGeom>
          <a:solidFill>
            <a:schemeClr val="tx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r>
              <a:rPr lang="en-US" sz="1400">
                <a:solidFill>
                  <a:schemeClr val="bg1"/>
                </a:solidFill>
              </a:rPr>
              <a:t>Data Fabric </a:t>
            </a:r>
          </a:p>
        </p:txBody>
      </p:sp>
      <p:sp>
        <p:nvSpPr>
          <p:cNvPr id="46" name="Rectangle 45">
            <a:extLst>
              <a:ext uri="{FF2B5EF4-FFF2-40B4-BE49-F238E27FC236}">
                <a16:creationId xmlns:a16="http://schemas.microsoft.com/office/drawing/2014/main" id="{7F289944-B6E7-4A04-A3FC-E600B55CAE0A}"/>
              </a:ext>
            </a:extLst>
          </p:cNvPr>
          <p:cNvSpPr/>
          <p:nvPr/>
        </p:nvSpPr>
        <p:spPr bwMode="ltGray">
          <a:xfrm rot="16200000">
            <a:off x="3485842" y="3628346"/>
            <a:ext cx="1862827" cy="336901"/>
          </a:xfrm>
          <a:prstGeom prst="rect">
            <a:avLst/>
          </a:prstGeom>
          <a:solidFill>
            <a:schemeClr val="tx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lang="en-US" sz="1400">
                <a:solidFill>
                  <a:schemeClr val="bg1"/>
                </a:solidFill>
              </a:rPr>
              <a:t>Security</a:t>
            </a:r>
          </a:p>
        </p:txBody>
      </p:sp>
      <p:sp>
        <p:nvSpPr>
          <p:cNvPr id="47" name="TextBox 46">
            <a:extLst>
              <a:ext uri="{FF2B5EF4-FFF2-40B4-BE49-F238E27FC236}">
                <a16:creationId xmlns:a16="http://schemas.microsoft.com/office/drawing/2014/main" id="{C94CF9F1-8DCD-410C-8857-4C5DE53FCFB7}"/>
              </a:ext>
            </a:extLst>
          </p:cNvPr>
          <p:cNvSpPr txBox="1"/>
          <p:nvPr/>
        </p:nvSpPr>
        <p:spPr>
          <a:xfrm>
            <a:off x="4248805" y="4852473"/>
            <a:ext cx="615553" cy="124650"/>
          </a:xfrm>
          <a:prstGeom prst="rect">
            <a:avLst/>
          </a:prstGeom>
          <a:noFill/>
          <a:ln w="57150">
            <a:noFill/>
            <a:miter lim="800000"/>
          </a:ln>
        </p:spPr>
        <p:txBody>
          <a:bodyPr wrap="none" lIns="0" tIns="0" rIns="0" bIns="0" rtlCol="0">
            <a:noAutofit/>
          </a:bodyPr>
          <a:lstStyle/>
          <a:p>
            <a:pPr algn="ctr">
              <a:lnSpc>
                <a:spcPct val="90000"/>
              </a:lnSpc>
              <a:spcBef>
                <a:spcPts val="400"/>
              </a:spcBef>
            </a:pPr>
            <a:r>
              <a:rPr lang="en-US" sz="1000">
                <a:solidFill>
                  <a:schemeClr val="bg1"/>
                </a:solidFill>
              </a:rPr>
              <a:t>Cloud-native</a:t>
            </a:r>
          </a:p>
        </p:txBody>
      </p:sp>
      <p:sp>
        <p:nvSpPr>
          <p:cNvPr id="48" name="TextBox 47">
            <a:extLst>
              <a:ext uri="{FF2B5EF4-FFF2-40B4-BE49-F238E27FC236}">
                <a16:creationId xmlns:a16="http://schemas.microsoft.com/office/drawing/2014/main" id="{51A593E5-7213-4618-9C14-B9D78A868CA8}"/>
              </a:ext>
            </a:extLst>
          </p:cNvPr>
          <p:cNvSpPr txBox="1"/>
          <p:nvPr/>
        </p:nvSpPr>
        <p:spPr>
          <a:xfrm>
            <a:off x="5002471" y="4852473"/>
            <a:ext cx="804707" cy="124650"/>
          </a:xfrm>
          <a:prstGeom prst="rect">
            <a:avLst/>
          </a:prstGeom>
          <a:noFill/>
          <a:ln w="57150">
            <a:noFill/>
            <a:miter lim="800000"/>
          </a:ln>
        </p:spPr>
        <p:txBody>
          <a:bodyPr wrap="none" lIns="0" tIns="0" rIns="0" bIns="0" rtlCol="0">
            <a:noAutofit/>
          </a:bodyPr>
          <a:lstStyle/>
          <a:p>
            <a:pPr algn="ctr">
              <a:lnSpc>
                <a:spcPct val="90000"/>
              </a:lnSpc>
              <a:spcBef>
                <a:spcPts val="400"/>
              </a:spcBef>
            </a:pPr>
            <a:r>
              <a:rPr lang="en-US" sz="1000">
                <a:solidFill>
                  <a:schemeClr val="bg1"/>
                </a:solidFill>
              </a:rPr>
              <a:t>Optimized for AI</a:t>
            </a:r>
          </a:p>
        </p:txBody>
      </p:sp>
      <p:sp>
        <p:nvSpPr>
          <p:cNvPr id="49" name="TextBox 48">
            <a:extLst>
              <a:ext uri="{FF2B5EF4-FFF2-40B4-BE49-F238E27FC236}">
                <a16:creationId xmlns:a16="http://schemas.microsoft.com/office/drawing/2014/main" id="{27FB45F7-36E2-4EE4-88A1-7CAA8EB7C795}"/>
              </a:ext>
            </a:extLst>
          </p:cNvPr>
          <p:cNvSpPr txBox="1"/>
          <p:nvPr/>
        </p:nvSpPr>
        <p:spPr>
          <a:xfrm>
            <a:off x="5945291" y="4852473"/>
            <a:ext cx="926536" cy="124650"/>
          </a:xfrm>
          <a:prstGeom prst="rect">
            <a:avLst/>
          </a:prstGeom>
          <a:noFill/>
          <a:ln w="57150">
            <a:noFill/>
            <a:miter lim="800000"/>
          </a:ln>
        </p:spPr>
        <p:txBody>
          <a:bodyPr wrap="none" lIns="0" tIns="0" rIns="0" bIns="0" rtlCol="0">
            <a:noAutofit/>
          </a:bodyPr>
          <a:lstStyle/>
          <a:p>
            <a:pPr algn="ctr">
              <a:lnSpc>
                <a:spcPct val="90000"/>
              </a:lnSpc>
              <a:spcBef>
                <a:spcPts val="400"/>
              </a:spcBef>
            </a:pPr>
            <a:r>
              <a:rPr lang="en-US" sz="1000">
                <a:solidFill>
                  <a:schemeClr val="bg1"/>
                </a:solidFill>
              </a:rPr>
              <a:t>Designed for hybrid</a:t>
            </a:r>
          </a:p>
        </p:txBody>
      </p:sp>
      <p:sp>
        <p:nvSpPr>
          <p:cNvPr id="50" name="TextBox 49">
            <a:extLst>
              <a:ext uri="{FF2B5EF4-FFF2-40B4-BE49-F238E27FC236}">
                <a16:creationId xmlns:a16="http://schemas.microsoft.com/office/drawing/2014/main" id="{AD6E6723-87D5-448F-B2A3-FC6714E5A89C}"/>
              </a:ext>
            </a:extLst>
          </p:cNvPr>
          <p:cNvSpPr txBox="1"/>
          <p:nvPr/>
        </p:nvSpPr>
        <p:spPr>
          <a:xfrm>
            <a:off x="7009939" y="4852473"/>
            <a:ext cx="721351" cy="124650"/>
          </a:xfrm>
          <a:prstGeom prst="rect">
            <a:avLst/>
          </a:prstGeom>
          <a:noFill/>
          <a:ln w="57150">
            <a:noFill/>
            <a:miter lim="800000"/>
          </a:ln>
        </p:spPr>
        <p:txBody>
          <a:bodyPr wrap="none" lIns="0" tIns="0" rIns="0" bIns="0" rtlCol="0">
            <a:noAutofit/>
          </a:bodyPr>
          <a:lstStyle/>
          <a:p>
            <a:pPr algn="ctr">
              <a:lnSpc>
                <a:spcPct val="90000"/>
              </a:lnSpc>
              <a:spcBef>
                <a:spcPts val="400"/>
              </a:spcBef>
            </a:pPr>
            <a:r>
              <a:rPr lang="en-US" sz="1000">
                <a:solidFill>
                  <a:schemeClr val="bg1"/>
                </a:solidFill>
              </a:rPr>
              <a:t>Agile and elastic</a:t>
            </a:r>
          </a:p>
        </p:txBody>
      </p:sp>
      <p:sp>
        <p:nvSpPr>
          <p:cNvPr id="51" name="TextBox 50">
            <a:extLst>
              <a:ext uri="{FF2B5EF4-FFF2-40B4-BE49-F238E27FC236}">
                <a16:creationId xmlns:a16="http://schemas.microsoft.com/office/drawing/2014/main" id="{A8B63840-E9D5-436F-98E4-4335D28A06C7}"/>
              </a:ext>
            </a:extLst>
          </p:cNvPr>
          <p:cNvSpPr txBox="1"/>
          <p:nvPr/>
        </p:nvSpPr>
        <p:spPr>
          <a:xfrm>
            <a:off x="5240182" y="1465687"/>
            <a:ext cx="5349635" cy="332399"/>
          </a:xfrm>
          <a:prstGeom prst="rect">
            <a:avLst/>
          </a:prstGeom>
          <a:noFill/>
          <a:ln w="57150">
            <a:noFill/>
            <a:miter lim="800000"/>
          </a:ln>
        </p:spPr>
        <p:txBody>
          <a:bodyPr wrap="square" lIns="0" tIns="0" rIns="0" bIns="0" rtlCol="0" anchor="ctr">
            <a:spAutoFit/>
          </a:bodyPr>
          <a:lstStyle/>
          <a:p>
            <a:pPr marL="0" marR="0" lvl="0" indent="0" algn="ctr" defTabSz="914400" rtl="0" eaLnBrk="1" fontAlgn="auto" latinLnBrk="0" hangingPunct="1">
              <a:lnSpc>
                <a:spcPct val="90000"/>
              </a:lnSpc>
              <a:spcBef>
                <a:spcPts val="400"/>
              </a:spcBef>
              <a:spcAft>
                <a:spcPts val="0"/>
              </a:spcAft>
              <a:buClrTx/>
              <a:buSzTx/>
              <a:buFontTx/>
              <a:buNone/>
              <a:tabLst/>
              <a:defRPr/>
            </a:pPr>
            <a:r>
              <a:rPr lang="en-US" sz="2400" b="1" dirty="0">
                <a:solidFill>
                  <a:schemeClr val="bg1"/>
                </a:solidFill>
                <a:latin typeface="+mj-lt"/>
              </a:rPr>
              <a:t>Big Data and Analytics</a:t>
            </a:r>
            <a:endParaRPr lang="en-US" sz="2400" b="1" dirty="0">
              <a:solidFill>
                <a:schemeClr val="bg1"/>
              </a:solidFill>
            </a:endParaRPr>
          </a:p>
        </p:txBody>
      </p:sp>
      <p:pic>
        <p:nvPicPr>
          <p:cNvPr id="60" name="Grafika 32">
            <a:extLst>
              <a:ext uri="{FF2B5EF4-FFF2-40B4-BE49-F238E27FC236}">
                <a16:creationId xmlns:a16="http://schemas.microsoft.com/office/drawing/2014/main" id="{A7E08C13-D89F-49EB-8CE2-6605B2A109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83566" y="2909802"/>
            <a:ext cx="532067" cy="456057"/>
          </a:xfrm>
          <a:prstGeom prst="rect">
            <a:avLst/>
          </a:prstGeom>
        </p:spPr>
      </p:pic>
      <p:pic>
        <p:nvPicPr>
          <p:cNvPr id="61" name="Grafika 20">
            <a:extLst>
              <a:ext uri="{FF2B5EF4-FFF2-40B4-BE49-F238E27FC236}">
                <a16:creationId xmlns:a16="http://schemas.microsoft.com/office/drawing/2014/main" id="{C064410F-E9CD-458A-947C-3B037ED9A46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74235" y="4061724"/>
            <a:ext cx="532067" cy="532067"/>
          </a:xfrm>
          <a:prstGeom prst="rect">
            <a:avLst/>
          </a:prstGeom>
        </p:spPr>
      </p:pic>
      <p:pic>
        <p:nvPicPr>
          <p:cNvPr id="62" name="Grafika 40">
            <a:extLst>
              <a:ext uri="{FF2B5EF4-FFF2-40B4-BE49-F238E27FC236}">
                <a16:creationId xmlns:a16="http://schemas.microsoft.com/office/drawing/2014/main" id="{9E6FF8AC-115A-44A9-8156-A75F4F4D474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350662" y="4122501"/>
            <a:ext cx="595408" cy="582740"/>
          </a:xfrm>
          <a:prstGeom prst="rect">
            <a:avLst/>
          </a:prstGeom>
        </p:spPr>
      </p:pic>
      <p:pic>
        <p:nvPicPr>
          <p:cNvPr id="63" name="Grafika 21">
            <a:extLst>
              <a:ext uri="{FF2B5EF4-FFF2-40B4-BE49-F238E27FC236}">
                <a16:creationId xmlns:a16="http://schemas.microsoft.com/office/drawing/2014/main" id="{20E16D08-0A39-4F97-8468-F919BF20F2E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574235" y="2950035"/>
            <a:ext cx="532067" cy="430721"/>
          </a:xfrm>
          <a:prstGeom prst="rect">
            <a:avLst/>
          </a:prstGeom>
        </p:spPr>
      </p:pic>
      <p:pic>
        <p:nvPicPr>
          <p:cNvPr id="64" name="Grafika 40">
            <a:extLst>
              <a:ext uri="{FF2B5EF4-FFF2-40B4-BE49-F238E27FC236}">
                <a16:creationId xmlns:a16="http://schemas.microsoft.com/office/drawing/2014/main" id="{59BB7FD5-7F0C-48E5-ADF4-B8981B3AFB5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751895" y="4122501"/>
            <a:ext cx="595408" cy="582740"/>
          </a:xfrm>
          <a:prstGeom prst="rect">
            <a:avLst/>
          </a:prstGeom>
        </p:spPr>
      </p:pic>
      <p:sp>
        <p:nvSpPr>
          <p:cNvPr id="52" name="Rectangle 51">
            <a:extLst>
              <a:ext uri="{FF2B5EF4-FFF2-40B4-BE49-F238E27FC236}">
                <a16:creationId xmlns:a16="http://schemas.microsoft.com/office/drawing/2014/main" id="{B4EC9ABE-009A-4543-8C4A-C526A21ED86A}"/>
              </a:ext>
            </a:extLst>
          </p:cNvPr>
          <p:cNvSpPr/>
          <p:nvPr/>
        </p:nvSpPr>
        <p:spPr>
          <a:xfrm>
            <a:off x="6010392" y="5806381"/>
            <a:ext cx="1009341" cy="203593"/>
          </a:xfrm>
          <a:prstGeom prst="rect">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a:ln>
                  <a:noFill/>
                </a:ln>
                <a:solidFill>
                  <a:prstClr val="white"/>
                </a:solidFill>
                <a:effectLst/>
                <a:uLnTx/>
                <a:uFillTx/>
                <a:latin typeface="MetricHPE" panose="020B0503030202060203" pitchFamily="34" charset="0"/>
              </a:rPr>
              <a:t>On premises</a:t>
            </a:r>
          </a:p>
        </p:txBody>
      </p:sp>
      <p:sp>
        <p:nvSpPr>
          <p:cNvPr id="58" name="Rectangle 57">
            <a:extLst>
              <a:ext uri="{FF2B5EF4-FFF2-40B4-BE49-F238E27FC236}">
                <a16:creationId xmlns:a16="http://schemas.microsoft.com/office/drawing/2014/main" id="{39AD7347-DD98-4E46-9CA2-47BD94774F08}"/>
              </a:ext>
            </a:extLst>
          </p:cNvPr>
          <p:cNvSpPr/>
          <p:nvPr/>
        </p:nvSpPr>
        <p:spPr>
          <a:xfrm>
            <a:off x="7517154" y="5842593"/>
            <a:ext cx="1123873" cy="203593"/>
          </a:xfrm>
          <a:prstGeom prst="rect">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prstClr val="white"/>
                </a:solidFill>
                <a:latin typeface="MetricHPE" panose="020B0503030202060203" pitchFamily="34" charset="0"/>
              </a:rPr>
              <a:t>Hybrid cloud</a:t>
            </a:r>
            <a:endParaRPr kumimoji="0" lang="en-US" sz="1400" i="0" u="none" strike="noStrike" kern="1200" cap="none" spc="0" normalizeH="0" baseline="0" noProof="0">
              <a:ln>
                <a:noFill/>
              </a:ln>
              <a:solidFill>
                <a:prstClr val="white"/>
              </a:solidFill>
              <a:effectLst/>
              <a:uLnTx/>
              <a:uFillTx/>
              <a:latin typeface="MetricHPE" panose="020B0503030202060203" pitchFamily="34" charset="0"/>
            </a:endParaRPr>
          </a:p>
        </p:txBody>
      </p:sp>
      <p:sp>
        <p:nvSpPr>
          <p:cNvPr id="65" name="Rectangle 64">
            <a:extLst>
              <a:ext uri="{FF2B5EF4-FFF2-40B4-BE49-F238E27FC236}">
                <a16:creationId xmlns:a16="http://schemas.microsoft.com/office/drawing/2014/main" id="{41747A25-89A3-4B2B-A672-6B8FDFA22B69}"/>
              </a:ext>
            </a:extLst>
          </p:cNvPr>
          <p:cNvSpPr/>
          <p:nvPr/>
        </p:nvSpPr>
        <p:spPr>
          <a:xfrm>
            <a:off x="9237971" y="5842593"/>
            <a:ext cx="681158" cy="203593"/>
          </a:xfrm>
          <a:prstGeom prst="rect">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prstClr val="white"/>
                </a:solidFill>
                <a:latin typeface="MetricHPE" panose="020B0503030202060203" pitchFamily="34" charset="0"/>
              </a:rPr>
              <a:t>Edge</a:t>
            </a:r>
            <a:endParaRPr kumimoji="0" lang="en-US" sz="1400" i="0" u="none" strike="noStrike" kern="1200" cap="none" spc="0" normalizeH="0" baseline="0" noProof="0">
              <a:ln>
                <a:noFill/>
              </a:ln>
              <a:solidFill>
                <a:prstClr val="white"/>
              </a:solidFill>
              <a:effectLst/>
              <a:uLnTx/>
              <a:uFillTx/>
              <a:latin typeface="MetricHPE" panose="020B0503030202060203" pitchFamily="34" charset="0"/>
            </a:endParaRPr>
          </a:p>
        </p:txBody>
      </p:sp>
      <p:pic>
        <p:nvPicPr>
          <p:cNvPr id="66" name="Grafika 46">
            <a:extLst>
              <a:ext uri="{FF2B5EF4-FFF2-40B4-BE49-F238E27FC236}">
                <a16:creationId xmlns:a16="http://schemas.microsoft.com/office/drawing/2014/main" id="{3074179A-F8E6-4513-8A67-081840CFBD7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308474" y="5354321"/>
            <a:ext cx="319919" cy="399900"/>
          </a:xfrm>
          <a:prstGeom prst="rect">
            <a:avLst/>
          </a:prstGeom>
        </p:spPr>
      </p:pic>
      <p:pic>
        <p:nvPicPr>
          <p:cNvPr id="67" name="Grafika 43">
            <a:extLst>
              <a:ext uri="{FF2B5EF4-FFF2-40B4-BE49-F238E27FC236}">
                <a16:creationId xmlns:a16="http://schemas.microsoft.com/office/drawing/2014/main" id="{66357B28-D974-4C69-B485-BAF794C1C219}"/>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674632" y="5355080"/>
            <a:ext cx="378327" cy="399346"/>
          </a:xfrm>
          <a:prstGeom prst="rect">
            <a:avLst/>
          </a:prstGeom>
        </p:spPr>
      </p:pic>
      <p:pic>
        <p:nvPicPr>
          <p:cNvPr id="68" name="Grafika 46">
            <a:extLst>
              <a:ext uri="{FF2B5EF4-FFF2-40B4-BE49-F238E27FC236}">
                <a16:creationId xmlns:a16="http://schemas.microsoft.com/office/drawing/2014/main" id="{8DF4D17C-9412-4A6A-8CBB-3B23452ACF3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942317" y="5354321"/>
            <a:ext cx="319919" cy="399900"/>
          </a:xfrm>
          <a:prstGeom prst="rect">
            <a:avLst/>
          </a:prstGeom>
        </p:spPr>
      </p:pic>
      <p:pic>
        <p:nvPicPr>
          <p:cNvPr id="69" name="Grafika 44">
            <a:extLst>
              <a:ext uri="{FF2B5EF4-FFF2-40B4-BE49-F238E27FC236}">
                <a16:creationId xmlns:a16="http://schemas.microsoft.com/office/drawing/2014/main" id="{903D2566-8366-4776-9483-3BAA7737B569}"/>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813057" y="5311037"/>
            <a:ext cx="532067" cy="443389"/>
          </a:xfrm>
          <a:prstGeom prst="rect">
            <a:avLst/>
          </a:prstGeom>
        </p:spPr>
      </p:pic>
      <p:pic>
        <p:nvPicPr>
          <p:cNvPr id="70" name="Grafika 34">
            <a:extLst>
              <a:ext uri="{FF2B5EF4-FFF2-40B4-BE49-F238E27FC236}">
                <a16:creationId xmlns:a16="http://schemas.microsoft.com/office/drawing/2014/main" id="{512C3C9D-99EB-4228-BBC6-5ECC04D6FF9F}"/>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9312517" y="5349042"/>
            <a:ext cx="532067" cy="405384"/>
          </a:xfrm>
          <a:prstGeom prst="rect">
            <a:avLst/>
          </a:prstGeom>
        </p:spPr>
      </p:pic>
      <p:cxnSp>
        <p:nvCxnSpPr>
          <p:cNvPr id="53" name="Straight Connector 52">
            <a:extLst>
              <a:ext uri="{FF2B5EF4-FFF2-40B4-BE49-F238E27FC236}">
                <a16:creationId xmlns:a16="http://schemas.microsoft.com/office/drawing/2014/main" id="{09C72E80-63E9-418F-85BA-4F4653FBA5A5}"/>
              </a:ext>
            </a:extLst>
          </p:cNvPr>
          <p:cNvCxnSpPr>
            <a:cxnSpLocks/>
          </p:cNvCxnSpPr>
          <p:nvPr/>
        </p:nvCxnSpPr>
        <p:spPr>
          <a:xfrm>
            <a:off x="740171" y="4165386"/>
            <a:ext cx="2820809" cy="0"/>
          </a:xfrm>
          <a:prstGeom prst="line">
            <a:avLst/>
          </a:prstGeom>
          <a:ln w="381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0E150DD-6A38-42AB-B4BE-6B696E5EB95C}"/>
              </a:ext>
            </a:extLst>
          </p:cNvPr>
          <p:cNvCxnSpPr>
            <a:cxnSpLocks/>
          </p:cNvCxnSpPr>
          <p:nvPr/>
        </p:nvCxnSpPr>
        <p:spPr>
          <a:xfrm>
            <a:off x="740171" y="4955128"/>
            <a:ext cx="2820809" cy="0"/>
          </a:xfrm>
          <a:prstGeom prst="line">
            <a:avLst/>
          </a:prstGeom>
          <a:ln w="381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1564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Slide Number Placeholder">
            <a:extLst>
              <a:ext uri="{FF2B5EF4-FFF2-40B4-BE49-F238E27FC236}">
                <a16:creationId xmlns:a16="http://schemas.microsoft.com/office/drawing/2014/main" id="{42DC7390-083E-4D51-842D-0AB2EEB2F515}"/>
              </a:ext>
            </a:extLst>
          </p:cNvPr>
          <p:cNvSpPr>
            <a:spLocks noGrp="1"/>
          </p:cNvSpPr>
          <p:nvPr>
            <p:ph type="sldNum" sz="quarter" idx="11"/>
          </p:nvPr>
        </p:nvSpPr>
        <p:spPr/>
        <p:txBody>
          <a:bodyPr/>
          <a:lstStyle/>
          <a:p>
            <a:pPr marL="205699" marR="0" lvl="0" indent="-205699" algn="l" defTabSz="1088421" rtl="0" eaLnBrk="1" fontAlgn="auto" latinLnBrk="0" hangingPunct="1">
              <a:lnSpc>
                <a:spcPct val="90000"/>
              </a:lnSpc>
              <a:spcBef>
                <a:spcPts val="0"/>
              </a:spcBef>
              <a:spcAft>
                <a:spcPts val="0"/>
              </a:spcAft>
              <a:buClrTx/>
              <a:buSzPct val="120000"/>
              <a:buFontTx/>
              <a:buBlip>
                <a:blip r:embed="rId3"/>
              </a:buBlip>
              <a:tabLst/>
              <a:defRPr/>
            </a:pPr>
            <a:fld id="{104FC826-72BB-4AF1-BA01-A94F7396A7DC}" type="slidenum">
              <a:rPr kumimoji="0" lang="en-US" sz="2000" b="0" i="0" u="none" strike="noStrike" kern="1200" cap="all" spc="0" normalizeH="0" baseline="10000" noProof="0" smtClean="0">
                <a:ln>
                  <a:noFill/>
                </a:ln>
                <a:solidFill>
                  <a:srgbClr val="787871"/>
                </a:solidFill>
                <a:effectLst/>
                <a:uLnTx/>
                <a:uFillTx/>
                <a:latin typeface="MetricHPE"/>
                <a:ea typeface="+mn-ea"/>
                <a:cs typeface="+mn-cs"/>
              </a:rPr>
              <a:pPr marL="205699" marR="0" lvl="0" indent="-205699" algn="l" defTabSz="1088421" rtl="0" eaLnBrk="1" fontAlgn="auto" latinLnBrk="0" hangingPunct="1">
                <a:lnSpc>
                  <a:spcPct val="90000"/>
                </a:lnSpc>
                <a:spcBef>
                  <a:spcPts val="0"/>
                </a:spcBef>
                <a:spcAft>
                  <a:spcPts val="0"/>
                </a:spcAft>
                <a:buClrTx/>
                <a:buSzPct val="120000"/>
                <a:buFontTx/>
                <a:buBlip>
                  <a:blip r:embed="rId3"/>
                </a:buBlip>
                <a:tabLst/>
                <a:defRPr/>
              </a:pPr>
              <a:t>17</a:t>
            </a:fld>
            <a:endParaRPr kumimoji="0" lang="en-US" sz="2000" b="0" i="0" u="none" strike="noStrike" kern="1200" cap="all" spc="0" normalizeH="0" baseline="10000" noProof="0">
              <a:ln>
                <a:noFill/>
              </a:ln>
              <a:solidFill>
                <a:srgbClr val="787871"/>
              </a:solidFill>
              <a:effectLst/>
              <a:uLnTx/>
              <a:uFillTx/>
              <a:latin typeface="MetricHPE"/>
              <a:ea typeface="+mn-ea"/>
              <a:cs typeface="+mn-cs"/>
            </a:endParaRPr>
          </a:p>
        </p:txBody>
      </p:sp>
      <p:sp>
        <p:nvSpPr>
          <p:cNvPr id="2" name="Rectangle 1">
            <a:extLst>
              <a:ext uri="{FF2B5EF4-FFF2-40B4-BE49-F238E27FC236}">
                <a16:creationId xmlns:a16="http://schemas.microsoft.com/office/drawing/2014/main" id="{28A25D23-DCB4-41EF-9342-D80A498010CA}"/>
              </a:ext>
            </a:extLst>
          </p:cNvPr>
          <p:cNvSpPr/>
          <p:nvPr/>
        </p:nvSpPr>
        <p:spPr bwMode="ltGray">
          <a:xfrm>
            <a:off x="381000" y="1371601"/>
            <a:ext cx="5715000" cy="1006346"/>
          </a:xfrm>
          <a:prstGeom prst="rect">
            <a:avLst/>
          </a:prstGeom>
          <a:solidFill>
            <a:schemeClr val="tx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etricHPE"/>
              <a:ea typeface="+mn-ea"/>
              <a:cs typeface="+mn-cs"/>
            </a:endParaRPr>
          </a:p>
        </p:txBody>
      </p:sp>
      <p:sp>
        <p:nvSpPr>
          <p:cNvPr id="6" name="Rectangle 5">
            <a:extLst>
              <a:ext uri="{FF2B5EF4-FFF2-40B4-BE49-F238E27FC236}">
                <a16:creationId xmlns:a16="http://schemas.microsoft.com/office/drawing/2014/main" id="{24A98EFA-88FE-4D7E-B4FE-BA059D07882F}"/>
              </a:ext>
            </a:extLst>
          </p:cNvPr>
          <p:cNvSpPr/>
          <p:nvPr/>
        </p:nvSpPr>
        <p:spPr bwMode="ltGray">
          <a:xfrm>
            <a:off x="381000" y="2610952"/>
            <a:ext cx="5715000" cy="1006346"/>
          </a:xfrm>
          <a:prstGeom prst="rect">
            <a:avLst/>
          </a:prstGeom>
          <a:solidFill>
            <a:schemeClr val="tx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etricHPE"/>
              <a:ea typeface="+mn-ea"/>
              <a:cs typeface="+mn-cs"/>
            </a:endParaRPr>
          </a:p>
        </p:txBody>
      </p:sp>
      <p:sp>
        <p:nvSpPr>
          <p:cNvPr id="7" name="Rectangle 6">
            <a:extLst>
              <a:ext uri="{FF2B5EF4-FFF2-40B4-BE49-F238E27FC236}">
                <a16:creationId xmlns:a16="http://schemas.microsoft.com/office/drawing/2014/main" id="{E0001042-C7EC-442B-BA60-1770C0C0E2B9}"/>
              </a:ext>
            </a:extLst>
          </p:cNvPr>
          <p:cNvSpPr/>
          <p:nvPr/>
        </p:nvSpPr>
        <p:spPr bwMode="ltGray">
          <a:xfrm>
            <a:off x="381000" y="3850303"/>
            <a:ext cx="5715000" cy="1006346"/>
          </a:xfrm>
          <a:prstGeom prst="rect">
            <a:avLst/>
          </a:prstGeom>
          <a:solidFill>
            <a:schemeClr val="tx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etricHPE"/>
              <a:ea typeface="+mn-ea"/>
              <a:cs typeface="+mn-cs"/>
            </a:endParaRPr>
          </a:p>
        </p:txBody>
      </p:sp>
      <p:sp>
        <p:nvSpPr>
          <p:cNvPr id="8" name="Rectangle 7">
            <a:extLst>
              <a:ext uri="{FF2B5EF4-FFF2-40B4-BE49-F238E27FC236}">
                <a16:creationId xmlns:a16="http://schemas.microsoft.com/office/drawing/2014/main" id="{6212CC3E-C315-424D-851D-17218AFC96C6}"/>
              </a:ext>
            </a:extLst>
          </p:cNvPr>
          <p:cNvSpPr/>
          <p:nvPr/>
        </p:nvSpPr>
        <p:spPr bwMode="ltGray">
          <a:xfrm>
            <a:off x="381000" y="5089654"/>
            <a:ext cx="5715000" cy="1006346"/>
          </a:xfrm>
          <a:prstGeom prst="rect">
            <a:avLst/>
          </a:prstGeom>
          <a:solidFill>
            <a:schemeClr val="tx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etricHPE"/>
              <a:ea typeface="+mn-ea"/>
              <a:cs typeface="+mn-cs"/>
            </a:endParaRPr>
          </a:p>
        </p:txBody>
      </p:sp>
      <p:sp>
        <p:nvSpPr>
          <p:cNvPr id="11" name="TextBox 10">
            <a:extLst>
              <a:ext uri="{FF2B5EF4-FFF2-40B4-BE49-F238E27FC236}">
                <a16:creationId xmlns:a16="http://schemas.microsoft.com/office/drawing/2014/main" id="{28801F11-AB7F-41B8-BDB0-59AED9DB3C90}"/>
              </a:ext>
            </a:extLst>
          </p:cNvPr>
          <p:cNvSpPr txBox="1"/>
          <p:nvPr/>
        </p:nvSpPr>
        <p:spPr>
          <a:xfrm>
            <a:off x="504731" y="1551609"/>
            <a:ext cx="5467539" cy="646331"/>
          </a:xfrm>
          <a:prstGeom prst="rect">
            <a:avLst/>
          </a:prstGeom>
          <a:noFill/>
          <a:ln w="57150">
            <a:noFill/>
            <a:miter lim="800000"/>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MetricHPE"/>
                <a:ea typeface="+mn-ea"/>
                <a:cs typeface="+mn-cs"/>
              </a:rPr>
              <a:t>Transform faster and protect your data with a cloud operational experience</a:t>
            </a:r>
          </a:p>
        </p:txBody>
      </p:sp>
      <p:sp>
        <p:nvSpPr>
          <p:cNvPr id="12" name="TextBox 11">
            <a:extLst>
              <a:ext uri="{FF2B5EF4-FFF2-40B4-BE49-F238E27FC236}">
                <a16:creationId xmlns:a16="http://schemas.microsoft.com/office/drawing/2014/main" id="{535D043F-2DBF-4346-B638-5C01218D10D2}"/>
              </a:ext>
            </a:extLst>
          </p:cNvPr>
          <p:cNvSpPr txBox="1"/>
          <p:nvPr/>
        </p:nvSpPr>
        <p:spPr>
          <a:xfrm>
            <a:off x="504731" y="2904292"/>
            <a:ext cx="5467539" cy="369332"/>
          </a:xfrm>
          <a:prstGeom prst="rect">
            <a:avLst/>
          </a:prstGeom>
          <a:noFill/>
          <a:ln w="57150">
            <a:noFill/>
            <a:miter lim="800000"/>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etricHPE"/>
                <a:ea typeface="+mn-ea"/>
                <a:cs typeface="+mn-cs"/>
              </a:rPr>
              <a:t>Power your cloud and edge</a:t>
            </a:r>
          </a:p>
        </p:txBody>
      </p:sp>
      <p:sp>
        <p:nvSpPr>
          <p:cNvPr id="13" name="TextBox 12">
            <a:extLst>
              <a:ext uri="{FF2B5EF4-FFF2-40B4-BE49-F238E27FC236}">
                <a16:creationId xmlns:a16="http://schemas.microsoft.com/office/drawing/2014/main" id="{FFB9F1DF-4817-47FE-8733-B6242139A4A9}"/>
              </a:ext>
            </a:extLst>
          </p:cNvPr>
          <p:cNvSpPr txBox="1"/>
          <p:nvPr/>
        </p:nvSpPr>
        <p:spPr>
          <a:xfrm>
            <a:off x="504731" y="4168810"/>
            <a:ext cx="5467539" cy="369332"/>
          </a:xfrm>
          <a:prstGeom prst="rect">
            <a:avLst/>
          </a:prstGeom>
          <a:noFill/>
          <a:ln w="57150">
            <a:noFill/>
            <a:miter lim="800000"/>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etricHPE"/>
                <a:ea typeface="+mn-ea"/>
                <a:cs typeface="+mn-cs"/>
              </a:rPr>
              <a:t>Recover from a ransomware attack in minutes</a:t>
            </a:r>
          </a:p>
        </p:txBody>
      </p:sp>
      <p:sp>
        <p:nvSpPr>
          <p:cNvPr id="14" name="TextBox 13">
            <a:extLst>
              <a:ext uri="{FF2B5EF4-FFF2-40B4-BE49-F238E27FC236}">
                <a16:creationId xmlns:a16="http://schemas.microsoft.com/office/drawing/2014/main" id="{7AE6EB4F-4F85-4C1E-9CC0-E0157317804D}"/>
              </a:ext>
            </a:extLst>
          </p:cNvPr>
          <p:cNvSpPr txBox="1"/>
          <p:nvPr/>
        </p:nvSpPr>
        <p:spPr>
          <a:xfrm>
            <a:off x="504731" y="5408161"/>
            <a:ext cx="5467539" cy="369332"/>
          </a:xfrm>
          <a:prstGeom prst="rect">
            <a:avLst/>
          </a:prstGeom>
          <a:noFill/>
          <a:ln w="57150">
            <a:noFill/>
            <a:miter lim="800000"/>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MetricHPE"/>
                <a:ea typeface="+mn-ea"/>
                <a:cs typeface="+mn-cs"/>
              </a:rPr>
              <a:t>Unlock the value of all your data </a:t>
            </a:r>
          </a:p>
        </p:txBody>
      </p:sp>
      <p:sp>
        <p:nvSpPr>
          <p:cNvPr id="16" name="Title">
            <a:extLst>
              <a:ext uri="{FF2B5EF4-FFF2-40B4-BE49-F238E27FC236}">
                <a16:creationId xmlns:a16="http://schemas.microsoft.com/office/drawing/2014/main" id="{9D3B7230-3353-4AC7-8986-4243BAA2613F}"/>
              </a:ext>
            </a:extLst>
          </p:cNvPr>
          <p:cNvSpPr txBox="1">
            <a:spLocks/>
          </p:cNvSpPr>
          <p:nvPr/>
        </p:nvSpPr>
        <p:spPr>
          <a:xfrm>
            <a:off x="285743" y="391852"/>
            <a:ext cx="11498270" cy="401362"/>
          </a:xfrm>
          <a:prstGeom prst="rect">
            <a:avLst/>
          </a:prstGeom>
          <a:ln w="57150">
            <a:noFill/>
            <a:miter lim="800000"/>
          </a:ln>
        </p:spPr>
        <p:txBody>
          <a:bodyPr vert="horz" lIns="91440" tIns="91440" rIns="91440" bIns="91440" rtlCol="0" anchor="ctr" anchorCtr="0">
            <a:noAutofit/>
          </a:bodyPr>
          <a:lstStyle>
            <a:lvl1pPr algn="l" defTabSz="914400" rtl="0" eaLnBrk="1" latinLnBrk="0" hangingPunct="1">
              <a:lnSpc>
                <a:spcPct val="90000"/>
              </a:lnSpc>
              <a:spcBef>
                <a:spcPct val="0"/>
              </a:spcBef>
              <a:buNone/>
              <a:defRPr sz="2800" b="1" kern="1200" cap="none" baseline="0">
                <a:solidFill>
                  <a:schemeClr val="bg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ysClr val="window" lastClr="FFFFFF"/>
                </a:solidFill>
                <a:effectLst/>
                <a:uLnTx/>
                <a:uFillTx/>
                <a:latin typeface="MetricHPE"/>
                <a:ea typeface="+mj-ea"/>
                <a:cs typeface="+mj-cs"/>
              </a:rPr>
              <a:t>Powering data-first modernization</a:t>
            </a:r>
            <a:endParaRPr kumimoji="0" lang="en-US" sz="2800" b="1" i="0" u="none" strike="noStrike" kern="1200" cap="none" spc="0" normalizeH="0" baseline="0" noProof="0" dirty="0">
              <a:ln>
                <a:noFill/>
              </a:ln>
              <a:solidFill>
                <a:sysClr val="window" lastClr="FFFFFF"/>
              </a:solidFill>
              <a:effectLst/>
              <a:uLnTx/>
              <a:uFillTx/>
              <a:latin typeface="MetricHPE"/>
              <a:ea typeface="+mj-ea"/>
              <a:cs typeface="+mj-cs"/>
            </a:endParaRPr>
          </a:p>
        </p:txBody>
      </p:sp>
    </p:spTree>
    <p:extLst>
      <p:ext uri="{BB962C8B-B14F-4D97-AF65-F5344CB8AC3E}">
        <p14:creationId xmlns:p14="http://schemas.microsoft.com/office/powerpoint/2010/main" val="1435140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37ACEA2-A113-4830-BC11-F3AC117561C6}"/>
              </a:ext>
            </a:extLst>
          </p:cNvPr>
          <p:cNvSpPr>
            <a:spLocks noGrp="1"/>
          </p:cNvSpPr>
          <p:nvPr>
            <p:ph type="body" sz="quarter" idx="13"/>
          </p:nvPr>
        </p:nvSpPr>
        <p:spPr/>
        <p:txBody>
          <a:bodyPr/>
          <a:lstStyle/>
          <a:p>
            <a:r>
              <a:rPr lang="en-US" dirty="0"/>
              <a:t> </a:t>
            </a:r>
          </a:p>
        </p:txBody>
      </p:sp>
      <p:sp>
        <p:nvSpPr>
          <p:cNvPr id="3" name="Title">
            <a:extLst>
              <a:ext uri="{FF2B5EF4-FFF2-40B4-BE49-F238E27FC236}">
                <a16:creationId xmlns:a16="http://schemas.microsoft.com/office/drawing/2014/main" id="{3817C569-99BE-4C61-8DBB-67B2DD76189C}"/>
              </a:ext>
            </a:extLst>
          </p:cNvPr>
          <p:cNvSpPr>
            <a:spLocks noGrp="1"/>
          </p:cNvSpPr>
          <p:nvPr>
            <p:ph type="title"/>
          </p:nvPr>
        </p:nvSpPr>
        <p:spPr/>
        <p:txBody>
          <a:bodyPr/>
          <a:lstStyle/>
          <a:p>
            <a:r>
              <a:rPr lang="en-US" dirty="0"/>
              <a:t>Thank you</a:t>
            </a:r>
          </a:p>
        </p:txBody>
      </p:sp>
      <p:sp>
        <p:nvSpPr>
          <p:cNvPr id="7" name="Text Placeholder">
            <a:extLst>
              <a:ext uri="{FF2B5EF4-FFF2-40B4-BE49-F238E27FC236}">
                <a16:creationId xmlns:a16="http://schemas.microsoft.com/office/drawing/2014/main" id="{4BC57000-9DF3-4544-ACB2-1EF0BEF3B689}"/>
              </a:ext>
            </a:extLst>
          </p:cNvPr>
          <p:cNvSpPr txBox="1">
            <a:spLocks/>
          </p:cNvSpPr>
          <p:nvPr/>
        </p:nvSpPr>
        <p:spPr>
          <a:xfrm>
            <a:off x="284749" y="3821925"/>
            <a:ext cx="5489578" cy="339214"/>
          </a:xfrm>
          <a:prstGeom prst="rect">
            <a:avLst/>
          </a:prstGeom>
          <a:ln w="57150">
            <a:noFill/>
            <a:miter lim="800000"/>
          </a:ln>
        </p:spPr>
        <p:txBody>
          <a:bodyPr vert="horz" lIns="91440" tIns="91440" rIns="91440" bIns="91440" rtlCol="0" anchor="t">
            <a:noAutofit/>
          </a:bodyPr>
          <a:lstStyle>
            <a:lvl1pPr marL="0" indent="0" algn="l" defTabSz="914400" rtl="0" eaLnBrk="1" latinLnBrk="0" hangingPunct="1">
              <a:lnSpc>
                <a:spcPct val="90000"/>
              </a:lnSpc>
              <a:spcBef>
                <a:spcPts val="0"/>
              </a:spcBef>
              <a:buClrTx/>
              <a:buFont typeface="" panose="020B0303030202060203" pitchFamily="34" charset="0"/>
              <a:buNone/>
              <a:defRPr sz="2200" kern="1200" baseline="0">
                <a:solidFill>
                  <a:schemeClr val="bg1"/>
                </a:solidFill>
                <a:latin typeface="+mn-lt"/>
                <a:ea typeface="+mn-ea"/>
                <a:cs typeface="+mn-cs"/>
              </a:defRPr>
            </a:lvl1pPr>
            <a:lvl2pPr marL="0" indent="0" algn="l" defTabSz="914400" rtl="0" eaLnBrk="1" latinLnBrk="0" hangingPunct="1">
              <a:lnSpc>
                <a:spcPct val="90000"/>
              </a:lnSpc>
              <a:spcBef>
                <a:spcPts val="0"/>
              </a:spcBef>
              <a:buClrTx/>
              <a:buSzPct val="90000"/>
              <a:buFont typeface="" panose="020B0303030202060203" pitchFamily="34" charset="0"/>
              <a:buNone/>
              <a:defRPr sz="2400" kern="1200">
                <a:solidFill>
                  <a:schemeClr val="bg1"/>
                </a:solidFill>
                <a:latin typeface="+mn-lt"/>
                <a:ea typeface="+mn-ea"/>
                <a:cs typeface="+mn-cs"/>
              </a:defRPr>
            </a:lvl2pPr>
            <a:lvl3pPr marL="0" indent="0" algn="l" defTabSz="914400" rtl="0" eaLnBrk="1" latinLnBrk="0" hangingPunct="1">
              <a:lnSpc>
                <a:spcPct val="90000"/>
              </a:lnSpc>
              <a:spcBef>
                <a:spcPts val="0"/>
              </a:spcBef>
              <a:buClrTx/>
              <a:buFont typeface="" panose="020B0303030202060203" pitchFamily="34" charset="0"/>
              <a:buNone/>
              <a:defRPr sz="2400" kern="1200">
                <a:solidFill>
                  <a:schemeClr val="bg1"/>
                </a:solidFill>
                <a:latin typeface="+mn-lt"/>
                <a:ea typeface="+mn-ea"/>
                <a:cs typeface="+mn-cs"/>
              </a:defRPr>
            </a:lvl3pPr>
            <a:lvl4pPr marL="0" indent="0" algn="l" defTabSz="914400" rtl="0" eaLnBrk="1" latinLnBrk="0" hangingPunct="1">
              <a:lnSpc>
                <a:spcPct val="90000"/>
              </a:lnSpc>
              <a:spcBef>
                <a:spcPts val="0"/>
              </a:spcBef>
              <a:buClrTx/>
              <a:buFont typeface="" panose="020B0303030202060203" pitchFamily="34" charset="0"/>
              <a:buNone/>
              <a:defRPr sz="2400" kern="1200">
                <a:solidFill>
                  <a:schemeClr val="bg1"/>
                </a:solidFill>
                <a:latin typeface="+mn-lt"/>
                <a:ea typeface="+mn-ea"/>
                <a:cs typeface="+mn-cs"/>
              </a:defRPr>
            </a:lvl4pPr>
            <a:lvl5pPr marL="0" indent="0" algn="l" defTabSz="914400" rtl="0" eaLnBrk="1" latinLnBrk="0" hangingPunct="1">
              <a:lnSpc>
                <a:spcPct val="90000"/>
              </a:lnSpc>
              <a:spcBef>
                <a:spcPts val="0"/>
              </a:spcBef>
              <a:buClrTx/>
              <a:buFont typeface="" panose="020B0303030202060203" pitchFamily="34" charset="0"/>
              <a:buNone/>
              <a:defRPr sz="2400" kern="1200">
                <a:solidFill>
                  <a:schemeClr val="bg1"/>
                </a:solidFill>
                <a:latin typeface="+mn-lt"/>
                <a:ea typeface="+mn-ea"/>
                <a:cs typeface="+mn-cs"/>
              </a:defRPr>
            </a:lvl5pPr>
            <a:lvl6pPr marL="0" indent="0" algn="l" defTabSz="914400" rtl="0" eaLnBrk="1" latinLnBrk="0" hangingPunct="1">
              <a:lnSpc>
                <a:spcPct val="90000"/>
              </a:lnSpc>
              <a:spcBef>
                <a:spcPts val="0"/>
              </a:spcBef>
              <a:buClrTx/>
              <a:buFont typeface="" panose="020B0303030202060203" pitchFamily="34" charset="0"/>
              <a:buNone/>
              <a:defRPr sz="2400" kern="1200">
                <a:solidFill>
                  <a:schemeClr val="bg1"/>
                </a:solidFill>
                <a:latin typeface="+mn-lt"/>
                <a:ea typeface="+mn-ea"/>
                <a:cs typeface="+mn-cs"/>
              </a:defRPr>
            </a:lvl6pPr>
            <a:lvl7pPr marL="0" indent="0" algn="l" defTabSz="914400" rtl="0" eaLnBrk="1" latinLnBrk="0" hangingPunct="1">
              <a:lnSpc>
                <a:spcPct val="90000"/>
              </a:lnSpc>
              <a:spcBef>
                <a:spcPts val="0"/>
              </a:spcBef>
              <a:buClrTx/>
              <a:buFont typeface="" panose="020B0303030202060203" pitchFamily="34" charset="0"/>
              <a:buNone/>
              <a:defRPr sz="2400" kern="1200">
                <a:solidFill>
                  <a:schemeClr val="bg1"/>
                </a:solidFill>
                <a:latin typeface="+mn-lt"/>
                <a:ea typeface="+mn-ea"/>
                <a:cs typeface="+mn-cs"/>
              </a:defRPr>
            </a:lvl7pPr>
            <a:lvl8pPr marL="0" indent="0" algn="l" defTabSz="914400" rtl="0" eaLnBrk="1" latinLnBrk="0" hangingPunct="1">
              <a:lnSpc>
                <a:spcPct val="90000"/>
              </a:lnSpc>
              <a:spcBef>
                <a:spcPts val="0"/>
              </a:spcBef>
              <a:buClrTx/>
              <a:buFont typeface="" panose="020B0303030202060203" pitchFamily="34" charset="0"/>
              <a:buNone/>
              <a:defRPr sz="2400" kern="1200">
                <a:solidFill>
                  <a:schemeClr val="bg1"/>
                </a:solidFill>
                <a:latin typeface="+mn-lt"/>
                <a:ea typeface="+mn-ea"/>
                <a:cs typeface="+mn-cs"/>
              </a:defRPr>
            </a:lvl8pPr>
            <a:lvl9pPr marL="0" indent="0" algn="l" defTabSz="914400" rtl="0" eaLnBrk="1" latinLnBrk="0" hangingPunct="1">
              <a:lnSpc>
                <a:spcPct val="90000"/>
              </a:lnSpc>
              <a:spcBef>
                <a:spcPts val="0"/>
              </a:spcBef>
              <a:buClrTx/>
              <a:buFont typeface="" panose="020B0303030202060203" pitchFamily="34" charset="0"/>
              <a:buNone/>
              <a:defRPr sz="2400" kern="1200">
                <a:solidFill>
                  <a:schemeClr val="bg1"/>
                </a:solidFill>
                <a:latin typeface="+mn-lt"/>
                <a:ea typeface="+mn-ea"/>
                <a:cs typeface="+mn-cs"/>
              </a:defRPr>
            </a:lvl9pPr>
          </a:lstStyle>
          <a:p>
            <a:r>
              <a:rPr lang="en-US" dirty="0"/>
              <a:t>alexandru@hpe.com</a:t>
            </a:r>
          </a:p>
        </p:txBody>
      </p:sp>
    </p:spTree>
    <p:extLst>
      <p:ext uri="{BB962C8B-B14F-4D97-AF65-F5344CB8AC3E}">
        <p14:creationId xmlns:p14="http://schemas.microsoft.com/office/powerpoint/2010/main" val="109253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a:extLst>
              <a:ext uri="{FF2B5EF4-FFF2-40B4-BE49-F238E27FC236}">
                <a16:creationId xmlns:a16="http://schemas.microsoft.com/office/drawing/2014/main" id="{F05E50B2-AB22-4A7A-83F4-EBD278039190}"/>
              </a:ext>
            </a:extLst>
          </p:cNvPr>
          <p:cNvSpPr>
            <a:spLocks noGrp="1"/>
          </p:cNvSpPr>
          <p:nvPr>
            <p:ph type="body" sz="quarter" idx="13"/>
          </p:nvPr>
        </p:nvSpPr>
        <p:spPr>
          <a:xfrm>
            <a:off x="290747" y="5383326"/>
            <a:ext cx="5489578" cy="339214"/>
          </a:xfrm>
        </p:spPr>
        <p:txBody>
          <a:bodyPr vert="horz" lIns="91440" tIns="91440" rIns="91440" bIns="91440" rtlCol="0" anchor="t">
            <a:noAutofit/>
          </a:bodyPr>
          <a:lstStyle/>
          <a:p>
            <a:r>
              <a:rPr lang="en-US" dirty="0"/>
              <a:t>November 2022</a:t>
            </a:r>
          </a:p>
        </p:txBody>
      </p:sp>
      <p:sp>
        <p:nvSpPr>
          <p:cNvPr id="2" name="Title">
            <a:extLst>
              <a:ext uri="{FF2B5EF4-FFF2-40B4-BE49-F238E27FC236}">
                <a16:creationId xmlns:a16="http://schemas.microsoft.com/office/drawing/2014/main" id="{6D650731-F75D-4A00-8A26-A472193D371A}"/>
              </a:ext>
            </a:extLst>
          </p:cNvPr>
          <p:cNvSpPr>
            <a:spLocks noGrp="1"/>
          </p:cNvSpPr>
          <p:nvPr>
            <p:ph type="title"/>
          </p:nvPr>
        </p:nvSpPr>
        <p:spPr/>
        <p:txBody>
          <a:bodyPr/>
          <a:lstStyle/>
          <a:p>
            <a:r>
              <a:rPr lang="en-US" dirty="0"/>
              <a:t>Simplify Data Management—</a:t>
            </a:r>
            <a:br>
              <a:rPr lang="en-US" dirty="0"/>
            </a:br>
            <a:r>
              <a:rPr lang="en-US" dirty="0"/>
              <a:t>Essential to Data-first Modernization</a:t>
            </a:r>
            <a:endParaRPr lang="en-US" sz="2000" dirty="0"/>
          </a:p>
        </p:txBody>
      </p:sp>
      <p:sp>
        <p:nvSpPr>
          <p:cNvPr id="5" name="Text Placeholder">
            <a:extLst>
              <a:ext uri="{FF2B5EF4-FFF2-40B4-BE49-F238E27FC236}">
                <a16:creationId xmlns:a16="http://schemas.microsoft.com/office/drawing/2014/main" id="{588F90D4-E1A4-4F6F-AFDC-F49EE2CAB2FB}"/>
              </a:ext>
            </a:extLst>
          </p:cNvPr>
          <p:cNvSpPr txBox="1">
            <a:spLocks/>
          </p:cNvSpPr>
          <p:nvPr/>
        </p:nvSpPr>
        <p:spPr>
          <a:xfrm>
            <a:off x="290747" y="4098762"/>
            <a:ext cx="5489578" cy="339214"/>
          </a:xfrm>
          <a:prstGeom prst="rect">
            <a:avLst/>
          </a:prstGeom>
          <a:ln w="57150">
            <a:noFill/>
            <a:miter lim="800000"/>
          </a:ln>
        </p:spPr>
        <p:txBody>
          <a:bodyPr vert="horz" lIns="91440" tIns="91440" rIns="91440" bIns="91440" rtlCol="0" anchor="t">
            <a:noAutofit/>
          </a:bodyPr>
          <a:lstStyle>
            <a:lvl1pPr marL="0" indent="0" algn="l" defTabSz="914400" rtl="0" eaLnBrk="1" latinLnBrk="0" hangingPunct="1">
              <a:lnSpc>
                <a:spcPct val="90000"/>
              </a:lnSpc>
              <a:spcBef>
                <a:spcPts val="0"/>
              </a:spcBef>
              <a:buClrTx/>
              <a:buFont typeface="" panose="020B0303030202060203" pitchFamily="34" charset="0"/>
              <a:buNone/>
              <a:defRPr sz="2200" kern="1200" baseline="0">
                <a:solidFill>
                  <a:schemeClr val="bg1"/>
                </a:solidFill>
                <a:latin typeface="+mn-lt"/>
                <a:ea typeface="+mn-ea"/>
                <a:cs typeface="+mn-cs"/>
              </a:defRPr>
            </a:lvl1pPr>
            <a:lvl2pPr marL="0" indent="0" algn="l" defTabSz="914400" rtl="0" eaLnBrk="1" latinLnBrk="0" hangingPunct="1">
              <a:lnSpc>
                <a:spcPct val="90000"/>
              </a:lnSpc>
              <a:spcBef>
                <a:spcPts val="0"/>
              </a:spcBef>
              <a:buClrTx/>
              <a:buSzPct val="90000"/>
              <a:buFont typeface="" panose="020B0303030202060203" pitchFamily="34" charset="0"/>
              <a:buNone/>
              <a:defRPr sz="2400" kern="1200">
                <a:solidFill>
                  <a:schemeClr val="bg1"/>
                </a:solidFill>
                <a:latin typeface="+mn-lt"/>
                <a:ea typeface="+mn-ea"/>
                <a:cs typeface="+mn-cs"/>
              </a:defRPr>
            </a:lvl2pPr>
            <a:lvl3pPr marL="0" indent="0" algn="l" defTabSz="914400" rtl="0" eaLnBrk="1" latinLnBrk="0" hangingPunct="1">
              <a:lnSpc>
                <a:spcPct val="90000"/>
              </a:lnSpc>
              <a:spcBef>
                <a:spcPts val="0"/>
              </a:spcBef>
              <a:buClrTx/>
              <a:buFont typeface="" panose="020B0303030202060203" pitchFamily="34" charset="0"/>
              <a:buNone/>
              <a:defRPr sz="2400" kern="1200">
                <a:solidFill>
                  <a:schemeClr val="bg1"/>
                </a:solidFill>
                <a:latin typeface="+mn-lt"/>
                <a:ea typeface="+mn-ea"/>
                <a:cs typeface="+mn-cs"/>
              </a:defRPr>
            </a:lvl3pPr>
            <a:lvl4pPr marL="0" indent="0" algn="l" defTabSz="914400" rtl="0" eaLnBrk="1" latinLnBrk="0" hangingPunct="1">
              <a:lnSpc>
                <a:spcPct val="90000"/>
              </a:lnSpc>
              <a:spcBef>
                <a:spcPts val="0"/>
              </a:spcBef>
              <a:buClrTx/>
              <a:buFont typeface="" panose="020B0303030202060203" pitchFamily="34" charset="0"/>
              <a:buNone/>
              <a:defRPr sz="2400" kern="1200">
                <a:solidFill>
                  <a:schemeClr val="bg1"/>
                </a:solidFill>
                <a:latin typeface="+mn-lt"/>
                <a:ea typeface="+mn-ea"/>
                <a:cs typeface="+mn-cs"/>
              </a:defRPr>
            </a:lvl4pPr>
            <a:lvl5pPr marL="0" indent="0" algn="l" defTabSz="914400" rtl="0" eaLnBrk="1" latinLnBrk="0" hangingPunct="1">
              <a:lnSpc>
                <a:spcPct val="90000"/>
              </a:lnSpc>
              <a:spcBef>
                <a:spcPts val="0"/>
              </a:spcBef>
              <a:buClrTx/>
              <a:buFont typeface="" panose="020B0303030202060203" pitchFamily="34" charset="0"/>
              <a:buNone/>
              <a:defRPr sz="2400" kern="1200">
                <a:solidFill>
                  <a:schemeClr val="bg1"/>
                </a:solidFill>
                <a:latin typeface="+mn-lt"/>
                <a:ea typeface="+mn-ea"/>
                <a:cs typeface="+mn-cs"/>
              </a:defRPr>
            </a:lvl5pPr>
            <a:lvl6pPr marL="0" indent="0" algn="l" defTabSz="914400" rtl="0" eaLnBrk="1" latinLnBrk="0" hangingPunct="1">
              <a:lnSpc>
                <a:spcPct val="90000"/>
              </a:lnSpc>
              <a:spcBef>
                <a:spcPts val="0"/>
              </a:spcBef>
              <a:buClrTx/>
              <a:buFont typeface="" panose="020B0303030202060203" pitchFamily="34" charset="0"/>
              <a:buNone/>
              <a:defRPr sz="2400" kern="1200">
                <a:solidFill>
                  <a:schemeClr val="bg1"/>
                </a:solidFill>
                <a:latin typeface="+mn-lt"/>
                <a:ea typeface="+mn-ea"/>
                <a:cs typeface="+mn-cs"/>
              </a:defRPr>
            </a:lvl6pPr>
            <a:lvl7pPr marL="0" indent="0" algn="l" defTabSz="914400" rtl="0" eaLnBrk="1" latinLnBrk="0" hangingPunct="1">
              <a:lnSpc>
                <a:spcPct val="90000"/>
              </a:lnSpc>
              <a:spcBef>
                <a:spcPts val="0"/>
              </a:spcBef>
              <a:buClrTx/>
              <a:buFont typeface="" panose="020B0303030202060203" pitchFamily="34" charset="0"/>
              <a:buNone/>
              <a:defRPr sz="2400" kern="1200">
                <a:solidFill>
                  <a:schemeClr val="bg1"/>
                </a:solidFill>
                <a:latin typeface="+mn-lt"/>
                <a:ea typeface="+mn-ea"/>
                <a:cs typeface="+mn-cs"/>
              </a:defRPr>
            </a:lvl7pPr>
            <a:lvl8pPr marL="0" indent="0" algn="l" defTabSz="914400" rtl="0" eaLnBrk="1" latinLnBrk="0" hangingPunct="1">
              <a:lnSpc>
                <a:spcPct val="90000"/>
              </a:lnSpc>
              <a:spcBef>
                <a:spcPts val="0"/>
              </a:spcBef>
              <a:buClrTx/>
              <a:buFont typeface="" panose="020B0303030202060203" pitchFamily="34" charset="0"/>
              <a:buNone/>
              <a:defRPr sz="2400" kern="1200">
                <a:solidFill>
                  <a:schemeClr val="bg1"/>
                </a:solidFill>
                <a:latin typeface="+mn-lt"/>
                <a:ea typeface="+mn-ea"/>
                <a:cs typeface="+mn-cs"/>
              </a:defRPr>
            </a:lvl8pPr>
            <a:lvl9pPr marL="0" indent="0" algn="l" defTabSz="914400" rtl="0" eaLnBrk="1" latinLnBrk="0" hangingPunct="1">
              <a:lnSpc>
                <a:spcPct val="90000"/>
              </a:lnSpc>
              <a:spcBef>
                <a:spcPts val="0"/>
              </a:spcBef>
              <a:buClrTx/>
              <a:buFont typeface="" panose="020B0303030202060203" pitchFamily="34" charset="0"/>
              <a:buNone/>
              <a:defRPr sz="2400" kern="1200">
                <a:solidFill>
                  <a:schemeClr val="bg1"/>
                </a:solidFill>
                <a:latin typeface="+mn-lt"/>
                <a:ea typeface="+mn-ea"/>
                <a:cs typeface="+mn-cs"/>
              </a:defRPr>
            </a:lvl9pPr>
          </a:lstStyle>
          <a:p>
            <a:r>
              <a:rPr lang="en-US" dirty="0"/>
              <a:t>Alexandru Vilcu – Enterprise Solutions Lead</a:t>
            </a:r>
          </a:p>
          <a:p>
            <a:r>
              <a:rPr lang="en-US" dirty="0"/>
              <a:t>alexandru@hpe.com</a:t>
            </a:r>
          </a:p>
        </p:txBody>
      </p:sp>
    </p:spTree>
    <p:extLst>
      <p:ext uri="{BB962C8B-B14F-4D97-AF65-F5344CB8AC3E}">
        <p14:creationId xmlns:p14="http://schemas.microsoft.com/office/powerpoint/2010/main" val="4009108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Object 42" hidden="1">
            <a:extLst>
              <a:ext uri="{FF2B5EF4-FFF2-40B4-BE49-F238E27FC236}">
                <a16:creationId xmlns:a16="http://schemas.microsoft.com/office/drawing/2014/main" id="{701A4D18-F7BC-4AE1-B1DD-098B444A2E7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7" name="think-cell Slide" r:id="rId5" imgW="475" imgH="476" progId="TCLayout.ActiveDocument.1">
                  <p:embed/>
                </p:oleObj>
              </mc:Choice>
              <mc:Fallback>
                <p:oleObj name="think-cell Slide" r:id="rId5" imgW="475" imgH="476" progId="TCLayout.ActiveDocument.1">
                  <p:embed/>
                  <p:pic>
                    <p:nvPicPr>
                      <p:cNvPr id="43" name="Object 42" hidden="1">
                        <a:extLst>
                          <a:ext uri="{FF2B5EF4-FFF2-40B4-BE49-F238E27FC236}">
                            <a16:creationId xmlns:a16="http://schemas.microsoft.com/office/drawing/2014/main" id="{701A4D18-F7BC-4AE1-B1DD-098B444A2E7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11A6D37-DFD1-4436-83A2-DC9F11C74E9D}"/>
              </a:ext>
            </a:extLst>
          </p:cNvPr>
          <p:cNvSpPr>
            <a:spLocks noGrp="1"/>
          </p:cNvSpPr>
          <p:nvPr>
            <p:ph type="title"/>
          </p:nvPr>
        </p:nvSpPr>
        <p:spPr/>
        <p:txBody>
          <a:bodyPr/>
          <a:lstStyle/>
          <a:p>
            <a:r>
              <a:rPr lang="en-US" dirty="0"/>
              <a:t>Who is HPE?</a:t>
            </a:r>
          </a:p>
        </p:txBody>
      </p:sp>
      <p:sp>
        <p:nvSpPr>
          <p:cNvPr id="6" name="Slide Number Placeholder 5">
            <a:extLst>
              <a:ext uri="{FF2B5EF4-FFF2-40B4-BE49-F238E27FC236}">
                <a16:creationId xmlns:a16="http://schemas.microsoft.com/office/drawing/2014/main" id="{4CD40218-845C-2C43-AE92-2DAF7B11DD6B}"/>
              </a:ext>
            </a:extLst>
          </p:cNvPr>
          <p:cNvSpPr>
            <a:spLocks noGrp="1"/>
          </p:cNvSpPr>
          <p:nvPr>
            <p:ph type="sldNum" sz="quarter" idx="11"/>
          </p:nvPr>
        </p:nvSpPr>
        <p:spPr/>
        <p:txBody>
          <a:bodyPr/>
          <a:lstStyle/>
          <a:p>
            <a:pPr marL="205699" marR="0" lvl="0" indent="-205699" algn="l" defTabSz="914400" rtl="0" eaLnBrk="1" fontAlgn="auto" latinLnBrk="0" hangingPunct="1">
              <a:lnSpc>
                <a:spcPct val="90000"/>
              </a:lnSpc>
              <a:spcBef>
                <a:spcPts val="0"/>
              </a:spcBef>
              <a:spcAft>
                <a:spcPts val="0"/>
              </a:spcAft>
              <a:buClrTx/>
              <a:buSzPct val="120000"/>
              <a:buFontTx/>
              <a:buBlip>
                <a:blip r:embed="rId7"/>
              </a:buBlip>
              <a:tabLst/>
              <a:defRPr/>
            </a:pPr>
            <a:fld id="{104FC826-72BB-4AF1-BA01-A94F7396A7DC}" type="slidenum">
              <a:rPr kumimoji="0" lang="en-US" sz="2000" b="0" i="0" u="none" strike="noStrike" kern="1200" cap="all" spc="0" normalizeH="0" baseline="10000" noProof="0" smtClean="0">
                <a:ln>
                  <a:noFill/>
                </a:ln>
                <a:solidFill>
                  <a:srgbClr val="787871"/>
                </a:solidFill>
                <a:effectLst/>
                <a:uLnTx/>
                <a:uFillTx/>
                <a:latin typeface="MetricHPE"/>
                <a:ea typeface="+mn-ea"/>
                <a:cs typeface="+mn-cs"/>
              </a:rPr>
              <a:pPr marL="205699" marR="0" lvl="0" indent="-205699" algn="l" defTabSz="914400" rtl="0" eaLnBrk="1" fontAlgn="auto" latinLnBrk="0" hangingPunct="1">
                <a:lnSpc>
                  <a:spcPct val="90000"/>
                </a:lnSpc>
                <a:spcBef>
                  <a:spcPts val="0"/>
                </a:spcBef>
                <a:spcAft>
                  <a:spcPts val="0"/>
                </a:spcAft>
                <a:buClrTx/>
                <a:buSzPct val="120000"/>
                <a:buFontTx/>
                <a:buBlip>
                  <a:blip r:embed="rId7"/>
                </a:buBlip>
                <a:tabLst/>
                <a:defRPr/>
              </a:pPr>
              <a:t>3</a:t>
            </a:fld>
            <a:endParaRPr kumimoji="0" lang="en-US" sz="2000" b="0" i="0" u="none" strike="noStrike" kern="1200" cap="all" spc="0" normalizeH="0" baseline="10000" noProof="0">
              <a:ln>
                <a:noFill/>
              </a:ln>
              <a:solidFill>
                <a:srgbClr val="787871"/>
              </a:solidFill>
              <a:effectLst/>
              <a:uLnTx/>
              <a:uFillTx/>
              <a:latin typeface="MetricHPE"/>
              <a:ea typeface="+mn-ea"/>
              <a:cs typeface="+mn-cs"/>
            </a:endParaRPr>
          </a:p>
        </p:txBody>
      </p:sp>
      <p:grpSp>
        <p:nvGrpSpPr>
          <p:cNvPr id="10" name="Group 9">
            <a:extLst>
              <a:ext uri="{FF2B5EF4-FFF2-40B4-BE49-F238E27FC236}">
                <a16:creationId xmlns:a16="http://schemas.microsoft.com/office/drawing/2014/main" id="{F9730A3F-93A9-4763-BD69-9114FCDD16B1}"/>
              </a:ext>
            </a:extLst>
          </p:cNvPr>
          <p:cNvGrpSpPr/>
          <p:nvPr/>
        </p:nvGrpSpPr>
        <p:grpSpPr>
          <a:xfrm>
            <a:off x="2496827" y="3593443"/>
            <a:ext cx="7198347" cy="419233"/>
            <a:chOff x="2488572" y="4012724"/>
            <a:chExt cx="7210959" cy="457200"/>
          </a:xfrm>
        </p:grpSpPr>
        <p:sp>
          <p:nvSpPr>
            <p:cNvPr id="53" name="TextBox 52">
              <a:extLst>
                <a:ext uri="{FF2B5EF4-FFF2-40B4-BE49-F238E27FC236}">
                  <a16:creationId xmlns:a16="http://schemas.microsoft.com/office/drawing/2014/main" id="{16C50D49-4BA0-49DE-A641-C1240989B037}"/>
                </a:ext>
              </a:extLst>
            </p:cNvPr>
            <p:cNvSpPr txBox="1"/>
            <p:nvPr/>
          </p:nvSpPr>
          <p:spPr>
            <a:xfrm>
              <a:off x="2488572" y="4012724"/>
              <a:ext cx="2319189" cy="457200"/>
            </a:xfrm>
            <a:prstGeom prst="rect">
              <a:avLst/>
            </a:prstGeom>
            <a:solidFill>
              <a:schemeClr val="accent1">
                <a:alpha val="4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defPPr>
                <a:defRPr lang="en-US"/>
              </a:defPPr>
              <a:lvl1pPr marR="0" lvl="0" indent="0" algn="ctr" fontAlgn="auto">
                <a:lnSpc>
                  <a:spcPct val="100000"/>
                </a:lnSpc>
                <a:spcBef>
                  <a:spcPts val="0"/>
                </a:spcBef>
                <a:spcAft>
                  <a:spcPts val="0"/>
                </a:spcAft>
                <a:buClrTx/>
                <a:buSzTx/>
                <a:buFontTx/>
                <a:buNone/>
                <a:tabLst/>
                <a:defRPr kumimoji="0" sz="1600" b="0" i="0" u="none" strike="noStrike" cap="none" spc="0" normalizeH="0" baseline="0">
                  <a:ln>
                    <a:noFill/>
                  </a:ln>
                  <a:solidFill>
                    <a:prstClr val="white"/>
                  </a:solidFill>
                  <a:effectLst/>
                  <a:uLnTx/>
                  <a:uFillTx/>
                  <a:latin typeface="+mj-l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all" spc="100" normalizeH="0" baseline="0" noProof="0">
                  <a:ln>
                    <a:noFill/>
                  </a:ln>
                  <a:solidFill>
                    <a:srgbClr val="FFFFFF"/>
                  </a:solidFill>
                  <a:effectLst/>
                  <a:uLnTx/>
                  <a:uFillTx/>
                  <a:latin typeface="MetricHPE"/>
                  <a:ea typeface="+mn-ea"/>
                  <a:cs typeface="+mn-cs"/>
                </a:rPr>
                <a:t>Networking</a:t>
              </a:r>
            </a:p>
          </p:txBody>
        </p:sp>
        <p:sp>
          <p:nvSpPr>
            <p:cNvPr id="54" name="TextBox 53">
              <a:extLst>
                <a:ext uri="{FF2B5EF4-FFF2-40B4-BE49-F238E27FC236}">
                  <a16:creationId xmlns:a16="http://schemas.microsoft.com/office/drawing/2014/main" id="{797838E3-C651-48FA-B555-821431A52769}"/>
                </a:ext>
              </a:extLst>
            </p:cNvPr>
            <p:cNvSpPr txBox="1"/>
            <p:nvPr/>
          </p:nvSpPr>
          <p:spPr>
            <a:xfrm>
              <a:off x="4934457" y="4012724"/>
              <a:ext cx="2319189" cy="457200"/>
            </a:xfrm>
            <a:prstGeom prst="rect">
              <a:avLst/>
            </a:prstGeom>
            <a:solidFill>
              <a:schemeClr val="accent1">
                <a:alpha val="4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defPPr>
                <a:defRPr lang="en-US"/>
              </a:defPPr>
              <a:lvl1pPr marR="0" lvl="0" indent="0" algn="ctr" fontAlgn="auto">
                <a:lnSpc>
                  <a:spcPct val="100000"/>
                </a:lnSpc>
                <a:spcBef>
                  <a:spcPts val="0"/>
                </a:spcBef>
                <a:spcAft>
                  <a:spcPts val="0"/>
                </a:spcAft>
                <a:buClrTx/>
                <a:buSzTx/>
                <a:buFontTx/>
                <a:buNone/>
                <a:tabLst/>
                <a:defRPr kumimoji="0" sz="1600" b="0" i="0" u="none" strike="noStrike" cap="none" spc="0" normalizeH="0" baseline="0">
                  <a:ln>
                    <a:noFill/>
                  </a:ln>
                  <a:solidFill>
                    <a:prstClr val="white"/>
                  </a:solidFill>
                  <a:effectLst/>
                  <a:uLnTx/>
                  <a:uFillTx/>
                  <a:latin typeface="+mj-l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all" spc="100" normalizeH="0" baseline="0" noProof="0" dirty="0">
                  <a:ln>
                    <a:noFill/>
                  </a:ln>
                  <a:solidFill>
                    <a:srgbClr val="FFFFFF"/>
                  </a:solidFill>
                  <a:effectLst/>
                  <a:uLnTx/>
                  <a:uFillTx/>
                  <a:latin typeface="MetricHPE"/>
                  <a:ea typeface="+mn-ea"/>
                  <a:cs typeface="+mn-cs"/>
                </a:rPr>
                <a:t>Compute</a:t>
              </a:r>
            </a:p>
          </p:txBody>
        </p:sp>
        <p:sp>
          <p:nvSpPr>
            <p:cNvPr id="55" name="TextBox 54">
              <a:extLst>
                <a:ext uri="{FF2B5EF4-FFF2-40B4-BE49-F238E27FC236}">
                  <a16:creationId xmlns:a16="http://schemas.microsoft.com/office/drawing/2014/main" id="{ED169761-2178-4AA8-B22D-76E6D494FDA7}"/>
                </a:ext>
              </a:extLst>
            </p:cNvPr>
            <p:cNvSpPr txBox="1"/>
            <p:nvPr/>
          </p:nvSpPr>
          <p:spPr>
            <a:xfrm>
              <a:off x="7380342" y="4012724"/>
              <a:ext cx="2319189" cy="457200"/>
            </a:xfrm>
            <a:prstGeom prst="rect">
              <a:avLst/>
            </a:prstGeom>
            <a:solidFill>
              <a:schemeClr val="accent1">
                <a:alpha val="4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defPPr>
                <a:defRPr lang="en-US"/>
              </a:defPPr>
              <a:lvl1pPr marR="0" lvl="0" indent="0" algn="ctr" fontAlgn="auto">
                <a:lnSpc>
                  <a:spcPct val="100000"/>
                </a:lnSpc>
                <a:spcBef>
                  <a:spcPts val="0"/>
                </a:spcBef>
                <a:spcAft>
                  <a:spcPts val="0"/>
                </a:spcAft>
                <a:buClrTx/>
                <a:buSzTx/>
                <a:buFontTx/>
                <a:buNone/>
                <a:tabLst/>
                <a:defRPr kumimoji="0" sz="1600" b="0" i="0" u="none" strike="noStrike" cap="none" spc="0" normalizeH="0" baseline="0">
                  <a:ln>
                    <a:noFill/>
                  </a:ln>
                  <a:solidFill>
                    <a:prstClr val="white"/>
                  </a:solidFill>
                  <a:effectLst/>
                  <a:uLnTx/>
                  <a:uFillTx/>
                  <a:latin typeface="+mj-l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all" spc="100" normalizeH="0" baseline="0" noProof="0">
                  <a:ln>
                    <a:noFill/>
                  </a:ln>
                  <a:solidFill>
                    <a:srgbClr val="FFFFFF"/>
                  </a:solidFill>
                  <a:effectLst/>
                  <a:uLnTx/>
                  <a:uFillTx/>
                  <a:latin typeface="MetricHPE"/>
                  <a:ea typeface="+mn-ea"/>
                  <a:cs typeface="+mn-cs"/>
                </a:rPr>
                <a:t>Storage</a:t>
              </a:r>
            </a:p>
          </p:txBody>
        </p:sp>
      </p:grpSp>
      <p:sp>
        <p:nvSpPr>
          <p:cNvPr id="40" name="Footer Placeholder">
            <a:extLst>
              <a:ext uri="{FF2B5EF4-FFF2-40B4-BE49-F238E27FC236}">
                <a16:creationId xmlns:a16="http://schemas.microsoft.com/office/drawing/2014/main" id="{742AF34E-0AD5-469E-A23B-F19D8B1A677F}"/>
              </a:ext>
            </a:extLst>
          </p:cNvPr>
          <p:cNvSpPr txBox="1">
            <a:spLocks/>
          </p:cNvSpPr>
          <p:nvPr/>
        </p:nvSpPr>
        <p:spPr>
          <a:xfrm>
            <a:off x="4374720" y="6129337"/>
            <a:ext cx="7481160" cy="41158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MetricHPE"/>
                <a:ea typeface="+mn-ea"/>
                <a:cs typeface="+mn-cs"/>
              </a:rPr>
              <a:t>CONFIDENTIAL | AUTHORIZED </a:t>
            </a:r>
          </a:p>
        </p:txBody>
      </p:sp>
    </p:spTree>
    <p:extLst>
      <p:ext uri="{BB962C8B-B14F-4D97-AF65-F5344CB8AC3E}">
        <p14:creationId xmlns:p14="http://schemas.microsoft.com/office/powerpoint/2010/main" val="2390100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Object 42" hidden="1">
            <a:extLst>
              <a:ext uri="{FF2B5EF4-FFF2-40B4-BE49-F238E27FC236}">
                <a16:creationId xmlns:a16="http://schemas.microsoft.com/office/drawing/2014/main" id="{701A4D18-F7BC-4AE1-B1DD-098B444A2E7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9" name="think-cell Slide" r:id="rId5" imgW="475" imgH="476" progId="TCLayout.ActiveDocument.1">
                  <p:embed/>
                </p:oleObj>
              </mc:Choice>
              <mc:Fallback>
                <p:oleObj name="think-cell Slide" r:id="rId5" imgW="475" imgH="476" progId="TCLayout.ActiveDocument.1">
                  <p:embed/>
                  <p:pic>
                    <p:nvPicPr>
                      <p:cNvPr id="43" name="Object 42" hidden="1">
                        <a:extLst>
                          <a:ext uri="{FF2B5EF4-FFF2-40B4-BE49-F238E27FC236}">
                            <a16:creationId xmlns:a16="http://schemas.microsoft.com/office/drawing/2014/main" id="{701A4D18-F7BC-4AE1-B1DD-098B444A2E7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11A6D37-DFD1-4436-83A2-DC9F11C74E9D}"/>
              </a:ext>
            </a:extLst>
          </p:cNvPr>
          <p:cNvSpPr>
            <a:spLocks noGrp="1"/>
          </p:cNvSpPr>
          <p:nvPr>
            <p:ph type="title"/>
          </p:nvPr>
        </p:nvSpPr>
        <p:spPr/>
        <p:txBody>
          <a:bodyPr/>
          <a:lstStyle/>
          <a:p>
            <a:r>
              <a:rPr lang="en-US" dirty="0"/>
              <a:t>Who is HPE?</a:t>
            </a:r>
          </a:p>
        </p:txBody>
      </p:sp>
      <p:sp>
        <p:nvSpPr>
          <p:cNvPr id="6" name="Slide Number Placeholder 5">
            <a:extLst>
              <a:ext uri="{FF2B5EF4-FFF2-40B4-BE49-F238E27FC236}">
                <a16:creationId xmlns:a16="http://schemas.microsoft.com/office/drawing/2014/main" id="{4CD40218-845C-2C43-AE92-2DAF7B11DD6B}"/>
              </a:ext>
            </a:extLst>
          </p:cNvPr>
          <p:cNvSpPr>
            <a:spLocks noGrp="1"/>
          </p:cNvSpPr>
          <p:nvPr>
            <p:ph type="sldNum" sz="quarter" idx="11"/>
          </p:nvPr>
        </p:nvSpPr>
        <p:spPr/>
        <p:txBody>
          <a:bodyPr/>
          <a:lstStyle/>
          <a:p>
            <a:pPr marL="205699" marR="0" lvl="0" indent="-205699" algn="l" defTabSz="914400" rtl="0" eaLnBrk="1" fontAlgn="auto" latinLnBrk="0" hangingPunct="1">
              <a:lnSpc>
                <a:spcPct val="90000"/>
              </a:lnSpc>
              <a:spcBef>
                <a:spcPts val="0"/>
              </a:spcBef>
              <a:spcAft>
                <a:spcPts val="0"/>
              </a:spcAft>
              <a:buClrTx/>
              <a:buSzPct val="120000"/>
              <a:buFontTx/>
              <a:buBlip>
                <a:blip r:embed="rId7"/>
              </a:buBlip>
              <a:tabLst/>
              <a:defRPr/>
            </a:pPr>
            <a:fld id="{104FC826-72BB-4AF1-BA01-A94F7396A7DC}" type="slidenum">
              <a:rPr kumimoji="0" lang="en-US" sz="2000" b="0" i="0" u="none" strike="noStrike" kern="1200" cap="all" spc="0" normalizeH="0" baseline="10000" noProof="0" smtClean="0">
                <a:ln>
                  <a:noFill/>
                </a:ln>
                <a:solidFill>
                  <a:srgbClr val="787871"/>
                </a:solidFill>
                <a:effectLst/>
                <a:uLnTx/>
                <a:uFillTx/>
                <a:latin typeface="MetricHPE"/>
                <a:ea typeface="+mn-ea"/>
                <a:cs typeface="+mn-cs"/>
              </a:rPr>
              <a:pPr marL="205699" marR="0" lvl="0" indent="-205699" algn="l" defTabSz="914400" rtl="0" eaLnBrk="1" fontAlgn="auto" latinLnBrk="0" hangingPunct="1">
                <a:lnSpc>
                  <a:spcPct val="90000"/>
                </a:lnSpc>
                <a:spcBef>
                  <a:spcPts val="0"/>
                </a:spcBef>
                <a:spcAft>
                  <a:spcPts val="0"/>
                </a:spcAft>
                <a:buClrTx/>
                <a:buSzPct val="120000"/>
                <a:buFontTx/>
                <a:buBlip>
                  <a:blip r:embed="rId7"/>
                </a:buBlip>
                <a:tabLst/>
                <a:defRPr/>
              </a:pPr>
              <a:t>4</a:t>
            </a:fld>
            <a:endParaRPr kumimoji="0" lang="en-US" sz="2000" b="0" i="0" u="none" strike="noStrike" kern="1200" cap="all" spc="0" normalizeH="0" baseline="10000" noProof="0">
              <a:ln>
                <a:noFill/>
              </a:ln>
              <a:solidFill>
                <a:srgbClr val="787871"/>
              </a:solidFill>
              <a:effectLst/>
              <a:uLnTx/>
              <a:uFillTx/>
              <a:latin typeface="MetricHPE"/>
              <a:ea typeface="+mn-ea"/>
              <a:cs typeface="+mn-cs"/>
            </a:endParaRPr>
          </a:p>
        </p:txBody>
      </p:sp>
      <p:grpSp>
        <p:nvGrpSpPr>
          <p:cNvPr id="5" name="Group 4">
            <a:extLst>
              <a:ext uri="{FF2B5EF4-FFF2-40B4-BE49-F238E27FC236}">
                <a16:creationId xmlns:a16="http://schemas.microsoft.com/office/drawing/2014/main" id="{52D90783-B803-4EAE-9A91-CAF91AF6DD9A}"/>
              </a:ext>
            </a:extLst>
          </p:cNvPr>
          <p:cNvGrpSpPr/>
          <p:nvPr/>
        </p:nvGrpSpPr>
        <p:grpSpPr>
          <a:xfrm>
            <a:off x="416092" y="1366757"/>
            <a:ext cx="11356641" cy="4124487"/>
            <a:chOff x="416092" y="1288022"/>
            <a:chExt cx="11356641" cy="4887479"/>
          </a:xfrm>
        </p:grpSpPr>
        <p:sp>
          <p:nvSpPr>
            <p:cNvPr id="48" name="TextBox 47">
              <a:extLst>
                <a:ext uri="{FF2B5EF4-FFF2-40B4-BE49-F238E27FC236}">
                  <a16:creationId xmlns:a16="http://schemas.microsoft.com/office/drawing/2014/main" id="{EDC3693F-9A15-42A5-8B4B-B1A92A7A1B81}"/>
                </a:ext>
              </a:extLst>
            </p:cNvPr>
            <p:cNvSpPr txBox="1"/>
            <p:nvPr/>
          </p:nvSpPr>
          <p:spPr>
            <a:xfrm>
              <a:off x="9848997" y="1820383"/>
              <a:ext cx="1549624" cy="3246120"/>
            </a:xfrm>
            <a:prstGeom prst="rect">
              <a:avLst/>
            </a:prstGeom>
            <a:solidFill>
              <a:schemeClr val="accent1">
                <a:alpha val="4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R="0" lvl="0" indent="0" algn="ctr" fontAlgn="auto">
                <a:lnSpc>
                  <a:spcPct val="100000"/>
                </a:lnSpc>
                <a:spcBef>
                  <a:spcPts val="0"/>
                </a:spcBef>
                <a:spcAft>
                  <a:spcPts val="0"/>
                </a:spcAft>
                <a:buClrTx/>
                <a:buSzTx/>
                <a:buFontTx/>
                <a:buNone/>
                <a:tabLst/>
                <a:defRPr kumimoji="0" sz="1600" b="0" i="0" u="none" strike="noStrike" cap="none" spc="0" normalizeH="0" baseline="0">
                  <a:ln>
                    <a:noFill/>
                  </a:ln>
                  <a:solidFill>
                    <a:prstClr val="white"/>
                  </a:solidFill>
                  <a:effectLst/>
                  <a:uLnTx/>
                  <a:uFillTx/>
                  <a:latin typeface="+mj-l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MetricHPE"/>
                <a:ea typeface="+mn-ea"/>
                <a:cs typeface="+mn-cs"/>
              </a:endParaRPr>
            </a:p>
          </p:txBody>
        </p:sp>
        <p:sp>
          <p:nvSpPr>
            <p:cNvPr id="49" name="TextBox 48">
              <a:extLst>
                <a:ext uri="{FF2B5EF4-FFF2-40B4-BE49-F238E27FC236}">
                  <a16:creationId xmlns:a16="http://schemas.microsoft.com/office/drawing/2014/main" id="{AEF289EC-5FE0-4D76-8A7E-94231F3373AA}"/>
                </a:ext>
              </a:extLst>
            </p:cNvPr>
            <p:cNvSpPr txBox="1"/>
            <p:nvPr/>
          </p:nvSpPr>
          <p:spPr>
            <a:xfrm>
              <a:off x="793380" y="1820383"/>
              <a:ext cx="1549624" cy="3246120"/>
            </a:xfrm>
            <a:prstGeom prst="rect">
              <a:avLst/>
            </a:prstGeom>
            <a:solidFill>
              <a:schemeClr val="accent1">
                <a:alpha val="4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R="0" lvl="0" indent="0" algn="ctr" fontAlgn="auto">
                <a:lnSpc>
                  <a:spcPct val="100000"/>
                </a:lnSpc>
                <a:spcBef>
                  <a:spcPts val="0"/>
                </a:spcBef>
                <a:spcAft>
                  <a:spcPts val="0"/>
                </a:spcAft>
                <a:buClrTx/>
                <a:buSzTx/>
                <a:buFontTx/>
                <a:buNone/>
                <a:tabLst/>
                <a:defRPr kumimoji="0" sz="1600" b="0" i="0" u="none" strike="noStrike" cap="none" spc="0" normalizeH="0" baseline="0">
                  <a:ln>
                    <a:noFill/>
                  </a:ln>
                  <a:solidFill>
                    <a:prstClr val="white"/>
                  </a:solidFill>
                  <a:effectLst/>
                  <a:uLnTx/>
                  <a:uFillTx/>
                  <a:latin typeface="+mj-l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MetricHPE"/>
                <a:ea typeface="+mn-ea"/>
                <a:cs typeface="+mn-cs"/>
              </a:endParaRPr>
            </a:p>
          </p:txBody>
        </p:sp>
        <p:sp>
          <p:nvSpPr>
            <p:cNvPr id="46" name="Rectangle 45">
              <a:extLst>
                <a:ext uri="{FF2B5EF4-FFF2-40B4-BE49-F238E27FC236}">
                  <a16:creationId xmlns:a16="http://schemas.microsoft.com/office/drawing/2014/main" id="{C74D2EE6-36A4-4005-B0C9-1AA3A6D2F945}"/>
                </a:ext>
              </a:extLst>
            </p:cNvPr>
            <p:cNvSpPr/>
            <p:nvPr/>
          </p:nvSpPr>
          <p:spPr bwMode="ltGray">
            <a:xfrm>
              <a:off x="520700" y="1288022"/>
              <a:ext cx="11150600" cy="37736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all" spc="0" normalizeH="0" baseline="0" noProof="0" dirty="0">
                  <a:ln>
                    <a:noFill/>
                  </a:ln>
                  <a:solidFill>
                    <a:srgbClr val="FFFFFF"/>
                  </a:solidFill>
                  <a:effectLst/>
                  <a:uLnTx/>
                  <a:uFillTx/>
                  <a:latin typeface="MetricHPE"/>
                  <a:ea typeface="+mn-ea"/>
                  <a:cs typeface="+mn-cs"/>
                </a:rPr>
                <a:t>unified cloud services experience</a:t>
              </a:r>
            </a:p>
          </p:txBody>
        </p:sp>
        <p:sp>
          <p:nvSpPr>
            <p:cNvPr id="47" name="TextBox 46">
              <a:extLst>
                <a:ext uri="{FF2B5EF4-FFF2-40B4-BE49-F238E27FC236}">
                  <a16:creationId xmlns:a16="http://schemas.microsoft.com/office/drawing/2014/main" id="{5B56EBEB-6464-4B8D-9D7D-3B5B67E92C92}"/>
                </a:ext>
              </a:extLst>
            </p:cNvPr>
            <p:cNvSpPr txBox="1"/>
            <p:nvPr/>
          </p:nvSpPr>
          <p:spPr>
            <a:xfrm>
              <a:off x="3721151" y="5843102"/>
              <a:ext cx="4749698" cy="332399"/>
            </a:xfrm>
            <a:prstGeom prst="rect">
              <a:avLst/>
            </a:prstGeom>
            <a:ln w="57150">
              <a:noFill/>
              <a:miter lim="800000"/>
            </a:ln>
          </p:spPr>
          <p:txBody>
            <a:bodyPr vert="horz" wrap="none" lIns="0" tIns="0" rIns="0" bIns="0" rtlCol="0" anchor="ctr">
              <a:spAutoFit/>
            </a:bodyPr>
            <a:lstStyle/>
            <a:p>
              <a:pPr marL="0" marR="0" lvl="0" indent="0" algn="ctr" defTabSz="914400" rtl="0" eaLnBrk="1" fontAlgn="auto" latinLnBrk="0" hangingPunct="1">
                <a:lnSpc>
                  <a:spcPct val="90000"/>
                </a:lnSpc>
                <a:spcBef>
                  <a:spcPts val="100"/>
                </a:spcBef>
                <a:spcAft>
                  <a:spcPts val="0"/>
                </a:spcAft>
                <a:buClrTx/>
                <a:buSzTx/>
                <a:buFontTx/>
                <a:buNone/>
                <a:tabLst/>
                <a:defRPr/>
              </a:pPr>
              <a:r>
                <a:rPr kumimoji="0" lang="en-GB" sz="2400" b="1" i="0" u="none" strike="noStrike" kern="1200" cap="all" spc="0" normalizeH="0" baseline="0" noProof="0">
                  <a:ln>
                    <a:noFill/>
                  </a:ln>
                  <a:solidFill>
                    <a:srgbClr val="FFFFFF"/>
                  </a:solidFill>
                  <a:effectLst/>
                  <a:uLnTx/>
                  <a:uFillTx/>
                  <a:latin typeface="MetricHPE"/>
                  <a:ea typeface="+mn-ea"/>
                  <a:cs typeface="+mn-cs"/>
                </a:rPr>
                <a:t>OPEN | elastic | Partner ENABLED</a:t>
              </a:r>
            </a:p>
          </p:txBody>
        </p:sp>
        <p:sp>
          <p:nvSpPr>
            <p:cNvPr id="57" name="TextBox 56">
              <a:extLst>
                <a:ext uri="{FF2B5EF4-FFF2-40B4-BE49-F238E27FC236}">
                  <a16:creationId xmlns:a16="http://schemas.microsoft.com/office/drawing/2014/main" id="{5B5B48EF-32DC-44DB-83DE-6B540556AEB0}"/>
                </a:ext>
              </a:extLst>
            </p:cNvPr>
            <p:cNvSpPr txBox="1"/>
            <p:nvPr/>
          </p:nvSpPr>
          <p:spPr>
            <a:xfrm>
              <a:off x="9838969" y="1852989"/>
              <a:ext cx="1549624" cy="66916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R="0" lvl="0" indent="0" algn="ctr" fontAlgn="auto">
                <a:lnSpc>
                  <a:spcPct val="100000"/>
                </a:lnSpc>
                <a:spcBef>
                  <a:spcPts val="0"/>
                </a:spcBef>
                <a:spcAft>
                  <a:spcPts val="0"/>
                </a:spcAft>
                <a:buClrTx/>
                <a:buSzTx/>
                <a:buFontTx/>
                <a:buNone/>
                <a:tabLst/>
                <a:defRPr kumimoji="0" sz="1600" b="0" i="0" u="none" strike="noStrike" cap="none" spc="0" normalizeH="0" baseline="0">
                  <a:ln>
                    <a:noFill/>
                  </a:ln>
                  <a:solidFill>
                    <a:prstClr val="white"/>
                  </a:solidFill>
                  <a:effectLst/>
                  <a:uLnTx/>
                  <a:uFillTx/>
                  <a:latin typeface="+mj-l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1600" b="0" i="0" u="none" strike="noStrike" kern="1200" cap="none" spc="0" normalizeH="0" baseline="0" noProof="0">
                  <a:ln>
                    <a:noFill/>
                  </a:ln>
                  <a:solidFill>
                    <a:prstClr val="white"/>
                  </a:solidFill>
                  <a:effectLst/>
                  <a:uLnTx/>
                  <a:uFillTx/>
                  <a:latin typeface="MetricHPE"/>
                  <a:ea typeface="+mn-ea"/>
                  <a:cs typeface="+mn-cs"/>
                </a:rPr>
                <a:t>ADVISORY</a:t>
              </a:r>
              <a:br>
                <a:rPr kumimoji="0" lang="en-GB" sz="1600" b="0" i="0" u="none" strike="noStrike" kern="1200" cap="none" spc="0" normalizeH="0" baseline="0" noProof="0">
                  <a:ln>
                    <a:noFill/>
                  </a:ln>
                  <a:solidFill>
                    <a:prstClr val="white"/>
                  </a:solidFill>
                  <a:effectLst/>
                  <a:uLnTx/>
                  <a:uFillTx/>
                  <a:latin typeface="MetricHPE"/>
                  <a:ea typeface="+mn-ea"/>
                  <a:cs typeface="+mn-cs"/>
                </a:rPr>
              </a:br>
              <a:r>
                <a:rPr kumimoji="0" lang="en-GB" sz="1600" b="0" i="0" u="none" strike="noStrike" kern="1200" cap="none" spc="0" normalizeH="0" baseline="0" noProof="0">
                  <a:ln>
                    <a:noFill/>
                  </a:ln>
                  <a:solidFill>
                    <a:prstClr val="white"/>
                  </a:solidFill>
                  <a:effectLst/>
                  <a:uLnTx/>
                  <a:uFillTx/>
                  <a:latin typeface="MetricHPE"/>
                  <a:ea typeface="+mn-ea"/>
                  <a:cs typeface="+mn-cs"/>
                </a:rPr>
                <a:t>SERVICES</a:t>
              </a:r>
            </a:p>
          </p:txBody>
        </p:sp>
        <p:sp>
          <p:nvSpPr>
            <p:cNvPr id="58" name="TextBox 57">
              <a:extLst>
                <a:ext uri="{FF2B5EF4-FFF2-40B4-BE49-F238E27FC236}">
                  <a16:creationId xmlns:a16="http://schemas.microsoft.com/office/drawing/2014/main" id="{9EF356F5-A848-4D0E-AB36-CC7CA8BE3FBB}"/>
                </a:ext>
              </a:extLst>
            </p:cNvPr>
            <p:cNvSpPr txBox="1"/>
            <p:nvPr/>
          </p:nvSpPr>
          <p:spPr>
            <a:xfrm>
              <a:off x="9838969" y="2722514"/>
              <a:ext cx="1549624" cy="66916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R="0" lvl="0" indent="0" algn="ctr" fontAlgn="auto">
                <a:lnSpc>
                  <a:spcPct val="100000"/>
                </a:lnSpc>
                <a:spcBef>
                  <a:spcPts val="0"/>
                </a:spcBef>
                <a:spcAft>
                  <a:spcPts val="0"/>
                </a:spcAft>
                <a:buClrTx/>
                <a:buSzTx/>
                <a:buFontTx/>
                <a:buNone/>
                <a:tabLst/>
                <a:defRPr kumimoji="0" sz="1600" b="0" i="0" u="none" strike="noStrike" cap="none" spc="0" normalizeH="0" baseline="0">
                  <a:ln>
                    <a:noFill/>
                  </a:ln>
                  <a:solidFill>
                    <a:prstClr val="white"/>
                  </a:solidFill>
                  <a:effectLst/>
                  <a:uLnTx/>
                  <a:uFillTx/>
                  <a:latin typeface="+mj-l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1600" b="0" i="0" u="none" strike="noStrike" kern="1200" cap="none" spc="0" normalizeH="0" baseline="0" noProof="0">
                  <a:ln>
                    <a:noFill/>
                  </a:ln>
                  <a:solidFill>
                    <a:prstClr val="white"/>
                  </a:solidFill>
                  <a:effectLst/>
                  <a:uLnTx/>
                  <a:uFillTx/>
                  <a:latin typeface="MetricHPE"/>
                  <a:ea typeface="+mn-ea"/>
                  <a:cs typeface="+mn-cs"/>
                </a:rPr>
                <a:t>MANAGED</a:t>
              </a:r>
              <a:br>
                <a:rPr kumimoji="0" lang="en-GB" sz="1600" b="0" i="0" u="none" strike="noStrike" kern="1200" cap="none" spc="0" normalizeH="0" baseline="0" noProof="0">
                  <a:ln>
                    <a:noFill/>
                  </a:ln>
                  <a:solidFill>
                    <a:prstClr val="white"/>
                  </a:solidFill>
                  <a:effectLst/>
                  <a:uLnTx/>
                  <a:uFillTx/>
                  <a:latin typeface="MetricHPE"/>
                  <a:ea typeface="+mn-ea"/>
                  <a:cs typeface="+mn-cs"/>
                </a:rPr>
              </a:br>
              <a:r>
                <a:rPr kumimoji="0" lang="en-GB" sz="1600" b="0" i="0" u="none" strike="noStrike" kern="1200" cap="none" spc="0" normalizeH="0" baseline="0" noProof="0">
                  <a:ln>
                    <a:noFill/>
                  </a:ln>
                  <a:solidFill>
                    <a:prstClr val="white"/>
                  </a:solidFill>
                  <a:effectLst/>
                  <a:uLnTx/>
                  <a:uFillTx/>
                  <a:latin typeface="MetricHPE"/>
                  <a:ea typeface="+mn-ea"/>
                  <a:cs typeface="+mn-cs"/>
                </a:rPr>
                <a:t>SERVICES</a:t>
              </a:r>
            </a:p>
          </p:txBody>
        </p:sp>
        <p:sp>
          <p:nvSpPr>
            <p:cNvPr id="59" name="TextBox 58">
              <a:extLst>
                <a:ext uri="{FF2B5EF4-FFF2-40B4-BE49-F238E27FC236}">
                  <a16:creationId xmlns:a16="http://schemas.microsoft.com/office/drawing/2014/main" id="{9E13E475-C0DF-4088-BB19-B9D0655D626B}"/>
                </a:ext>
              </a:extLst>
            </p:cNvPr>
            <p:cNvSpPr txBox="1"/>
            <p:nvPr/>
          </p:nvSpPr>
          <p:spPr>
            <a:xfrm>
              <a:off x="9838969" y="3592039"/>
              <a:ext cx="1549624" cy="66916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R="0" lvl="0" indent="0" algn="ctr" fontAlgn="auto">
                <a:lnSpc>
                  <a:spcPct val="100000"/>
                </a:lnSpc>
                <a:spcBef>
                  <a:spcPts val="0"/>
                </a:spcBef>
                <a:spcAft>
                  <a:spcPts val="0"/>
                </a:spcAft>
                <a:buClrTx/>
                <a:buSzTx/>
                <a:buFontTx/>
                <a:buNone/>
                <a:tabLst/>
                <a:defRPr kumimoji="0" sz="1600" b="0" i="0" u="none" strike="noStrike" cap="none" spc="0" normalizeH="0" baseline="0">
                  <a:ln>
                    <a:noFill/>
                  </a:ln>
                  <a:solidFill>
                    <a:prstClr val="white"/>
                  </a:solidFill>
                  <a:effectLst/>
                  <a:uLnTx/>
                  <a:uFillTx/>
                  <a:latin typeface="+mj-l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1600" b="0" i="0" u="none" strike="noStrike" kern="1200" cap="none" spc="0" normalizeH="0" baseline="0" noProof="0">
                  <a:ln>
                    <a:noFill/>
                  </a:ln>
                  <a:solidFill>
                    <a:prstClr val="white"/>
                  </a:solidFill>
                  <a:effectLst/>
                  <a:uLnTx/>
                  <a:uFillTx/>
                  <a:latin typeface="MetricHPE"/>
                  <a:ea typeface="+mn-ea"/>
                  <a:cs typeface="+mn-cs"/>
                </a:rPr>
                <a:t>FINANCIAL</a:t>
              </a:r>
              <a:br>
                <a:rPr kumimoji="0" lang="en-GB" sz="1600" b="0" i="0" u="none" strike="noStrike" kern="1200" cap="none" spc="0" normalizeH="0" baseline="0" noProof="0">
                  <a:ln>
                    <a:noFill/>
                  </a:ln>
                  <a:solidFill>
                    <a:prstClr val="white"/>
                  </a:solidFill>
                  <a:effectLst/>
                  <a:uLnTx/>
                  <a:uFillTx/>
                  <a:latin typeface="MetricHPE"/>
                  <a:ea typeface="+mn-ea"/>
                  <a:cs typeface="+mn-cs"/>
                </a:rPr>
              </a:br>
              <a:r>
                <a:rPr kumimoji="0" lang="en-GB" sz="1600" b="0" i="0" u="none" strike="noStrike" kern="1200" cap="none" spc="0" normalizeH="0" baseline="0" noProof="0">
                  <a:ln>
                    <a:noFill/>
                  </a:ln>
                  <a:solidFill>
                    <a:prstClr val="white"/>
                  </a:solidFill>
                  <a:effectLst/>
                  <a:uLnTx/>
                  <a:uFillTx/>
                  <a:latin typeface="MetricHPE"/>
                  <a:ea typeface="+mn-ea"/>
                  <a:cs typeface="+mn-cs"/>
                </a:rPr>
                <a:t>SERVICES</a:t>
              </a:r>
            </a:p>
          </p:txBody>
        </p:sp>
        <p:cxnSp>
          <p:nvCxnSpPr>
            <p:cNvPr id="60" name="Straight Connector 59">
              <a:extLst>
                <a:ext uri="{FF2B5EF4-FFF2-40B4-BE49-F238E27FC236}">
                  <a16:creationId xmlns:a16="http://schemas.microsoft.com/office/drawing/2014/main" id="{FCAD3834-8CF2-47B8-B057-C202BE7B8D7E}"/>
                </a:ext>
              </a:extLst>
            </p:cNvPr>
            <p:cNvCxnSpPr>
              <a:cxnSpLocks/>
            </p:cNvCxnSpPr>
            <p:nvPr/>
          </p:nvCxnSpPr>
          <p:spPr>
            <a:xfrm>
              <a:off x="10252754" y="2622333"/>
              <a:ext cx="722054" cy="0"/>
            </a:xfrm>
            <a:prstGeom prst="line">
              <a:avLst/>
            </a:prstGeom>
            <a:ln w="38100">
              <a:solidFill>
                <a:srgbClr val="01A98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E8718CE-2D98-433A-AE55-7149B2578C33}"/>
                </a:ext>
              </a:extLst>
            </p:cNvPr>
            <p:cNvCxnSpPr>
              <a:cxnSpLocks/>
            </p:cNvCxnSpPr>
            <p:nvPr/>
          </p:nvCxnSpPr>
          <p:spPr>
            <a:xfrm>
              <a:off x="10252754" y="3491858"/>
              <a:ext cx="722054" cy="0"/>
            </a:xfrm>
            <a:prstGeom prst="line">
              <a:avLst/>
            </a:prstGeom>
            <a:ln w="38100">
              <a:solidFill>
                <a:srgbClr val="01A98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EB19D1B-7A78-4C38-A7B2-F1A51168C9DC}"/>
                </a:ext>
              </a:extLst>
            </p:cNvPr>
            <p:cNvCxnSpPr>
              <a:cxnSpLocks/>
            </p:cNvCxnSpPr>
            <p:nvPr/>
          </p:nvCxnSpPr>
          <p:spPr>
            <a:xfrm>
              <a:off x="8785227" y="1456462"/>
              <a:ext cx="2987506" cy="0"/>
            </a:xfrm>
            <a:prstGeom prst="line">
              <a:avLst/>
            </a:prstGeom>
            <a:ln w="57150" cap="sq">
              <a:solidFill>
                <a:srgbClr val="32DAC8"/>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31DABD4-C1E6-4653-B0F7-FD6FA23E7EBB}"/>
                </a:ext>
              </a:extLst>
            </p:cNvPr>
            <p:cNvCxnSpPr>
              <a:cxnSpLocks/>
            </p:cNvCxnSpPr>
            <p:nvPr/>
          </p:nvCxnSpPr>
          <p:spPr>
            <a:xfrm>
              <a:off x="11772733" y="1471892"/>
              <a:ext cx="0" cy="4579345"/>
            </a:xfrm>
            <a:prstGeom prst="line">
              <a:avLst/>
            </a:prstGeom>
            <a:ln w="57150" cap="sq">
              <a:solidFill>
                <a:srgbClr val="32DAC8"/>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7C147ED-2B5B-428D-9E17-5D874271B63B}"/>
                </a:ext>
              </a:extLst>
            </p:cNvPr>
            <p:cNvCxnSpPr>
              <a:cxnSpLocks/>
            </p:cNvCxnSpPr>
            <p:nvPr/>
          </p:nvCxnSpPr>
          <p:spPr>
            <a:xfrm>
              <a:off x="8626476" y="6030214"/>
              <a:ext cx="3146256" cy="21023"/>
            </a:xfrm>
            <a:prstGeom prst="line">
              <a:avLst/>
            </a:prstGeom>
            <a:ln w="57150" cap="sq">
              <a:solidFill>
                <a:srgbClr val="32DAC8"/>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7F29D90A-2C66-4722-B614-52FCC428232A}"/>
                </a:ext>
              </a:extLst>
            </p:cNvPr>
            <p:cNvCxnSpPr>
              <a:cxnSpLocks/>
            </p:cNvCxnSpPr>
            <p:nvPr/>
          </p:nvCxnSpPr>
          <p:spPr>
            <a:xfrm flipH="1">
              <a:off x="416092" y="1456461"/>
              <a:ext cx="2987507" cy="0"/>
            </a:xfrm>
            <a:prstGeom prst="line">
              <a:avLst/>
            </a:prstGeom>
            <a:ln w="57150" cap="sq">
              <a:solidFill>
                <a:srgbClr val="32DAC8"/>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98078977-D012-4673-A3CC-42C40C47495F}"/>
                </a:ext>
              </a:extLst>
            </p:cNvPr>
            <p:cNvCxnSpPr>
              <a:cxnSpLocks/>
            </p:cNvCxnSpPr>
            <p:nvPr/>
          </p:nvCxnSpPr>
          <p:spPr>
            <a:xfrm flipH="1">
              <a:off x="416092" y="1471891"/>
              <a:ext cx="0" cy="4579347"/>
            </a:xfrm>
            <a:prstGeom prst="line">
              <a:avLst/>
            </a:prstGeom>
            <a:ln w="57150" cap="sq">
              <a:solidFill>
                <a:srgbClr val="32DAC8"/>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3E95218A-5C63-4BF8-AB27-0ECDF363AA1C}"/>
                </a:ext>
              </a:extLst>
            </p:cNvPr>
            <p:cNvCxnSpPr>
              <a:cxnSpLocks/>
            </p:cNvCxnSpPr>
            <p:nvPr/>
          </p:nvCxnSpPr>
          <p:spPr>
            <a:xfrm flipH="1">
              <a:off x="416092" y="6031886"/>
              <a:ext cx="3148640" cy="19352"/>
            </a:xfrm>
            <a:prstGeom prst="line">
              <a:avLst/>
            </a:prstGeom>
            <a:ln w="57150" cap="sq">
              <a:solidFill>
                <a:srgbClr val="32DAC8"/>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ED3AAB96-0838-40A0-A001-FC0C7AA56312}"/>
                </a:ext>
              </a:extLst>
            </p:cNvPr>
            <p:cNvSpPr txBox="1"/>
            <p:nvPr/>
          </p:nvSpPr>
          <p:spPr>
            <a:xfrm>
              <a:off x="783352" y="2774955"/>
              <a:ext cx="1549624" cy="137705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R="0" lvl="0" indent="0" algn="ctr" fontAlgn="auto">
                <a:lnSpc>
                  <a:spcPct val="100000"/>
                </a:lnSpc>
                <a:spcBef>
                  <a:spcPts val="0"/>
                </a:spcBef>
                <a:spcAft>
                  <a:spcPts val="0"/>
                </a:spcAft>
                <a:buClrTx/>
                <a:buSzTx/>
                <a:buFontTx/>
                <a:buNone/>
                <a:tabLst/>
                <a:defRPr kumimoji="0" sz="1600" b="0" i="0" u="none" strike="noStrike" cap="none" spc="0" normalizeH="0" baseline="0">
                  <a:ln>
                    <a:noFill/>
                  </a:ln>
                  <a:solidFill>
                    <a:prstClr val="white"/>
                  </a:solidFill>
                  <a:effectLst/>
                  <a:uLnTx/>
                  <a:uFillTx/>
                  <a:latin typeface="+mj-l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1600" b="0" i="0" u="none" strike="noStrike" kern="1200" cap="none" spc="0" normalizeH="0" baseline="0" noProof="0">
                  <a:ln>
                    <a:noFill/>
                  </a:ln>
                  <a:solidFill>
                    <a:prstClr val="white"/>
                  </a:solidFill>
                  <a:effectLst/>
                  <a:uLnTx/>
                  <a:uFillTx/>
                  <a:latin typeface="MetricHPE"/>
                  <a:ea typeface="+mn-ea"/>
                  <a:cs typeface="+mn-cs"/>
                </a:rPr>
                <a:t>SECURITY</a:t>
              </a:r>
            </a:p>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MetricHPE"/>
                <a:ea typeface="+mn-ea"/>
                <a:cs typeface="+mn-cs"/>
              </a:endParaRPr>
            </a:p>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MetricHPE"/>
                <a:ea typeface="+mn-ea"/>
                <a:cs typeface="+mn-cs"/>
              </a:endParaRP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1600" b="0" i="0" u="none" strike="noStrike" kern="1200" cap="none" spc="0" normalizeH="0" baseline="0" noProof="0">
                  <a:ln>
                    <a:noFill/>
                  </a:ln>
                  <a:solidFill>
                    <a:prstClr val="white"/>
                  </a:solidFill>
                  <a:effectLst/>
                  <a:uLnTx/>
                  <a:uFillTx/>
                  <a:latin typeface="MetricHPE"/>
                  <a:ea typeface="+mn-ea"/>
                  <a:cs typeface="+mn-cs"/>
                </a:rPr>
                <a:t>COMPLIANCE</a:t>
              </a:r>
            </a:p>
          </p:txBody>
        </p:sp>
        <p:cxnSp>
          <p:nvCxnSpPr>
            <p:cNvPr id="70" name="Straight Connector 69">
              <a:extLst>
                <a:ext uri="{FF2B5EF4-FFF2-40B4-BE49-F238E27FC236}">
                  <a16:creationId xmlns:a16="http://schemas.microsoft.com/office/drawing/2014/main" id="{31EC2116-9181-438F-B557-8E7828BC8567}"/>
                </a:ext>
              </a:extLst>
            </p:cNvPr>
            <p:cNvCxnSpPr>
              <a:cxnSpLocks/>
            </p:cNvCxnSpPr>
            <p:nvPr/>
          </p:nvCxnSpPr>
          <p:spPr>
            <a:xfrm>
              <a:off x="1237731" y="3448870"/>
              <a:ext cx="640866" cy="0"/>
            </a:xfrm>
            <a:prstGeom prst="line">
              <a:avLst/>
            </a:prstGeom>
            <a:ln w="38100">
              <a:solidFill>
                <a:srgbClr val="01A982"/>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30EAD721-6229-4DF3-A90B-357331D2E154}"/>
                </a:ext>
              </a:extLst>
            </p:cNvPr>
            <p:cNvCxnSpPr>
              <a:cxnSpLocks/>
            </p:cNvCxnSpPr>
            <p:nvPr/>
          </p:nvCxnSpPr>
          <p:spPr>
            <a:xfrm>
              <a:off x="6980887" y="5441863"/>
              <a:ext cx="3753031" cy="0"/>
            </a:xfrm>
            <a:prstGeom prst="line">
              <a:avLst/>
            </a:prstGeom>
            <a:noFill/>
            <a:ln w="28575">
              <a:solidFill>
                <a:srgbClr val="01A982"/>
              </a:solidFill>
              <a:prstDash val="sysDash"/>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CEF4EC2-0033-4DF4-97DA-AD0A1B1BEA22}"/>
                </a:ext>
              </a:extLst>
            </p:cNvPr>
            <p:cNvCxnSpPr>
              <a:cxnSpLocks/>
            </p:cNvCxnSpPr>
            <p:nvPr/>
          </p:nvCxnSpPr>
          <p:spPr>
            <a:xfrm>
              <a:off x="1405841" y="5441865"/>
              <a:ext cx="3807663" cy="0"/>
            </a:xfrm>
            <a:prstGeom prst="line">
              <a:avLst/>
            </a:prstGeom>
            <a:noFill/>
            <a:ln w="28575">
              <a:solidFill>
                <a:srgbClr val="01A982"/>
              </a:solidFill>
              <a:prstDash val="sysDash"/>
            </a:ln>
          </p:spPr>
          <p:style>
            <a:lnRef idx="1">
              <a:schemeClr val="accent1"/>
            </a:lnRef>
            <a:fillRef idx="0">
              <a:schemeClr val="accent1"/>
            </a:fillRef>
            <a:effectRef idx="0">
              <a:schemeClr val="accent1"/>
            </a:effectRef>
            <a:fontRef idx="minor">
              <a:schemeClr val="tx1"/>
            </a:fontRef>
          </p:style>
        </p:cxnSp>
        <p:sp>
          <p:nvSpPr>
            <p:cNvPr id="74" name="Freeform 22">
              <a:extLst>
                <a:ext uri="{FF2B5EF4-FFF2-40B4-BE49-F238E27FC236}">
                  <a16:creationId xmlns:a16="http://schemas.microsoft.com/office/drawing/2014/main" id="{768EEC47-6009-4CAA-9C3F-F2EF1E5201C1}"/>
                </a:ext>
              </a:extLst>
            </p:cNvPr>
            <p:cNvSpPr>
              <a:spLocks noChangeAspect="1" noEditPoints="1"/>
            </p:cNvSpPr>
            <p:nvPr/>
          </p:nvSpPr>
          <p:spPr bwMode="auto">
            <a:xfrm>
              <a:off x="10904787" y="5254107"/>
              <a:ext cx="493834" cy="372864"/>
            </a:xfrm>
            <a:custGeom>
              <a:avLst/>
              <a:gdLst>
                <a:gd name="T0" fmla="*/ 120 w 144"/>
                <a:gd name="T1" fmla="*/ 24 h 108"/>
                <a:gd name="T2" fmla="*/ 92 w 144"/>
                <a:gd name="T3" fmla="*/ 0 h 108"/>
                <a:gd name="T4" fmla="*/ 70 w 144"/>
                <a:gd name="T5" fmla="*/ 0 h 108"/>
                <a:gd name="T6" fmla="*/ 42 w 144"/>
                <a:gd name="T7" fmla="*/ 24 h 108"/>
                <a:gd name="T8" fmla="*/ 30 w 144"/>
                <a:gd name="T9" fmla="*/ 24 h 108"/>
                <a:gd name="T10" fmla="*/ 0 w 144"/>
                <a:gd name="T11" fmla="*/ 54 h 108"/>
                <a:gd name="T12" fmla="*/ 26 w 144"/>
                <a:gd name="T13" fmla="*/ 84 h 108"/>
                <a:gd name="T14" fmla="*/ 54 w 144"/>
                <a:gd name="T15" fmla="*/ 108 h 108"/>
                <a:gd name="T16" fmla="*/ 76 w 144"/>
                <a:gd name="T17" fmla="*/ 108 h 108"/>
                <a:gd name="T18" fmla="*/ 104 w 144"/>
                <a:gd name="T19" fmla="*/ 84 h 108"/>
                <a:gd name="T20" fmla="*/ 114 w 144"/>
                <a:gd name="T21" fmla="*/ 84 h 108"/>
                <a:gd name="T22" fmla="*/ 144 w 144"/>
                <a:gd name="T23" fmla="*/ 54 h 108"/>
                <a:gd name="T24" fmla="*/ 120 w 144"/>
                <a:gd name="T25" fmla="*/ 24 h 108"/>
                <a:gd name="T26" fmla="*/ 114 w 144"/>
                <a:gd name="T27" fmla="*/ 76 h 108"/>
                <a:gd name="T28" fmla="*/ 68 w 144"/>
                <a:gd name="T29" fmla="*/ 76 h 108"/>
                <a:gd name="T30" fmla="*/ 68 w 144"/>
                <a:gd name="T31" fmla="*/ 84 h 108"/>
                <a:gd name="T32" fmla="*/ 96 w 144"/>
                <a:gd name="T33" fmla="*/ 84 h 108"/>
                <a:gd name="T34" fmla="*/ 76 w 144"/>
                <a:gd name="T35" fmla="*/ 100 h 108"/>
                <a:gd name="T36" fmla="*/ 54 w 144"/>
                <a:gd name="T37" fmla="*/ 100 h 108"/>
                <a:gd name="T38" fmla="*/ 34 w 144"/>
                <a:gd name="T39" fmla="*/ 80 h 108"/>
                <a:gd name="T40" fmla="*/ 34 w 144"/>
                <a:gd name="T41" fmla="*/ 76 h 108"/>
                <a:gd name="T42" fmla="*/ 30 w 144"/>
                <a:gd name="T43" fmla="*/ 76 h 108"/>
                <a:gd name="T44" fmla="*/ 8 w 144"/>
                <a:gd name="T45" fmla="*/ 54 h 108"/>
                <a:gd name="T46" fmla="*/ 30 w 144"/>
                <a:gd name="T47" fmla="*/ 32 h 108"/>
                <a:gd name="T48" fmla="*/ 76 w 144"/>
                <a:gd name="T49" fmla="*/ 32 h 108"/>
                <a:gd name="T50" fmla="*/ 76 w 144"/>
                <a:gd name="T51" fmla="*/ 24 h 108"/>
                <a:gd name="T52" fmla="*/ 50 w 144"/>
                <a:gd name="T53" fmla="*/ 24 h 108"/>
                <a:gd name="T54" fmla="*/ 70 w 144"/>
                <a:gd name="T55" fmla="*/ 8 h 108"/>
                <a:gd name="T56" fmla="*/ 92 w 144"/>
                <a:gd name="T57" fmla="*/ 8 h 108"/>
                <a:gd name="T58" fmla="*/ 112 w 144"/>
                <a:gd name="T59" fmla="*/ 28 h 108"/>
                <a:gd name="T60" fmla="*/ 112 w 144"/>
                <a:gd name="T61" fmla="*/ 32 h 108"/>
                <a:gd name="T62" fmla="*/ 116 w 144"/>
                <a:gd name="T63" fmla="*/ 32 h 108"/>
                <a:gd name="T64" fmla="*/ 136 w 144"/>
                <a:gd name="T65" fmla="*/ 54 h 108"/>
                <a:gd name="T66" fmla="*/ 114 w 144"/>
                <a:gd name="T67" fmla="*/ 7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4" h="108">
                  <a:moveTo>
                    <a:pt x="120" y="24"/>
                  </a:moveTo>
                  <a:cubicBezTo>
                    <a:pt x="118" y="11"/>
                    <a:pt x="106" y="0"/>
                    <a:pt x="92" y="0"/>
                  </a:cubicBezTo>
                  <a:cubicBezTo>
                    <a:pt x="70" y="0"/>
                    <a:pt x="70" y="0"/>
                    <a:pt x="70" y="0"/>
                  </a:cubicBezTo>
                  <a:cubicBezTo>
                    <a:pt x="56" y="0"/>
                    <a:pt x="44" y="10"/>
                    <a:pt x="42" y="24"/>
                  </a:cubicBezTo>
                  <a:cubicBezTo>
                    <a:pt x="30" y="24"/>
                    <a:pt x="30" y="24"/>
                    <a:pt x="30" y="24"/>
                  </a:cubicBezTo>
                  <a:cubicBezTo>
                    <a:pt x="13" y="24"/>
                    <a:pt x="0" y="37"/>
                    <a:pt x="0" y="54"/>
                  </a:cubicBezTo>
                  <a:cubicBezTo>
                    <a:pt x="0" y="69"/>
                    <a:pt x="11" y="82"/>
                    <a:pt x="26" y="84"/>
                  </a:cubicBezTo>
                  <a:cubicBezTo>
                    <a:pt x="28" y="97"/>
                    <a:pt x="40" y="108"/>
                    <a:pt x="54" y="108"/>
                  </a:cubicBezTo>
                  <a:cubicBezTo>
                    <a:pt x="76" y="108"/>
                    <a:pt x="76" y="108"/>
                    <a:pt x="76" y="108"/>
                  </a:cubicBezTo>
                  <a:cubicBezTo>
                    <a:pt x="90" y="108"/>
                    <a:pt x="102" y="98"/>
                    <a:pt x="104" y="84"/>
                  </a:cubicBezTo>
                  <a:cubicBezTo>
                    <a:pt x="114" y="84"/>
                    <a:pt x="114" y="84"/>
                    <a:pt x="114" y="84"/>
                  </a:cubicBezTo>
                  <a:cubicBezTo>
                    <a:pt x="131" y="84"/>
                    <a:pt x="144" y="71"/>
                    <a:pt x="144" y="54"/>
                  </a:cubicBezTo>
                  <a:cubicBezTo>
                    <a:pt x="144" y="40"/>
                    <a:pt x="134" y="27"/>
                    <a:pt x="120" y="24"/>
                  </a:cubicBezTo>
                  <a:close/>
                  <a:moveTo>
                    <a:pt x="114" y="76"/>
                  </a:moveTo>
                  <a:cubicBezTo>
                    <a:pt x="68" y="76"/>
                    <a:pt x="68" y="76"/>
                    <a:pt x="68" y="76"/>
                  </a:cubicBezTo>
                  <a:cubicBezTo>
                    <a:pt x="68" y="84"/>
                    <a:pt x="68" y="84"/>
                    <a:pt x="68" y="84"/>
                  </a:cubicBezTo>
                  <a:cubicBezTo>
                    <a:pt x="96" y="84"/>
                    <a:pt x="96" y="84"/>
                    <a:pt x="96" y="84"/>
                  </a:cubicBezTo>
                  <a:cubicBezTo>
                    <a:pt x="94" y="93"/>
                    <a:pt x="86" y="100"/>
                    <a:pt x="76" y="100"/>
                  </a:cubicBezTo>
                  <a:cubicBezTo>
                    <a:pt x="54" y="100"/>
                    <a:pt x="54" y="100"/>
                    <a:pt x="54" y="100"/>
                  </a:cubicBezTo>
                  <a:cubicBezTo>
                    <a:pt x="43" y="100"/>
                    <a:pt x="34" y="91"/>
                    <a:pt x="34" y="80"/>
                  </a:cubicBezTo>
                  <a:cubicBezTo>
                    <a:pt x="34" y="76"/>
                    <a:pt x="34" y="76"/>
                    <a:pt x="34" y="76"/>
                  </a:cubicBezTo>
                  <a:cubicBezTo>
                    <a:pt x="30" y="76"/>
                    <a:pt x="30" y="76"/>
                    <a:pt x="30" y="76"/>
                  </a:cubicBezTo>
                  <a:cubicBezTo>
                    <a:pt x="18" y="76"/>
                    <a:pt x="8" y="66"/>
                    <a:pt x="8" y="54"/>
                  </a:cubicBezTo>
                  <a:cubicBezTo>
                    <a:pt x="8" y="42"/>
                    <a:pt x="18" y="32"/>
                    <a:pt x="30" y="32"/>
                  </a:cubicBezTo>
                  <a:cubicBezTo>
                    <a:pt x="76" y="32"/>
                    <a:pt x="76" y="32"/>
                    <a:pt x="76" y="32"/>
                  </a:cubicBezTo>
                  <a:cubicBezTo>
                    <a:pt x="76" y="24"/>
                    <a:pt x="76" y="24"/>
                    <a:pt x="76" y="24"/>
                  </a:cubicBezTo>
                  <a:cubicBezTo>
                    <a:pt x="50" y="24"/>
                    <a:pt x="50" y="24"/>
                    <a:pt x="50" y="24"/>
                  </a:cubicBezTo>
                  <a:cubicBezTo>
                    <a:pt x="52" y="15"/>
                    <a:pt x="60" y="8"/>
                    <a:pt x="70" y="8"/>
                  </a:cubicBezTo>
                  <a:cubicBezTo>
                    <a:pt x="92" y="8"/>
                    <a:pt x="92" y="8"/>
                    <a:pt x="92" y="8"/>
                  </a:cubicBezTo>
                  <a:cubicBezTo>
                    <a:pt x="103" y="8"/>
                    <a:pt x="112" y="17"/>
                    <a:pt x="112" y="28"/>
                  </a:cubicBezTo>
                  <a:cubicBezTo>
                    <a:pt x="112" y="32"/>
                    <a:pt x="112" y="32"/>
                    <a:pt x="112" y="32"/>
                  </a:cubicBezTo>
                  <a:cubicBezTo>
                    <a:pt x="116" y="32"/>
                    <a:pt x="116" y="32"/>
                    <a:pt x="116" y="32"/>
                  </a:cubicBezTo>
                  <a:cubicBezTo>
                    <a:pt x="127" y="33"/>
                    <a:pt x="136" y="43"/>
                    <a:pt x="136" y="54"/>
                  </a:cubicBezTo>
                  <a:cubicBezTo>
                    <a:pt x="136" y="66"/>
                    <a:pt x="126" y="76"/>
                    <a:pt x="114" y="7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etricHPE"/>
                <a:ea typeface="+mn-ea"/>
                <a:cs typeface="+mn-cs"/>
              </a:endParaRPr>
            </a:p>
          </p:txBody>
        </p:sp>
        <p:pic>
          <p:nvPicPr>
            <p:cNvPr id="75" name="Picture 74" descr="Servers_white.emf">
              <a:extLst>
                <a:ext uri="{FF2B5EF4-FFF2-40B4-BE49-F238E27FC236}">
                  <a16:creationId xmlns:a16="http://schemas.microsoft.com/office/drawing/2014/main" id="{2D9F0645-1AFE-499B-BE8D-555CC67D91C3}"/>
                </a:ext>
              </a:extLst>
            </p:cNvPr>
            <p:cNvPicPr preferRelativeResize="0">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910458" y="5272581"/>
              <a:ext cx="373476" cy="354390"/>
            </a:xfrm>
            <a:prstGeom prst="rect">
              <a:avLst/>
            </a:prstGeom>
          </p:spPr>
        </p:pic>
        <p:pic>
          <p:nvPicPr>
            <p:cNvPr id="76" name="Picture 75" descr="Servers_white.emf">
              <a:extLst>
                <a:ext uri="{FF2B5EF4-FFF2-40B4-BE49-F238E27FC236}">
                  <a16:creationId xmlns:a16="http://schemas.microsoft.com/office/drawing/2014/main" id="{48E29F54-BA9C-418F-95A0-DC8579EBE4E8}"/>
                </a:ext>
              </a:extLst>
            </p:cNvPr>
            <p:cNvPicPr preferRelativeResize="0">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436541" y="5272581"/>
              <a:ext cx="373476" cy="354390"/>
            </a:xfrm>
            <a:prstGeom prst="rect">
              <a:avLst/>
            </a:prstGeom>
          </p:spPr>
        </p:pic>
        <p:pic>
          <p:nvPicPr>
            <p:cNvPr id="77" name="Picture 76" descr="Servers_white.emf">
              <a:extLst>
                <a:ext uri="{FF2B5EF4-FFF2-40B4-BE49-F238E27FC236}">
                  <a16:creationId xmlns:a16="http://schemas.microsoft.com/office/drawing/2014/main" id="{253D243F-9C1A-47B1-B802-CE1CBD44104A}"/>
                </a:ext>
              </a:extLst>
            </p:cNvPr>
            <p:cNvPicPr preferRelativeResize="0">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384374" y="5272581"/>
              <a:ext cx="373476" cy="354390"/>
            </a:xfrm>
            <a:prstGeom prst="rect">
              <a:avLst/>
            </a:prstGeom>
          </p:spPr>
        </p:pic>
        <p:pic>
          <p:nvPicPr>
            <p:cNvPr id="78" name="Picture 77" descr="Networking_white.emf">
              <a:extLst>
                <a:ext uri="{FF2B5EF4-FFF2-40B4-BE49-F238E27FC236}">
                  <a16:creationId xmlns:a16="http://schemas.microsoft.com/office/drawing/2014/main" id="{51E47A9A-344F-426A-9DEB-42365494FB7B}"/>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878329" y="5218410"/>
              <a:ext cx="374904" cy="444258"/>
            </a:xfrm>
            <a:prstGeom prst="rect">
              <a:avLst/>
            </a:prstGeom>
          </p:spPr>
        </p:pic>
        <p:sp>
          <p:nvSpPr>
            <p:cNvPr id="50" name="Rectangle 49">
              <a:extLst>
                <a:ext uri="{FF2B5EF4-FFF2-40B4-BE49-F238E27FC236}">
                  <a16:creationId xmlns:a16="http://schemas.microsoft.com/office/drawing/2014/main" id="{EE20BE55-2B9A-4849-97A4-72F5A9EDE865}"/>
                </a:ext>
              </a:extLst>
            </p:cNvPr>
            <p:cNvSpPr/>
            <p:nvPr/>
          </p:nvSpPr>
          <p:spPr bwMode="ltGray">
            <a:xfrm>
              <a:off x="2496827" y="1820383"/>
              <a:ext cx="7198347" cy="496787"/>
            </a:xfrm>
            <a:prstGeom prst="rect">
              <a:avLst/>
            </a:prstGeom>
            <a:solidFill>
              <a:schemeClr val="accent1">
                <a:alpha val="4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all" spc="100" normalizeH="0" baseline="0" noProof="0">
                  <a:ln>
                    <a:noFill/>
                  </a:ln>
                  <a:solidFill>
                    <a:srgbClr val="FFFFFF"/>
                  </a:solidFill>
                  <a:effectLst/>
                  <a:uLnTx/>
                  <a:uFillTx/>
                  <a:latin typeface="MetricHPE"/>
                  <a:ea typeface="+mn-ea"/>
                  <a:cs typeface="+mn-cs"/>
                </a:rPr>
                <a:t>Analytics </a:t>
              </a:r>
              <a:r>
                <a:rPr kumimoji="0" lang="en-US" sz="2000" b="0" i="0" u="none" strike="noStrike" kern="1200" cap="all" spc="100" normalizeH="0" baseline="0" noProof="0">
                  <a:ln>
                    <a:noFill/>
                  </a:ln>
                  <a:solidFill>
                    <a:prstClr val="white">
                      <a:lumMod val="65000"/>
                    </a:prstClr>
                  </a:solidFill>
                  <a:effectLst/>
                  <a:uLnTx/>
                  <a:uFillTx/>
                  <a:latin typeface="MetricHPE"/>
                  <a:ea typeface="+mn-ea"/>
                  <a:cs typeface="Arial" panose="020B0604020202020204" pitchFamily="34" charset="0"/>
                </a:rPr>
                <a:t>|</a:t>
              </a:r>
              <a:r>
                <a:rPr kumimoji="0" lang="en-US" sz="2000" b="1" i="0" u="none" strike="noStrike" kern="1200" cap="all" spc="100" normalizeH="0" baseline="0" noProof="0">
                  <a:ln>
                    <a:noFill/>
                  </a:ln>
                  <a:solidFill>
                    <a:srgbClr val="FFFFFF"/>
                  </a:solidFill>
                  <a:effectLst/>
                  <a:uLnTx/>
                  <a:uFillTx/>
                  <a:latin typeface="MetricHPE"/>
                  <a:ea typeface="+mn-ea"/>
                  <a:cs typeface="Arial" panose="020B0604020202020204" pitchFamily="34" charset="0"/>
                </a:rPr>
                <a:t> </a:t>
              </a:r>
              <a:r>
                <a:rPr kumimoji="0" lang="en-US" sz="2000" b="1" i="0" u="none" strike="noStrike" kern="1200" cap="all" spc="100" normalizeH="0" baseline="0" noProof="0">
                  <a:ln>
                    <a:noFill/>
                  </a:ln>
                  <a:solidFill>
                    <a:srgbClr val="FFFFFF"/>
                  </a:solidFill>
                  <a:effectLst/>
                  <a:uLnTx/>
                  <a:uFillTx/>
                  <a:latin typeface="MetricHPE"/>
                  <a:ea typeface="+mn-ea"/>
                  <a:cs typeface="+mn-cs"/>
                </a:rPr>
                <a:t>AI</a:t>
              </a:r>
              <a:r>
                <a:rPr kumimoji="0" lang="en-US" sz="2000" b="1" i="0" u="none" strike="noStrike" kern="1200" cap="all" spc="100" normalizeH="0" baseline="0" noProof="0">
                  <a:ln>
                    <a:noFill/>
                  </a:ln>
                  <a:solidFill>
                    <a:srgbClr val="FFFFFF"/>
                  </a:solidFill>
                  <a:effectLst/>
                  <a:uLnTx/>
                  <a:uFillTx/>
                  <a:latin typeface="MetricHPE"/>
                  <a:ea typeface="+mn-ea"/>
                  <a:cs typeface="Arial" panose="020B0604020202020204" pitchFamily="34" charset="0"/>
                </a:rPr>
                <a:t> </a:t>
              </a:r>
              <a:r>
                <a:rPr kumimoji="0" lang="en-US" sz="2000" b="0" i="0" u="none" strike="noStrike" kern="1200" cap="all" spc="100" normalizeH="0" baseline="0" noProof="0">
                  <a:ln>
                    <a:noFill/>
                  </a:ln>
                  <a:solidFill>
                    <a:prstClr val="white">
                      <a:lumMod val="65000"/>
                    </a:prstClr>
                  </a:solidFill>
                  <a:effectLst/>
                  <a:uLnTx/>
                  <a:uFillTx/>
                  <a:latin typeface="MetricHPE"/>
                  <a:ea typeface="+mn-ea"/>
                  <a:cs typeface="Arial" panose="020B0604020202020204" pitchFamily="34" charset="0"/>
                </a:rPr>
                <a:t>|</a:t>
              </a:r>
              <a:r>
                <a:rPr kumimoji="0" lang="en-US" sz="2000" b="1" i="0" u="none" strike="noStrike" kern="1200" cap="all" spc="100" normalizeH="0" baseline="0" noProof="0">
                  <a:ln>
                    <a:noFill/>
                  </a:ln>
                  <a:solidFill>
                    <a:srgbClr val="FFFFFF"/>
                  </a:solidFill>
                  <a:effectLst/>
                  <a:uLnTx/>
                  <a:uFillTx/>
                  <a:latin typeface="MetricHPE"/>
                  <a:ea typeface="+mn-ea"/>
                  <a:cs typeface="Arial" panose="020B0604020202020204" pitchFamily="34" charset="0"/>
                </a:rPr>
                <a:t> </a:t>
              </a:r>
              <a:r>
                <a:rPr kumimoji="0" lang="en-US" sz="2000" b="1" i="0" u="none" strike="noStrike" kern="1200" cap="all" spc="100" normalizeH="0" baseline="0" noProof="0">
                  <a:ln>
                    <a:noFill/>
                  </a:ln>
                  <a:solidFill>
                    <a:srgbClr val="FFFFFF"/>
                  </a:solidFill>
                  <a:effectLst/>
                  <a:uLnTx/>
                  <a:uFillTx/>
                  <a:latin typeface="MetricHPE"/>
                  <a:ea typeface="+mn-ea"/>
                  <a:cs typeface="+mn-cs"/>
                </a:rPr>
                <a:t>Machine Learning</a:t>
              </a:r>
            </a:p>
          </p:txBody>
        </p:sp>
        <p:sp>
          <p:nvSpPr>
            <p:cNvPr id="51" name="TextBox 50">
              <a:extLst>
                <a:ext uri="{FF2B5EF4-FFF2-40B4-BE49-F238E27FC236}">
                  <a16:creationId xmlns:a16="http://schemas.microsoft.com/office/drawing/2014/main" id="{D57D6516-BE69-49F0-A6BD-A1854D0BAB29}"/>
                </a:ext>
              </a:extLst>
            </p:cNvPr>
            <p:cNvSpPr txBox="1"/>
            <p:nvPr/>
          </p:nvSpPr>
          <p:spPr>
            <a:xfrm>
              <a:off x="2496827" y="2463474"/>
              <a:ext cx="7198347" cy="673755"/>
            </a:xfrm>
            <a:prstGeom prst="rect">
              <a:avLst/>
            </a:prstGeom>
            <a:solidFill>
              <a:schemeClr val="accent1">
                <a:alpha val="4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defPPr>
                <a:defRPr lang="en-US"/>
              </a:defPPr>
              <a:lvl1pPr marR="0" lvl="0" indent="0" algn="ctr" fontAlgn="auto">
                <a:lnSpc>
                  <a:spcPct val="100000"/>
                </a:lnSpc>
                <a:spcBef>
                  <a:spcPts val="0"/>
                </a:spcBef>
                <a:spcAft>
                  <a:spcPts val="0"/>
                </a:spcAft>
                <a:buClrTx/>
                <a:buSzTx/>
                <a:buFontTx/>
                <a:buNone/>
                <a:tabLst/>
                <a:defRPr kumimoji="0" sz="1600" b="0" i="0" u="none" strike="noStrike" cap="none" spc="0" normalizeH="0" baseline="0">
                  <a:ln>
                    <a:noFill/>
                  </a:ln>
                  <a:solidFill>
                    <a:prstClr val="white"/>
                  </a:solidFill>
                  <a:effectLst/>
                  <a:uLnTx/>
                  <a:uFillTx/>
                  <a:latin typeface="+mj-l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all" spc="100" normalizeH="0" baseline="0" noProof="0">
                  <a:ln>
                    <a:noFill/>
                  </a:ln>
                  <a:solidFill>
                    <a:srgbClr val="FFFFFF"/>
                  </a:solidFill>
                  <a:effectLst/>
                  <a:uLnTx/>
                  <a:uFillTx/>
                  <a:latin typeface="MetricHPE"/>
                  <a:ea typeface="+mn-ea"/>
                  <a:cs typeface="+mn-cs"/>
                </a:rPr>
                <a:t>Workload Orchestration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MetricHPE"/>
                  <a:ea typeface="+mn-ea"/>
                  <a:cs typeface="+mn-cs"/>
                </a:rPr>
                <a:t>Bare metal  </a:t>
              </a:r>
              <a:r>
                <a:rPr kumimoji="0" lang="en-GB" sz="1400" b="0" i="0" u="none" strike="noStrike" kern="1200" cap="none" spc="0" normalizeH="0" baseline="0" noProof="0">
                  <a:ln>
                    <a:noFill/>
                  </a:ln>
                  <a:solidFill>
                    <a:prstClr val="white">
                      <a:lumMod val="65000"/>
                    </a:prstClr>
                  </a:solidFill>
                  <a:effectLst/>
                  <a:uLnTx/>
                  <a:uFillTx/>
                  <a:latin typeface="MetricHPE"/>
                  <a:ea typeface="+mn-ea"/>
                  <a:cs typeface="+mn-cs"/>
                </a:rPr>
                <a:t>|</a:t>
              </a:r>
              <a:r>
                <a:rPr kumimoji="0" lang="en-GB" sz="1400" b="0" i="0" u="none" strike="noStrike" kern="1200" cap="none" spc="0" normalizeH="0" baseline="0" noProof="0">
                  <a:ln>
                    <a:noFill/>
                  </a:ln>
                  <a:solidFill>
                    <a:prstClr val="white"/>
                  </a:solidFill>
                  <a:effectLst/>
                  <a:uLnTx/>
                  <a:uFillTx/>
                  <a:latin typeface="MetricHPE"/>
                  <a:ea typeface="+mn-ea"/>
                  <a:cs typeface="+mn-cs"/>
                </a:rPr>
                <a:t>  VMs  </a:t>
              </a:r>
              <a:r>
                <a:rPr kumimoji="0" lang="en-GB" sz="1400" b="0" i="0" u="none" strike="noStrike" kern="1200" cap="none" spc="0" normalizeH="0" baseline="0" noProof="0">
                  <a:ln>
                    <a:noFill/>
                  </a:ln>
                  <a:solidFill>
                    <a:prstClr val="white">
                      <a:lumMod val="65000"/>
                    </a:prstClr>
                  </a:solidFill>
                  <a:effectLst/>
                  <a:uLnTx/>
                  <a:uFillTx/>
                  <a:latin typeface="MetricHPE"/>
                  <a:ea typeface="+mn-ea"/>
                  <a:cs typeface="+mn-cs"/>
                </a:rPr>
                <a:t>|</a:t>
              </a:r>
              <a:r>
                <a:rPr kumimoji="0" lang="en-GB" sz="1400" b="0" i="0" u="none" strike="noStrike" kern="1200" cap="none" spc="0" normalizeH="0" baseline="0" noProof="0">
                  <a:ln>
                    <a:noFill/>
                  </a:ln>
                  <a:solidFill>
                    <a:prstClr val="white"/>
                  </a:solidFill>
                  <a:effectLst/>
                  <a:uLnTx/>
                  <a:uFillTx/>
                  <a:latin typeface="MetricHPE"/>
                  <a:ea typeface="+mn-ea"/>
                  <a:cs typeface="+mn-cs"/>
                </a:rPr>
                <a:t>  Containers </a:t>
              </a:r>
            </a:p>
          </p:txBody>
        </p:sp>
        <p:sp>
          <p:nvSpPr>
            <p:cNvPr id="52" name="TextBox 51">
              <a:extLst>
                <a:ext uri="{FF2B5EF4-FFF2-40B4-BE49-F238E27FC236}">
                  <a16:creationId xmlns:a16="http://schemas.microsoft.com/office/drawing/2014/main" id="{CE16928C-0BBB-426E-97DF-BF915C9877D3}"/>
                </a:ext>
              </a:extLst>
            </p:cNvPr>
            <p:cNvSpPr txBox="1"/>
            <p:nvPr/>
          </p:nvSpPr>
          <p:spPr>
            <a:xfrm>
              <a:off x="2496827" y="3283533"/>
              <a:ext cx="7198347" cy="496787"/>
            </a:xfrm>
            <a:prstGeom prst="rect">
              <a:avLst/>
            </a:prstGeom>
            <a:solidFill>
              <a:schemeClr val="accent1">
                <a:alpha val="4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defPPr>
                <a:defRPr lang="en-US"/>
              </a:defPPr>
              <a:lvl1pPr marR="0" lvl="0" indent="0" algn="ctr" fontAlgn="auto">
                <a:lnSpc>
                  <a:spcPct val="100000"/>
                </a:lnSpc>
                <a:spcBef>
                  <a:spcPts val="0"/>
                </a:spcBef>
                <a:spcAft>
                  <a:spcPts val="0"/>
                </a:spcAft>
                <a:buClrTx/>
                <a:buSzTx/>
                <a:buFontTx/>
                <a:buNone/>
                <a:tabLst/>
                <a:defRPr kumimoji="0" sz="1600" b="0" i="0" u="none" strike="noStrike" cap="none" spc="0" normalizeH="0" baseline="0">
                  <a:ln>
                    <a:noFill/>
                  </a:ln>
                  <a:solidFill>
                    <a:prstClr val="white"/>
                  </a:solidFill>
                  <a:effectLst/>
                  <a:uLnTx/>
                  <a:uFillTx/>
                  <a:latin typeface="+mj-l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all" spc="100" normalizeH="0" baseline="0" noProof="0" dirty="0">
                  <a:ln>
                    <a:noFill/>
                  </a:ln>
                  <a:solidFill>
                    <a:srgbClr val="FFFFFF"/>
                  </a:solidFill>
                  <a:effectLst/>
                  <a:uLnTx/>
                  <a:uFillTx/>
                  <a:latin typeface="MetricHPE"/>
                  <a:ea typeface="+mn-ea"/>
                  <a:cs typeface="+mn-cs"/>
                </a:rPr>
                <a:t>Data Management Services</a:t>
              </a:r>
            </a:p>
          </p:txBody>
        </p:sp>
        <p:grpSp>
          <p:nvGrpSpPr>
            <p:cNvPr id="10" name="Group 9">
              <a:extLst>
                <a:ext uri="{FF2B5EF4-FFF2-40B4-BE49-F238E27FC236}">
                  <a16:creationId xmlns:a16="http://schemas.microsoft.com/office/drawing/2014/main" id="{F9730A3F-93A9-4763-BD69-9114FCDD16B1}"/>
                </a:ext>
              </a:extLst>
            </p:cNvPr>
            <p:cNvGrpSpPr/>
            <p:nvPr/>
          </p:nvGrpSpPr>
          <p:grpSpPr>
            <a:xfrm>
              <a:off x="2496827" y="3926626"/>
              <a:ext cx="7198347" cy="496787"/>
              <a:chOff x="2488572" y="4012724"/>
              <a:chExt cx="7210959" cy="457200"/>
            </a:xfrm>
          </p:grpSpPr>
          <p:sp>
            <p:nvSpPr>
              <p:cNvPr id="53" name="TextBox 52">
                <a:extLst>
                  <a:ext uri="{FF2B5EF4-FFF2-40B4-BE49-F238E27FC236}">
                    <a16:creationId xmlns:a16="http://schemas.microsoft.com/office/drawing/2014/main" id="{16C50D49-4BA0-49DE-A641-C1240989B037}"/>
                  </a:ext>
                </a:extLst>
              </p:cNvPr>
              <p:cNvSpPr txBox="1"/>
              <p:nvPr/>
            </p:nvSpPr>
            <p:spPr>
              <a:xfrm>
                <a:off x="2488572" y="4012724"/>
                <a:ext cx="2319189" cy="457200"/>
              </a:xfrm>
              <a:prstGeom prst="rect">
                <a:avLst/>
              </a:prstGeom>
              <a:solidFill>
                <a:schemeClr val="accent1">
                  <a:alpha val="4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defPPr>
                  <a:defRPr lang="en-US"/>
                </a:defPPr>
                <a:lvl1pPr marR="0" lvl="0" indent="0" algn="ctr" fontAlgn="auto">
                  <a:lnSpc>
                    <a:spcPct val="100000"/>
                  </a:lnSpc>
                  <a:spcBef>
                    <a:spcPts val="0"/>
                  </a:spcBef>
                  <a:spcAft>
                    <a:spcPts val="0"/>
                  </a:spcAft>
                  <a:buClrTx/>
                  <a:buSzTx/>
                  <a:buFontTx/>
                  <a:buNone/>
                  <a:tabLst/>
                  <a:defRPr kumimoji="0" sz="1600" b="0" i="0" u="none" strike="noStrike" cap="none" spc="0" normalizeH="0" baseline="0">
                    <a:ln>
                      <a:noFill/>
                    </a:ln>
                    <a:solidFill>
                      <a:prstClr val="white"/>
                    </a:solidFill>
                    <a:effectLst/>
                    <a:uLnTx/>
                    <a:uFillTx/>
                    <a:latin typeface="+mj-l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all" spc="100" normalizeH="0" baseline="0" noProof="0">
                    <a:ln>
                      <a:noFill/>
                    </a:ln>
                    <a:solidFill>
                      <a:srgbClr val="FFFFFF"/>
                    </a:solidFill>
                    <a:effectLst/>
                    <a:uLnTx/>
                    <a:uFillTx/>
                    <a:latin typeface="MetricHPE"/>
                    <a:ea typeface="+mn-ea"/>
                    <a:cs typeface="+mn-cs"/>
                  </a:rPr>
                  <a:t>Networking</a:t>
                </a:r>
              </a:p>
            </p:txBody>
          </p:sp>
          <p:sp>
            <p:nvSpPr>
              <p:cNvPr id="54" name="TextBox 53">
                <a:extLst>
                  <a:ext uri="{FF2B5EF4-FFF2-40B4-BE49-F238E27FC236}">
                    <a16:creationId xmlns:a16="http://schemas.microsoft.com/office/drawing/2014/main" id="{797838E3-C651-48FA-B555-821431A52769}"/>
                  </a:ext>
                </a:extLst>
              </p:cNvPr>
              <p:cNvSpPr txBox="1"/>
              <p:nvPr/>
            </p:nvSpPr>
            <p:spPr>
              <a:xfrm>
                <a:off x="4934457" y="4012724"/>
                <a:ext cx="2319189" cy="457200"/>
              </a:xfrm>
              <a:prstGeom prst="rect">
                <a:avLst/>
              </a:prstGeom>
              <a:solidFill>
                <a:schemeClr val="accent1">
                  <a:alpha val="4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defPPr>
                  <a:defRPr lang="en-US"/>
                </a:defPPr>
                <a:lvl1pPr marR="0" lvl="0" indent="0" algn="ctr" fontAlgn="auto">
                  <a:lnSpc>
                    <a:spcPct val="100000"/>
                  </a:lnSpc>
                  <a:spcBef>
                    <a:spcPts val="0"/>
                  </a:spcBef>
                  <a:spcAft>
                    <a:spcPts val="0"/>
                  </a:spcAft>
                  <a:buClrTx/>
                  <a:buSzTx/>
                  <a:buFontTx/>
                  <a:buNone/>
                  <a:tabLst/>
                  <a:defRPr kumimoji="0" sz="1600" b="0" i="0" u="none" strike="noStrike" cap="none" spc="0" normalizeH="0" baseline="0">
                    <a:ln>
                      <a:noFill/>
                    </a:ln>
                    <a:solidFill>
                      <a:prstClr val="white"/>
                    </a:solidFill>
                    <a:effectLst/>
                    <a:uLnTx/>
                    <a:uFillTx/>
                    <a:latin typeface="+mj-l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all" spc="100" normalizeH="0" baseline="0" noProof="0" dirty="0">
                    <a:ln>
                      <a:noFill/>
                    </a:ln>
                    <a:solidFill>
                      <a:srgbClr val="FFFFFF"/>
                    </a:solidFill>
                    <a:effectLst/>
                    <a:uLnTx/>
                    <a:uFillTx/>
                    <a:latin typeface="MetricHPE"/>
                    <a:ea typeface="+mn-ea"/>
                    <a:cs typeface="+mn-cs"/>
                  </a:rPr>
                  <a:t>Compute</a:t>
                </a:r>
              </a:p>
            </p:txBody>
          </p:sp>
          <p:sp>
            <p:nvSpPr>
              <p:cNvPr id="55" name="TextBox 54">
                <a:extLst>
                  <a:ext uri="{FF2B5EF4-FFF2-40B4-BE49-F238E27FC236}">
                    <a16:creationId xmlns:a16="http://schemas.microsoft.com/office/drawing/2014/main" id="{ED169761-2178-4AA8-B22D-76E6D494FDA7}"/>
                  </a:ext>
                </a:extLst>
              </p:cNvPr>
              <p:cNvSpPr txBox="1"/>
              <p:nvPr/>
            </p:nvSpPr>
            <p:spPr>
              <a:xfrm>
                <a:off x="7380342" y="4012724"/>
                <a:ext cx="2319189" cy="457200"/>
              </a:xfrm>
              <a:prstGeom prst="rect">
                <a:avLst/>
              </a:prstGeom>
              <a:solidFill>
                <a:schemeClr val="accent1">
                  <a:alpha val="4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defPPr>
                  <a:defRPr lang="en-US"/>
                </a:defPPr>
                <a:lvl1pPr marR="0" lvl="0" indent="0" algn="ctr" fontAlgn="auto">
                  <a:lnSpc>
                    <a:spcPct val="100000"/>
                  </a:lnSpc>
                  <a:spcBef>
                    <a:spcPts val="0"/>
                  </a:spcBef>
                  <a:spcAft>
                    <a:spcPts val="0"/>
                  </a:spcAft>
                  <a:buClrTx/>
                  <a:buSzTx/>
                  <a:buFontTx/>
                  <a:buNone/>
                  <a:tabLst/>
                  <a:defRPr kumimoji="0" sz="1600" b="0" i="0" u="none" strike="noStrike" cap="none" spc="0" normalizeH="0" baseline="0">
                    <a:ln>
                      <a:noFill/>
                    </a:ln>
                    <a:solidFill>
                      <a:prstClr val="white"/>
                    </a:solidFill>
                    <a:effectLst/>
                    <a:uLnTx/>
                    <a:uFillTx/>
                    <a:latin typeface="+mj-l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all" spc="100" normalizeH="0" baseline="0" noProof="0">
                    <a:ln>
                      <a:noFill/>
                    </a:ln>
                    <a:solidFill>
                      <a:srgbClr val="FFFFFF"/>
                    </a:solidFill>
                    <a:effectLst/>
                    <a:uLnTx/>
                    <a:uFillTx/>
                    <a:latin typeface="MetricHPE"/>
                    <a:ea typeface="+mn-ea"/>
                    <a:cs typeface="+mn-cs"/>
                  </a:rPr>
                  <a:t>Storage</a:t>
                </a:r>
              </a:p>
            </p:txBody>
          </p:sp>
        </p:grpSp>
        <p:sp>
          <p:nvSpPr>
            <p:cNvPr id="79" name="TextBox 78">
              <a:extLst>
                <a:ext uri="{FF2B5EF4-FFF2-40B4-BE49-F238E27FC236}">
                  <a16:creationId xmlns:a16="http://schemas.microsoft.com/office/drawing/2014/main" id="{186E2A53-DBCB-4453-90A8-CF9E1E2C293E}"/>
                </a:ext>
              </a:extLst>
            </p:cNvPr>
            <p:cNvSpPr txBox="1"/>
            <p:nvPr/>
          </p:nvSpPr>
          <p:spPr>
            <a:xfrm>
              <a:off x="2496827" y="4569718"/>
              <a:ext cx="7198347" cy="496787"/>
            </a:xfrm>
            <a:prstGeom prst="rect">
              <a:avLst/>
            </a:prstGeom>
            <a:solidFill>
              <a:srgbClr val="01A982">
                <a:alpha val="40000"/>
              </a:srgbClr>
            </a:solidFill>
            <a:ln w="38100">
              <a:solidFill>
                <a:srgbClr val="01A982"/>
              </a:solid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defPPr>
                <a:defRPr lang="en-US"/>
              </a:defPPr>
              <a:lvl1pPr marR="0" lvl="0" indent="0" algn="ctr" fontAlgn="auto">
                <a:lnSpc>
                  <a:spcPct val="100000"/>
                </a:lnSpc>
                <a:spcBef>
                  <a:spcPts val="0"/>
                </a:spcBef>
                <a:spcAft>
                  <a:spcPts val="0"/>
                </a:spcAft>
                <a:buClrTx/>
                <a:buSzTx/>
                <a:buFontTx/>
                <a:buNone/>
                <a:tabLst/>
                <a:defRPr kumimoji="0" sz="1600" b="0" i="0" u="none" strike="noStrike" cap="none" spc="0" normalizeH="0" baseline="0">
                  <a:ln>
                    <a:noFill/>
                  </a:ln>
                  <a:solidFill>
                    <a:prstClr val="white"/>
                  </a:solidFill>
                  <a:effectLst/>
                  <a:uLnTx/>
                  <a:uFillTx/>
                  <a:latin typeface="+mj-l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all" spc="100" normalizeH="0" baseline="0" noProof="0">
                  <a:ln>
                    <a:noFill/>
                  </a:ln>
                  <a:solidFill>
                    <a:srgbClr val="FFFFFF"/>
                  </a:solidFill>
                  <a:effectLst/>
                  <a:uLnTx/>
                  <a:uFillTx/>
                  <a:latin typeface="MetricHPE"/>
                  <a:ea typeface="+mn-ea"/>
                  <a:cs typeface="+mn-cs"/>
                </a:rPr>
                <a:t>HPE GreenLake Cloud Platform</a:t>
              </a:r>
            </a:p>
          </p:txBody>
        </p:sp>
        <p:sp>
          <p:nvSpPr>
            <p:cNvPr id="41" name="TextBox 40">
              <a:extLst>
                <a:ext uri="{FF2B5EF4-FFF2-40B4-BE49-F238E27FC236}">
                  <a16:creationId xmlns:a16="http://schemas.microsoft.com/office/drawing/2014/main" id="{9E13E475-C0DF-4088-BB19-B9D0655D626B}"/>
                </a:ext>
              </a:extLst>
            </p:cNvPr>
            <p:cNvSpPr txBox="1"/>
            <p:nvPr/>
          </p:nvSpPr>
          <p:spPr>
            <a:xfrm>
              <a:off x="9838969" y="4461560"/>
              <a:ext cx="1549624" cy="66916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R="0" lvl="0" indent="0" algn="ctr" fontAlgn="auto">
                <a:lnSpc>
                  <a:spcPct val="100000"/>
                </a:lnSpc>
                <a:spcBef>
                  <a:spcPts val="0"/>
                </a:spcBef>
                <a:spcAft>
                  <a:spcPts val="0"/>
                </a:spcAft>
                <a:buClrTx/>
                <a:buSzTx/>
                <a:buFontTx/>
                <a:buNone/>
                <a:tabLst/>
                <a:defRPr kumimoji="0" sz="1600" b="0" i="0" u="none" strike="noStrike" cap="none" spc="0" normalizeH="0" baseline="0">
                  <a:ln>
                    <a:noFill/>
                  </a:ln>
                  <a:solidFill>
                    <a:prstClr val="white"/>
                  </a:solidFill>
                  <a:effectLst/>
                  <a:uLnTx/>
                  <a:uFillTx/>
                  <a:latin typeface="+mj-l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1600" b="0" i="0" u="none" strike="noStrike" kern="1200" cap="none" spc="0" normalizeH="0" baseline="0" noProof="0">
                  <a:ln>
                    <a:noFill/>
                  </a:ln>
                  <a:solidFill>
                    <a:prstClr val="white"/>
                  </a:solidFill>
                  <a:effectLst/>
                  <a:uLnTx/>
                  <a:uFillTx/>
                  <a:latin typeface="MetricHPE"/>
                  <a:ea typeface="+mn-ea"/>
                  <a:cs typeface="+mn-cs"/>
                </a:rPr>
                <a:t>SUPPORT</a:t>
              </a:r>
            </a:p>
          </p:txBody>
        </p:sp>
        <p:cxnSp>
          <p:nvCxnSpPr>
            <p:cNvPr id="42" name="Straight Connector 41">
              <a:extLst>
                <a:ext uri="{FF2B5EF4-FFF2-40B4-BE49-F238E27FC236}">
                  <a16:creationId xmlns:a16="http://schemas.microsoft.com/office/drawing/2014/main" id="{1E8718CE-2D98-433A-AE55-7149B2578C33}"/>
                </a:ext>
              </a:extLst>
            </p:cNvPr>
            <p:cNvCxnSpPr>
              <a:cxnSpLocks/>
            </p:cNvCxnSpPr>
            <p:nvPr/>
          </p:nvCxnSpPr>
          <p:spPr>
            <a:xfrm>
              <a:off x="10252754" y="4361383"/>
              <a:ext cx="722054" cy="0"/>
            </a:xfrm>
            <a:prstGeom prst="line">
              <a:avLst/>
            </a:prstGeom>
            <a:ln w="38100">
              <a:solidFill>
                <a:srgbClr val="01A982"/>
              </a:solidFill>
            </a:ln>
          </p:spPr>
          <p:style>
            <a:lnRef idx="1">
              <a:schemeClr val="accent1"/>
            </a:lnRef>
            <a:fillRef idx="0">
              <a:schemeClr val="accent1"/>
            </a:fillRef>
            <a:effectRef idx="0">
              <a:schemeClr val="accent1"/>
            </a:effectRef>
            <a:fontRef idx="minor">
              <a:schemeClr val="tx1"/>
            </a:fontRef>
          </p:style>
        </p:cxnSp>
      </p:grpSp>
      <p:sp>
        <p:nvSpPr>
          <p:cNvPr id="40" name="Footer Placeholder">
            <a:extLst>
              <a:ext uri="{FF2B5EF4-FFF2-40B4-BE49-F238E27FC236}">
                <a16:creationId xmlns:a16="http://schemas.microsoft.com/office/drawing/2014/main" id="{742AF34E-0AD5-469E-A23B-F19D8B1A677F}"/>
              </a:ext>
            </a:extLst>
          </p:cNvPr>
          <p:cNvSpPr txBox="1">
            <a:spLocks/>
          </p:cNvSpPr>
          <p:nvPr/>
        </p:nvSpPr>
        <p:spPr>
          <a:xfrm>
            <a:off x="4374720" y="6129337"/>
            <a:ext cx="7481160" cy="41158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MetricHPE"/>
                <a:ea typeface="+mn-ea"/>
                <a:cs typeface="+mn-cs"/>
              </a:rPr>
              <a:t>CONFIDENTIAL | AUTHORIZED </a:t>
            </a:r>
          </a:p>
        </p:txBody>
      </p:sp>
    </p:spTree>
    <p:extLst>
      <p:ext uri="{BB962C8B-B14F-4D97-AF65-F5344CB8AC3E}">
        <p14:creationId xmlns:p14="http://schemas.microsoft.com/office/powerpoint/2010/main" val="23198612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Slide Number Placeholder">
            <a:extLst>
              <a:ext uri="{FF2B5EF4-FFF2-40B4-BE49-F238E27FC236}">
                <a16:creationId xmlns:a16="http://schemas.microsoft.com/office/drawing/2014/main" id="{42DC7390-083E-4D51-842D-0AB2EEB2F515}"/>
              </a:ext>
            </a:extLst>
          </p:cNvPr>
          <p:cNvSpPr>
            <a:spLocks noGrp="1"/>
          </p:cNvSpPr>
          <p:nvPr>
            <p:ph type="sldNum" sz="quarter" idx="11"/>
          </p:nvPr>
        </p:nvSpPr>
        <p:spPr/>
        <p:txBody>
          <a:bodyPr/>
          <a:lstStyle/>
          <a:p>
            <a:pPr marL="205699" marR="0" lvl="0" indent="-205699" algn="l" defTabSz="1088421" rtl="0" eaLnBrk="1" fontAlgn="auto" latinLnBrk="0" hangingPunct="1">
              <a:lnSpc>
                <a:spcPct val="90000"/>
              </a:lnSpc>
              <a:spcBef>
                <a:spcPts val="0"/>
              </a:spcBef>
              <a:spcAft>
                <a:spcPts val="0"/>
              </a:spcAft>
              <a:buClrTx/>
              <a:buSzPct val="120000"/>
              <a:buFontTx/>
              <a:buBlip>
                <a:blip r:embed="rId3"/>
              </a:buBlip>
              <a:tabLst/>
              <a:defRPr/>
            </a:pPr>
            <a:fld id="{104FC826-72BB-4AF1-BA01-A94F7396A7DC}" type="slidenum">
              <a:rPr kumimoji="0" lang="en-US" sz="2000" b="0" i="0" u="none" strike="noStrike" kern="1200" cap="all" spc="0" normalizeH="0" baseline="10000" noProof="0" smtClean="0">
                <a:ln>
                  <a:noFill/>
                </a:ln>
                <a:solidFill>
                  <a:srgbClr val="787871"/>
                </a:solidFill>
                <a:effectLst/>
                <a:uLnTx/>
                <a:uFillTx/>
                <a:latin typeface="MetricHPE"/>
                <a:ea typeface="+mn-ea"/>
                <a:cs typeface="+mn-cs"/>
              </a:rPr>
              <a:pPr marL="205699" marR="0" lvl="0" indent="-205699" algn="l" defTabSz="1088421" rtl="0" eaLnBrk="1" fontAlgn="auto" latinLnBrk="0" hangingPunct="1">
                <a:lnSpc>
                  <a:spcPct val="90000"/>
                </a:lnSpc>
                <a:spcBef>
                  <a:spcPts val="0"/>
                </a:spcBef>
                <a:spcAft>
                  <a:spcPts val="0"/>
                </a:spcAft>
                <a:buClrTx/>
                <a:buSzPct val="120000"/>
                <a:buFontTx/>
                <a:buBlip>
                  <a:blip r:embed="rId3"/>
                </a:buBlip>
                <a:tabLst/>
                <a:defRPr/>
              </a:pPr>
              <a:t>5</a:t>
            </a:fld>
            <a:endParaRPr kumimoji="0" lang="en-US" sz="2000" b="0" i="0" u="none" strike="noStrike" kern="1200" cap="all" spc="0" normalizeH="0" baseline="10000" noProof="0">
              <a:ln>
                <a:noFill/>
              </a:ln>
              <a:solidFill>
                <a:srgbClr val="787871"/>
              </a:solidFill>
              <a:effectLst/>
              <a:uLnTx/>
              <a:uFillTx/>
              <a:latin typeface="MetricHPE"/>
              <a:ea typeface="+mn-ea"/>
              <a:cs typeface="+mn-cs"/>
            </a:endParaRPr>
          </a:p>
        </p:txBody>
      </p:sp>
      <p:sp>
        <p:nvSpPr>
          <p:cNvPr id="60" name="Google Shape;1367;p117">
            <a:extLst>
              <a:ext uri="{FF2B5EF4-FFF2-40B4-BE49-F238E27FC236}">
                <a16:creationId xmlns:a16="http://schemas.microsoft.com/office/drawing/2014/main" id="{DF9FDD63-3B2A-4FE4-865C-4E8A01584CD4}"/>
              </a:ext>
            </a:extLst>
          </p:cNvPr>
          <p:cNvSpPr>
            <a:spLocks noChangeAspect="1"/>
          </p:cNvSpPr>
          <p:nvPr/>
        </p:nvSpPr>
        <p:spPr>
          <a:xfrm>
            <a:off x="8550726" y="3010493"/>
            <a:ext cx="415467" cy="411667"/>
          </a:xfrm>
          <a:prstGeom prst="rect">
            <a:avLst/>
          </a:prstGeom>
          <a:solidFill>
            <a:schemeClr val="tx1"/>
          </a:solidFill>
          <a:ln w="25400" cap="rnd" cmpd="sng">
            <a:solidFill>
              <a:srgbClr val="32DAC8"/>
            </a:solidFill>
            <a:prstDash val="sysDot"/>
            <a:round/>
            <a:headEnd type="none" w="sm" len="sm"/>
            <a:tailEnd type="none" w="sm" len="sm"/>
          </a:ln>
        </p:spPr>
        <p:txBody>
          <a:bodyPr spcFirstLastPara="1" wrap="square" lIns="121835" tIns="60884" rIns="121835" bIns="60884"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MetricHPE"/>
              <a:ea typeface="MetricHPE"/>
              <a:cs typeface="MetricHPE"/>
              <a:sym typeface="MetricHPE"/>
            </a:endParaRPr>
          </a:p>
        </p:txBody>
      </p:sp>
      <p:sp>
        <p:nvSpPr>
          <p:cNvPr id="61" name="TextBox 60">
            <a:extLst>
              <a:ext uri="{FF2B5EF4-FFF2-40B4-BE49-F238E27FC236}">
                <a16:creationId xmlns:a16="http://schemas.microsoft.com/office/drawing/2014/main" id="{217FEF75-D9B1-4592-9D91-4D9C60001EF9}"/>
              </a:ext>
            </a:extLst>
          </p:cNvPr>
          <p:cNvSpPr txBox="1"/>
          <p:nvPr/>
        </p:nvSpPr>
        <p:spPr>
          <a:xfrm>
            <a:off x="496032" y="3000946"/>
            <a:ext cx="1967704" cy="360085"/>
          </a:xfrm>
          <a:prstGeom prst="rect">
            <a:avLst/>
          </a:prstGeom>
          <a:noFill/>
          <a:ln w="57150">
            <a:noFill/>
            <a:miter lim="800000"/>
          </a:ln>
        </p:spPr>
        <p:txBody>
          <a:bodyPr wrap="square" lIns="91440" tIns="91440" rIns="91440" bIns="91440" rtlCol="0">
            <a:noAutofit/>
          </a:bodyPr>
          <a:lstStyle/>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MetricHPE"/>
                <a:ea typeface="+mn-ea"/>
                <a:cs typeface="+mn-cs"/>
              </a:rPr>
              <a:t>Accelerate applications</a:t>
            </a:r>
          </a:p>
        </p:txBody>
      </p:sp>
      <p:sp>
        <p:nvSpPr>
          <p:cNvPr id="63" name="Google Shape;1367;p117">
            <a:extLst>
              <a:ext uri="{FF2B5EF4-FFF2-40B4-BE49-F238E27FC236}">
                <a16:creationId xmlns:a16="http://schemas.microsoft.com/office/drawing/2014/main" id="{AF11F4A8-3389-4D3F-88FA-5F67CD915EEF}"/>
              </a:ext>
            </a:extLst>
          </p:cNvPr>
          <p:cNvSpPr>
            <a:spLocks noChangeAspect="1"/>
          </p:cNvSpPr>
          <p:nvPr/>
        </p:nvSpPr>
        <p:spPr>
          <a:xfrm>
            <a:off x="1171868" y="2390079"/>
            <a:ext cx="619755" cy="614087"/>
          </a:xfrm>
          <a:prstGeom prst="rect">
            <a:avLst/>
          </a:prstGeom>
          <a:solidFill>
            <a:schemeClr val="tx1"/>
          </a:solidFill>
          <a:ln w="25400" cap="rnd" cmpd="sng">
            <a:solidFill>
              <a:schemeClr val="accent2"/>
            </a:solidFill>
            <a:prstDash val="sysDot"/>
            <a:round/>
            <a:headEnd type="none" w="sm" len="sm"/>
            <a:tailEnd type="none" w="sm" len="sm"/>
          </a:ln>
        </p:spPr>
        <p:txBody>
          <a:bodyPr spcFirstLastPara="1" wrap="square" lIns="121835" tIns="60884" rIns="121835" bIns="60884"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MetricHPE"/>
              <a:ea typeface="MetricHPE"/>
              <a:cs typeface="MetricHPE"/>
              <a:sym typeface="MetricHPE"/>
            </a:endParaRPr>
          </a:p>
        </p:txBody>
      </p:sp>
      <p:pic>
        <p:nvPicPr>
          <p:cNvPr id="64" name="Picture 63">
            <a:extLst>
              <a:ext uri="{FF2B5EF4-FFF2-40B4-BE49-F238E27FC236}">
                <a16:creationId xmlns:a16="http://schemas.microsoft.com/office/drawing/2014/main" id="{30EF4E18-9943-4A47-A226-E7F76639C9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4013" y="2522326"/>
            <a:ext cx="415465" cy="349592"/>
          </a:xfrm>
          <a:prstGeom prst="rect">
            <a:avLst/>
          </a:prstGeom>
        </p:spPr>
      </p:pic>
      <p:sp>
        <p:nvSpPr>
          <p:cNvPr id="65" name="Freeform 43">
            <a:extLst>
              <a:ext uri="{FF2B5EF4-FFF2-40B4-BE49-F238E27FC236}">
                <a16:creationId xmlns:a16="http://schemas.microsoft.com/office/drawing/2014/main" id="{7E31B68B-B024-4343-871F-428F2C6E1440}"/>
              </a:ext>
            </a:extLst>
          </p:cNvPr>
          <p:cNvSpPr/>
          <p:nvPr/>
        </p:nvSpPr>
        <p:spPr bwMode="ltGray">
          <a:xfrm flipH="1">
            <a:off x="1416650" y="2018354"/>
            <a:ext cx="45719" cy="371726"/>
          </a:xfrm>
          <a:custGeom>
            <a:avLst/>
            <a:gdLst>
              <a:gd name="connsiteX0" fmla="*/ 0 w 0"/>
              <a:gd name="connsiteY0" fmla="*/ 848659 h 848659"/>
              <a:gd name="connsiteX1" fmla="*/ 0 w 0"/>
              <a:gd name="connsiteY1" fmla="*/ 0 h 848659"/>
            </a:gdLst>
            <a:ahLst/>
            <a:cxnLst>
              <a:cxn ang="0">
                <a:pos x="connsiteX0" y="connsiteY0"/>
              </a:cxn>
              <a:cxn ang="0">
                <a:pos x="connsiteX1" y="connsiteY1"/>
              </a:cxn>
            </a:cxnLst>
            <a:rect l="l" t="t" r="r" b="b"/>
            <a:pathLst>
              <a:path h="848659">
                <a:moveTo>
                  <a:pt x="0" y="848659"/>
                </a:moveTo>
                <a:lnTo>
                  <a:pt x="0" y="0"/>
                </a:lnTo>
              </a:path>
            </a:pathLst>
          </a:custGeom>
          <a:noFill/>
          <a:ln w="25400" cap="rnd">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tricHPE"/>
              <a:ea typeface="+mn-ea"/>
              <a:cs typeface="+mn-cs"/>
            </a:endParaRPr>
          </a:p>
        </p:txBody>
      </p:sp>
      <p:sp>
        <p:nvSpPr>
          <p:cNvPr id="66" name="TextBox 65">
            <a:extLst>
              <a:ext uri="{FF2B5EF4-FFF2-40B4-BE49-F238E27FC236}">
                <a16:creationId xmlns:a16="http://schemas.microsoft.com/office/drawing/2014/main" id="{8F815110-2706-4D98-B836-8A1EE938512E}"/>
              </a:ext>
            </a:extLst>
          </p:cNvPr>
          <p:cNvSpPr txBox="1"/>
          <p:nvPr/>
        </p:nvSpPr>
        <p:spPr>
          <a:xfrm>
            <a:off x="2599384" y="4741927"/>
            <a:ext cx="1430192" cy="360085"/>
          </a:xfrm>
          <a:prstGeom prst="rect">
            <a:avLst/>
          </a:prstGeom>
          <a:noFill/>
          <a:ln w="57150">
            <a:noFill/>
            <a:miter lim="800000"/>
          </a:ln>
        </p:spPr>
        <p:txBody>
          <a:bodyPr wrap="square" lIns="91440" tIns="91440" rIns="91440" bIns="91440" rtlCol="0">
            <a:noAutofit/>
          </a:bodyPr>
          <a:lstStyle/>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MetricHPE"/>
                <a:ea typeface="+mn-ea"/>
                <a:cs typeface="+mn-cs"/>
              </a:rPr>
              <a:t>Protect and recover</a:t>
            </a:r>
          </a:p>
        </p:txBody>
      </p:sp>
      <p:sp>
        <p:nvSpPr>
          <p:cNvPr id="67" name="TextBox 66">
            <a:extLst>
              <a:ext uri="{FF2B5EF4-FFF2-40B4-BE49-F238E27FC236}">
                <a16:creationId xmlns:a16="http://schemas.microsoft.com/office/drawing/2014/main" id="{855ABDBD-14B4-4424-8AB0-E293B2AB25C6}"/>
              </a:ext>
            </a:extLst>
          </p:cNvPr>
          <p:cNvSpPr txBox="1"/>
          <p:nvPr/>
        </p:nvSpPr>
        <p:spPr>
          <a:xfrm>
            <a:off x="9686059" y="2285728"/>
            <a:ext cx="1324499" cy="476715"/>
          </a:xfrm>
          <a:prstGeom prst="rect">
            <a:avLst/>
          </a:prstGeom>
          <a:noFill/>
          <a:ln w="57150">
            <a:noFill/>
            <a:miter lim="800000"/>
          </a:ln>
        </p:spPr>
        <p:txBody>
          <a:bodyPr wrap="square" lIns="91440" tIns="91440" rIns="91440" bIns="91440" rtlCol="0">
            <a:noAutofit/>
          </a:bodyPr>
          <a:lstStyle/>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MetricHPE"/>
                <a:ea typeface="+mn-ea"/>
                <a:cs typeface="+mn-cs"/>
              </a:rPr>
              <a:t>Unlock </a:t>
            </a:r>
          </a:p>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MetricHPE"/>
                <a:ea typeface="+mn-ea"/>
                <a:cs typeface="+mn-cs"/>
              </a:rPr>
              <a:t>value</a:t>
            </a:r>
          </a:p>
        </p:txBody>
      </p:sp>
      <p:sp>
        <p:nvSpPr>
          <p:cNvPr id="69" name="Google Shape;1367;p117">
            <a:extLst>
              <a:ext uri="{FF2B5EF4-FFF2-40B4-BE49-F238E27FC236}">
                <a16:creationId xmlns:a16="http://schemas.microsoft.com/office/drawing/2014/main" id="{D2DA4669-EF3E-4703-92A8-D797674C146E}"/>
              </a:ext>
            </a:extLst>
          </p:cNvPr>
          <p:cNvSpPr>
            <a:spLocks noChangeAspect="1"/>
          </p:cNvSpPr>
          <p:nvPr/>
        </p:nvSpPr>
        <p:spPr>
          <a:xfrm>
            <a:off x="10388288" y="4134804"/>
            <a:ext cx="415467" cy="411667"/>
          </a:xfrm>
          <a:prstGeom prst="rect">
            <a:avLst/>
          </a:prstGeom>
          <a:solidFill>
            <a:schemeClr val="tx1"/>
          </a:solidFill>
          <a:ln w="25400" cap="rnd" cmpd="sng">
            <a:solidFill>
              <a:srgbClr val="32DAC8"/>
            </a:solidFill>
            <a:prstDash val="sysDot"/>
            <a:round/>
            <a:headEnd type="none" w="sm" len="sm"/>
            <a:tailEnd type="none" w="sm" len="sm"/>
          </a:ln>
        </p:spPr>
        <p:txBody>
          <a:bodyPr spcFirstLastPara="1" wrap="square" lIns="121835" tIns="60884" rIns="121835" bIns="60884"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MetricHPE"/>
              <a:ea typeface="MetricHPE"/>
              <a:cs typeface="MetricHPE"/>
              <a:sym typeface="MetricHPE"/>
            </a:endParaRPr>
          </a:p>
        </p:txBody>
      </p:sp>
      <p:sp>
        <p:nvSpPr>
          <p:cNvPr id="73" name="TextBox 72">
            <a:extLst>
              <a:ext uri="{FF2B5EF4-FFF2-40B4-BE49-F238E27FC236}">
                <a16:creationId xmlns:a16="http://schemas.microsoft.com/office/drawing/2014/main" id="{14BAB1B4-9493-433E-A2E0-18AEE44A545B}"/>
              </a:ext>
            </a:extLst>
          </p:cNvPr>
          <p:cNvSpPr txBox="1"/>
          <p:nvPr/>
        </p:nvSpPr>
        <p:spPr>
          <a:xfrm>
            <a:off x="4975300" y="952800"/>
            <a:ext cx="2222518" cy="666144"/>
          </a:xfrm>
          <a:prstGeom prst="rect">
            <a:avLst/>
          </a:prstGeom>
          <a:noFill/>
          <a:ln w="57150">
            <a:noFill/>
            <a:miter lim="800000"/>
          </a:ln>
        </p:spPr>
        <p:txBody>
          <a:bodyPr wrap="square" lIns="182880" tIns="182880" rIns="182880" bIns="182880" rtlCol="0">
            <a:spAutoFit/>
          </a:bodyPr>
          <a:lstStyle/>
          <a:p>
            <a:pPr marL="0" marR="0" lvl="0" indent="0" algn="ctr" defTabSz="914400" rtl="0" eaLnBrk="1" fontAlgn="auto" latinLnBrk="0" hangingPunct="1">
              <a:lnSpc>
                <a:spcPct val="80000"/>
              </a:lnSpc>
              <a:spcBef>
                <a:spcPts val="40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MetricHPE" panose="020B0503030202060203" pitchFamily="34" charset="0"/>
                <a:ea typeface="+mn-ea"/>
                <a:cs typeface="+mn-cs"/>
              </a:rPr>
              <a:t>Data is the</a:t>
            </a:r>
          </a:p>
        </p:txBody>
      </p:sp>
      <p:sp>
        <p:nvSpPr>
          <p:cNvPr id="75" name="Google Shape;1367;p117">
            <a:extLst>
              <a:ext uri="{FF2B5EF4-FFF2-40B4-BE49-F238E27FC236}">
                <a16:creationId xmlns:a16="http://schemas.microsoft.com/office/drawing/2014/main" id="{D994FA7E-2227-4433-90D5-4A66E212FC65}"/>
              </a:ext>
            </a:extLst>
          </p:cNvPr>
          <p:cNvSpPr>
            <a:spLocks noChangeAspect="1"/>
          </p:cNvSpPr>
          <p:nvPr/>
        </p:nvSpPr>
        <p:spPr>
          <a:xfrm>
            <a:off x="3100850" y="4286251"/>
            <a:ext cx="415467" cy="467696"/>
          </a:xfrm>
          <a:prstGeom prst="rect">
            <a:avLst/>
          </a:prstGeom>
          <a:solidFill>
            <a:schemeClr val="tx1"/>
          </a:solidFill>
          <a:ln w="25400" cap="rnd" cmpd="sng">
            <a:solidFill>
              <a:srgbClr val="32DAC8"/>
            </a:solidFill>
            <a:prstDash val="sysDot"/>
            <a:round/>
            <a:headEnd type="none" w="sm" len="sm"/>
            <a:tailEnd type="none" w="sm" len="sm"/>
          </a:ln>
        </p:spPr>
        <p:txBody>
          <a:bodyPr spcFirstLastPara="1" wrap="square" lIns="121835" tIns="60884" rIns="121835" bIns="60884"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MetricHPE"/>
              <a:ea typeface="MetricHPE"/>
              <a:cs typeface="MetricHPE"/>
              <a:sym typeface="MetricHPE"/>
            </a:endParaRPr>
          </a:p>
        </p:txBody>
      </p:sp>
      <p:pic>
        <p:nvPicPr>
          <p:cNvPr id="76" name="Picture 75">
            <a:extLst>
              <a:ext uri="{FF2B5EF4-FFF2-40B4-BE49-F238E27FC236}">
                <a16:creationId xmlns:a16="http://schemas.microsoft.com/office/drawing/2014/main" id="{6745B800-B29C-4C83-9A7D-9D3A58710F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4539" y="4364212"/>
            <a:ext cx="228089" cy="311774"/>
          </a:xfrm>
          <a:prstGeom prst="rect">
            <a:avLst/>
          </a:prstGeom>
        </p:spPr>
      </p:pic>
      <p:sp>
        <p:nvSpPr>
          <p:cNvPr id="77" name="Freeform 152">
            <a:extLst>
              <a:ext uri="{FF2B5EF4-FFF2-40B4-BE49-F238E27FC236}">
                <a16:creationId xmlns:a16="http://schemas.microsoft.com/office/drawing/2014/main" id="{CBB9B91C-0320-4BFB-82B5-83EBCC7F7C7F}"/>
              </a:ext>
            </a:extLst>
          </p:cNvPr>
          <p:cNvSpPr/>
          <p:nvPr/>
        </p:nvSpPr>
        <p:spPr bwMode="ltGray">
          <a:xfrm flipH="1">
            <a:off x="3178149" y="1988700"/>
            <a:ext cx="134804" cy="2322403"/>
          </a:xfrm>
          <a:custGeom>
            <a:avLst/>
            <a:gdLst>
              <a:gd name="connsiteX0" fmla="*/ 0 w 0"/>
              <a:gd name="connsiteY0" fmla="*/ 848659 h 848659"/>
              <a:gd name="connsiteX1" fmla="*/ 0 w 0"/>
              <a:gd name="connsiteY1" fmla="*/ 0 h 848659"/>
            </a:gdLst>
            <a:ahLst/>
            <a:cxnLst>
              <a:cxn ang="0">
                <a:pos x="connsiteX0" y="connsiteY0"/>
              </a:cxn>
              <a:cxn ang="0">
                <a:pos x="connsiteX1" y="connsiteY1"/>
              </a:cxn>
            </a:cxnLst>
            <a:rect l="l" t="t" r="r" b="b"/>
            <a:pathLst>
              <a:path h="848659">
                <a:moveTo>
                  <a:pt x="0" y="848659"/>
                </a:moveTo>
                <a:lnTo>
                  <a:pt x="0" y="0"/>
                </a:lnTo>
              </a:path>
            </a:pathLst>
          </a:custGeom>
          <a:noFill/>
          <a:ln w="25400" cap="rnd">
            <a:solidFill>
              <a:srgbClr val="32DAC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tricHPE"/>
              <a:ea typeface="+mn-ea"/>
              <a:cs typeface="+mn-cs"/>
            </a:endParaRPr>
          </a:p>
        </p:txBody>
      </p:sp>
      <p:sp>
        <p:nvSpPr>
          <p:cNvPr id="79" name="Google Shape;1367;p117">
            <a:extLst>
              <a:ext uri="{FF2B5EF4-FFF2-40B4-BE49-F238E27FC236}">
                <a16:creationId xmlns:a16="http://schemas.microsoft.com/office/drawing/2014/main" id="{3FDD670C-141B-4A67-BF98-32BE118C5E40}"/>
              </a:ext>
            </a:extLst>
          </p:cNvPr>
          <p:cNvSpPr>
            <a:spLocks noChangeAspect="1"/>
          </p:cNvSpPr>
          <p:nvPr/>
        </p:nvSpPr>
        <p:spPr>
          <a:xfrm>
            <a:off x="8284429" y="3793331"/>
            <a:ext cx="415467" cy="542925"/>
          </a:xfrm>
          <a:prstGeom prst="rect">
            <a:avLst/>
          </a:prstGeom>
          <a:solidFill>
            <a:schemeClr val="tx1"/>
          </a:solidFill>
          <a:ln w="25400" cap="rnd" cmpd="sng">
            <a:solidFill>
              <a:srgbClr val="32DAC8"/>
            </a:solidFill>
            <a:prstDash val="sysDot"/>
            <a:round/>
            <a:headEnd type="none" w="sm" len="sm"/>
            <a:tailEnd type="none" w="sm" len="sm"/>
          </a:ln>
        </p:spPr>
        <p:txBody>
          <a:bodyPr spcFirstLastPara="1" wrap="square" lIns="121835" tIns="60884" rIns="121835" bIns="60884"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MetricHPE"/>
              <a:ea typeface="MetricHPE"/>
              <a:cs typeface="MetricHPE"/>
              <a:sym typeface="MetricHPE"/>
            </a:endParaRPr>
          </a:p>
        </p:txBody>
      </p:sp>
      <p:sp>
        <p:nvSpPr>
          <p:cNvPr id="83" name="TextBox 82">
            <a:extLst>
              <a:ext uri="{FF2B5EF4-FFF2-40B4-BE49-F238E27FC236}">
                <a16:creationId xmlns:a16="http://schemas.microsoft.com/office/drawing/2014/main" id="{9DD633C2-4F6C-4A9A-A7F6-92C01397BBD4}"/>
              </a:ext>
            </a:extLst>
          </p:cNvPr>
          <p:cNvSpPr txBox="1"/>
          <p:nvPr/>
        </p:nvSpPr>
        <p:spPr>
          <a:xfrm>
            <a:off x="6769842" y="4898679"/>
            <a:ext cx="1628806" cy="476715"/>
          </a:xfrm>
          <a:prstGeom prst="rect">
            <a:avLst/>
          </a:prstGeom>
          <a:noFill/>
          <a:ln w="57150">
            <a:noFill/>
            <a:miter lim="800000"/>
          </a:ln>
        </p:spPr>
        <p:txBody>
          <a:bodyPr wrap="square" lIns="91440" tIns="91440" rIns="91440" bIns="91440" rtlCol="0">
            <a:noAutofit/>
          </a:bodyPr>
          <a:lstStyle/>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MetricHPE"/>
                <a:ea typeface="+mn-ea"/>
                <a:cs typeface="+mn-cs"/>
              </a:rPr>
              <a:t>Power your edge</a:t>
            </a:r>
          </a:p>
        </p:txBody>
      </p:sp>
      <p:sp>
        <p:nvSpPr>
          <p:cNvPr id="84" name="Google Shape;1367;p117">
            <a:extLst>
              <a:ext uri="{FF2B5EF4-FFF2-40B4-BE49-F238E27FC236}">
                <a16:creationId xmlns:a16="http://schemas.microsoft.com/office/drawing/2014/main" id="{78AFAD3B-47F6-4CCF-A77F-E9186EA4AE77}"/>
              </a:ext>
            </a:extLst>
          </p:cNvPr>
          <p:cNvSpPr>
            <a:spLocks noChangeAspect="1"/>
          </p:cNvSpPr>
          <p:nvPr/>
        </p:nvSpPr>
        <p:spPr>
          <a:xfrm>
            <a:off x="7356333" y="4373974"/>
            <a:ext cx="415467" cy="411667"/>
          </a:xfrm>
          <a:prstGeom prst="rect">
            <a:avLst/>
          </a:prstGeom>
          <a:solidFill>
            <a:schemeClr val="tx1"/>
          </a:solidFill>
          <a:ln w="25400" cap="rnd" cmpd="sng">
            <a:solidFill>
              <a:srgbClr val="32DAC8"/>
            </a:solidFill>
            <a:prstDash val="sysDot"/>
            <a:round/>
            <a:headEnd type="none" w="sm" len="sm"/>
            <a:tailEnd type="none" w="sm" len="sm"/>
          </a:ln>
        </p:spPr>
        <p:txBody>
          <a:bodyPr spcFirstLastPara="1" wrap="square" lIns="121835" tIns="60884" rIns="121835" bIns="60884"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MetricHPE"/>
              <a:ea typeface="MetricHPE"/>
              <a:cs typeface="MetricHPE"/>
              <a:sym typeface="MetricHPE"/>
            </a:endParaRPr>
          </a:p>
        </p:txBody>
      </p:sp>
      <p:sp>
        <p:nvSpPr>
          <p:cNvPr id="86" name="Google Shape;1367;p117">
            <a:extLst>
              <a:ext uri="{FF2B5EF4-FFF2-40B4-BE49-F238E27FC236}">
                <a16:creationId xmlns:a16="http://schemas.microsoft.com/office/drawing/2014/main" id="{EADB607B-52A6-43A4-94F1-9596F75F9D90}"/>
              </a:ext>
            </a:extLst>
          </p:cNvPr>
          <p:cNvSpPr>
            <a:spLocks noChangeAspect="1"/>
          </p:cNvSpPr>
          <p:nvPr/>
        </p:nvSpPr>
        <p:spPr>
          <a:xfrm>
            <a:off x="9850489" y="4187690"/>
            <a:ext cx="415467" cy="503373"/>
          </a:xfrm>
          <a:prstGeom prst="rect">
            <a:avLst/>
          </a:prstGeom>
          <a:solidFill>
            <a:schemeClr val="tx1"/>
          </a:solidFill>
          <a:ln w="25400" cap="rnd" cmpd="sng">
            <a:solidFill>
              <a:srgbClr val="32DAC8"/>
            </a:solidFill>
            <a:prstDash val="sysDot"/>
            <a:round/>
            <a:headEnd type="none" w="sm" len="sm"/>
            <a:tailEnd type="none" w="sm" len="sm"/>
          </a:ln>
        </p:spPr>
        <p:txBody>
          <a:bodyPr spcFirstLastPara="1" wrap="square" lIns="121835" tIns="60884" rIns="121835" bIns="60884"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MetricHPE"/>
              <a:ea typeface="MetricHPE"/>
              <a:cs typeface="MetricHPE"/>
              <a:sym typeface="MetricHPE"/>
            </a:endParaRPr>
          </a:p>
        </p:txBody>
      </p:sp>
      <p:sp>
        <p:nvSpPr>
          <p:cNvPr id="90" name="Freeform 153">
            <a:extLst>
              <a:ext uri="{FF2B5EF4-FFF2-40B4-BE49-F238E27FC236}">
                <a16:creationId xmlns:a16="http://schemas.microsoft.com/office/drawing/2014/main" id="{BFCEF669-D204-4DBC-8B8F-3C20DAE79641}"/>
              </a:ext>
            </a:extLst>
          </p:cNvPr>
          <p:cNvSpPr/>
          <p:nvPr/>
        </p:nvSpPr>
        <p:spPr bwMode="ltGray">
          <a:xfrm flipH="1">
            <a:off x="7435790" y="2028349"/>
            <a:ext cx="128277" cy="2305002"/>
          </a:xfrm>
          <a:custGeom>
            <a:avLst/>
            <a:gdLst>
              <a:gd name="connsiteX0" fmla="*/ 0 w 0"/>
              <a:gd name="connsiteY0" fmla="*/ 848659 h 848659"/>
              <a:gd name="connsiteX1" fmla="*/ 0 w 0"/>
              <a:gd name="connsiteY1" fmla="*/ 0 h 848659"/>
            </a:gdLst>
            <a:ahLst/>
            <a:cxnLst>
              <a:cxn ang="0">
                <a:pos x="connsiteX0" y="connsiteY0"/>
              </a:cxn>
              <a:cxn ang="0">
                <a:pos x="connsiteX1" y="connsiteY1"/>
              </a:cxn>
            </a:cxnLst>
            <a:rect l="l" t="t" r="r" b="b"/>
            <a:pathLst>
              <a:path h="848659">
                <a:moveTo>
                  <a:pt x="0" y="848659"/>
                </a:moveTo>
                <a:lnTo>
                  <a:pt x="0" y="0"/>
                </a:lnTo>
              </a:path>
            </a:pathLst>
          </a:custGeom>
          <a:noFill/>
          <a:ln w="25400" cap="rnd">
            <a:solidFill>
              <a:srgbClr val="32DAC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tricHPE"/>
              <a:ea typeface="+mn-ea"/>
              <a:cs typeface="+mn-cs"/>
            </a:endParaRPr>
          </a:p>
        </p:txBody>
      </p:sp>
      <p:sp>
        <p:nvSpPr>
          <p:cNvPr id="127" name="Freeform 154">
            <a:extLst>
              <a:ext uri="{FF2B5EF4-FFF2-40B4-BE49-F238E27FC236}">
                <a16:creationId xmlns:a16="http://schemas.microsoft.com/office/drawing/2014/main" id="{A5D536C8-C55D-48BA-A33C-835A40CB84A4}"/>
              </a:ext>
            </a:extLst>
          </p:cNvPr>
          <p:cNvSpPr/>
          <p:nvPr/>
        </p:nvSpPr>
        <p:spPr bwMode="ltGray">
          <a:xfrm flipH="1">
            <a:off x="7911366" y="2028349"/>
            <a:ext cx="107985" cy="1170506"/>
          </a:xfrm>
          <a:custGeom>
            <a:avLst/>
            <a:gdLst>
              <a:gd name="connsiteX0" fmla="*/ 0 w 0"/>
              <a:gd name="connsiteY0" fmla="*/ 848659 h 848659"/>
              <a:gd name="connsiteX1" fmla="*/ 0 w 0"/>
              <a:gd name="connsiteY1" fmla="*/ 0 h 848659"/>
            </a:gdLst>
            <a:ahLst/>
            <a:cxnLst>
              <a:cxn ang="0">
                <a:pos x="connsiteX0" y="connsiteY0"/>
              </a:cxn>
              <a:cxn ang="0">
                <a:pos x="connsiteX1" y="connsiteY1"/>
              </a:cxn>
            </a:cxnLst>
            <a:rect l="l" t="t" r="r" b="b"/>
            <a:pathLst>
              <a:path h="848659">
                <a:moveTo>
                  <a:pt x="0" y="848659"/>
                </a:moveTo>
                <a:lnTo>
                  <a:pt x="0" y="0"/>
                </a:lnTo>
              </a:path>
            </a:pathLst>
          </a:custGeom>
          <a:noFill/>
          <a:ln w="25400" cap="rnd">
            <a:solidFill>
              <a:srgbClr val="32DAC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tricHPE"/>
              <a:ea typeface="+mn-ea"/>
              <a:cs typeface="+mn-cs"/>
            </a:endParaRPr>
          </a:p>
        </p:txBody>
      </p:sp>
      <p:sp>
        <p:nvSpPr>
          <p:cNvPr id="129" name="Freeform 155">
            <a:extLst>
              <a:ext uri="{FF2B5EF4-FFF2-40B4-BE49-F238E27FC236}">
                <a16:creationId xmlns:a16="http://schemas.microsoft.com/office/drawing/2014/main" id="{9A36EAE9-E58D-455E-A7CD-E3927DA5A3C2}"/>
              </a:ext>
            </a:extLst>
          </p:cNvPr>
          <p:cNvSpPr/>
          <p:nvPr/>
        </p:nvSpPr>
        <p:spPr bwMode="ltGray">
          <a:xfrm flipH="1">
            <a:off x="8312990" y="2028348"/>
            <a:ext cx="155850" cy="1750719"/>
          </a:xfrm>
          <a:custGeom>
            <a:avLst/>
            <a:gdLst>
              <a:gd name="connsiteX0" fmla="*/ 0 w 0"/>
              <a:gd name="connsiteY0" fmla="*/ 848659 h 848659"/>
              <a:gd name="connsiteX1" fmla="*/ 0 w 0"/>
              <a:gd name="connsiteY1" fmla="*/ 0 h 848659"/>
            </a:gdLst>
            <a:ahLst/>
            <a:cxnLst>
              <a:cxn ang="0">
                <a:pos x="connsiteX0" y="connsiteY0"/>
              </a:cxn>
              <a:cxn ang="0">
                <a:pos x="connsiteX1" y="connsiteY1"/>
              </a:cxn>
            </a:cxnLst>
            <a:rect l="l" t="t" r="r" b="b"/>
            <a:pathLst>
              <a:path h="848659">
                <a:moveTo>
                  <a:pt x="0" y="848659"/>
                </a:moveTo>
                <a:lnTo>
                  <a:pt x="0" y="0"/>
                </a:lnTo>
              </a:path>
            </a:pathLst>
          </a:custGeom>
          <a:noFill/>
          <a:ln w="25400" cap="rnd">
            <a:solidFill>
              <a:srgbClr val="32DAC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tricHPE"/>
              <a:ea typeface="+mn-ea"/>
              <a:cs typeface="+mn-cs"/>
            </a:endParaRPr>
          </a:p>
        </p:txBody>
      </p:sp>
      <p:sp>
        <p:nvSpPr>
          <p:cNvPr id="132" name="Freeform 157">
            <a:extLst>
              <a:ext uri="{FF2B5EF4-FFF2-40B4-BE49-F238E27FC236}">
                <a16:creationId xmlns:a16="http://schemas.microsoft.com/office/drawing/2014/main" id="{A4DB1B5F-11A1-4EC1-B39B-B15B22B62848}"/>
              </a:ext>
            </a:extLst>
          </p:cNvPr>
          <p:cNvSpPr/>
          <p:nvPr/>
        </p:nvSpPr>
        <p:spPr bwMode="ltGray">
          <a:xfrm flipH="1">
            <a:off x="10015213" y="2850825"/>
            <a:ext cx="45719" cy="1308727"/>
          </a:xfrm>
          <a:custGeom>
            <a:avLst/>
            <a:gdLst>
              <a:gd name="connsiteX0" fmla="*/ 0 w 0"/>
              <a:gd name="connsiteY0" fmla="*/ 848659 h 848659"/>
              <a:gd name="connsiteX1" fmla="*/ 0 w 0"/>
              <a:gd name="connsiteY1" fmla="*/ 0 h 848659"/>
            </a:gdLst>
            <a:ahLst/>
            <a:cxnLst>
              <a:cxn ang="0">
                <a:pos x="connsiteX0" y="connsiteY0"/>
              </a:cxn>
              <a:cxn ang="0">
                <a:pos x="connsiteX1" y="connsiteY1"/>
              </a:cxn>
            </a:cxnLst>
            <a:rect l="l" t="t" r="r" b="b"/>
            <a:pathLst>
              <a:path h="848659">
                <a:moveTo>
                  <a:pt x="0" y="848659"/>
                </a:moveTo>
                <a:lnTo>
                  <a:pt x="0" y="0"/>
                </a:lnTo>
              </a:path>
            </a:pathLst>
          </a:custGeom>
          <a:noFill/>
          <a:ln w="25400" cap="rnd">
            <a:solidFill>
              <a:srgbClr val="32DAC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tricHPE"/>
              <a:ea typeface="+mn-ea"/>
              <a:cs typeface="+mn-cs"/>
            </a:endParaRPr>
          </a:p>
        </p:txBody>
      </p:sp>
      <p:sp>
        <p:nvSpPr>
          <p:cNvPr id="134" name="Freeform 158">
            <a:extLst>
              <a:ext uri="{FF2B5EF4-FFF2-40B4-BE49-F238E27FC236}">
                <a16:creationId xmlns:a16="http://schemas.microsoft.com/office/drawing/2014/main" id="{3617D9C4-DD4F-4E52-8322-A4E292F8D928}"/>
              </a:ext>
            </a:extLst>
          </p:cNvPr>
          <p:cNvSpPr/>
          <p:nvPr/>
        </p:nvSpPr>
        <p:spPr bwMode="ltGray">
          <a:xfrm flipH="1">
            <a:off x="10548780" y="2850825"/>
            <a:ext cx="47242" cy="1248233"/>
          </a:xfrm>
          <a:custGeom>
            <a:avLst/>
            <a:gdLst>
              <a:gd name="connsiteX0" fmla="*/ 0 w 0"/>
              <a:gd name="connsiteY0" fmla="*/ 848659 h 848659"/>
              <a:gd name="connsiteX1" fmla="*/ 0 w 0"/>
              <a:gd name="connsiteY1" fmla="*/ 0 h 848659"/>
            </a:gdLst>
            <a:ahLst/>
            <a:cxnLst>
              <a:cxn ang="0">
                <a:pos x="connsiteX0" y="connsiteY0"/>
              </a:cxn>
              <a:cxn ang="0">
                <a:pos x="connsiteX1" y="connsiteY1"/>
              </a:cxn>
            </a:cxnLst>
            <a:rect l="l" t="t" r="r" b="b"/>
            <a:pathLst>
              <a:path h="848659">
                <a:moveTo>
                  <a:pt x="0" y="848659"/>
                </a:moveTo>
                <a:lnTo>
                  <a:pt x="0" y="0"/>
                </a:lnTo>
              </a:path>
            </a:pathLst>
          </a:custGeom>
          <a:noFill/>
          <a:ln w="25400" cap="rnd">
            <a:solidFill>
              <a:srgbClr val="32DAC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tricHPE"/>
              <a:ea typeface="+mn-ea"/>
              <a:cs typeface="+mn-cs"/>
            </a:endParaRPr>
          </a:p>
        </p:txBody>
      </p:sp>
      <p:sp>
        <p:nvSpPr>
          <p:cNvPr id="164" name="Google Shape;1367;p117">
            <a:extLst>
              <a:ext uri="{FF2B5EF4-FFF2-40B4-BE49-F238E27FC236}">
                <a16:creationId xmlns:a16="http://schemas.microsoft.com/office/drawing/2014/main" id="{25FB9614-4875-423E-B863-7E5360B1A85B}"/>
              </a:ext>
            </a:extLst>
          </p:cNvPr>
          <p:cNvSpPr>
            <a:spLocks noChangeAspect="1"/>
          </p:cNvSpPr>
          <p:nvPr/>
        </p:nvSpPr>
        <p:spPr>
          <a:xfrm>
            <a:off x="4167739" y="3004096"/>
            <a:ext cx="619755" cy="614087"/>
          </a:xfrm>
          <a:prstGeom prst="rect">
            <a:avLst/>
          </a:prstGeom>
          <a:solidFill>
            <a:schemeClr val="tx1"/>
          </a:solidFill>
          <a:ln w="25400" cap="rnd" cmpd="sng">
            <a:solidFill>
              <a:srgbClr val="32DAC8"/>
            </a:solidFill>
            <a:prstDash val="sysDot"/>
            <a:round/>
            <a:headEnd type="none" w="sm" len="sm"/>
            <a:tailEnd type="none" w="sm" len="sm"/>
          </a:ln>
        </p:spPr>
        <p:txBody>
          <a:bodyPr spcFirstLastPara="1" wrap="square" lIns="121835" tIns="60884" rIns="121835" bIns="60884"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MetricHPE"/>
              <a:ea typeface="MetricHPE"/>
              <a:cs typeface="MetricHPE"/>
              <a:sym typeface="MetricHPE"/>
            </a:endParaRPr>
          </a:p>
        </p:txBody>
      </p:sp>
      <p:grpSp>
        <p:nvGrpSpPr>
          <p:cNvPr id="165" name="Group 164">
            <a:extLst>
              <a:ext uri="{FF2B5EF4-FFF2-40B4-BE49-F238E27FC236}">
                <a16:creationId xmlns:a16="http://schemas.microsoft.com/office/drawing/2014/main" id="{A6639CC3-1082-44D8-AB9E-4354387484E7}"/>
              </a:ext>
            </a:extLst>
          </p:cNvPr>
          <p:cNvGrpSpPr/>
          <p:nvPr/>
        </p:nvGrpSpPr>
        <p:grpSpPr>
          <a:xfrm>
            <a:off x="4241898" y="3146136"/>
            <a:ext cx="471437" cy="330007"/>
            <a:chOff x="5397500" y="1066800"/>
            <a:chExt cx="1127125" cy="788988"/>
          </a:xfrm>
        </p:grpSpPr>
        <p:sp>
          <p:nvSpPr>
            <p:cNvPr id="166" name="Freeform 46">
              <a:extLst>
                <a:ext uri="{FF2B5EF4-FFF2-40B4-BE49-F238E27FC236}">
                  <a16:creationId xmlns:a16="http://schemas.microsoft.com/office/drawing/2014/main" id="{F647699A-BA6C-4230-8953-8858B1139415}"/>
                </a:ext>
              </a:extLst>
            </p:cNvPr>
            <p:cNvSpPr>
              <a:spLocks/>
            </p:cNvSpPr>
            <p:nvPr/>
          </p:nvSpPr>
          <p:spPr bwMode="auto">
            <a:xfrm>
              <a:off x="5397500" y="1258888"/>
              <a:ext cx="481013" cy="409575"/>
            </a:xfrm>
            <a:custGeom>
              <a:avLst/>
              <a:gdLst>
                <a:gd name="T0" fmla="*/ 128 w 128"/>
                <a:gd name="T1" fmla="*/ 109 h 109"/>
                <a:gd name="T2" fmla="*/ 54 w 128"/>
                <a:gd name="T3" fmla="*/ 109 h 109"/>
                <a:gd name="T4" fmla="*/ 0 w 128"/>
                <a:gd name="T5" fmla="*/ 54 h 109"/>
                <a:gd name="T6" fmla="*/ 54 w 128"/>
                <a:gd name="T7" fmla="*/ 0 h 109"/>
                <a:gd name="T8" fmla="*/ 118 w 128"/>
                <a:gd name="T9" fmla="*/ 0 h 109"/>
                <a:gd name="T10" fmla="*/ 118 w 128"/>
                <a:gd name="T11" fmla="*/ 14 h 109"/>
                <a:gd name="T12" fmla="*/ 54 w 128"/>
                <a:gd name="T13" fmla="*/ 14 h 109"/>
                <a:gd name="T14" fmla="*/ 14 w 128"/>
                <a:gd name="T15" fmla="*/ 54 h 109"/>
                <a:gd name="T16" fmla="*/ 54 w 128"/>
                <a:gd name="T17" fmla="*/ 95 h 109"/>
                <a:gd name="T18" fmla="*/ 128 w 128"/>
                <a:gd name="T19" fmla="*/ 95 h 109"/>
                <a:gd name="T20" fmla="*/ 128 w 128"/>
                <a:gd name="T21"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 h="109">
                  <a:moveTo>
                    <a:pt x="128" y="109"/>
                  </a:moveTo>
                  <a:cubicBezTo>
                    <a:pt x="54" y="109"/>
                    <a:pt x="54" y="109"/>
                    <a:pt x="54" y="109"/>
                  </a:cubicBezTo>
                  <a:cubicBezTo>
                    <a:pt x="25" y="109"/>
                    <a:pt x="0" y="85"/>
                    <a:pt x="0" y="54"/>
                  </a:cubicBezTo>
                  <a:cubicBezTo>
                    <a:pt x="0" y="24"/>
                    <a:pt x="25" y="0"/>
                    <a:pt x="54" y="0"/>
                  </a:cubicBezTo>
                  <a:cubicBezTo>
                    <a:pt x="118" y="0"/>
                    <a:pt x="118" y="0"/>
                    <a:pt x="118" y="0"/>
                  </a:cubicBezTo>
                  <a:cubicBezTo>
                    <a:pt x="118" y="14"/>
                    <a:pt x="118" y="14"/>
                    <a:pt x="118" y="14"/>
                  </a:cubicBezTo>
                  <a:cubicBezTo>
                    <a:pt x="54" y="14"/>
                    <a:pt x="54" y="14"/>
                    <a:pt x="54" y="14"/>
                  </a:cubicBezTo>
                  <a:cubicBezTo>
                    <a:pt x="32" y="14"/>
                    <a:pt x="14" y="32"/>
                    <a:pt x="14" y="54"/>
                  </a:cubicBezTo>
                  <a:cubicBezTo>
                    <a:pt x="14" y="77"/>
                    <a:pt x="32" y="95"/>
                    <a:pt x="54" y="95"/>
                  </a:cubicBezTo>
                  <a:cubicBezTo>
                    <a:pt x="128" y="95"/>
                    <a:pt x="128" y="95"/>
                    <a:pt x="128" y="95"/>
                  </a:cubicBezTo>
                  <a:lnTo>
                    <a:pt x="128" y="10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etricHPE"/>
                <a:ea typeface="+mn-ea"/>
                <a:cs typeface="+mn-cs"/>
              </a:endParaRPr>
            </a:p>
          </p:txBody>
        </p:sp>
        <p:sp>
          <p:nvSpPr>
            <p:cNvPr id="167" name="Freeform 47">
              <a:extLst>
                <a:ext uri="{FF2B5EF4-FFF2-40B4-BE49-F238E27FC236}">
                  <a16:creationId xmlns:a16="http://schemas.microsoft.com/office/drawing/2014/main" id="{3AC2C9F2-92BC-4404-8365-B27E2A1FA483}"/>
                </a:ext>
              </a:extLst>
            </p:cNvPr>
            <p:cNvSpPr>
              <a:spLocks/>
            </p:cNvSpPr>
            <p:nvPr/>
          </p:nvSpPr>
          <p:spPr bwMode="auto">
            <a:xfrm>
              <a:off x="5611813" y="1066800"/>
              <a:ext cx="608013" cy="425450"/>
            </a:xfrm>
            <a:custGeom>
              <a:avLst/>
              <a:gdLst>
                <a:gd name="T0" fmla="*/ 106 w 162"/>
                <a:gd name="T1" fmla="*/ 113 h 113"/>
                <a:gd name="T2" fmla="*/ 96 w 162"/>
                <a:gd name="T3" fmla="*/ 113 h 113"/>
                <a:gd name="T4" fmla="*/ 96 w 162"/>
                <a:gd name="T5" fmla="*/ 98 h 113"/>
                <a:gd name="T6" fmla="*/ 106 w 162"/>
                <a:gd name="T7" fmla="*/ 98 h 113"/>
                <a:gd name="T8" fmla="*/ 147 w 162"/>
                <a:gd name="T9" fmla="*/ 56 h 113"/>
                <a:gd name="T10" fmla="*/ 106 w 162"/>
                <a:gd name="T11" fmla="*/ 14 h 113"/>
                <a:gd name="T12" fmla="*/ 57 w 162"/>
                <a:gd name="T13" fmla="*/ 14 h 113"/>
                <a:gd name="T14" fmla="*/ 14 w 162"/>
                <a:gd name="T15" fmla="*/ 58 h 113"/>
                <a:gd name="T16" fmla="*/ 14 w 162"/>
                <a:gd name="T17" fmla="*/ 65 h 113"/>
                <a:gd name="T18" fmla="*/ 0 w 162"/>
                <a:gd name="T19" fmla="*/ 65 h 113"/>
                <a:gd name="T20" fmla="*/ 0 w 162"/>
                <a:gd name="T21" fmla="*/ 58 h 113"/>
                <a:gd name="T22" fmla="*/ 57 w 162"/>
                <a:gd name="T23" fmla="*/ 0 h 113"/>
                <a:gd name="T24" fmla="*/ 106 w 162"/>
                <a:gd name="T25" fmla="*/ 0 h 113"/>
                <a:gd name="T26" fmla="*/ 162 w 162"/>
                <a:gd name="T27" fmla="*/ 56 h 113"/>
                <a:gd name="T28" fmla="*/ 106 w 162"/>
                <a:gd name="T29"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2" h="113">
                  <a:moveTo>
                    <a:pt x="106" y="113"/>
                  </a:moveTo>
                  <a:cubicBezTo>
                    <a:pt x="96" y="113"/>
                    <a:pt x="96" y="113"/>
                    <a:pt x="96" y="113"/>
                  </a:cubicBezTo>
                  <a:cubicBezTo>
                    <a:pt x="96" y="98"/>
                    <a:pt x="96" y="98"/>
                    <a:pt x="96" y="98"/>
                  </a:cubicBezTo>
                  <a:cubicBezTo>
                    <a:pt x="106" y="98"/>
                    <a:pt x="106" y="98"/>
                    <a:pt x="106" y="98"/>
                  </a:cubicBezTo>
                  <a:cubicBezTo>
                    <a:pt x="129" y="98"/>
                    <a:pt x="147" y="80"/>
                    <a:pt x="147" y="56"/>
                  </a:cubicBezTo>
                  <a:cubicBezTo>
                    <a:pt x="147" y="33"/>
                    <a:pt x="129" y="14"/>
                    <a:pt x="106" y="14"/>
                  </a:cubicBezTo>
                  <a:cubicBezTo>
                    <a:pt x="57" y="14"/>
                    <a:pt x="57" y="14"/>
                    <a:pt x="57" y="14"/>
                  </a:cubicBezTo>
                  <a:cubicBezTo>
                    <a:pt x="33" y="14"/>
                    <a:pt x="14" y="34"/>
                    <a:pt x="14" y="58"/>
                  </a:cubicBezTo>
                  <a:cubicBezTo>
                    <a:pt x="14" y="65"/>
                    <a:pt x="14" y="65"/>
                    <a:pt x="14" y="65"/>
                  </a:cubicBezTo>
                  <a:cubicBezTo>
                    <a:pt x="0" y="65"/>
                    <a:pt x="0" y="65"/>
                    <a:pt x="0" y="65"/>
                  </a:cubicBezTo>
                  <a:cubicBezTo>
                    <a:pt x="0" y="58"/>
                    <a:pt x="0" y="58"/>
                    <a:pt x="0" y="58"/>
                  </a:cubicBezTo>
                  <a:cubicBezTo>
                    <a:pt x="0" y="26"/>
                    <a:pt x="26" y="0"/>
                    <a:pt x="57" y="0"/>
                  </a:cubicBezTo>
                  <a:cubicBezTo>
                    <a:pt x="106" y="0"/>
                    <a:pt x="106" y="0"/>
                    <a:pt x="106" y="0"/>
                  </a:cubicBezTo>
                  <a:cubicBezTo>
                    <a:pt x="137" y="0"/>
                    <a:pt x="162" y="25"/>
                    <a:pt x="162" y="56"/>
                  </a:cubicBezTo>
                  <a:cubicBezTo>
                    <a:pt x="162" y="87"/>
                    <a:pt x="137" y="113"/>
                    <a:pt x="106" y="113"/>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etricHPE"/>
                <a:ea typeface="+mn-ea"/>
                <a:cs typeface="+mn-cs"/>
              </a:endParaRPr>
            </a:p>
          </p:txBody>
        </p:sp>
        <p:sp>
          <p:nvSpPr>
            <p:cNvPr id="168" name="Freeform 48">
              <a:extLst>
                <a:ext uri="{FF2B5EF4-FFF2-40B4-BE49-F238E27FC236}">
                  <a16:creationId xmlns:a16="http://schemas.microsoft.com/office/drawing/2014/main" id="{274AC210-B116-4C76-9A7F-DCB8174B7D96}"/>
                </a:ext>
              </a:extLst>
            </p:cNvPr>
            <p:cNvSpPr>
              <a:spLocks/>
            </p:cNvSpPr>
            <p:nvPr/>
          </p:nvSpPr>
          <p:spPr bwMode="auto">
            <a:xfrm>
              <a:off x="6140450" y="1250950"/>
              <a:ext cx="384175" cy="417513"/>
            </a:xfrm>
            <a:custGeom>
              <a:avLst/>
              <a:gdLst>
                <a:gd name="T0" fmla="*/ 47 w 102"/>
                <a:gd name="T1" fmla="*/ 111 h 111"/>
                <a:gd name="T2" fmla="*/ 0 w 102"/>
                <a:gd name="T3" fmla="*/ 111 h 111"/>
                <a:gd name="T4" fmla="*/ 0 w 102"/>
                <a:gd name="T5" fmla="*/ 97 h 111"/>
                <a:gd name="T6" fmla="*/ 47 w 102"/>
                <a:gd name="T7" fmla="*/ 97 h 111"/>
                <a:gd name="T8" fmla="*/ 88 w 102"/>
                <a:gd name="T9" fmla="*/ 56 h 111"/>
                <a:gd name="T10" fmla="*/ 47 w 102"/>
                <a:gd name="T11" fmla="*/ 14 h 111"/>
                <a:gd name="T12" fmla="*/ 6 w 102"/>
                <a:gd name="T13" fmla="*/ 14 h 111"/>
                <a:gd name="T14" fmla="*/ 6 w 102"/>
                <a:gd name="T15" fmla="*/ 0 h 111"/>
                <a:gd name="T16" fmla="*/ 47 w 102"/>
                <a:gd name="T17" fmla="*/ 0 h 111"/>
                <a:gd name="T18" fmla="*/ 102 w 102"/>
                <a:gd name="T19" fmla="*/ 56 h 111"/>
                <a:gd name="T20" fmla="*/ 47 w 102"/>
                <a:gd name="T21"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111">
                  <a:moveTo>
                    <a:pt x="47" y="111"/>
                  </a:moveTo>
                  <a:cubicBezTo>
                    <a:pt x="0" y="111"/>
                    <a:pt x="0" y="111"/>
                    <a:pt x="0" y="111"/>
                  </a:cubicBezTo>
                  <a:cubicBezTo>
                    <a:pt x="0" y="97"/>
                    <a:pt x="0" y="97"/>
                    <a:pt x="0" y="97"/>
                  </a:cubicBezTo>
                  <a:cubicBezTo>
                    <a:pt x="47" y="97"/>
                    <a:pt x="47" y="97"/>
                    <a:pt x="47" y="97"/>
                  </a:cubicBezTo>
                  <a:cubicBezTo>
                    <a:pt x="70" y="97"/>
                    <a:pt x="88" y="79"/>
                    <a:pt x="88" y="56"/>
                  </a:cubicBezTo>
                  <a:cubicBezTo>
                    <a:pt x="88" y="33"/>
                    <a:pt x="70" y="14"/>
                    <a:pt x="47" y="14"/>
                  </a:cubicBezTo>
                  <a:cubicBezTo>
                    <a:pt x="6" y="14"/>
                    <a:pt x="6" y="14"/>
                    <a:pt x="6" y="14"/>
                  </a:cubicBezTo>
                  <a:cubicBezTo>
                    <a:pt x="6" y="0"/>
                    <a:pt x="6" y="0"/>
                    <a:pt x="6" y="0"/>
                  </a:cubicBezTo>
                  <a:cubicBezTo>
                    <a:pt x="47" y="0"/>
                    <a:pt x="47" y="0"/>
                    <a:pt x="47" y="0"/>
                  </a:cubicBezTo>
                  <a:cubicBezTo>
                    <a:pt x="77" y="0"/>
                    <a:pt x="102" y="25"/>
                    <a:pt x="102" y="56"/>
                  </a:cubicBezTo>
                  <a:cubicBezTo>
                    <a:pt x="102" y="86"/>
                    <a:pt x="77" y="111"/>
                    <a:pt x="47" y="11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etricHPE"/>
                <a:ea typeface="+mn-ea"/>
                <a:cs typeface="+mn-cs"/>
              </a:endParaRPr>
            </a:p>
          </p:txBody>
        </p:sp>
        <p:sp>
          <p:nvSpPr>
            <p:cNvPr id="169" name="Freeform 49">
              <a:extLst>
                <a:ext uri="{FF2B5EF4-FFF2-40B4-BE49-F238E27FC236}">
                  <a16:creationId xmlns:a16="http://schemas.microsoft.com/office/drawing/2014/main" id="{58961BD9-B4D8-4277-9CCD-E278AF25C088}"/>
                </a:ext>
              </a:extLst>
            </p:cNvPr>
            <p:cNvSpPr>
              <a:spLocks/>
            </p:cNvSpPr>
            <p:nvPr/>
          </p:nvSpPr>
          <p:spPr bwMode="auto">
            <a:xfrm>
              <a:off x="5727700" y="1616075"/>
              <a:ext cx="631825" cy="239713"/>
            </a:xfrm>
            <a:custGeom>
              <a:avLst/>
              <a:gdLst>
                <a:gd name="T0" fmla="*/ 112 w 168"/>
                <a:gd name="T1" fmla="*/ 64 h 64"/>
                <a:gd name="T2" fmla="*/ 56 w 168"/>
                <a:gd name="T3" fmla="*/ 64 h 64"/>
                <a:gd name="T4" fmla="*/ 0 w 168"/>
                <a:gd name="T5" fmla="*/ 7 h 64"/>
                <a:gd name="T6" fmla="*/ 0 w 168"/>
                <a:gd name="T7" fmla="*/ 0 h 64"/>
                <a:gd name="T8" fmla="*/ 14 w 168"/>
                <a:gd name="T9" fmla="*/ 0 h 64"/>
                <a:gd name="T10" fmla="*/ 14 w 168"/>
                <a:gd name="T11" fmla="*/ 7 h 64"/>
                <a:gd name="T12" fmla="*/ 56 w 168"/>
                <a:gd name="T13" fmla="*/ 50 h 64"/>
                <a:gd name="T14" fmla="*/ 112 w 168"/>
                <a:gd name="T15" fmla="*/ 50 h 64"/>
                <a:gd name="T16" fmla="*/ 154 w 168"/>
                <a:gd name="T17" fmla="*/ 7 h 64"/>
                <a:gd name="T18" fmla="*/ 154 w 168"/>
                <a:gd name="T19" fmla="*/ 0 h 64"/>
                <a:gd name="T20" fmla="*/ 168 w 168"/>
                <a:gd name="T21" fmla="*/ 0 h 64"/>
                <a:gd name="T22" fmla="*/ 168 w 168"/>
                <a:gd name="T23" fmla="*/ 7 h 64"/>
                <a:gd name="T24" fmla="*/ 112 w 168"/>
                <a:gd name="T2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8" h="64">
                  <a:moveTo>
                    <a:pt x="112" y="64"/>
                  </a:moveTo>
                  <a:cubicBezTo>
                    <a:pt x="56" y="64"/>
                    <a:pt x="56" y="64"/>
                    <a:pt x="56" y="64"/>
                  </a:cubicBezTo>
                  <a:cubicBezTo>
                    <a:pt x="25" y="64"/>
                    <a:pt x="0" y="38"/>
                    <a:pt x="0" y="7"/>
                  </a:cubicBezTo>
                  <a:cubicBezTo>
                    <a:pt x="0" y="0"/>
                    <a:pt x="0" y="0"/>
                    <a:pt x="0" y="0"/>
                  </a:cubicBezTo>
                  <a:cubicBezTo>
                    <a:pt x="14" y="0"/>
                    <a:pt x="14" y="0"/>
                    <a:pt x="14" y="0"/>
                  </a:cubicBezTo>
                  <a:cubicBezTo>
                    <a:pt x="14" y="7"/>
                    <a:pt x="14" y="7"/>
                    <a:pt x="14" y="7"/>
                  </a:cubicBezTo>
                  <a:cubicBezTo>
                    <a:pt x="14" y="31"/>
                    <a:pt x="33" y="50"/>
                    <a:pt x="56" y="50"/>
                  </a:cubicBezTo>
                  <a:cubicBezTo>
                    <a:pt x="112" y="50"/>
                    <a:pt x="112" y="50"/>
                    <a:pt x="112" y="50"/>
                  </a:cubicBezTo>
                  <a:cubicBezTo>
                    <a:pt x="135" y="50"/>
                    <a:pt x="154" y="31"/>
                    <a:pt x="154" y="7"/>
                  </a:cubicBezTo>
                  <a:cubicBezTo>
                    <a:pt x="154" y="0"/>
                    <a:pt x="154" y="0"/>
                    <a:pt x="154" y="0"/>
                  </a:cubicBezTo>
                  <a:cubicBezTo>
                    <a:pt x="168" y="0"/>
                    <a:pt x="168" y="0"/>
                    <a:pt x="168" y="0"/>
                  </a:cubicBezTo>
                  <a:cubicBezTo>
                    <a:pt x="168" y="7"/>
                    <a:pt x="168" y="7"/>
                    <a:pt x="168" y="7"/>
                  </a:cubicBezTo>
                  <a:cubicBezTo>
                    <a:pt x="168" y="38"/>
                    <a:pt x="143" y="64"/>
                    <a:pt x="112" y="64"/>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etricHPE"/>
                <a:ea typeface="+mn-ea"/>
                <a:cs typeface="+mn-cs"/>
              </a:endParaRPr>
            </a:p>
          </p:txBody>
        </p:sp>
      </p:grpSp>
      <p:sp>
        <p:nvSpPr>
          <p:cNvPr id="141" name="TextBox 140">
            <a:extLst>
              <a:ext uri="{FF2B5EF4-FFF2-40B4-BE49-F238E27FC236}">
                <a16:creationId xmlns:a16="http://schemas.microsoft.com/office/drawing/2014/main" id="{AA2505F0-D5B2-4249-9D85-6DFB11A630AC}"/>
              </a:ext>
            </a:extLst>
          </p:cNvPr>
          <p:cNvSpPr txBox="1"/>
          <p:nvPr/>
        </p:nvSpPr>
        <p:spPr>
          <a:xfrm>
            <a:off x="4537729" y="2229206"/>
            <a:ext cx="1215740" cy="476715"/>
          </a:xfrm>
          <a:prstGeom prst="rect">
            <a:avLst/>
          </a:prstGeom>
          <a:noFill/>
          <a:ln w="57150">
            <a:noFill/>
            <a:miter lim="800000"/>
          </a:ln>
        </p:spPr>
        <p:txBody>
          <a:bodyPr wrap="square" lIns="91440" tIns="91440" rIns="91440" bIns="91440" rtlCol="0">
            <a:noAutofit/>
          </a:bodyPr>
          <a:lstStyle/>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MetricHPE"/>
                <a:ea typeface="+mn-ea"/>
                <a:cs typeface="+mn-cs"/>
              </a:rPr>
              <a:t>Enable hybrid cloud</a:t>
            </a:r>
          </a:p>
        </p:txBody>
      </p:sp>
      <p:sp>
        <p:nvSpPr>
          <p:cNvPr id="158" name="Google Shape;1367;p117">
            <a:extLst>
              <a:ext uri="{FF2B5EF4-FFF2-40B4-BE49-F238E27FC236}">
                <a16:creationId xmlns:a16="http://schemas.microsoft.com/office/drawing/2014/main" id="{42BFFF5A-E267-45EF-A75E-ADCE337E1EAE}"/>
              </a:ext>
            </a:extLst>
          </p:cNvPr>
          <p:cNvSpPr>
            <a:spLocks noChangeAspect="1"/>
          </p:cNvSpPr>
          <p:nvPr/>
        </p:nvSpPr>
        <p:spPr>
          <a:xfrm>
            <a:off x="5443591" y="3379481"/>
            <a:ext cx="619755" cy="614087"/>
          </a:xfrm>
          <a:prstGeom prst="rect">
            <a:avLst/>
          </a:prstGeom>
          <a:solidFill>
            <a:schemeClr val="tx1"/>
          </a:solidFill>
          <a:ln w="25400" cap="rnd" cmpd="sng">
            <a:solidFill>
              <a:srgbClr val="32DAC8"/>
            </a:solidFill>
            <a:prstDash val="sysDot"/>
            <a:round/>
            <a:headEnd type="none" w="sm" len="sm"/>
            <a:tailEnd type="none" w="sm" len="sm"/>
          </a:ln>
        </p:spPr>
        <p:txBody>
          <a:bodyPr spcFirstLastPara="1" wrap="square" lIns="121835" tIns="60884" rIns="121835" bIns="60884"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MetricHPE"/>
              <a:ea typeface="MetricHPE"/>
              <a:cs typeface="MetricHPE"/>
              <a:sym typeface="MetricHPE"/>
            </a:endParaRPr>
          </a:p>
        </p:txBody>
      </p:sp>
      <p:grpSp>
        <p:nvGrpSpPr>
          <p:cNvPr id="159" name="Group 158">
            <a:extLst>
              <a:ext uri="{FF2B5EF4-FFF2-40B4-BE49-F238E27FC236}">
                <a16:creationId xmlns:a16="http://schemas.microsoft.com/office/drawing/2014/main" id="{8D3A978F-90F4-4ADF-8914-74B11229A5A8}"/>
              </a:ext>
            </a:extLst>
          </p:cNvPr>
          <p:cNvGrpSpPr/>
          <p:nvPr/>
        </p:nvGrpSpPr>
        <p:grpSpPr>
          <a:xfrm>
            <a:off x="5517750" y="3521521"/>
            <a:ext cx="471437" cy="330007"/>
            <a:chOff x="5397500" y="1066800"/>
            <a:chExt cx="1127125" cy="788988"/>
          </a:xfrm>
        </p:grpSpPr>
        <p:sp>
          <p:nvSpPr>
            <p:cNvPr id="160" name="Freeform 46">
              <a:extLst>
                <a:ext uri="{FF2B5EF4-FFF2-40B4-BE49-F238E27FC236}">
                  <a16:creationId xmlns:a16="http://schemas.microsoft.com/office/drawing/2014/main" id="{B97F4C2B-CDAE-425D-99E7-AA3A0D7BCDCD}"/>
                </a:ext>
              </a:extLst>
            </p:cNvPr>
            <p:cNvSpPr>
              <a:spLocks/>
            </p:cNvSpPr>
            <p:nvPr/>
          </p:nvSpPr>
          <p:spPr bwMode="auto">
            <a:xfrm>
              <a:off x="5397500" y="1258888"/>
              <a:ext cx="481013" cy="409575"/>
            </a:xfrm>
            <a:custGeom>
              <a:avLst/>
              <a:gdLst>
                <a:gd name="T0" fmla="*/ 128 w 128"/>
                <a:gd name="T1" fmla="*/ 109 h 109"/>
                <a:gd name="T2" fmla="*/ 54 w 128"/>
                <a:gd name="T3" fmla="*/ 109 h 109"/>
                <a:gd name="T4" fmla="*/ 0 w 128"/>
                <a:gd name="T5" fmla="*/ 54 h 109"/>
                <a:gd name="T6" fmla="*/ 54 w 128"/>
                <a:gd name="T7" fmla="*/ 0 h 109"/>
                <a:gd name="T8" fmla="*/ 118 w 128"/>
                <a:gd name="T9" fmla="*/ 0 h 109"/>
                <a:gd name="T10" fmla="*/ 118 w 128"/>
                <a:gd name="T11" fmla="*/ 14 h 109"/>
                <a:gd name="T12" fmla="*/ 54 w 128"/>
                <a:gd name="T13" fmla="*/ 14 h 109"/>
                <a:gd name="T14" fmla="*/ 14 w 128"/>
                <a:gd name="T15" fmla="*/ 54 h 109"/>
                <a:gd name="T16" fmla="*/ 54 w 128"/>
                <a:gd name="T17" fmla="*/ 95 h 109"/>
                <a:gd name="T18" fmla="*/ 128 w 128"/>
                <a:gd name="T19" fmla="*/ 95 h 109"/>
                <a:gd name="T20" fmla="*/ 128 w 128"/>
                <a:gd name="T21"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 h="109">
                  <a:moveTo>
                    <a:pt x="128" y="109"/>
                  </a:moveTo>
                  <a:cubicBezTo>
                    <a:pt x="54" y="109"/>
                    <a:pt x="54" y="109"/>
                    <a:pt x="54" y="109"/>
                  </a:cubicBezTo>
                  <a:cubicBezTo>
                    <a:pt x="25" y="109"/>
                    <a:pt x="0" y="85"/>
                    <a:pt x="0" y="54"/>
                  </a:cubicBezTo>
                  <a:cubicBezTo>
                    <a:pt x="0" y="24"/>
                    <a:pt x="25" y="0"/>
                    <a:pt x="54" y="0"/>
                  </a:cubicBezTo>
                  <a:cubicBezTo>
                    <a:pt x="118" y="0"/>
                    <a:pt x="118" y="0"/>
                    <a:pt x="118" y="0"/>
                  </a:cubicBezTo>
                  <a:cubicBezTo>
                    <a:pt x="118" y="14"/>
                    <a:pt x="118" y="14"/>
                    <a:pt x="118" y="14"/>
                  </a:cubicBezTo>
                  <a:cubicBezTo>
                    <a:pt x="54" y="14"/>
                    <a:pt x="54" y="14"/>
                    <a:pt x="54" y="14"/>
                  </a:cubicBezTo>
                  <a:cubicBezTo>
                    <a:pt x="32" y="14"/>
                    <a:pt x="14" y="32"/>
                    <a:pt x="14" y="54"/>
                  </a:cubicBezTo>
                  <a:cubicBezTo>
                    <a:pt x="14" y="77"/>
                    <a:pt x="32" y="95"/>
                    <a:pt x="54" y="95"/>
                  </a:cubicBezTo>
                  <a:cubicBezTo>
                    <a:pt x="128" y="95"/>
                    <a:pt x="128" y="95"/>
                    <a:pt x="128" y="95"/>
                  </a:cubicBezTo>
                  <a:lnTo>
                    <a:pt x="128" y="10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etricHPE"/>
                <a:ea typeface="+mn-ea"/>
                <a:cs typeface="+mn-cs"/>
              </a:endParaRPr>
            </a:p>
          </p:txBody>
        </p:sp>
        <p:sp>
          <p:nvSpPr>
            <p:cNvPr id="161" name="Freeform 47">
              <a:extLst>
                <a:ext uri="{FF2B5EF4-FFF2-40B4-BE49-F238E27FC236}">
                  <a16:creationId xmlns:a16="http://schemas.microsoft.com/office/drawing/2014/main" id="{C17B6579-A5B9-44AE-AE9A-75F7CEEA3DC3}"/>
                </a:ext>
              </a:extLst>
            </p:cNvPr>
            <p:cNvSpPr>
              <a:spLocks/>
            </p:cNvSpPr>
            <p:nvPr/>
          </p:nvSpPr>
          <p:spPr bwMode="auto">
            <a:xfrm>
              <a:off x="5611813" y="1066800"/>
              <a:ext cx="608013" cy="425450"/>
            </a:xfrm>
            <a:custGeom>
              <a:avLst/>
              <a:gdLst>
                <a:gd name="T0" fmla="*/ 106 w 162"/>
                <a:gd name="T1" fmla="*/ 113 h 113"/>
                <a:gd name="T2" fmla="*/ 96 w 162"/>
                <a:gd name="T3" fmla="*/ 113 h 113"/>
                <a:gd name="T4" fmla="*/ 96 w 162"/>
                <a:gd name="T5" fmla="*/ 98 h 113"/>
                <a:gd name="T6" fmla="*/ 106 w 162"/>
                <a:gd name="T7" fmla="*/ 98 h 113"/>
                <a:gd name="T8" fmla="*/ 147 w 162"/>
                <a:gd name="T9" fmla="*/ 56 h 113"/>
                <a:gd name="T10" fmla="*/ 106 w 162"/>
                <a:gd name="T11" fmla="*/ 14 h 113"/>
                <a:gd name="T12" fmla="*/ 57 w 162"/>
                <a:gd name="T13" fmla="*/ 14 h 113"/>
                <a:gd name="T14" fmla="*/ 14 w 162"/>
                <a:gd name="T15" fmla="*/ 58 h 113"/>
                <a:gd name="T16" fmla="*/ 14 w 162"/>
                <a:gd name="T17" fmla="*/ 65 h 113"/>
                <a:gd name="T18" fmla="*/ 0 w 162"/>
                <a:gd name="T19" fmla="*/ 65 h 113"/>
                <a:gd name="T20" fmla="*/ 0 w 162"/>
                <a:gd name="T21" fmla="*/ 58 h 113"/>
                <a:gd name="T22" fmla="*/ 57 w 162"/>
                <a:gd name="T23" fmla="*/ 0 h 113"/>
                <a:gd name="T24" fmla="*/ 106 w 162"/>
                <a:gd name="T25" fmla="*/ 0 h 113"/>
                <a:gd name="T26" fmla="*/ 162 w 162"/>
                <a:gd name="T27" fmla="*/ 56 h 113"/>
                <a:gd name="T28" fmla="*/ 106 w 162"/>
                <a:gd name="T29"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2" h="113">
                  <a:moveTo>
                    <a:pt x="106" y="113"/>
                  </a:moveTo>
                  <a:cubicBezTo>
                    <a:pt x="96" y="113"/>
                    <a:pt x="96" y="113"/>
                    <a:pt x="96" y="113"/>
                  </a:cubicBezTo>
                  <a:cubicBezTo>
                    <a:pt x="96" y="98"/>
                    <a:pt x="96" y="98"/>
                    <a:pt x="96" y="98"/>
                  </a:cubicBezTo>
                  <a:cubicBezTo>
                    <a:pt x="106" y="98"/>
                    <a:pt x="106" y="98"/>
                    <a:pt x="106" y="98"/>
                  </a:cubicBezTo>
                  <a:cubicBezTo>
                    <a:pt x="129" y="98"/>
                    <a:pt x="147" y="80"/>
                    <a:pt x="147" y="56"/>
                  </a:cubicBezTo>
                  <a:cubicBezTo>
                    <a:pt x="147" y="33"/>
                    <a:pt x="129" y="14"/>
                    <a:pt x="106" y="14"/>
                  </a:cubicBezTo>
                  <a:cubicBezTo>
                    <a:pt x="57" y="14"/>
                    <a:pt x="57" y="14"/>
                    <a:pt x="57" y="14"/>
                  </a:cubicBezTo>
                  <a:cubicBezTo>
                    <a:pt x="33" y="14"/>
                    <a:pt x="14" y="34"/>
                    <a:pt x="14" y="58"/>
                  </a:cubicBezTo>
                  <a:cubicBezTo>
                    <a:pt x="14" y="65"/>
                    <a:pt x="14" y="65"/>
                    <a:pt x="14" y="65"/>
                  </a:cubicBezTo>
                  <a:cubicBezTo>
                    <a:pt x="0" y="65"/>
                    <a:pt x="0" y="65"/>
                    <a:pt x="0" y="65"/>
                  </a:cubicBezTo>
                  <a:cubicBezTo>
                    <a:pt x="0" y="58"/>
                    <a:pt x="0" y="58"/>
                    <a:pt x="0" y="58"/>
                  </a:cubicBezTo>
                  <a:cubicBezTo>
                    <a:pt x="0" y="26"/>
                    <a:pt x="26" y="0"/>
                    <a:pt x="57" y="0"/>
                  </a:cubicBezTo>
                  <a:cubicBezTo>
                    <a:pt x="106" y="0"/>
                    <a:pt x="106" y="0"/>
                    <a:pt x="106" y="0"/>
                  </a:cubicBezTo>
                  <a:cubicBezTo>
                    <a:pt x="137" y="0"/>
                    <a:pt x="162" y="25"/>
                    <a:pt x="162" y="56"/>
                  </a:cubicBezTo>
                  <a:cubicBezTo>
                    <a:pt x="162" y="87"/>
                    <a:pt x="137" y="113"/>
                    <a:pt x="106" y="113"/>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etricHPE"/>
                <a:ea typeface="+mn-ea"/>
                <a:cs typeface="+mn-cs"/>
              </a:endParaRPr>
            </a:p>
          </p:txBody>
        </p:sp>
        <p:sp>
          <p:nvSpPr>
            <p:cNvPr id="162" name="Freeform 48">
              <a:extLst>
                <a:ext uri="{FF2B5EF4-FFF2-40B4-BE49-F238E27FC236}">
                  <a16:creationId xmlns:a16="http://schemas.microsoft.com/office/drawing/2014/main" id="{02E13893-1A03-4342-9048-8651AEA376FE}"/>
                </a:ext>
              </a:extLst>
            </p:cNvPr>
            <p:cNvSpPr>
              <a:spLocks/>
            </p:cNvSpPr>
            <p:nvPr/>
          </p:nvSpPr>
          <p:spPr bwMode="auto">
            <a:xfrm>
              <a:off x="6140450" y="1250950"/>
              <a:ext cx="384175" cy="417513"/>
            </a:xfrm>
            <a:custGeom>
              <a:avLst/>
              <a:gdLst>
                <a:gd name="T0" fmla="*/ 47 w 102"/>
                <a:gd name="T1" fmla="*/ 111 h 111"/>
                <a:gd name="T2" fmla="*/ 0 w 102"/>
                <a:gd name="T3" fmla="*/ 111 h 111"/>
                <a:gd name="T4" fmla="*/ 0 w 102"/>
                <a:gd name="T5" fmla="*/ 97 h 111"/>
                <a:gd name="T6" fmla="*/ 47 w 102"/>
                <a:gd name="T7" fmla="*/ 97 h 111"/>
                <a:gd name="T8" fmla="*/ 88 w 102"/>
                <a:gd name="T9" fmla="*/ 56 h 111"/>
                <a:gd name="T10" fmla="*/ 47 w 102"/>
                <a:gd name="T11" fmla="*/ 14 h 111"/>
                <a:gd name="T12" fmla="*/ 6 w 102"/>
                <a:gd name="T13" fmla="*/ 14 h 111"/>
                <a:gd name="T14" fmla="*/ 6 w 102"/>
                <a:gd name="T15" fmla="*/ 0 h 111"/>
                <a:gd name="T16" fmla="*/ 47 w 102"/>
                <a:gd name="T17" fmla="*/ 0 h 111"/>
                <a:gd name="T18" fmla="*/ 102 w 102"/>
                <a:gd name="T19" fmla="*/ 56 h 111"/>
                <a:gd name="T20" fmla="*/ 47 w 102"/>
                <a:gd name="T21"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111">
                  <a:moveTo>
                    <a:pt x="47" y="111"/>
                  </a:moveTo>
                  <a:cubicBezTo>
                    <a:pt x="0" y="111"/>
                    <a:pt x="0" y="111"/>
                    <a:pt x="0" y="111"/>
                  </a:cubicBezTo>
                  <a:cubicBezTo>
                    <a:pt x="0" y="97"/>
                    <a:pt x="0" y="97"/>
                    <a:pt x="0" y="97"/>
                  </a:cubicBezTo>
                  <a:cubicBezTo>
                    <a:pt x="47" y="97"/>
                    <a:pt x="47" y="97"/>
                    <a:pt x="47" y="97"/>
                  </a:cubicBezTo>
                  <a:cubicBezTo>
                    <a:pt x="70" y="97"/>
                    <a:pt x="88" y="79"/>
                    <a:pt x="88" y="56"/>
                  </a:cubicBezTo>
                  <a:cubicBezTo>
                    <a:pt x="88" y="33"/>
                    <a:pt x="70" y="14"/>
                    <a:pt x="47" y="14"/>
                  </a:cubicBezTo>
                  <a:cubicBezTo>
                    <a:pt x="6" y="14"/>
                    <a:pt x="6" y="14"/>
                    <a:pt x="6" y="14"/>
                  </a:cubicBezTo>
                  <a:cubicBezTo>
                    <a:pt x="6" y="0"/>
                    <a:pt x="6" y="0"/>
                    <a:pt x="6" y="0"/>
                  </a:cubicBezTo>
                  <a:cubicBezTo>
                    <a:pt x="47" y="0"/>
                    <a:pt x="47" y="0"/>
                    <a:pt x="47" y="0"/>
                  </a:cubicBezTo>
                  <a:cubicBezTo>
                    <a:pt x="77" y="0"/>
                    <a:pt x="102" y="25"/>
                    <a:pt x="102" y="56"/>
                  </a:cubicBezTo>
                  <a:cubicBezTo>
                    <a:pt x="102" y="86"/>
                    <a:pt x="77" y="111"/>
                    <a:pt x="47" y="11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etricHPE"/>
                <a:ea typeface="+mn-ea"/>
                <a:cs typeface="+mn-cs"/>
              </a:endParaRPr>
            </a:p>
          </p:txBody>
        </p:sp>
        <p:sp>
          <p:nvSpPr>
            <p:cNvPr id="163" name="Freeform 49">
              <a:extLst>
                <a:ext uri="{FF2B5EF4-FFF2-40B4-BE49-F238E27FC236}">
                  <a16:creationId xmlns:a16="http://schemas.microsoft.com/office/drawing/2014/main" id="{1A4EDD07-1FD1-4F54-8831-EFFA77742E60}"/>
                </a:ext>
              </a:extLst>
            </p:cNvPr>
            <p:cNvSpPr>
              <a:spLocks/>
            </p:cNvSpPr>
            <p:nvPr/>
          </p:nvSpPr>
          <p:spPr bwMode="auto">
            <a:xfrm>
              <a:off x="5727700" y="1616075"/>
              <a:ext cx="631825" cy="239713"/>
            </a:xfrm>
            <a:custGeom>
              <a:avLst/>
              <a:gdLst>
                <a:gd name="T0" fmla="*/ 112 w 168"/>
                <a:gd name="T1" fmla="*/ 64 h 64"/>
                <a:gd name="T2" fmla="*/ 56 w 168"/>
                <a:gd name="T3" fmla="*/ 64 h 64"/>
                <a:gd name="T4" fmla="*/ 0 w 168"/>
                <a:gd name="T5" fmla="*/ 7 h 64"/>
                <a:gd name="T6" fmla="*/ 0 w 168"/>
                <a:gd name="T7" fmla="*/ 0 h 64"/>
                <a:gd name="T8" fmla="*/ 14 w 168"/>
                <a:gd name="T9" fmla="*/ 0 h 64"/>
                <a:gd name="T10" fmla="*/ 14 w 168"/>
                <a:gd name="T11" fmla="*/ 7 h 64"/>
                <a:gd name="T12" fmla="*/ 56 w 168"/>
                <a:gd name="T13" fmla="*/ 50 h 64"/>
                <a:gd name="T14" fmla="*/ 112 w 168"/>
                <a:gd name="T15" fmla="*/ 50 h 64"/>
                <a:gd name="T16" fmla="*/ 154 w 168"/>
                <a:gd name="T17" fmla="*/ 7 h 64"/>
                <a:gd name="T18" fmla="*/ 154 w 168"/>
                <a:gd name="T19" fmla="*/ 0 h 64"/>
                <a:gd name="T20" fmla="*/ 168 w 168"/>
                <a:gd name="T21" fmla="*/ 0 h 64"/>
                <a:gd name="T22" fmla="*/ 168 w 168"/>
                <a:gd name="T23" fmla="*/ 7 h 64"/>
                <a:gd name="T24" fmla="*/ 112 w 168"/>
                <a:gd name="T2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8" h="64">
                  <a:moveTo>
                    <a:pt x="112" y="64"/>
                  </a:moveTo>
                  <a:cubicBezTo>
                    <a:pt x="56" y="64"/>
                    <a:pt x="56" y="64"/>
                    <a:pt x="56" y="64"/>
                  </a:cubicBezTo>
                  <a:cubicBezTo>
                    <a:pt x="25" y="64"/>
                    <a:pt x="0" y="38"/>
                    <a:pt x="0" y="7"/>
                  </a:cubicBezTo>
                  <a:cubicBezTo>
                    <a:pt x="0" y="0"/>
                    <a:pt x="0" y="0"/>
                    <a:pt x="0" y="0"/>
                  </a:cubicBezTo>
                  <a:cubicBezTo>
                    <a:pt x="14" y="0"/>
                    <a:pt x="14" y="0"/>
                    <a:pt x="14" y="0"/>
                  </a:cubicBezTo>
                  <a:cubicBezTo>
                    <a:pt x="14" y="7"/>
                    <a:pt x="14" y="7"/>
                    <a:pt x="14" y="7"/>
                  </a:cubicBezTo>
                  <a:cubicBezTo>
                    <a:pt x="14" y="31"/>
                    <a:pt x="33" y="50"/>
                    <a:pt x="56" y="50"/>
                  </a:cubicBezTo>
                  <a:cubicBezTo>
                    <a:pt x="112" y="50"/>
                    <a:pt x="112" y="50"/>
                    <a:pt x="112" y="50"/>
                  </a:cubicBezTo>
                  <a:cubicBezTo>
                    <a:pt x="135" y="50"/>
                    <a:pt x="154" y="31"/>
                    <a:pt x="154" y="7"/>
                  </a:cubicBezTo>
                  <a:cubicBezTo>
                    <a:pt x="154" y="0"/>
                    <a:pt x="154" y="0"/>
                    <a:pt x="154" y="0"/>
                  </a:cubicBezTo>
                  <a:cubicBezTo>
                    <a:pt x="168" y="0"/>
                    <a:pt x="168" y="0"/>
                    <a:pt x="168" y="0"/>
                  </a:cubicBezTo>
                  <a:cubicBezTo>
                    <a:pt x="168" y="7"/>
                    <a:pt x="168" y="7"/>
                    <a:pt x="168" y="7"/>
                  </a:cubicBezTo>
                  <a:cubicBezTo>
                    <a:pt x="168" y="38"/>
                    <a:pt x="143" y="64"/>
                    <a:pt x="112" y="64"/>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etricHPE"/>
                <a:ea typeface="+mn-ea"/>
                <a:cs typeface="+mn-cs"/>
              </a:endParaRPr>
            </a:p>
          </p:txBody>
        </p:sp>
      </p:grpSp>
      <p:sp>
        <p:nvSpPr>
          <p:cNvPr id="152" name="Google Shape;1367;p117">
            <a:extLst>
              <a:ext uri="{FF2B5EF4-FFF2-40B4-BE49-F238E27FC236}">
                <a16:creationId xmlns:a16="http://schemas.microsoft.com/office/drawing/2014/main" id="{02F657F4-ED29-4D6A-A992-F0EC77E31CE5}"/>
              </a:ext>
            </a:extLst>
          </p:cNvPr>
          <p:cNvSpPr>
            <a:spLocks noChangeAspect="1"/>
          </p:cNvSpPr>
          <p:nvPr/>
        </p:nvSpPr>
        <p:spPr>
          <a:xfrm>
            <a:off x="4783756" y="3985872"/>
            <a:ext cx="619755" cy="614087"/>
          </a:xfrm>
          <a:prstGeom prst="rect">
            <a:avLst/>
          </a:prstGeom>
          <a:solidFill>
            <a:schemeClr val="tx1"/>
          </a:solidFill>
          <a:ln w="25400" cap="rnd" cmpd="sng">
            <a:solidFill>
              <a:srgbClr val="32DAC8"/>
            </a:solidFill>
            <a:prstDash val="sysDot"/>
            <a:round/>
            <a:headEnd type="none" w="sm" len="sm"/>
            <a:tailEnd type="none" w="sm" len="sm"/>
          </a:ln>
        </p:spPr>
        <p:txBody>
          <a:bodyPr spcFirstLastPara="1" wrap="square" lIns="121835" tIns="60884" rIns="121835" bIns="60884"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MetricHPE"/>
              <a:ea typeface="MetricHPE"/>
              <a:cs typeface="MetricHPE"/>
              <a:sym typeface="MetricHPE"/>
            </a:endParaRPr>
          </a:p>
        </p:txBody>
      </p:sp>
      <p:grpSp>
        <p:nvGrpSpPr>
          <p:cNvPr id="153" name="Group 152">
            <a:extLst>
              <a:ext uri="{FF2B5EF4-FFF2-40B4-BE49-F238E27FC236}">
                <a16:creationId xmlns:a16="http://schemas.microsoft.com/office/drawing/2014/main" id="{C3A2D1E9-3F28-4D8D-82D9-8170AEDEB72E}"/>
              </a:ext>
            </a:extLst>
          </p:cNvPr>
          <p:cNvGrpSpPr/>
          <p:nvPr/>
        </p:nvGrpSpPr>
        <p:grpSpPr>
          <a:xfrm>
            <a:off x="4857915" y="4127912"/>
            <a:ext cx="471437" cy="330007"/>
            <a:chOff x="5397500" y="1066800"/>
            <a:chExt cx="1127125" cy="788988"/>
          </a:xfrm>
        </p:grpSpPr>
        <p:sp>
          <p:nvSpPr>
            <p:cNvPr id="154" name="Freeform 46">
              <a:extLst>
                <a:ext uri="{FF2B5EF4-FFF2-40B4-BE49-F238E27FC236}">
                  <a16:creationId xmlns:a16="http://schemas.microsoft.com/office/drawing/2014/main" id="{3A7C7AF4-992B-4787-A298-F094288A2267}"/>
                </a:ext>
              </a:extLst>
            </p:cNvPr>
            <p:cNvSpPr>
              <a:spLocks/>
            </p:cNvSpPr>
            <p:nvPr/>
          </p:nvSpPr>
          <p:spPr bwMode="auto">
            <a:xfrm>
              <a:off x="5397500" y="1258888"/>
              <a:ext cx="481013" cy="409575"/>
            </a:xfrm>
            <a:custGeom>
              <a:avLst/>
              <a:gdLst>
                <a:gd name="T0" fmla="*/ 128 w 128"/>
                <a:gd name="T1" fmla="*/ 109 h 109"/>
                <a:gd name="T2" fmla="*/ 54 w 128"/>
                <a:gd name="T3" fmla="*/ 109 h 109"/>
                <a:gd name="T4" fmla="*/ 0 w 128"/>
                <a:gd name="T5" fmla="*/ 54 h 109"/>
                <a:gd name="T6" fmla="*/ 54 w 128"/>
                <a:gd name="T7" fmla="*/ 0 h 109"/>
                <a:gd name="T8" fmla="*/ 118 w 128"/>
                <a:gd name="T9" fmla="*/ 0 h 109"/>
                <a:gd name="T10" fmla="*/ 118 w 128"/>
                <a:gd name="T11" fmla="*/ 14 h 109"/>
                <a:gd name="T12" fmla="*/ 54 w 128"/>
                <a:gd name="T13" fmla="*/ 14 h 109"/>
                <a:gd name="T14" fmla="*/ 14 w 128"/>
                <a:gd name="T15" fmla="*/ 54 h 109"/>
                <a:gd name="T16" fmla="*/ 54 w 128"/>
                <a:gd name="T17" fmla="*/ 95 h 109"/>
                <a:gd name="T18" fmla="*/ 128 w 128"/>
                <a:gd name="T19" fmla="*/ 95 h 109"/>
                <a:gd name="T20" fmla="*/ 128 w 128"/>
                <a:gd name="T21"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 h="109">
                  <a:moveTo>
                    <a:pt x="128" y="109"/>
                  </a:moveTo>
                  <a:cubicBezTo>
                    <a:pt x="54" y="109"/>
                    <a:pt x="54" y="109"/>
                    <a:pt x="54" y="109"/>
                  </a:cubicBezTo>
                  <a:cubicBezTo>
                    <a:pt x="25" y="109"/>
                    <a:pt x="0" y="85"/>
                    <a:pt x="0" y="54"/>
                  </a:cubicBezTo>
                  <a:cubicBezTo>
                    <a:pt x="0" y="24"/>
                    <a:pt x="25" y="0"/>
                    <a:pt x="54" y="0"/>
                  </a:cubicBezTo>
                  <a:cubicBezTo>
                    <a:pt x="118" y="0"/>
                    <a:pt x="118" y="0"/>
                    <a:pt x="118" y="0"/>
                  </a:cubicBezTo>
                  <a:cubicBezTo>
                    <a:pt x="118" y="14"/>
                    <a:pt x="118" y="14"/>
                    <a:pt x="118" y="14"/>
                  </a:cubicBezTo>
                  <a:cubicBezTo>
                    <a:pt x="54" y="14"/>
                    <a:pt x="54" y="14"/>
                    <a:pt x="54" y="14"/>
                  </a:cubicBezTo>
                  <a:cubicBezTo>
                    <a:pt x="32" y="14"/>
                    <a:pt x="14" y="32"/>
                    <a:pt x="14" y="54"/>
                  </a:cubicBezTo>
                  <a:cubicBezTo>
                    <a:pt x="14" y="77"/>
                    <a:pt x="32" y="95"/>
                    <a:pt x="54" y="95"/>
                  </a:cubicBezTo>
                  <a:cubicBezTo>
                    <a:pt x="128" y="95"/>
                    <a:pt x="128" y="95"/>
                    <a:pt x="128" y="95"/>
                  </a:cubicBezTo>
                  <a:lnTo>
                    <a:pt x="128" y="10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etricHPE"/>
                <a:ea typeface="+mn-ea"/>
                <a:cs typeface="+mn-cs"/>
              </a:endParaRPr>
            </a:p>
          </p:txBody>
        </p:sp>
        <p:sp>
          <p:nvSpPr>
            <p:cNvPr id="155" name="Freeform 47">
              <a:extLst>
                <a:ext uri="{FF2B5EF4-FFF2-40B4-BE49-F238E27FC236}">
                  <a16:creationId xmlns:a16="http://schemas.microsoft.com/office/drawing/2014/main" id="{4C087AA8-F13E-44ED-8B19-A615708963F5}"/>
                </a:ext>
              </a:extLst>
            </p:cNvPr>
            <p:cNvSpPr>
              <a:spLocks/>
            </p:cNvSpPr>
            <p:nvPr/>
          </p:nvSpPr>
          <p:spPr bwMode="auto">
            <a:xfrm>
              <a:off x="5611813" y="1066800"/>
              <a:ext cx="608013" cy="425450"/>
            </a:xfrm>
            <a:custGeom>
              <a:avLst/>
              <a:gdLst>
                <a:gd name="T0" fmla="*/ 106 w 162"/>
                <a:gd name="T1" fmla="*/ 113 h 113"/>
                <a:gd name="T2" fmla="*/ 96 w 162"/>
                <a:gd name="T3" fmla="*/ 113 h 113"/>
                <a:gd name="T4" fmla="*/ 96 w 162"/>
                <a:gd name="T5" fmla="*/ 98 h 113"/>
                <a:gd name="T6" fmla="*/ 106 w 162"/>
                <a:gd name="T7" fmla="*/ 98 h 113"/>
                <a:gd name="T8" fmla="*/ 147 w 162"/>
                <a:gd name="T9" fmla="*/ 56 h 113"/>
                <a:gd name="T10" fmla="*/ 106 w 162"/>
                <a:gd name="T11" fmla="*/ 14 h 113"/>
                <a:gd name="T12" fmla="*/ 57 w 162"/>
                <a:gd name="T13" fmla="*/ 14 h 113"/>
                <a:gd name="T14" fmla="*/ 14 w 162"/>
                <a:gd name="T15" fmla="*/ 58 h 113"/>
                <a:gd name="T16" fmla="*/ 14 w 162"/>
                <a:gd name="T17" fmla="*/ 65 h 113"/>
                <a:gd name="T18" fmla="*/ 0 w 162"/>
                <a:gd name="T19" fmla="*/ 65 h 113"/>
                <a:gd name="T20" fmla="*/ 0 w 162"/>
                <a:gd name="T21" fmla="*/ 58 h 113"/>
                <a:gd name="T22" fmla="*/ 57 w 162"/>
                <a:gd name="T23" fmla="*/ 0 h 113"/>
                <a:gd name="T24" fmla="*/ 106 w 162"/>
                <a:gd name="T25" fmla="*/ 0 h 113"/>
                <a:gd name="T26" fmla="*/ 162 w 162"/>
                <a:gd name="T27" fmla="*/ 56 h 113"/>
                <a:gd name="T28" fmla="*/ 106 w 162"/>
                <a:gd name="T29"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2" h="113">
                  <a:moveTo>
                    <a:pt x="106" y="113"/>
                  </a:moveTo>
                  <a:cubicBezTo>
                    <a:pt x="96" y="113"/>
                    <a:pt x="96" y="113"/>
                    <a:pt x="96" y="113"/>
                  </a:cubicBezTo>
                  <a:cubicBezTo>
                    <a:pt x="96" y="98"/>
                    <a:pt x="96" y="98"/>
                    <a:pt x="96" y="98"/>
                  </a:cubicBezTo>
                  <a:cubicBezTo>
                    <a:pt x="106" y="98"/>
                    <a:pt x="106" y="98"/>
                    <a:pt x="106" y="98"/>
                  </a:cubicBezTo>
                  <a:cubicBezTo>
                    <a:pt x="129" y="98"/>
                    <a:pt x="147" y="80"/>
                    <a:pt x="147" y="56"/>
                  </a:cubicBezTo>
                  <a:cubicBezTo>
                    <a:pt x="147" y="33"/>
                    <a:pt x="129" y="14"/>
                    <a:pt x="106" y="14"/>
                  </a:cubicBezTo>
                  <a:cubicBezTo>
                    <a:pt x="57" y="14"/>
                    <a:pt x="57" y="14"/>
                    <a:pt x="57" y="14"/>
                  </a:cubicBezTo>
                  <a:cubicBezTo>
                    <a:pt x="33" y="14"/>
                    <a:pt x="14" y="34"/>
                    <a:pt x="14" y="58"/>
                  </a:cubicBezTo>
                  <a:cubicBezTo>
                    <a:pt x="14" y="65"/>
                    <a:pt x="14" y="65"/>
                    <a:pt x="14" y="65"/>
                  </a:cubicBezTo>
                  <a:cubicBezTo>
                    <a:pt x="0" y="65"/>
                    <a:pt x="0" y="65"/>
                    <a:pt x="0" y="65"/>
                  </a:cubicBezTo>
                  <a:cubicBezTo>
                    <a:pt x="0" y="58"/>
                    <a:pt x="0" y="58"/>
                    <a:pt x="0" y="58"/>
                  </a:cubicBezTo>
                  <a:cubicBezTo>
                    <a:pt x="0" y="26"/>
                    <a:pt x="26" y="0"/>
                    <a:pt x="57" y="0"/>
                  </a:cubicBezTo>
                  <a:cubicBezTo>
                    <a:pt x="106" y="0"/>
                    <a:pt x="106" y="0"/>
                    <a:pt x="106" y="0"/>
                  </a:cubicBezTo>
                  <a:cubicBezTo>
                    <a:pt x="137" y="0"/>
                    <a:pt x="162" y="25"/>
                    <a:pt x="162" y="56"/>
                  </a:cubicBezTo>
                  <a:cubicBezTo>
                    <a:pt x="162" y="87"/>
                    <a:pt x="137" y="113"/>
                    <a:pt x="106" y="113"/>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etricHPE"/>
                <a:ea typeface="+mn-ea"/>
                <a:cs typeface="+mn-cs"/>
              </a:endParaRPr>
            </a:p>
          </p:txBody>
        </p:sp>
        <p:sp>
          <p:nvSpPr>
            <p:cNvPr id="156" name="Freeform 48">
              <a:extLst>
                <a:ext uri="{FF2B5EF4-FFF2-40B4-BE49-F238E27FC236}">
                  <a16:creationId xmlns:a16="http://schemas.microsoft.com/office/drawing/2014/main" id="{5E0F6297-FE62-4567-91A6-2161D6F6410B}"/>
                </a:ext>
              </a:extLst>
            </p:cNvPr>
            <p:cNvSpPr>
              <a:spLocks/>
            </p:cNvSpPr>
            <p:nvPr/>
          </p:nvSpPr>
          <p:spPr bwMode="auto">
            <a:xfrm>
              <a:off x="6140450" y="1250950"/>
              <a:ext cx="384175" cy="417513"/>
            </a:xfrm>
            <a:custGeom>
              <a:avLst/>
              <a:gdLst>
                <a:gd name="T0" fmla="*/ 47 w 102"/>
                <a:gd name="T1" fmla="*/ 111 h 111"/>
                <a:gd name="T2" fmla="*/ 0 w 102"/>
                <a:gd name="T3" fmla="*/ 111 h 111"/>
                <a:gd name="T4" fmla="*/ 0 w 102"/>
                <a:gd name="T5" fmla="*/ 97 h 111"/>
                <a:gd name="T6" fmla="*/ 47 w 102"/>
                <a:gd name="T7" fmla="*/ 97 h 111"/>
                <a:gd name="T8" fmla="*/ 88 w 102"/>
                <a:gd name="T9" fmla="*/ 56 h 111"/>
                <a:gd name="T10" fmla="*/ 47 w 102"/>
                <a:gd name="T11" fmla="*/ 14 h 111"/>
                <a:gd name="T12" fmla="*/ 6 w 102"/>
                <a:gd name="T13" fmla="*/ 14 h 111"/>
                <a:gd name="T14" fmla="*/ 6 w 102"/>
                <a:gd name="T15" fmla="*/ 0 h 111"/>
                <a:gd name="T16" fmla="*/ 47 w 102"/>
                <a:gd name="T17" fmla="*/ 0 h 111"/>
                <a:gd name="T18" fmla="*/ 102 w 102"/>
                <a:gd name="T19" fmla="*/ 56 h 111"/>
                <a:gd name="T20" fmla="*/ 47 w 102"/>
                <a:gd name="T21"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111">
                  <a:moveTo>
                    <a:pt x="47" y="111"/>
                  </a:moveTo>
                  <a:cubicBezTo>
                    <a:pt x="0" y="111"/>
                    <a:pt x="0" y="111"/>
                    <a:pt x="0" y="111"/>
                  </a:cubicBezTo>
                  <a:cubicBezTo>
                    <a:pt x="0" y="97"/>
                    <a:pt x="0" y="97"/>
                    <a:pt x="0" y="97"/>
                  </a:cubicBezTo>
                  <a:cubicBezTo>
                    <a:pt x="47" y="97"/>
                    <a:pt x="47" y="97"/>
                    <a:pt x="47" y="97"/>
                  </a:cubicBezTo>
                  <a:cubicBezTo>
                    <a:pt x="70" y="97"/>
                    <a:pt x="88" y="79"/>
                    <a:pt x="88" y="56"/>
                  </a:cubicBezTo>
                  <a:cubicBezTo>
                    <a:pt x="88" y="33"/>
                    <a:pt x="70" y="14"/>
                    <a:pt x="47" y="14"/>
                  </a:cubicBezTo>
                  <a:cubicBezTo>
                    <a:pt x="6" y="14"/>
                    <a:pt x="6" y="14"/>
                    <a:pt x="6" y="14"/>
                  </a:cubicBezTo>
                  <a:cubicBezTo>
                    <a:pt x="6" y="0"/>
                    <a:pt x="6" y="0"/>
                    <a:pt x="6" y="0"/>
                  </a:cubicBezTo>
                  <a:cubicBezTo>
                    <a:pt x="47" y="0"/>
                    <a:pt x="47" y="0"/>
                    <a:pt x="47" y="0"/>
                  </a:cubicBezTo>
                  <a:cubicBezTo>
                    <a:pt x="77" y="0"/>
                    <a:pt x="102" y="25"/>
                    <a:pt x="102" y="56"/>
                  </a:cubicBezTo>
                  <a:cubicBezTo>
                    <a:pt x="102" y="86"/>
                    <a:pt x="77" y="111"/>
                    <a:pt x="47" y="11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etricHPE"/>
                <a:ea typeface="+mn-ea"/>
                <a:cs typeface="+mn-cs"/>
              </a:endParaRPr>
            </a:p>
          </p:txBody>
        </p:sp>
        <p:sp>
          <p:nvSpPr>
            <p:cNvPr id="157" name="Freeform 49">
              <a:extLst>
                <a:ext uri="{FF2B5EF4-FFF2-40B4-BE49-F238E27FC236}">
                  <a16:creationId xmlns:a16="http://schemas.microsoft.com/office/drawing/2014/main" id="{B08E421E-4E77-43C4-B9E8-1EE143897D41}"/>
                </a:ext>
              </a:extLst>
            </p:cNvPr>
            <p:cNvSpPr>
              <a:spLocks/>
            </p:cNvSpPr>
            <p:nvPr/>
          </p:nvSpPr>
          <p:spPr bwMode="auto">
            <a:xfrm>
              <a:off x="5727700" y="1616075"/>
              <a:ext cx="631825" cy="239713"/>
            </a:xfrm>
            <a:custGeom>
              <a:avLst/>
              <a:gdLst>
                <a:gd name="T0" fmla="*/ 112 w 168"/>
                <a:gd name="T1" fmla="*/ 64 h 64"/>
                <a:gd name="T2" fmla="*/ 56 w 168"/>
                <a:gd name="T3" fmla="*/ 64 h 64"/>
                <a:gd name="T4" fmla="*/ 0 w 168"/>
                <a:gd name="T5" fmla="*/ 7 h 64"/>
                <a:gd name="T6" fmla="*/ 0 w 168"/>
                <a:gd name="T7" fmla="*/ 0 h 64"/>
                <a:gd name="T8" fmla="*/ 14 w 168"/>
                <a:gd name="T9" fmla="*/ 0 h 64"/>
                <a:gd name="T10" fmla="*/ 14 w 168"/>
                <a:gd name="T11" fmla="*/ 7 h 64"/>
                <a:gd name="T12" fmla="*/ 56 w 168"/>
                <a:gd name="T13" fmla="*/ 50 h 64"/>
                <a:gd name="T14" fmla="*/ 112 w 168"/>
                <a:gd name="T15" fmla="*/ 50 h 64"/>
                <a:gd name="T16" fmla="*/ 154 w 168"/>
                <a:gd name="T17" fmla="*/ 7 h 64"/>
                <a:gd name="T18" fmla="*/ 154 w 168"/>
                <a:gd name="T19" fmla="*/ 0 h 64"/>
                <a:gd name="T20" fmla="*/ 168 w 168"/>
                <a:gd name="T21" fmla="*/ 0 h 64"/>
                <a:gd name="T22" fmla="*/ 168 w 168"/>
                <a:gd name="T23" fmla="*/ 7 h 64"/>
                <a:gd name="T24" fmla="*/ 112 w 168"/>
                <a:gd name="T2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8" h="64">
                  <a:moveTo>
                    <a:pt x="112" y="64"/>
                  </a:moveTo>
                  <a:cubicBezTo>
                    <a:pt x="56" y="64"/>
                    <a:pt x="56" y="64"/>
                    <a:pt x="56" y="64"/>
                  </a:cubicBezTo>
                  <a:cubicBezTo>
                    <a:pt x="25" y="64"/>
                    <a:pt x="0" y="38"/>
                    <a:pt x="0" y="7"/>
                  </a:cubicBezTo>
                  <a:cubicBezTo>
                    <a:pt x="0" y="0"/>
                    <a:pt x="0" y="0"/>
                    <a:pt x="0" y="0"/>
                  </a:cubicBezTo>
                  <a:cubicBezTo>
                    <a:pt x="14" y="0"/>
                    <a:pt x="14" y="0"/>
                    <a:pt x="14" y="0"/>
                  </a:cubicBezTo>
                  <a:cubicBezTo>
                    <a:pt x="14" y="7"/>
                    <a:pt x="14" y="7"/>
                    <a:pt x="14" y="7"/>
                  </a:cubicBezTo>
                  <a:cubicBezTo>
                    <a:pt x="14" y="31"/>
                    <a:pt x="33" y="50"/>
                    <a:pt x="56" y="50"/>
                  </a:cubicBezTo>
                  <a:cubicBezTo>
                    <a:pt x="112" y="50"/>
                    <a:pt x="112" y="50"/>
                    <a:pt x="112" y="50"/>
                  </a:cubicBezTo>
                  <a:cubicBezTo>
                    <a:pt x="135" y="50"/>
                    <a:pt x="154" y="31"/>
                    <a:pt x="154" y="7"/>
                  </a:cubicBezTo>
                  <a:cubicBezTo>
                    <a:pt x="154" y="0"/>
                    <a:pt x="154" y="0"/>
                    <a:pt x="154" y="0"/>
                  </a:cubicBezTo>
                  <a:cubicBezTo>
                    <a:pt x="168" y="0"/>
                    <a:pt x="168" y="0"/>
                    <a:pt x="168" y="0"/>
                  </a:cubicBezTo>
                  <a:cubicBezTo>
                    <a:pt x="168" y="7"/>
                    <a:pt x="168" y="7"/>
                    <a:pt x="168" y="7"/>
                  </a:cubicBezTo>
                  <a:cubicBezTo>
                    <a:pt x="168" y="38"/>
                    <a:pt x="143" y="64"/>
                    <a:pt x="112" y="64"/>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etricHPE"/>
                <a:ea typeface="+mn-ea"/>
                <a:cs typeface="+mn-cs"/>
              </a:endParaRPr>
            </a:p>
          </p:txBody>
        </p:sp>
      </p:grpSp>
      <p:sp>
        <p:nvSpPr>
          <p:cNvPr id="147" name="Freeform 159">
            <a:extLst>
              <a:ext uri="{FF2B5EF4-FFF2-40B4-BE49-F238E27FC236}">
                <a16:creationId xmlns:a16="http://schemas.microsoft.com/office/drawing/2014/main" id="{4A427A9C-825E-40E4-9B35-FD007FF16BB4}"/>
              </a:ext>
            </a:extLst>
          </p:cNvPr>
          <p:cNvSpPr/>
          <p:nvPr/>
        </p:nvSpPr>
        <p:spPr bwMode="ltGray">
          <a:xfrm flipH="1">
            <a:off x="4395596" y="2057307"/>
            <a:ext cx="100712" cy="955537"/>
          </a:xfrm>
          <a:custGeom>
            <a:avLst/>
            <a:gdLst>
              <a:gd name="connsiteX0" fmla="*/ 0 w 0"/>
              <a:gd name="connsiteY0" fmla="*/ 848659 h 848659"/>
              <a:gd name="connsiteX1" fmla="*/ 0 w 0"/>
              <a:gd name="connsiteY1" fmla="*/ 0 h 848659"/>
            </a:gdLst>
            <a:ahLst/>
            <a:cxnLst>
              <a:cxn ang="0">
                <a:pos x="connsiteX0" y="connsiteY0"/>
              </a:cxn>
              <a:cxn ang="0">
                <a:pos x="connsiteX1" y="connsiteY1"/>
              </a:cxn>
            </a:cxnLst>
            <a:rect l="l" t="t" r="r" b="b"/>
            <a:pathLst>
              <a:path h="848659">
                <a:moveTo>
                  <a:pt x="0" y="848659"/>
                </a:moveTo>
                <a:lnTo>
                  <a:pt x="0" y="0"/>
                </a:lnTo>
              </a:path>
            </a:pathLst>
          </a:custGeom>
          <a:noFill/>
          <a:ln w="25400" cap="rnd">
            <a:solidFill>
              <a:srgbClr val="32DAC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tricHPE"/>
              <a:ea typeface="+mn-ea"/>
              <a:cs typeface="+mn-cs"/>
            </a:endParaRPr>
          </a:p>
        </p:txBody>
      </p:sp>
      <p:sp>
        <p:nvSpPr>
          <p:cNvPr id="149" name="Freeform 161">
            <a:extLst>
              <a:ext uri="{FF2B5EF4-FFF2-40B4-BE49-F238E27FC236}">
                <a16:creationId xmlns:a16="http://schemas.microsoft.com/office/drawing/2014/main" id="{518EB504-6E07-4356-9DCC-E57F2D97F6B3}"/>
              </a:ext>
            </a:extLst>
          </p:cNvPr>
          <p:cNvSpPr/>
          <p:nvPr/>
        </p:nvSpPr>
        <p:spPr bwMode="ltGray">
          <a:xfrm flipH="1">
            <a:off x="5015350" y="2786265"/>
            <a:ext cx="125848" cy="1199608"/>
          </a:xfrm>
          <a:custGeom>
            <a:avLst/>
            <a:gdLst>
              <a:gd name="connsiteX0" fmla="*/ 0 w 0"/>
              <a:gd name="connsiteY0" fmla="*/ 848659 h 848659"/>
              <a:gd name="connsiteX1" fmla="*/ 0 w 0"/>
              <a:gd name="connsiteY1" fmla="*/ 0 h 848659"/>
            </a:gdLst>
            <a:ahLst/>
            <a:cxnLst>
              <a:cxn ang="0">
                <a:pos x="connsiteX0" y="connsiteY0"/>
              </a:cxn>
              <a:cxn ang="0">
                <a:pos x="connsiteX1" y="connsiteY1"/>
              </a:cxn>
            </a:cxnLst>
            <a:rect l="l" t="t" r="r" b="b"/>
            <a:pathLst>
              <a:path h="848659">
                <a:moveTo>
                  <a:pt x="0" y="848659"/>
                </a:moveTo>
                <a:lnTo>
                  <a:pt x="0" y="0"/>
                </a:lnTo>
              </a:path>
            </a:pathLst>
          </a:custGeom>
          <a:noFill/>
          <a:ln w="25400" cap="rnd">
            <a:solidFill>
              <a:srgbClr val="32DAC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tricHPE"/>
              <a:ea typeface="+mn-ea"/>
              <a:cs typeface="+mn-cs"/>
            </a:endParaRPr>
          </a:p>
        </p:txBody>
      </p:sp>
      <p:sp>
        <p:nvSpPr>
          <p:cNvPr id="150" name="Freeform 162">
            <a:extLst>
              <a:ext uri="{FF2B5EF4-FFF2-40B4-BE49-F238E27FC236}">
                <a16:creationId xmlns:a16="http://schemas.microsoft.com/office/drawing/2014/main" id="{89DBB369-B846-4C68-A9A4-20EDCF8A3E25}"/>
              </a:ext>
            </a:extLst>
          </p:cNvPr>
          <p:cNvSpPr/>
          <p:nvPr/>
        </p:nvSpPr>
        <p:spPr bwMode="ltGray">
          <a:xfrm flipH="1">
            <a:off x="5051406" y="2028434"/>
            <a:ext cx="89792" cy="239786"/>
          </a:xfrm>
          <a:custGeom>
            <a:avLst/>
            <a:gdLst>
              <a:gd name="connsiteX0" fmla="*/ 0 w 0"/>
              <a:gd name="connsiteY0" fmla="*/ 848659 h 848659"/>
              <a:gd name="connsiteX1" fmla="*/ 0 w 0"/>
              <a:gd name="connsiteY1" fmla="*/ 0 h 848659"/>
            </a:gdLst>
            <a:ahLst/>
            <a:cxnLst>
              <a:cxn ang="0">
                <a:pos x="connsiteX0" y="connsiteY0"/>
              </a:cxn>
              <a:cxn ang="0">
                <a:pos x="connsiteX1" y="connsiteY1"/>
              </a:cxn>
            </a:cxnLst>
            <a:rect l="l" t="t" r="r" b="b"/>
            <a:pathLst>
              <a:path h="848659">
                <a:moveTo>
                  <a:pt x="0" y="848659"/>
                </a:moveTo>
                <a:lnTo>
                  <a:pt x="0" y="0"/>
                </a:lnTo>
              </a:path>
            </a:pathLst>
          </a:custGeom>
          <a:noFill/>
          <a:ln w="25400" cap="rnd">
            <a:solidFill>
              <a:srgbClr val="32DAC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tricHPE"/>
              <a:ea typeface="+mn-ea"/>
              <a:cs typeface="+mn-cs"/>
            </a:endParaRPr>
          </a:p>
        </p:txBody>
      </p:sp>
      <p:sp>
        <p:nvSpPr>
          <p:cNvPr id="151" name="Freeform 163">
            <a:extLst>
              <a:ext uri="{FF2B5EF4-FFF2-40B4-BE49-F238E27FC236}">
                <a16:creationId xmlns:a16="http://schemas.microsoft.com/office/drawing/2014/main" id="{DBE3FFBB-F7FA-4B28-B3B2-A28C3B046A13}"/>
              </a:ext>
            </a:extLst>
          </p:cNvPr>
          <p:cNvSpPr/>
          <p:nvPr/>
        </p:nvSpPr>
        <p:spPr bwMode="ltGray">
          <a:xfrm flipH="1">
            <a:off x="5620639" y="2028433"/>
            <a:ext cx="136575" cy="1329437"/>
          </a:xfrm>
          <a:custGeom>
            <a:avLst/>
            <a:gdLst>
              <a:gd name="connsiteX0" fmla="*/ 0 w 0"/>
              <a:gd name="connsiteY0" fmla="*/ 848659 h 848659"/>
              <a:gd name="connsiteX1" fmla="*/ 0 w 0"/>
              <a:gd name="connsiteY1" fmla="*/ 0 h 848659"/>
            </a:gdLst>
            <a:ahLst/>
            <a:cxnLst>
              <a:cxn ang="0">
                <a:pos x="connsiteX0" y="connsiteY0"/>
              </a:cxn>
              <a:cxn ang="0">
                <a:pos x="connsiteX1" y="connsiteY1"/>
              </a:cxn>
            </a:cxnLst>
            <a:rect l="l" t="t" r="r" b="b"/>
            <a:pathLst>
              <a:path h="848659">
                <a:moveTo>
                  <a:pt x="0" y="848659"/>
                </a:moveTo>
                <a:lnTo>
                  <a:pt x="0" y="0"/>
                </a:lnTo>
              </a:path>
            </a:pathLst>
          </a:custGeom>
          <a:noFill/>
          <a:ln w="25400" cap="rnd">
            <a:solidFill>
              <a:srgbClr val="32DAC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tricHPE"/>
              <a:ea typeface="+mn-ea"/>
              <a:cs typeface="+mn-cs"/>
            </a:endParaRPr>
          </a:p>
        </p:txBody>
      </p:sp>
      <p:sp>
        <p:nvSpPr>
          <p:cNvPr id="170" name="Google Shape;1367;p117">
            <a:extLst>
              <a:ext uri="{FF2B5EF4-FFF2-40B4-BE49-F238E27FC236}">
                <a16:creationId xmlns:a16="http://schemas.microsoft.com/office/drawing/2014/main" id="{C07BE719-580A-49F7-BEDB-CD4FBFA4E3E5}"/>
              </a:ext>
            </a:extLst>
          </p:cNvPr>
          <p:cNvSpPr>
            <a:spLocks noChangeAspect="1"/>
          </p:cNvSpPr>
          <p:nvPr/>
        </p:nvSpPr>
        <p:spPr>
          <a:xfrm>
            <a:off x="7798886" y="3263223"/>
            <a:ext cx="415467" cy="411667"/>
          </a:xfrm>
          <a:prstGeom prst="rect">
            <a:avLst/>
          </a:prstGeom>
          <a:solidFill>
            <a:schemeClr val="tx1"/>
          </a:solidFill>
          <a:ln w="25400" cap="rnd" cmpd="sng">
            <a:solidFill>
              <a:srgbClr val="32DAC8"/>
            </a:solidFill>
            <a:prstDash val="sysDot"/>
            <a:round/>
            <a:headEnd type="none" w="sm" len="sm"/>
            <a:tailEnd type="none" w="sm" len="sm"/>
          </a:ln>
        </p:spPr>
        <p:txBody>
          <a:bodyPr spcFirstLastPara="1" wrap="square" lIns="121835" tIns="60884" rIns="121835" bIns="60884"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MetricHPE"/>
              <a:ea typeface="MetricHPE"/>
              <a:cs typeface="MetricHPE"/>
              <a:sym typeface="MetricHPE"/>
            </a:endParaRPr>
          </a:p>
        </p:txBody>
      </p:sp>
      <p:pic>
        <p:nvPicPr>
          <p:cNvPr id="171" name="Picture 170">
            <a:extLst>
              <a:ext uri="{FF2B5EF4-FFF2-40B4-BE49-F238E27FC236}">
                <a16:creationId xmlns:a16="http://schemas.microsoft.com/office/drawing/2014/main" id="{A89BDD4A-A600-48B9-AD0F-6831E6966F6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09841" y="4427314"/>
            <a:ext cx="308451" cy="304986"/>
          </a:xfrm>
          <a:prstGeom prst="rect">
            <a:avLst/>
          </a:prstGeom>
        </p:spPr>
      </p:pic>
      <p:sp>
        <p:nvSpPr>
          <p:cNvPr id="174" name="Google Shape;1367;p117">
            <a:extLst>
              <a:ext uri="{FF2B5EF4-FFF2-40B4-BE49-F238E27FC236}">
                <a16:creationId xmlns:a16="http://schemas.microsoft.com/office/drawing/2014/main" id="{6B4CF3BB-8F5E-45A8-A9F8-FE1802F1736A}"/>
              </a:ext>
            </a:extLst>
          </p:cNvPr>
          <p:cNvSpPr>
            <a:spLocks noChangeAspect="1"/>
          </p:cNvSpPr>
          <p:nvPr/>
        </p:nvSpPr>
        <p:spPr>
          <a:xfrm>
            <a:off x="6770991" y="2827613"/>
            <a:ext cx="415467" cy="411667"/>
          </a:xfrm>
          <a:prstGeom prst="rect">
            <a:avLst/>
          </a:prstGeom>
          <a:solidFill>
            <a:schemeClr val="tx1"/>
          </a:solidFill>
          <a:ln w="25400" cap="rnd" cmpd="sng">
            <a:solidFill>
              <a:srgbClr val="32DAC8"/>
            </a:solidFill>
            <a:prstDash val="sysDot"/>
            <a:round/>
            <a:headEnd type="none" w="sm" len="sm"/>
            <a:tailEnd type="none" w="sm" len="sm"/>
          </a:ln>
        </p:spPr>
        <p:txBody>
          <a:bodyPr spcFirstLastPara="1" wrap="square" lIns="121835" tIns="60884" rIns="121835" bIns="60884"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MetricHPE"/>
              <a:ea typeface="MetricHPE"/>
              <a:cs typeface="MetricHPE"/>
              <a:sym typeface="MetricHPE"/>
            </a:endParaRPr>
          </a:p>
        </p:txBody>
      </p:sp>
      <p:pic>
        <p:nvPicPr>
          <p:cNvPr id="175" name="Picture 174">
            <a:extLst>
              <a:ext uri="{FF2B5EF4-FFF2-40B4-BE49-F238E27FC236}">
                <a16:creationId xmlns:a16="http://schemas.microsoft.com/office/drawing/2014/main" id="{0825594D-F9E1-4065-882D-1C83C3828317}"/>
              </a:ext>
            </a:extLst>
          </p:cNvPr>
          <p:cNvPicPr>
            <a:picLocks noChangeAspect="1"/>
          </p:cNvPicPr>
          <p:nvPr/>
        </p:nvPicPr>
        <p:blipFill rotWithShape="1">
          <a:blip r:embed="rId7">
            <a:extLst>
              <a:ext uri="{28A0092B-C50C-407E-A947-70E740481C1C}">
                <a14:useLocalDpi xmlns:a14="http://schemas.microsoft.com/office/drawing/2010/main" val="0"/>
              </a:ext>
            </a:extLst>
          </a:blip>
          <a:srcRect l="6628" t="26577" r="73195" b="43424"/>
          <a:stretch/>
        </p:blipFill>
        <p:spPr>
          <a:xfrm>
            <a:off x="6862047" y="2874701"/>
            <a:ext cx="226444" cy="317724"/>
          </a:xfrm>
          <a:prstGeom prst="rect">
            <a:avLst/>
          </a:prstGeom>
        </p:spPr>
      </p:pic>
      <p:sp>
        <p:nvSpPr>
          <p:cNvPr id="176" name="Freeform 111">
            <a:extLst>
              <a:ext uri="{FF2B5EF4-FFF2-40B4-BE49-F238E27FC236}">
                <a16:creationId xmlns:a16="http://schemas.microsoft.com/office/drawing/2014/main" id="{8E5124CB-F758-4E7C-83C1-2639F47C8E68}"/>
              </a:ext>
            </a:extLst>
          </p:cNvPr>
          <p:cNvSpPr/>
          <p:nvPr/>
        </p:nvSpPr>
        <p:spPr bwMode="ltGray">
          <a:xfrm flipH="1">
            <a:off x="6872071" y="2028349"/>
            <a:ext cx="107985" cy="799264"/>
          </a:xfrm>
          <a:custGeom>
            <a:avLst/>
            <a:gdLst>
              <a:gd name="connsiteX0" fmla="*/ 0 w 0"/>
              <a:gd name="connsiteY0" fmla="*/ 848659 h 848659"/>
              <a:gd name="connsiteX1" fmla="*/ 0 w 0"/>
              <a:gd name="connsiteY1" fmla="*/ 0 h 848659"/>
            </a:gdLst>
            <a:ahLst/>
            <a:cxnLst>
              <a:cxn ang="0">
                <a:pos x="connsiteX0" y="connsiteY0"/>
              </a:cxn>
              <a:cxn ang="0">
                <a:pos x="connsiteX1" y="connsiteY1"/>
              </a:cxn>
            </a:cxnLst>
            <a:rect l="l" t="t" r="r" b="b"/>
            <a:pathLst>
              <a:path h="848659">
                <a:moveTo>
                  <a:pt x="0" y="848659"/>
                </a:moveTo>
                <a:lnTo>
                  <a:pt x="0" y="0"/>
                </a:lnTo>
              </a:path>
            </a:pathLst>
          </a:custGeom>
          <a:noFill/>
          <a:ln w="25400" cap="rnd">
            <a:solidFill>
              <a:srgbClr val="32DAC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tricHPE"/>
              <a:ea typeface="+mn-ea"/>
              <a:cs typeface="+mn-cs"/>
            </a:endParaRPr>
          </a:p>
        </p:txBody>
      </p:sp>
      <p:sp>
        <p:nvSpPr>
          <p:cNvPr id="177" name="Freeform 112">
            <a:extLst>
              <a:ext uri="{FF2B5EF4-FFF2-40B4-BE49-F238E27FC236}">
                <a16:creationId xmlns:a16="http://schemas.microsoft.com/office/drawing/2014/main" id="{99BE90A6-42CA-4F89-8861-5AE1441439A8}"/>
              </a:ext>
            </a:extLst>
          </p:cNvPr>
          <p:cNvSpPr/>
          <p:nvPr/>
        </p:nvSpPr>
        <p:spPr bwMode="ltGray">
          <a:xfrm flipH="1">
            <a:off x="8647344" y="2028348"/>
            <a:ext cx="107985" cy="975747"/>
          </a:xfrm>
          <a:custGeom>
            <a:avLst/>
            <a:gdLst>
              <a:gd name="connsiteX0" fmla="*/ 0 w 0"/>
              <a:gd name="connsiteY0" fmla="*/ 848659 h 848659"/>
              <a:gd name="connsiteX1" fmla="*/ 0 w 0"/>
              <a:gd name="connsiteY1" fmla="*/ 0 h 848659"/>
            </a:gdLst>
            <a:ahLst/>
            <a:cxnLst>
              <a:cxn ang="0">
                <a:pos x="connsiteX0" y="connsiteY0"/>
              </a:cxn>
              <a:cxn ang="0">
                <a:pos x="connsiteX1" y="connsiteY1"/>
              </a:cxn>
            </a:cxnLst>
            <a:rect l="l" t="t" r="r" b="b"/>
            <a:pathLst>
              <a:path h="848659">
                <a:moveTo>
                  <a:pt x="0" y="848659"/>
                </a:moveTo>
                <a:lnTo>
                  <a:pt x="0" y="0"/>
                </a:lnTo>
              </a:path>
            </a:pathLst>
          </a:custGeom>
          <a:noFill/>
          <a:ln w="25400" cap="rnd">
            <a:solidFill>
              <a:srgbClr val="32DAC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tricHPE"/>
              <a:ea typeface="+mn-ea"/>
              <a:cs typeface="+mn-cs"/>
            </a:endParaRPr>
          </a:p>
        </p:txBody>
      </p:sp>
      <p:sp>
        <p:nvSpPr>
          <p:cNvPr id="178" name="Google Shape;1367;p117">
            <a:extLst>
              <a:ext uri="{FF2B5EF4-FFF2-40B4-BE49-F238E27FC236}">
                <a16:creationId xmlns:a16="http://schemas.microsoft.com/office/drawing/2014/main" id="{45EB0E9A-BB7D-44A1-A9A6-C07F27C647BC}"/>
              </a:ext>
            </a:extLst>
          </p:cNvPr>
          <p:cNvSpPr>
            <a:spLocks noChangeAspect="1"/>
          </p:cNvSpPr>
          <p:nvPr/>
        </p:nvSpPr>
        <p:spPr>
          <a:xfrm>
            <a:off x="9488179" y="3227282"/>
            <a:ext cx="415467" cy="411667"/>
          </a:xfrm>
          <a:prstGeom prst="rect">
            <a:avLst/>
          </a:prstGeom>
          <a:solidFill>
            <a:schemeClr val="tx1"/>
          </a:solidFill>
          <a:ln w="25400" cap="rnd" cmpd="sng">
            <a:solidFill>
              <a:srgbClr val="32DAC8"/>
            </a:solidFill>
            <a:prstDash val="sysDot"/>
            <a:round/>
            <a:headEnd type="none" w="sm" len="sm"/>
            <a:tailEnd type="none" w="sm" len="sm"/>
          </a:ln>
        </p:spPr>
        <p:txBody>
          <a:bodyPr spcFirstLastPara="1" wrap="square" lIns="121835" tIns="60884" rIns="121835" bIns="60884"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MetricHPE"/>
              <a:ea typeface="MetricHPE"/>
              <a:cs typeface="MetricHPE"/>
              <a:sym typeface="MetricHPE"/>
            </a:endParaRPr>
          </a:p>
        </p:txBody>
      </p:sp>
      <p:pic>
        <p:nvPicPr>
          <p:cNvPr id="179" name="Picture 178">
            <a:extLst>
              <a:ext uri="{FF2B5EF4-FFF2-40B4-BE49-F238E27FC236}">
                <a16:creationId xmlns:a16="http://schemas.microsoft.com/office/drawing/2014/main" id="{13C1CC41-7F61-4F01-9DC9-9258B84FED4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93987" y="3280798"/>
            <a:ext cx="203850" cy="304634"/>
          </a:xfrm>
          <a:prstGeom prst="rect">
            <a:avLst/>
          </a:prstGeom>
        </p:spPr>
      </p:pic>
      <p:sp>
        <p:nvSpPr>
          <p:cNvPr id="180" name="Google Shape;1367;p117">
            <a:extLst>
              <a:ext uri="{FF2B5EF4-FFF2-40B4-BE49-F238E27FC236}">
                <a16:creationId xmlns:a16="http://schemas.microsoft.com/office/drawing/2014/main" id="{787224CC-3E30-4449-9892-F59847777B26}"/>
              </a:ext>
            </a:extLst>
          </p:cNvPr>
          <p:cNvSpPr>
            <a:spLocks noChangeAspect="1"/>
          </p:cNvSpPr>
          <p:nvPr/>
        </p:nvSpPr>
        <p:spPr>
          <a:xfrm>
            <a:off x="10728747" y="2680942"/>
            <a:ext cx="510754" cy="411667"/>
          </a:xfrm>
          <a:prstGeom prst="rect">
            <a:avLst/>
          </a:prstGeom>
          <a:solidFill>
            <a:schemeClr val="tx1"/>
          </a:solidFill>
          <a:ln w="25400" cap="rnd" cmpd="sng">
            <a:solidFill>
              <a:srgbClr val="32DAC8"/>
            </a:solidFill>
            <a:prstDash val="sysDot"/>
            <a:round/>
            <a:headEnd type="none" w="sm" len="sm"/>
            <a:tailEnd type="none" w="sm" len="sm"/>
          </a:ln>
        </p:spPr>
        <p:txBody>
          <a:bodyPr spcFirstLastPara="1" wrap="square" lIns="121835" tIns="60884" rIns="121835" bIns="60884"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MetricHPE"/>
              <a:ea typeface="MetricHPE"/>
              <a:cs typeface="MetricHPE"/>
              <a:sym typeface="MetricHPE"/>
            </a:endParaRPr>
          </a:p>
        </p:txBody>
      </p:sp>
      <p:sp>
        <p:nvSpPr>
          <p:cNvPr id="184" name="Freeform 124">
            <a:extLst>
              <a:ext uri="{FF2B5EF4-FFF2-40B4-BE49-F238E27FC236}">
                <a16:creationId xmlns:a16="http://schemas.microsoft.com/office/drawing/2014/main" id="{5F0A5505-1B87-4CC2-9416-108A27D83C9B}"/>
              </a:ext>
            </a:extLst>
          </p:cNvPr>
          <p:cNvSpPr/>
          <p:nvPr/>
        </p:nvSpPr>
        <p:spPr bwMode="ltGray">
          <a:xfrm flipH="1">
            <a:off x="9671989" y="1997165"/>
            <a:ext cx="45719" cy="1233969"/>
          </a:xfrm>
          <a:custGeom>
            <a:avLst/>
            <a:gdLst>
              <a:gd name="connsiteX0" fmla="*/ 0 w 0"/>
              <a:gd name="connsiteY0" fmla="*/ 848659 h 848659"/>
              <a:gd name="connsiteX1" fmla="*/ 0 w 0"/>
              <a:gd name="connsiteY1" fmla="*/ 0 h 848659"/>
            </a:gdLst>
            <a:ahLst/>
            <a:cxnLst>
              <a:cxn ang="0">
                <a:pos x="connsiteX0" y="connsiteY0"/>
              </a:cxn>
              <a:cxn ang="0">
                <a:pos x="connsiteX1" y="connsiteY1"/>
              </a:cxn>
            </a:cxnLst>
            <a:rect l="l" t="t" r="r" b="b"/>
            <a:pathLst>
              <a:path h="848659">
                <a:moveTo>
                  <a:pt x="0" y="848659"/>
                </a:moveTo>
                <a:lnTo>
                  <a:pt x="0" y="0"/>
                </a:lnTo>
              </a:path>
            </a:pathLst>
          </a:custGeom>
          <a:noFill/>
          <a:ln w="25400" cap="rnd">
            <a:solidFill>
              <a:srgbClr val="32DAC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tricHPE"/>
              <a:ea typeface="+mn-ea"/>
              <a:cs typeface="+mn-cs"/>
            </a:endParaRPr>
          </a:p>
        </p:txBody>
      </p:sp>
      <p:sp>
        <p:nvSpPr>
          <p:cNvPr id="185" name="Freeform 125">
            <a:extLst>
              <a:ext uri="{FF2B5EF4-FFF2-40B4-BE49-F238E27FC236}">
                <a16:creationId xmlns:a16="http://schemas.microsoft.com/office/drawing/2014/main" id="{D4B1C02F-7C03-4305-872B-FBAA35FACFEC}"/>
              </a:ext>
            </a:extLst>
          </p:cNvPr>
          <p:cNvSpPr/>
          <p:nvPr/>
        </p:nvSpPr>
        <p:spPr bwMode="ltGray">
          <a:xfrm flipH="1">
            <a:off x="10941988" y="1997165"/>
            <a:ext cx="45719" cy="683777"/>
          </a:xfrm>
          <a:custGeom>
            <a:avLst/>
            <a:gdLst>
              <a:gd name="connsiteX0" fmla="*/ 0 w 0"/>
              <a:gd name="connsiteY0" fmla="*/ 848659 h 848659"/>
              <a:gd name="connsiteX1" fmla="*/ 0 w 0"/>
              <a:gd name="connsiteY1" fmla="*/ 0 h 848659"/>
            </a:gdLst>
            <a:ahLst/>
            <a:cxnLst>
              <a:cxn ang="0">
                <a:pos x="connsiteX0" y="connsiteY0"/>
              </a:cxn>
              <a:cxn ang="0">
                <a:pos x="connsiteX1" y="connsiteY1"/>
              </a:cxn>
            </a:cxnLst>
            <a:rect l="l" t="t" r="r" b="b"/>
            <a:pathLst>
              <a:path h="848659">
                <a:moveTo>
                  <a:pt x="0" y="848659"/>
                </a:moveTo>
                <a:lnTo>
                  <a:pt x="0" y="0"/>
                </a:lnTo>
              </a:path>
            </a:pathLst>
          </a:custGeom>
          <a:noFill/>
          <a:ln w="25400" cap="rnd">
            <a:solidFill>
              <a:srgbClr val="32DAC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tricHPE"/>
              <a:ea typeface="+mn-ea"/>
              <a:cs typeface="+mn-cs"/>
            </a:endParaRPr>
          </a:p>
        </p:txBody>
      </p:sp>
      <p:sp>
        <p:nvSpPr>
          <p:cNvPr id="186" name="Freeform 126">
            <a:extLst>
              <a:ext uri="{FF2B5EF4-FFF2-40B4-BE49-F238E27FC236}">
                <a16:creationId xmlns:a16="http://schemas.microsoft.com/office/drawing/2014/main" id="{9DDEBE1A-84FD-4248-8F5E-C6587045B6B1}"/>
              </a:ext>
            </a:extLst>
          </p:cNvPr>
          <p:cNvSpPr/>
          <p:nvPr/>
        </p:nvSpPr>
        <p:spPr bwMode="ltGray">
          <a:xfrm flipH="1">
            <a:off x="10552585" y="1997166"/>
            <a:ext cx="45719" cy="346886"/>
          </a:xfrm>
          <a:custGeom>
            <a:avLst/>
            <a:gdLst>
              <a:gd name="connsiteX0" fmla="*/ 0 w 0"/>
              <a:gd name="connsiteY0" fmla="*/ 848659 h 848659"/>
              <a:gd name="connsiteX1" fmla="*/ 0 w 0"/>
              <a:gd name="connsiteY1" fmla="*/ 0 h 848659"/>
            </a:gdLst>
            <a:ahLst/>
            <a:cxnLst>
              <a:cxn ang="0">
                <a:pos x="connsiteX0" y="connsiteY0"/>
              </a:cxn>
              <a:cxn ang="0">
                <a:pos x="connsiteX1" y="connsiteY1"/>
              </a:cxn>
            </a:cxnLst>
            <a:rect l="l" t="t" r="r" b="b"/>
            <a:pathLst>
              <a:path h="848659">
                <a:moveTo>
                  <a:pt x="0" y="848659"/>
                </a:moveTo>
                <a:lnTo>
                  <a:pt x="0" y="0"/>
                </a:lnTo>
              </a:path>
            </a:pathLst>
          </a:custGeom>
          <a:noFill/>
          <a:ln w="25400" cap="rnd">
            <a:solidFill>
              <a:srgbClr val="32DAC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tricHPE"/>
              <a:ea typeface="+mn-ea"/>
              <a:cs typeface="+mn-cs"/>
            </a:endParaRPr>
          </a:p>
        </p:txBody>
      </p:sp>
      <p:sp>
        <p:nvSpPr>
          <p:cNvPr id="187" name="Freeform 128">
            <a:extLst>
              <a:ext uri="{FF2B5EF4-FFF2-40B4-BE49-F238E27FC236}">
                <a16:creationId xmlns:a16="http://schemas.microsoft.com/office/drawing/2014/main" id="{D2A9CFAD-E003-4C4A-A160-7615AF570CEE}"/>
              </a:ext>
            </a:extLst>
          </p:cNvPr>
          <p:cNvSpPr/>
          <p:nvPr/>
        </p:nvSpPr>
        <p:spPr bwMode="ltGray">
          <a:xfrm flipH="1">
            <a:off x="10020633" y="1997166"/>
            <a:ext cx="45719" cy="346886"/>
          </a:xfrm>
          <a:custGeom>
            <a:avLst/>
            <a:gdLst>
              <a:gd name="connsiteX0" fmla="*/ 0 w 0"/>
              <a:gd name="connsiteY0" fmla="*/ 848659 h 848659"/>
              <a:gd name="connsiteX1" fmla="*/ 0 w 0"/>
              <a:gd name="connsiteY1" fmla="*/ 0 h 848659"/>
            </a:gdLst>
            <a:ahLst/>
            <a:cxnLst>
              <a:cxn ang="0">
                <a:pos x="connsiteX0" y="connsiteY0"/>
              </a:cxn>
              <a:cxn ang="0">
                <a:pos x="connsiteX1" y="connsiteY1"/>
              </a:cxn>
            </a:cxnLst>
            <a:rect l="l" t="t" r="r" b="b"/>
            <a:pathLst>
              <a:path h="848659">
                <a:moveTo>
                  <a:pt x="0" y="848659"/>
                </a:moveTo>
                <a:lnTo>
                  <a:pt x="0" y="0"/>
                </a:lnTo>
              </a:path>
            </a:pathLst>
          </a:custGeom>
          <a:noFill/>
          <a:ln w="25400" cap="rnd">
            <a:solidFill>
              <a:srgbClr val="32DAC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tricHPE"/>
              <a:ea typeface="+mn-ea"/>
              <a:cs typeface="+mn-cs"/>
            </a:endParaRPr>
          </a:p>
        </p:txBody>
      </p:sp>
      <p:sp>
        <p:nvSpPr>
          <p:cNvPr id="189" name="Freeform 57">
            <a:extLst>
              <a:ext uri="{FF2B5EF4-FFF2-40B4-BE49-F238E27FC236}">
                <a16:creationId xmlns:a16="http://schemas.microsoft.com/office/drawing/2014/main" id="{2650DC93-AA06-47E1-A6EE-6A46C76EB49C}"/>
              </a:ext>
            </a:extLst>
          </p:cNvPr>
          <p:cNvSpPr/>
          <p:nvPr/>
        </p:nvSpPr>
        <p:spPr bwMode="ltGray">
          <a:xfrm flipV="1">
            <a:off x="1264446" y="909532"/>
            <a:ext cx="8325522" cy="135647"/>
          </a:xfrm>
          <a:custGeom>
            <a:avLst/>
            <a:gdLst>
              <a:gd name="connsiteX0" fmla="*/ 0 w 4178893"/>
              <a:gd name="connsiteY0" fmla="*/ 0 h 0"/>
              <a:gd name="connsiteX1" fmla="*/ 4178893 w 4178893"/>
              <a:gd name="connsiteY1" fmla="*/ 0 h 0"/>
            </a:gdLst>
            <a:ahLst/>
            <a:cxnLst>
              <a:cxn ang="0">
                <a:pos x="connsiteX0" y="connsiteY0"/>
              </a:cxn>
              <a:cxn ang="0">
                <a:pos x="connsiteX1" y="connsiteY1"/>
              </a:cxn>
            </a:cxnLst>
            <a:rect l="l" t="t" r="r" b="b"/>
            <a:pathLst>
              <a:path w="4178893">
                <a:moveTo>
                  <a:pt x="0" y="0"/>
                </a:moveTo>
                <a:lnTo>
                  <a:pt x="4178893" y="0"/>
                </a:lnTo>
              </a:path>
            </a:pathLst>
          </a:custGeom>
          <a:noFill/>
          <a:ln w="57150">
            <a:solidFill>
              <a:srgbClr val="01A982"/>
            </a:solidFill>
            <a:tailEnd type="arrow"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MetricHPE"/>
              <a:ea typeface="+mn-ea"/>
              <a:cs typeface="+mn-cs"/>
            </a:endParaRPr>
          </a:p>
        </p:txBody>
      </p:sp>
      <p:sp>
        <p:nvSpPr>
          <p:cNvPr id="190" name="Arc 189">
            <a:extLst>
              <a:ext uri="{FF2B5EF4-FFF2-40B4-BE49-F238E27FC236}">
                <a16:creationId xmlns:a16="http://schemas.microsoft.com/office/drawing/2014/main" id="{FB1A2518-40EA-49F9-98FB-1BCF628E54F9}"/>
              </a:ext>
            </a:extLst>
          </p:cNvPr>
          <p:cNvSpPr/>
          <p:nvPr/>
        </p:nvSpPr>
        <p:spPr>
          <a:xfrm rot="10800000" flipH="1" flipV="1">
            <a:off x="10386274" y="1045180"/>
            <a:ext cx="1040118" cy="956483"/>
          </a:xfrm>
          <a:prstGeom prst="arc">
            <a:avLst>
              <a:gd name="adj1" fmla="val 16200000"/>
              <a:gd name="adj2" fmla="val 5430154"/>
            </a:avLst>
          </a:prstGeom>
          <a:ln w="57150">
            <a:solidFill>
              <a:srgbClr val="01A98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MetricHPE"/>
              <a:ea typeface="+mn-ea"/>
              <a:cs typeface="+mn-cs"/>
            </a:endParaRPr>
          </a:p>
        </p:txBody>
      </p:sp>
      <p:sp>
        <p:nvSpPr>
          <p:cNvPr id="191" name="Freeform 59">
            <a:extLst>
              <a:ext uri="{FF2B5EF4-FFF2-40B4-BE49-F238E27FC236}">
                <a16:creationId xmlns:a16="http://schemas.microsoft.com/office/drawing/2014/main" id="{B4AAEEF5-8889-4774-8161-3BA178ACF21D}"/>
              </a:ext>
            </a:extLst>
          </p:cNvPr>
          <p:cNvSpPr/>
          <p:nvPr/>
        </p:nvSpPr>
        <p:spPr bwMode="ltGray">
          <a:xfrm rot="10800000">
            <a:off x="2429767" y="1852632"/>
            <a:ext cx="8484583" cy="149595"/>
          </a:xfrm>
          <a:custGeom>
            <a:avLst/>
            <a:gdLst>
              <a:gd name="connsiteX0" fmla="*/ 0 w 4178893"/>
              <a:gd name="connsiteY0" fmla="*/ 0 h 0"/>
              <a:gd name="connsiteX1" fmla="*/ 4178893 w 4178893"/>
              <a:gd name="connsiteY1" fmla="*/ 0 h 0"/>
            </a:gdLst>
            <a:ahLst/>
            <a:cxnLst>
              <a:cxn ang="0">
                <a:pos x="connsiteX0" y="connsiteY0"/>
              </a:cxn>
              <a:cxn ang="0">
                <a:pos x="connsiteX1" y="connsiteY1"/>
              </a:cxn>
            </a:cxnLst>
            <a:rect l="l" t="t" r="r" b="b"/>
            <a:pathLst>
              <a:path w="4178893">
                <a:moveTo>
                  <a:pt x="0" y="0"/>
                </a:moveTo>
                <a:lnTo>
                  <a:pt x="4178893" y="0"/>
                </a:lnTo>
              </a:path>
            </a:pathLst>
          </a:custGeom>
          <a:noFill/>
          <a:ln w="57150">
            <a:solidFill>
              <a:srgbClr val="01A982"/>
            </a:solidFill>
            <a:tailEnd type="arrow"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MetricHPE"/>
              <a:ea typeface="+mn-ea"/>
              <a:cs typeface="+mn-cs"/>
            </a:endParaRPr>
          </a:p>
        </p:txBody>
      </p:sp>
      <p:sp>
        <p:nvSpPr>
          <p:cNvPr id="192" name="Arc 191">
            <a:extLst>
              <a:ext uri="{FF2B5EF4-FFF2-40B4-BE49-F238E27FC236}">
                <a16:creationId xmlns:a16="http://schemas.microsoft.com/office/drawing/2014/main" id="{E6F5EBFA-27B4-46DE-8527-22A5FB662FF7}"/>
              </a:ext>
            </a:extLst>
          </p:cNvPr>
          <p:cNvSpPr/>
          <p:nvPr/>
        </p:nvSpPr>
        <p:spPr>
          <a:xfrm flipH="1" flipV="1">
            <a:off x="746726" y="1045178"/>
            <a:ext cx="1042477" cy="959507"/>
          </a:xfrm>
          <a:prstGeom prst="arc">
            <a:avLst>
              <a:gd name="adj1" fmla="val 16200000"/>
              <a:gd name="adj2" fmla="val 5430154"/>
            </a:avLst>
          </a:prstGeom>
          <a:ln w="57150">
            <a:solidFill>
              <a:srgbClr val="01A98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MetricHPE"/>
              <a:ea typeface="+mn-ea"/>
              <a:cs typeface="+mn-cs"/>
            </a:endParaRPr>
          </a:p>
        </p:txBody>
      </p:sp>
      <p:sp>
        <p:nvSpPr>
          <p:cNvPr id="193" name="Freeform 61">
            <a:extLst>
              <a:ext uri="{FF2B5EF4-FFF2-40B4-BE49-F238E27FC236}">
                <a16:creationId xmlns:a16="http://schemas.microsoft.com/office/drawing/2014/main" id="{C6BDAA59-4036-4ADB-8A85-1A80CA0CB4BF}"/>
              </a:ext>
            </a:extLst>
          </p:cNvPr>
          <p:cNvSpPr/>
          <p:nvPr/>
        </p:nvSpPr>
        <p:spPr bwMode="ltGray">
          <a:xfrm rot="10800000">
            <a:off x="1264445" y="1915533"/>
            <a:ext cx="1093991" cy="89626"/>
          </a:xfrm>
          <a:custGeom>
            <a:avLst/>
            <a:gdLst>
              <a:gd name="connsiteX0" fmla="*/ 0 w 4178893"/>
              <a:gd name="connsiteY0" fmla="*/ 0 h 0"/>
              <a:gd name="connsiteX1" fmla="*/ 4178893 w 4178893"/>
              <a:gd name="connsiteY1" fmla="*/ 0 h 0"/>
            </a:gdLst>
            <a:ahLst/>
            <a:cxnLst>
              <a:cxn ang="0">
                <a:pos x="connsiteX0" y="connsiteY0"/>
              </a:cxn>
              <a:cxn ang="0">
                <a:pos x="connsiteX1" y="connsiteY1"/>
              </a:cxn>
            </a:cxnLst>
            <a:rect l="l" t="t" r="r" b="b"/>
            <a:pathLst>
              <a:path w="4178893">
                <a:moveTo>
                  <a:pt x="0" y="0"/>
                </a:moveTo>
                <a:lnTo>
                  <a:pt x="4178893" y="0"/>
                </a:lnTo>
              </a:path>
            </a:pathLst>
          </a:custGeom>
          <a:noFill/>
          <a:ln w="57150">
            <a:solidFill>
              <a:srgbClr val="01A982"/>
            </a:solidFill>
            <a:tailEnd type="none"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MetricHPE"/>
              <a:ea typeface="+mn-ea"/>
              <a:cs typeface="+mn-cs"/>
            </a:endParaRPr>
          </a:p>
        </p:txBody>
      </p:sp>
      <p:sp>
        <p:nvSpPr>
          <p:cNvPr id="194" name="Freeform 62">
            <a:extLst>
              <a:ext uri="{FF2B5EF4-FFF2-40B4-BE49-F238E27FC236}">
                <a16:creationId xmlns:a16="http://schemas.microsoft.com/office/drawing/2014/main" id="{CB870523-BF57-438F-811C-E019EC1D6D50}"/>
              </a:ext>
            </a:extLst>
          </p:cNvPr>
          <p:cNvSpPr/>
          <p:nvPr/>
        </p:nvSpPr>
        <p:spPr bwMode="ltGray">
          <a:xfrm flipV="1">
            <a:off x="9660853" y="958318"/>
            <a:ext cx="1253497" cy="86859"/>
          </a:xfrm>
          <a:custGeom>
            <a:avLst/>
            <a:gdLst>
              <a:gd name="connsiteX0" fmla="*/ 0 w 4178893"/>
              <a:gd name="connsiteY0" fmla="*/ 0 h 0"/>
              <a:gd name="connsiteX1" fmla="*/ 4178893 w 4178893"/>
              <a:gd name="connsiteY1" fmla="*/ 0 h 0"/>
            </a:gdLst>
            <a:ahLst/>
            <a:cxnLst>
              <a:cxn ang="0">
                <a:pos x="connsiteX0" y="connsiteY0"/>
              </a:cxn>
              <a:cxn ang="0">
                <a:pos x="connsiteX1" y="connsiteY1"/>
              </a:cxn>
            </a:cxnLst>
            <a:rect l="l" t="t" r="r" b="b"/>
            <a:pathLst>
              <a:path w="4178893">
                <a:moveTo>
                  <a:pt x="0" y="0"/>
                </a:moveTo>
                <a:lnTo>
                  <a:pt x="4178893" y="0"/>
                </a:lnTo>
              </a:path>
            </a:pathLst>
          </a:custGeom>
          <a:noFill/>
          <a:ln w="57150">
            <a:solidFill>
              <a:srgbClr val="01A982"/>
            </a:solidFill>
            <a:tailEnd type="none"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MetricHPE"/>
              <a:ea typeface="+mn-ea"/>
              <a:cs typeface="+mn-cs"/>
            </a:endParaRPr>
          </a:p>
        </p:txBody>
      </p:sp>
      <p:sp>
        <p:nvSpPr>
          <p:cNvPr id="195" name="Title 1">
            <a:extLst>
              <a:ext uri="{FF2B5EF4-FFF2-40B4-BE49-F238E27FC236}">
                <a16:creationId xmlns:a16="http://schemas.microsoft.com/office/drawing/2014/main" id="{8CAFDC9B-DD3C-4047-A25D-CDE14890B365}"/>
              </a:ext>
            </a:extLst>
          </p:cNvPr>
          <p:cNvSpPr txBox="1">
            <a:spLocks/>
          </p:cNvSpPr>
          <p:nvPr/>
        </p:nvSpPr>
        <p:spPr>
          <a:xfrm>
            <a:off x="4417295" y="1275481"/>
            <a:ext cx="4586361" cy="939662"/>
          </a:xfrm>
          <a:prstGeom prst="rect">
            <a:avLst/>
          </a:prstGeom>
          <a:ln w="57150">
            <a:noFill/>
            <a:miter lim="800000"/>
          </a:ln>
        </p:spPr>
        <p:txBody>
          <a:bodyPr vert="horz" wrap="square" lIns="91440" tIns="91440" rIns="91440" bIns="91440" rtlCol="0" anchor="t" anchorCtr="0">
            <a:normAutofit fontScale="75000" lnSpcReduction="20000"/>
          </a:bodyPr>
          <a:lstStyle>
            <a:lvl1pPr algn="l" defTabSz="914400" rtl="0" eaLnBrk="1" latinLnBrk="0" hangingPunct="1">
              <a:lnSpc>
                <a:spcPct val="90000"/>
              </a:lnSpc>
              <a:spcBef>
                <a:spcPct val="0"/>
              </a:spcBef>
              <a:buNone/>
              <a:defRPr sz="2800" b="0" kern="1200" cap="all" baseline="0">
                <a:solidFill>
                  <a:schemeClr val="bg1"/>
                </a:solidFill>
                <a:latin typeface="MetricHPE Black" panose="020B0A03030202060203" pitchFamily="34" charset="0"/>
                <a:ea typeface="+mj-ea"/>
                <a:cs typeface="+mj-cs"/>
              </a:defRPr>
            </a:lvl1pPr>
          </a:lstStyle>
          <a:p>
            <a:pPr marL="0" marR="0" lvl="0" indent="0" algn="l" defTabSz="914400" rtl="0" eaLnBrk="1" fontAlgn="auto" latinLnBrk="0" hangingPunct="1">
              <a:lnSpc>
                <a:spcPct val="80000"/>
              </a:lnSpc>
              <a:spcBef>
                <a:spcPts val="0"/>
              </a:spcBef>
              <a:spcAft>
                <a:spcPts val="0"/>
              </a:spcAft>
              <a:buClrTx/>
              <a:buSzTx/>
              <a:buFontTx/>
              <a:buNone/>
              <a:tabLst/>
              <a:defRPr/>
            </a:pPr>
            <a:br>
              <a:rPr kumimoji="0" lang="en-US" sz="2000" b="0" i="0" u="none" strike="noStrike" kern="1200" cap="all" spc="0" normalizeH="0" baseline="0" noProof="0">
                <a:ln>
                  <a:noFill/>
                </a:ln>
                <a:solidFill>
                  <a:prstClr val="black"/>
                </a:solidFill>
                <a:effectLst/>
                <a:uLnTx/>
                <a:uFillTx/>
                <a:latin typeface="MetricHPE Black" panose="020B0A03030202060203" pitchFamily="34" charset="0"/>
                <a:ea typeface="+mj-ea"/>
                <a:cs typeface="+mj-cs"/>
              </a:rPr>
            </a:br>
            <a:r>
              <a:rPr kumimoji="0" lang="en-US" sz="7200" b="0" i="0" u="none" strike="noStrike" kern="1200" cap="all" spc="0" normalizeH="0" baseline="0" noProof="0">
                <a:ln>
                  <a:noFill/>
                </a:ln>
                <a:blipFill dpi="0" rotWithShape="1">
                  <a:blip r:embed="rId9"/>
                  <a:srcRect/>
                  <a:tile tx="0" ty="0" sx="50000" sy="50000" flip="xy" algn="ctr"/>
                </a:blipFill>
                <a:effectLst/>
                <a:uLnTx/>
                <a:uFillTx/>
                <a:latin typeface="MetricHPE Black" panose="020B0A03030202060203" pitchFamily="34" charset="0"/>
                <a:ea typeface="+mj-ea"/>
                <a:cs typeface="+mj-cs"/>
              </a:rPr>
              <a:t>lifeforce</a:t>
            </a:r>
            <a:br>
              <a:rPr kumimoji="0" lang="en-US" sz="5400" b="0" i="0" u="none" strike="noStrike" kern="1200" cap="all" spc="0" normalizeH="0" baseline="0" noProof="0">
                <a:ln>
                  <a:noFill/>
                </a:ln>
                <a:solidFill>
                  <a:prstClr val="black"/>
                </a:solidFill>
                <a:effectLst/>
                <a:uLnTx/>
                <a:uFillTx/>
                <a:latin typeface="MetricHPE Black" panose="020B0A03030202060203" pitchFamily="34" charset="0"/>
                <a:ea typeface="+mj-ea"/>
                <a:cs typeface="+mj-cs"/>
              </a:rPr>
            </a:br>
            <a:endParaRPr kumimoji="0" lang="en-US" sz="1600" b="0" i="0" u="none" strike="noStrike" kern="1200" cap="all" spc="0" normalizeH="0" baseline="0" noProof="0">
              <a:ln>
                <a:noFill/>
              </a:ln>
              <a:solidFill>
                <a:prstClr val="black"/>
              </a:solidFill>
              <a:effectLst/>
              <a:uLnTx/>
              <a:uFillTx/>
              <a:latin typeface="MetricHPE Black" panose="020B0A03030202060203" pitchFamily="34" charset="0"/>
              <a:ea typeface="+mj-ea"/>
              <a:cs typeface="+mj-cs"/>
            </a:endParaRPr>
          </a:p>
        </p:txBody>
      </p:sp>
      <p:pic>
        <p:nvPicPr>
          <p:cNvPr id="196" name="Picture 195">
            <a:extLst>
              <a:ext uri="{FF2B5EF4-FFF2-40B4-BE49-F238E27FC236}">
                <a16:creationId xmlns:a16="http://schemas.microsoft.com/office/drawing/2014/main" id="{8202F265-7ECA-42D1-A3E6-81CE321EFCC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593834" y="3054578"/>
            <a:ext cx="329250" cy="323496"/>
          </a:xfrm>
          <a:prstGeom prst="rect">
            <a:avLst/>
          </a:prstGeom>
        </p:spPr>
      </p:pic>
      <p:pic>
        <p:nvPicPr>
          <p:cNvPr id="197" name="Picture 196">
            <a:extLst>
              <a:ext uri="{FF2B5EF4-FFF2-40B4-BE49-F238E27FC236}">
                <a16:creationId xmlns:a16="http://schemas.microsoft.com/office/drawing/2014/main" id="{4DECF325-300C-4523-B1D7-3232F26A496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855787" y="3318224"/>
            <a:ext cx="301664" cy="301664"/>
          </a:xfrm>
          <a:prstGeom prst="rect">
            <a:avLst/>
          </a:prstGeom>
        </p:spPr>
      </p:pic>
      <p:pic>
        <p:nvPicPr>
          <p:cNvPr id="198" name="Picture 197">
            <a:extLst>
              <a:ext uri="{FF2B5EF4-FFF2-40B4-BE49-F238E27FC236}">
                <a16:creationId xmlns:a16="http://schemas.microsoft.com/office/drawing/2014/main" id="{55521C96-1663-4F99-9B7C-AEA2B5A80BA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357886" y="3873414"/>
            <a:ext cx="268553" cy="382759"/>
          </a:xfrm>
          <a:prstGeom prst="rect">
            <a:avLst/>
          </a:prstGeom>
        </p:spPr>
      </p:pic>
      <p:pic>
        <p:nvPicPr>
          <p:cNvPr id="199" name="Picture 198">
            <a:extLst>
              <a:ext uri="{FF2B5EF4-FFF2-40B4-BE49-F238E27FC236}">
                <a16:creationId xmlns:a16="http://schemas.microsoft.com/office/drawing/2014/main" id="{0F0F52A1-6368-434A-B6B0-43F8DA6CBA1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920003" y="4246495"/>
            <a:ext cx="276439" cy="385763"/>
          </a:xfrm>
          <a:prstGeom prst="rect">
            <a:avLst/>
          </a:prstGeom>
        </p:spPr>
      </p:pic>
      <p:pic>
        <p:nvPicPr>
          <p:cNvPr id="200" name="Picture 199">
            <a:extLst>
              <a:ext uri="{FF2B5EF4-FFF2-40B4-BE49-F238E27FC236}">
                <a16:creationId xmlns:a16="http://schemas.microsoft.com/office/drawing/2014/main" id="{9527C6B0-8A5E-46B4-8AFB-D592194C22F6}"/>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441310" y="4195777"/>
            <a:ext cx="309422" cy="289721"/>
          </a:xfrm>
          <a:prstGeom prst="rect">
            <a:avLst/>
          </a:prstGeom>
        </p:spPr>
      </p:pic>
      <p:pic>
        <p:nvPicPr>
          <p:cNvPr id="201" name="Picture 200">
            <a:extLst>
              <a:ext uri="{FF2B5EF4-FFF2-40B4-BE49-F238E27FC236}">
                <a16:creationId xmlns:a16="http://schemas.microsoft.com/office/drawing/2014/main" id="{B2B8FAE0-8E7E-482C-95C5-93C24BAD95FA}"/>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776614" y="2760093"/>
            <a:ext cx="415020" cy="253364"/>
          </a:xfrm>
          <a:prstGeom prst="rect">
            <a:avLst/>
          </a:prstGeom>
        </p:spPr>
      </p:pic>
    </p:spTree>
    <p:extLst>
      <p:ext uri="{BB962C8B-B14F-4D97-AF65-F5344CB8AC3E}">
        <p14:creationId xmlns:p14="http://schemas.microsoft.com/office/powerpoint/2010/main" val="895126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7610A031-AFD5-4575-8388-3104964F33FA}"/>
              </a:ext>
            </a:extLst>
          </p:cNvPr>
          <p:cNvSpPr>
            <a:spLocks noGrp="1"/>
          </p:cNvSpPr>
          <p:nvPr>
            <p:ph type="title"/>
          </p:nvPr>
        </p:nvSpPr>
        <p:spPr/>
        <p:txBody>
          <a:bodyPr/>
          <a:lstStyle/>
          <a:p>
            <a:r>
              <a:rPr lang="en-US" dirty="0"/>
              <a:t>Complexity impedes transformation </a:t>
            </a:r>
          </a:p>
        </p:txBody>
      </p:sp>
      <p:sp>
        <p:nvSpPr>
          <p:cNvPr id="4" name="Slide Number Placeholder">
            <a:extLst>
              <a:ext uri="{FF2B5EF4-FFF2-40B4-BE49-F238E27FC236}">
                <a16:creationId xmlns:a16="http://schemas.microsoft.com/office/drawing/2014/main" id="{42DC7390-083E-4D51-842D-0AB2EEB2F515}"/>
              </a:ext>
            </a:extLst>
          </p:cNvPr>
          <p:cNvSpPr>
            <a:spLocks noGrp="1"/>
          </p:cNvSpPr>
          <p:nvPr>
            <p:ph type="sldNum" sz="quarter" idx="11"/>
          </p:nvPr>
        </p:nvSpPr>
        <p:spPr/>
        <p:txBody>
          <a:bodyPr/>
          <a:lstStyle/>
          <a:p>
            <a:pPr defTabSz="1088421"/>
            <a:fld id="{104FC826-72BB-4AF1-BA01-A94F7396A7DC}" type="slidenum">
              <a:rPr lang="en-US" smtClean="0"/>
              <a:pPr defTabSz="1088421"/>
              <a:t>6</a:t>
            </a:fld>
            <a:endParaRPr lang="en-US"/>
          </a:p>
        </p:txBody>
      </p:sp>
      <p:sp>
        <p:nvSpPr>
          <p:cNvPr id="154" name="TextBox 153">
            <a:extLst>
              <a:ext uri="{FF2B5EF4-FFF2-40B4-BE49-F238E27FC236}">
                <a16:creationId xmlns:a16="http://schemas.microsoft.com/office/drawing/2014/main" id="{5AC134BB-B3CC-4A92-AF9F-B993DA57A7D3}"/>
              </a:ext>
            </a:extLst>
          </p:cNvPr>
          <p:cNvSpPr txBox="1"/>
          <p:nvPr/>
        </p:nvSpPr>
        <p:spPr>
          <a:xfrm>
            <a:off x="2142418" y="5555509"/>
            <a:ext cx="7907165" cy="4924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MetricHPE"/>
                <a:ea typeface="+mn-ea"/>
                <a:cs typeface="+mn-cs"/>
              </a:rPr>
              <a:t>At a cost to </a:t>
            </a:r>
            <a:r>
              <a:rPr kumimoji="0" lang="en-US" sz="3200" b="1" i="0" u="none" strike="noStrike" kern="1200" cap="none" spc="0" normalizeH="0" baseline="0" noProof="0">
                <a:ln>
                  <a:noFill/>
                </a:ln>
                <a:solidFill>
                  <a:prstClr val="white"/>
                </a:solidFill>
                <a:effectLst/>
                <a:uLnTx/>
                <a:uFillTx/>
                <a:latin typeface="MetricHPE"/>
                <a:ea typeface="+mn-ea"/>
                <a:cs typeface="+mn-cs"/>
              </a:rPr>
              <a:t>agility, innovation, and business risk</a:t>
            </a:r>
            <a:endParaRPr kumimoji="0" lang="en-US" sz="3200" b="0" i="0" u="none" strike="noStrike" kern="1200" cap="none" spc="0" normalizeH="0" baseline="0" noProof="0">
              <a:ln>
                <a:noFill/>
              </a:ln>
              <a:solidFill>
                <a:prstClr val="white"/>
              </a:solidFill>
              <a:effectLst/>
              <a:uLnTx/>
              <a:uFillTx/>
              <a:latin typeface="MetricHPE"/>
              <a:ea typeface="+mn-ea"/>
              <a:cs typeface="+mn-cs"/>
            </a:endParaRPr>
          </a:p>
        </p:txBody>
      </p:sp>
      <p:sp>
        <p:nvSpPr>
          <p:cNvPr id="8" name="TextBox 7">
            <a:extLst>
              <a:ext uri="{FF2B5EF4-FFF2-40B4-BE49-F238E27FC236}">
                <a16:creationId xmlns:a16="http://schemas.microsoft.com/office/drawing/2014/main" id="{6B2D00BC-ADAC-45C5-9C1E-09BFFB4ACFD8}"/>
              </a:ext>
            </a:extLst>
          </p:cNvPr>
          <p:cNvSpPr txBox="1"/>
          <p:nvPr/>
        </p:nvSpPr>
        <p:spPr>
          <a:xfrm>
            <a:off x="4110249" y="1659801"/>
            <a:ext cx="3602999" cy="246221"/>
          </a:xfrm>
          <a:prstGeom prst="rect">
            <a:avLst/>
          </a:prstGeom>
          <a:noFill/>
          <a:ln w="57150">
            <a:noFill/>
            <a:miter lim="800000"/>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300" normalizeH="0" baseline="0" noProof="0">
                <a:ln>
                  <a:noFill/>
                </a:ln>
                <a:solidFill>
                  <a:srgbClr val="01A982"/>
                </a:solidFill>
                <a:effectLst/>
                <a:uLnTx/>
                <a:uFillTx/>
                <a:latin typeface="MetricHPE" panose="020B0503030202060203" pitchFamily="34" charset="77"/>
                <a:ea typeface="+mn-ea"/>
                <a:cs typeface="+mn-cs"/>
              </a:rPr>
              <a:t>DISASTER RECOVERY</a:t>
            </a:r>
          </a:p>
        </p:txBody>
      </p:sp>
      <p:sp>
        <p:nvSpPr>
          <p:cNvPr id="11" name="TextBox 10">
            <a:extLst>
              <a:ext uri="{FF2B5EF4-FFF2-40B4-BE49-F238E27FC236}">
                <a16:creationId xmlns:a16="http://schemas.microsoft.com/office/drawing/2014/main" id="{6B9F7F8F-118F-429D-8F18-CB29B53B662C}"/>
              </a:ext>
            </a:extLst>
          </p:cNvPr>
          <p:cNvSpPr txBox="1"/>
          <p:nvPr/>
        </p:nvSpPr>
        <p:spPr>
          <a:xfrm>
            <a:off x="4003693" y="2667223"/>
            <a:ext cx="723853" cy="215444"/>
          </a:xfrm>
          <a:prstGeom prst="rect">
            <a:avLst/>
          </a:prstGeom>
          <a:noFill/>
          <a:ln w="57150">
            <a:noFill/>
            <a:miter lim="800000"/>
          </a:ln>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etricHPE" panose="020B0503030202060203" pitchFamily="34" charset="77"/>
                <a:ea typeface="+mn-ea"/>
                <a:cs typeface="+mn-cs"/>
              </a:rPr>
              <a:t>Secondary</a:t>
            </a:r>
          </a:p>
        </p:txBody>
      </p:sp>
      <p:sp>
        <p:nvSpPr>
          <p:cNvPr id="12" name="TextBox 11">
            <a:extLst>
              <a:ext uri="{FF2B5EF4-FFF2-40B4-BE49-F238E27FC236}">
                <a16:creationId xmlns:a16="http://schemas.microsoft.com/office/drawing/2014/main" id="{9062E648-DB76-4680-937B-546EC192EC63}"/>
              </a:ext>
            </a:extLst>
          </p:cNvPr>
          <p:cNvSpPr txBox="1"/>
          <p:nvPr/>
        </p:nvSpPr>
        <p:spPr>
          <a:xfrm>
            <a:off x="1832558" y="3804907"/>
            <a:ext cx="538096" cy="215444"/>
          </a:xfrm>
          <a:prstGeom prst="rect">
            <a:avLst/>
          </a:prstGeom>
          <a:noFill/>
          <a:ln w="57150">
            <a:noFill/>
            <a:miter lim="800000"/>
          </a:ln>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etricHPE" panose="020B0503030202060203" pitchFamily="34" charset="77"/>
                <a:ea typeface="+mn-ea"/>
                <a:cs typeface="+mn-cs"/>
              </a:rPr>
              <a:t>Primary</a:t>
            </a:r>
          </a:p>
        </p:txBody>
      </p:sp>
      <p:sp>
        <p:nvSpPr>
          <p:cNvPr id="13" name="TextBox 12">
            <a:extLst>
              <a:ext uri="{FF2B5EF4-FFF2-40B4-BE49-F238E27FC236}">
                <a16:creationId xmlns:a16="http://schemas.microsoft.com/office/drawing/2014/main" id="{4CDFFA63-9FA2-4722-97C8-7C6F152F14C5}"/>
              </a:ext>
            </a:extLst>
          </p:cNvPr>
          <p:cNvSpPr txBox="1"/>
          <p:nvPr/>
        </p:nvSpPr>
        <p:spPr>
          <a:xfrm>
            <a:off x="1131844" y="2505197"/>
            <a:ext cx="1436827" cy="246221"/>
          </a:xfrm>
          <a:prstGeom prst="rect">
            <a:avLst/>
          </a:prstGeom>
          <a:noFill/>
          <a:ln w="57150">
            <a:noFill/>
            <a:miter lim="800000"/>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300" normalizeH="0" baseline="0" noProof="0">
                <a:ln>
                  <a:noFill/>
                </a:ln>
                <a:solidFill>
                  <a:srgbClr val="01A982"/>
                </a:solidFill>
                <a:effectLst/>
                <a:uLnTx/>
                <a:uFillTx/>
                <a:latin typeface="MetricHPE" panose="020B0503030202060203" pitchFamily="34" charset="77"/>
                <a:ea typeface="+mn-ea"/>
                <a:cs typeface="+mn-cs"/>
              </a:rPr>
              <a:t>DEV/TEST</a:t>
            </a:r>
          </a:p>
        </p:txBody>
      </p:sp>
      <p:sp>
        <p:nvSpPr>
          <p:cNvPr id="14" name="TextBox 13">
            <a:extLst>
              <a:ext uri="{FF2B5EF4-FFF2-40B4-BE49-F238E27FC236}">
                <a16:creationId xmlns:a16="http://schemas.microsoft.com/office/drawing/2014/main" id="{DF3BBF6E-90A1-434A-9B14-857F238EBF55}"/>
              </a:ext>
            </a:extLst>
          </p:cNvPr>
          <p:cNvSpPr txBox="1"/>
          <p:nvPr/>
        </p:nvSpPr>
        <p:spPr>
          <a:xfrm>
            <a:off x="8689549" y="1757151"/>
            <a:ext cx="1271765" cy="246221"/>
          </a:xfrm>
          <a:prstGeom prst="rect">
            <a:avLst/>
          </a:prstGeom>
          <a:noFill/>
          <a:ln w="57150">
            <a:noFill/>
            <a:miter lim="800000"/>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300" normalizeH="0" baseline="0" noProof="0">
                <a:ln>
                  <a:noFill/>
                </a:ln>
                <a:solidFill>
                  <a:srgbClr val="01A982"/>
                </a:solidFill>
                <a:effectLst/>
                <a:uLnTx/>
                <a:uFillTx/>
                <a:latin typeface="MetricHPE" panose="020B0503030202060203" pitchFamily="34" charset="77"/>
                <a:ea typeface="+mn-ea"/>
                <a:cs typeface="+mn-cs"/>
              </a:rPr>
              <a:t>BACKUP</a:t>
            </a:r>
          </a:p>
        </p:txBody>
      </p:sp>
      <p:sp>
        <p:nvSpPr>
          <p:cNvPr id="15" name="TextBox 14">
            <a:extLst>
              <a:ext uri="{FF2B5EF4-FFF2-40B4-BE49-F238E27FC236}">
                <a16:creationId xmlns:a16="http://schemas.microsoft.com/office/drawing/2014/main" id="{41AF99ED-3FED-4298-BF36-2162ECC4E3B1}"/>
              </a:ext>
            </a:extLst>
          </p:cNvPr>
          <p:cNvSpPr txBox="1"/>
          <p:nvPr/>
        </p:nvSpPr>
        <p:spPr>
          <a:xfrm>
            <a:off x="9212487" y="4681933"/>
            <a:ext cx="1531419" cy="492443"/>
          </a:xfrm>
          <a:prstGeom prst="rect">
            <a:avLst/>
          </a:prstGeom>
          <a:noFill/>
          <a:ln w="57150">
            <a:noFill/>
            <a:miter lim="800000"/>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300" normalizeH="0" baseline="0" noProof="0">
                <a:ln>
                  <a:noFill/>
                </a:ln>
                <a:solidFill>
                  <a:srgbClr val="01A982"/>
                </a:solidFill>
                <a:effectLst/>
                <a:uLnTx/>
                <a:uFillTx/>
                <a:latin typeface="MetricHPE" panose="020B0503030202060203" pitchFamily="34" charset="77"/>
                <a:ea typeface="+mn-ea"/>
                <a:cs typeface="+mn-cs"/>
              </a:rPr>
              <a:t>ANALYTICS, AI, ML </a:t>
            </a:r>
          </a:p>
        </p:txBody>
      </p:sp>
      <p:sp>
        <p:nvSpPr>
          <p:cNvPr id="16" name="TextBox 15">
            <a:extLst>
              <a:ext uri="{FF2B5EF4-FFF2-40B4-BE49-F238E27FC236}">
                <a16:creationId xmlns:a16="http://schemas.microsoft.com/office/drawing/2014/main" id="{947589D0-E800-4786-9D18-944B25C06660}"/>
              </a:ext>
            </a:extLst>
          </p:cNvPr>
          <p:cNvSpPr txBox="1"/>
          <p:nvPr/>
        </p:nvSpPr>
        <p:spPr>
          <a:xfrm>
            <a:off x="4869282" y="4918320"/>
            <a:ext cx="3260521" cy="246221"/>
          </a:xfrm>
          <a:prstGeom prst="rect">
            <a:avLst/>
          </a:prstGeom>
          <a:noFill/>
          <a:ln w="57150">
            <a:noFill/>
            <a:miter lim="800000"/>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300" normalizeH="0" baseline="0" noProof="0">
                <a:ln>
                  <a:noFill/>
                </a:ln>
                <a:solidFill>
                  <a:srgbClr val="01A982"/>
                </a:solidFill>
                <a:effectLst/>
                <a:uLnTx/>
                <a:uFillTx/>
                <a:latin typeface="MetricHPE" panose="020B0503030202060203" pitchFamily="34" charset="77"/>
                <a:ea typeface="+mn-ea"/>
                <a:cs typeface="+mn-cs"/>
              </a:rPr>
              <a:t>STORAGE OPS</a:t>
            </a:r>
          </a:p>
        </p:txBody>
      </p:sp>
      <p:sp>
        <p:nvSpPr>
          <p:cNvPr id="17" name="TextBox 16">
            <a:extLst>
              <a:ext uri="{FF2B5EF4-FFF2-40B4-BE49-F238E27FC236}">
                <a16:creationId xmlns:a16="http://schemas.microsoft.com/office/drawing/2014/main" id="{EF74E9E4-EA61-4FBD-982A-17F197E1B70A}"/>
              </a:ext>
            </a:extLst>
          </p:cNvPr>
          <p:cNvSpPr txBox="1"/>
          <p:nvPr/>
        </p:nvSpPr>
        <p:spPr>
          <a:xfrm>
            <a:off x="1218759" y="4422103"/>
            <a:ext cx="1780775" cy="246221"/>
          </a:xfrm>
          <a:prstGeom prst="rect">
            <a:avLst/>
          </a:prstGeom>
          <a:noFill/>
          <a:ln w="57150">
            <a:noFill/>
            <a:miter lim="800000"/>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300" normalizeH="0" baseline="0" noProof="0" dirty="0">
                <a:ln>
                  <a:noFill/>
                </a:ln>
                <a:solidFill>
                  <a:srgbClr val="01A982"/>
                </a:solidFill>
                <a:effectLst/>
                <a:uLnTx/>
                <a:uFillTx/>
                <a:latin typeface="MetricHPE" panose="020B0503030202060203" pitchFamily="34" charset="77"/>
                <a:ea typeface="+mn-ea"/>
                <a:cs typeface="+mn-cs"/>
              </a:rPr>
              <a:t>PRODUCTION</a:t>
            </a:r>
          </a:p>
        </p:txBody>
      </p:sp>
      <p:sp>
        <p:nvSpPr>
          <p:cNvPr id="19" name="TextBox 18">
            <a:extLst>
              <a:ext uri="{FF2B5EF4-FFF2-40B4-BE49-F238E27FC236}">
                <a16:creationId xmlns:a16="http://schemas.microsoft.com/office/drawing/2014/main" id="{D70A808B-A885-4038-B9B2-13289B3D5B26}"/>
              </a:ext>
            </a:extLst>
          </p:cNvPr>
          <p:cNvSpPr txBox="1"/>
          <p:nvPr/>
        </p:nvSpPr>
        <p:spPr>
          <a:xfrm>
            <a:off x="5504051" y="3791089"/>
            <a:ext cx="302968" cy="215444"/>
          </a:xfrm>
          <a:prstGeom prst="rect">
            <a:avLst/>
          </a:prstGeom>
          <a:noFill/>
          <a:ln w="57150">
            <a:noFill/>
            <a:miter lim="800000"/>
          </a:ln>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etricHPE" panose="020B0503030202060203" pitchFamily="34" charset="77"/>
                <a:ea typeface="+mn-ea"/>
                <a:cs typeface="+mn-cs"/>
              </a:rPr>
              <a:t>HCL</a:t>
            </a:r>
          </a:p>
        </p:txBody>
      </p:sp>
      <p:sp>
        <p:nvSpPr>
          <p:cNvPr id="21" name="TextBox 20">
            <a:extLst>
              <a:ext uri="{FF2B5EF4-FFF2-40B4-BE49-F238E27FC236}">
                <a16:creationId xmlns:a16="http://schemas.microsoft.com/office/drawing/2014/main" id="{2382D260-59FA-4FF4-82AF-364A9AF7C656}"/>
              </a:ext>
            </a:extLst>
          </p:cNvPr>
          <p:cNvSpPr txBox="1"/>
          <p:nvPr/>
        </p:nvSpPr>
        <p:spPr>
          <a:xfrm>
            <a:off x="6622563" y="3074399"/>
            <a:ext cx="339324" cy="215444"/>
          </a:xfrm>
          <a:prstGeom prst="rect">
            <a:avLst/>
          </a:prstGeom>
          <a:noFill/>
          <a:ln w="57150">
            <a:noFill/>
            <a:miter lim="800000"/>
          </a:ln>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etricHPE" panose="020B0503030202060203" pitchFamily="34" charset="77"/>
                <a:ea typeface="+mn-ea"/>
                <a:cs typeface="+mn-cs"/>
              </a:rPr>
              <a:t>EDW</a:t>
            </a:r>
          </a:p>
        </p:txBody>
      </p:sp>
      <p:sp>
        <p:nvSpPr>
          <p:cNvPr id="23" name="TextBox 22">
            <a:extLst>
              <a:ext uri="{FF2B5EF4-FFF2-40B4-BE49-F238E27FC236}">
                <a16:creationId xmlns:a16="http://schemas.microsoft.com/office/drawing/2014/main" id="{D122FDE9-61E8-4B48-A2D3-2040BC9462C2}"/>
              </a:ext>
            </a:extLst>
          </p:cNvPr>
          <p:cNvSpPr txBox="1"/>
          <p:nvPr/>
        </p:nvSpPr>
        <p:spPr>
          <a:xfrm>
            <a:off x="9117420" y="2734941"/>
            <a:ext cx="506549" cy="215444"/>
          </a:xfrm>
          <a:prstGeom prst="rect">
            <a:avLst/>
          </a:prstGeom>
          <a:noFill/>
          <a:ln w="57150">
            <a:noFill/>
            <a:miter lim="800000"/>
          </a:ln>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etricHPE" panose="020B0503030202060203" pitchFamily="34" charset="77"/>
                <a:ea typeface="+mn-ea"/>
                <a:cs typeface="+mn-cs"/>
              </a:rPr>
              <a:t>Backup</a:t>
            </a:r>
          </a:p>
        </p:txBody>
      </p:sp>
      <p:cxnSp>
        <p:nvCxnSpPr>
          <p:cNvPr id="24" name="Straight Connector 23">
            <a:extLst>
              <a:ext uri="{FF2B5EF4-FFF2-40B4-BE49-F238E27FC236}">
                <a16:creationId xmlns:a16="http://schemas.microsoft.com/office/drawing/2014/main" id="{04E3D54E-440A-480F-8974-C7D9D7938E6B}"/>
              </a:ext>
            </a:extLst>
          </p:cNvPr>
          <p:cNvCxnSpPr>
            <a:cxnSpLocks/>
            <a:stCxn id="230" idx="3"/>
            <a:endCxn id="224" idx="1"/>
          </p:cNvCxnSpPr>
          <p:nvPr/>
        </p:nvCxnSpPr>
        <p:spPr>
          <a:xfrm flipV="1">
            <a:off x="2326758" y="2410823"/>
            <a:ext cx="1850856" cy="1123772"/>
          </a:xfrm>
          <a:prstGeom prst="line">
            <a:avLst/>
          </a:prstGeom>
          <a:ln w="19050" cap="rnd">
            <a:solidFill>
              <a:schemeClr val="tx2"/>
            </a:solidFill>
            <a:prstDash val="dash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AA8AF5E-74BF-4A1B-ABFC-9965F18F6ACA}"/>
              </a:ext>
            </a:extLst>
          </p:cNvPr>
          <p:cNvCxnSpPr>
            <a:cxnSpLocks/>
            <a:stCxn id="228" idx="1"/>
            <a:endCxn id="224" idx="3"/>
          </p:cNvCxnSpPr>
          <p:nvPr/>
        </p:nvCxnSpPr>
        <p:spPr>
          <a:xfrm flipH="1" flipV="1">
            <a:off x="4570637" y="2410823"/>
            <a:ext cx="895280" cy="1098839"/>
          </a:xfrm>
          <a:prstGeom prst="line">
            <a:avLst/>
          </a:prstGeom>
          <a:ln w="19050" cap="rnd">
            <a:solidFill>
              <a:schemeClr val="tx2"/>
            </a:solidFill>
            <a:prstDash val="dashDot"/>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85C7D126-3609-4F57-B9B7-8440A90601B2}"/>
              </a:ext>
            </a:extLst>
          </p:cNvPr>
          <p:cNvSpPr txBox="1"/>
          <p:nvPr/>
        </p:nvSpPr>
        <p:spPr>
          <a:xfrm>
            <a:off x="2685136" y="2174604"/>
            <a:ext cx="784846" cy="215444"/>
          </a:xfrm>
          <a:prstGeom prst="rect">
            <a:avLst/>
          </a:prstGeom>
          <a:noFill/>
          <a:ln w="57150">
            <a:noFill/>
            <a:miter lim="800000"/>
          </a:ln>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etricHPE" panose="020B0503030202060203" pitchFamily="34" charset="77"/>
                <a:ea typeface="+mn-ea"/>
                <a:cs typeface="+mn-cs"/>
              </a:rPr>
              <a:t>Developers</a:t>
            </a:r>
          </a:p>
        </p:txBody>
      </p:sp>
      <p:cxnSp>
        <p:nvCxnSpPr>
          <p:cNvPr id="28" name="Straight Connector 27">
            <a:extLst>
              <a:ext uri="{FF2B5EF4-FFF2-40B4-BE49-F238E27FC236}">
                <a16:creationId xmlns:a16="http://schemas.microsoft.com/office/drawing/2014/main" id="{1C7A094A-51EF-4ABD-AB23-0DB4D6C159F0}"/>
              </a:ext>
            </a:extLst>
          </p:cNvPr>
          <p:cNvCxnSpPr>
            <a:cxnSpLocks/>
            <a:stCxn id="27" idx="3"/>
            <a:endCxn id="224" idx="1"/>
          </p:cNvCxnSpPr>
          <p:nvPr/>
        </p:nvCxnSpPr>
        <p:spPr>
          <a:xfrm>
            <a:off x="3469982" y="2282326"/>
            <a:ext cx="707632" cy="128497"/>
          </a:xfrm>
          <a:prstGeom prst="line">
            <a:avLst/>
          </a:prstGeom>
          <a:ln w="19050" cap="rnd">
            <a:solidFill>
              <a:schemeClr val="tx2"/>
            </a:solidFill>
            <a:prstDash val="dash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D7E4C5D-4663-463C-B227-2D1ED579EE7F}"/>
              </a:ext>
            </a:extLst>
          </p:cNvPr>
          <p:cNvCxnSpPr>
            <a:cxnSpLocks/>
            <a:stCxn id="230" idx="3"/>
            <a:endCxn id="27" idx="2"/>
          </p:cNvCxnSpPr>
          <p:nvPr/>
        </p:nvCxnSpPr>
        <p:spPr>
          <a:xfrm flipV="1">
            <a:off x="2326758" y="2390048"/>
            <a:ext cx="750801" cy="1144547"/>
          </a:xfrm>
          <a:prstGeom prst="line">
            <a:avLst/>
          </a:prstGeom>
          <a:ln w="19050" cap="rnd">
            <a:solidFill>
              <a:schemeClr val="tx2"/>
            </a:solidFill>
            <a:prstDash val="dash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E0DB83F-7796-4349-BDB1-7725B367C7C7}"/>
              </a:ext>
            </a:extLst>
          </p:cNvPr>
          <p:cNvCxnSpPr>
            <a:cxnSpLocks/>
            <a:stCxn id="230" idx="3"/>
            <a:endCxn id="228" idx="1"/>
          </p:cNvCxnSpPr>
          <p:nvPr/>
        </p:nvCxnSpPr>
        <p:spPr>
          <a:xfrm flipV="1">
            <a:off x="2326758" y="3509662"/>
            <a:ext cx="3139159" cy="24933"/>
          </a:xfrm>
          <a:prstGeom prst="line">
            <a:avLst/>
          </a:prstGeom>
          <a:ln w="19050" cap="rnd">
            <a:solidFill>
              <a:schemeClr val="tx2"/>
            </a:solidFill>
            <a:prstDash val="dashDot"/>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209754B1-D8C4-40B0-B9F0-D92F0C3CDC51}"/>
              </a:ext>
            </a:extLst>
          </p:cNvPr>
          <p:cNvSpPr txBox="1"/>
          <p:nvPr/>
        </p:nvSpPr>
        <p:spPr>
          <a:xfrm>
            <a:off x="3354678" y="4526584"/>
            <a:ext cx="1023742" cy="215444"/>
          </a:xfrm>
          <a:prstGeom prst="rect">
            <a:avLst/>
          </a:prstGeom>
          <a:noFill/>
          <a:ln w="57150">
            <a:noFill/>
            <a:miter lim="800000"/>
          </a:ln>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etricHPE" panose="020B0503030202060203" pitchFamily="34" charset="77"/>
                <a:ea typeface="+mn-ea"/>
                <a:cs typeface="+mn-cs"/>
              </a:rPr>
              <a:t>Storage Admin</a:t>
            </a:r>
          </a:p>
        </p:txBody>
      </p:sp>
      <p:cxnSp>
        <p:nvCxnSpPr>
          <p:cNvPr id="33" name="Straight Connector 32">
            <a:extLst>
              <a:ext uri="{FF2B5EF4-FFF2-40B4-BE49-F238E27FC236}">
                <a16:creationId xmlns:a16="http://schemas.microsoft.com/office/drawing/2014/main" id="{F3A2F7AB-2984-4D14-96CC-FB24241BC735}"/>
              </a:ext>
            </a:extLst>
          </p:cNvPr>
          <p:cNvCxnSpPr>
            <a:cxnSpLocks/>
            <a:stCxn id="230" idx="3"/>
          </p:cNvCxnSpPr>
          <p:nvPr/>
        </p:nvCxnSpPr>
        <p:spPr>
          <a:xfrm>
            <a:off x="2326758" y="3534595"/>
            <a:ext cx="1364180" cy="1004068"/>
          </a:xfrm>
          <a:prstGeom prst="line">
            <a:avLst/>
          </a:prstGeom>
          <a:ln w="19050" cap="rnd">
            <a:solidFill>
              <a:schemeClr val="tx2"/>
            </a:solidFill>
            <a:prstDash val="dashDot"/>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4CA69C44-F755-4BC2-AAF9-2F73D4689ABC}"/>
              </a:ext>
            </a:extLst>
          </p:cNvPr>
          <p:cNvSpPr txBox="1"/>
          <p:nvPr/>
        </p:nvSpPr>
        <p:spPr>
          <a:xfrm>
            <a:off x="5634030" y="2431134"/>
            <a:ext cx="381835" cy="215444"/>
          </a:xfrm>
          <a:prstGeom prst="rect">
            <a:avLst/>
          </a:prstGeom>
          <a:noFill/>
          <a:ln w="57150">
            <a:noFill/>
            <a:miter lim="800000"/>
          </a:ln>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etricHPE" panose="020B0503030202060203" pitchFamily="34" charset="77"/>
                <a:ea typeface="+mn-ea"/>
                <a:cs typeface="+mn-cs"/>
              </a:rPr>
              <a:t>DBAs</a:t>
            </a:r>
          </a:p>
        </p:txBody>
      </p:sp>
      <p:sp>
        <p:nvSpPr>
          <p:cNvPr id="39" name="TextBox 38">
            <a:extLst>
              <a:ext uri="{FF2B5EF4-FFF2-40B4-BE49-F238E27FC236}">
                <a16:creationId xmlns:a16="http://schemas.microsoft.com/office/drawing/2014/main" id="{DC1A9053-A6BD-4894-AEC8-5321267097C1}"/>
              </a:ext>
            </a:extLst>
          </p:cNvPr>
          <p:cNvSpPr txBox="1"/>
          <p:nvPr/>
        </p:nvSpPr>
        <p:spPr>
          <a:xfrm>
            <a:off x="6398416" y="4373905"/>
            <a:ext cx="381835" cy="215444"/>
          </a:xfrm>
          <a:prstGeom prst="rect">
            <a:avLst/>
          </a:prstGeom>
          <a:noFill/>
          <a:ln w="57150">
            <a:noFill/>
            <a:miter lim="800000"/>
          </a:ln>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etricHPE" panose="020B0503030202060203" pitchFamily="34" charset="77"/>
                <a:ea typeface="+mn-ea"/>
                <a:cs typeface="+mn-cs"/>
              </a:rPr>
              <a:t>DBAs</a:t>
            </a:r>
          </a:p>
        </p:txBody>
      </p:sp>
      <p:sp>
        <p:nvSpPr>
          <p:cNvPr id="41" name="TextBox 40">
            <a:extLst>
              <a:ext uri="{FF2B5EF4-FFF2-40B4-BE49-F238E27FC236}">
                <a16:creationId xmlns:a16="http://schemas.microsoft.com/office/drawing/2014/main" id="{53D6094C-DF5E-4DF4-A990-2A2D5F189E0E}"/>
              </a:ext>
            </a:extLst>
          </p:cNvPr>
          <p:cNvSpPr txBox="1"/>
          <p:nvPr/>
        </p:nvSpPr>
        <p:spPr>
          <a:xfrm>
            <a:off x="7633830" y="2511913"/>
            <a:ext cx="505588" cy="215444"/>
          </a:xfrm>
          <a:prstGeom prst="rect">
            <a:avLst/>
          </a:prstGeom>
          <a:noFill/>
          <a:ln w="57150">
            <a:noFill/>
            <a:miter lim="800000"/>
          </a:ln>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etricHPE" panose="020B0503030202060203" pitchFamily="34" charset="77"/>
                <a:ea typeface="+mn-ea"/>
                <a:cs typeface="+mn-cs"/>
              </a:rPr>
              <a:t>Testers</a:t>
            </a:r>
          </a:p>
        </p:txBody>
      </p:sp>
      <p:sp>
        <p:nvSpPr>
          <p:cNvPr id="43" name="TextBox 42">
            <a:extLst>
              <a:ext uri="{FF2B5EF4-FFF2-40B4-BE49-F238E27FC236}">
                <a16:creationId xmlns:a16="http://schemas.microsoft.com/office/drawing/2014/main" id="{0236DF52-F559-4DC3-90BC-4161770F2113}"/>
              </a:ext>
            </a:extLst>
          </p:cNvPr>
          <p:cNvSpPr txBox="1"/>
          <p:nvPr/>
        </p:nvSpPr>
        <p:spPr>
          <a:xfrm>
            <a:off x="7343409" y="3592514"/>
            <a:ext cx="546625" cy="430887"/>
          </a:xfrm>
          <a:prstGeom prst="rect">
            <a:avLst/>
          </a:prstGeom>
          <a:noFill/>
          <a:ln w="57150">
            <a:noFill/>
            <a:miter lim="800000"/>
          </a:ln>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etricHPE" panose="020B0503030202060203" pitchFamily="34" charset="77"/>
                <a:ea typeface="+mn-ea"/>
                <a:cs typeface="+mn-cs"/>
              </a:rPr>
              <a:t>Backup </a:t>
            </a:r>
            <a:br>
              <a:rPr kumimoji="0" lang="en-US" sz="1400" b="0" i="0" u="none" strike="noStrike" kern="1200" cap="none" spc="0" normalizeH="0" baseline="0" noProof="0">
                <a:ln>
                  <a:noFill/>
                </a:ln>
                <a:solidFill>
                  <a:prstClr val="white"/>
                </a:solidFill>
                <a:effectLst/>
                <a:uLnTx/>
                <a:uFillTx/>
                <a:latin typeface="MetricHPE" panose="020B0503030202060203" pitchFamily="34" charset="77"/>
                <a:ea typeface="+mn-ea"/>
                <a:cs typeface="+mn-cs"/>
              </a:rPr>
            </a:br>
            <a:r>
              <a:rPr kumimoji="0" lang="en-US" sz="1400" b="0" i="0" u="none" strike="noStrike" kern="1200" cap="none" spc="0" normalizeH="0" baseline="0" noProof="0">
                <a:ln>
                  <a:noFill/>
                </a:ln>
                <a:solidFill>
                  <a:prstClr val="white"/>
                </a:solidFill>
                <a:effectLst/>
                <a:uLnTx/>
                <a:uFillTx/>
                <a:latin typeface="MetricHPE" panose="020B0503030202060203" pitchFamily="34" charset="77"/>
                <a:ea typeface="+mn-ea"/>
                <a:cs typeface="+mn-cs"/>
              </a:rPr>
              <a:t>Admin</a:t>
            </a:r>
          </a:p>
        </p:txBody>
      </p:sp>
      <p:sp>
        <p:nvSpPr>
          <p:cNvPr id="45" name="TextBox 44">
            <a:extLst>
              <a:ext uri="{FF2B5EF4-FFF2-40B4-BE49-F238E27FC236}">
                <a16:creationId xmlns:a16="http://schemas.microsoft.com/office/drawing/2014/main" id="{9668AC52-438C-4A1F-953C-AC0E4234C741}"/>
              </a:ext>
            </a:extLst>
          </p:cNvPr>
          <p:cNvSpPr txBox="1"/>
          <p:nvPr/>
        </p:nvSpPr>
        <p:spPr>
          <a:xfrm>
            <a:off x="7624099" y="4867911"/>
            <a:ext cx="282129" cy="215444"/>
          </a:xfrm>
          <a:prstGeom prst="rect">
            <a:avLst/>
          </a:prstGeom>
          <a:noFill/>
          <a:ln w="57150">
            <a:noFill/>
            <a:miter lim="800000"/>
          </a:ln>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etricHPE" panose="020B0503030202060203" pitchFamily="34" charset="77"/>
                <a:ea typeface="+mn-ea"/>
                <a:cs typeface="+mn-cs"/>
              </a:rPr>
              <a:t>SDS</a:t>
            </a:r>
          </a:p>
        </p:txBody>
      </p:sp>
      <p:sp>
        <p:nvSpPr>
          <p:cNvPr id="47" name="TextBox 46">
            <a:extLst>
              <a:ext uri="{FF2B5EF4-FFF2-40B4-BE49-F238E27FC236}">
                <a16:creationId xmlns:a16="http://schemas.microsoft.com/office/drawing/2014/main" id="{94756E54-721C-4483-8122-0AAAE44BFA23}"/>
              </a:ext>
            </a:extLst>
          </p:cNvPr>
          <p:cNvSpPr txBox="1"/>
          <p:nvPr/>
        </p:nvSpPr>
        <p:spPr>
          <a:xfrm>
            <a:off x="9597915" y="4328077"/>
            <a:ext cx="397545" cy="215444"/>
          </a:xfrm>
          <a:prstGeom prst="rect">
            <a:avLst/>
          </a:prstGeom>
          <a:noFill/>
          <a:ln w="57150">
            <a:noFill/>
            <a:miter lim="800000"/>
          </a:ln>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etricHPE" panose="020B0503030202060203" pitchFamily="34" charset="77"/>
                <a:ea typeface="+mn-ea"/>
                <a:cs typeface="+mn-cs"/>
              </a:rPr>
              <a:t>Cloud</a:t>
            </a:r>
          </a:p>
        </p:txBody>
      </p:sp>
      <p:cxnSp>
        <p:nvCxnSpPr>
          <p:cNvPr id="48" name="Straight Connector 47">
            <a:extLst>
              <a:ext uri="{FF2B5EF4-FFF2-40B4-BE49-F238E27FC236}">
                <a16:creationId xmlns:a16="http://schemas.microsoft.com/office/drawing/2014/main" id="{8479445C-2DF5-4594-8235-29481A4A69F0}"/>
              </a:ext>
            </a:extLst>
          </p:cNvPr>
          <p:cNvCxnSpPr>
            <a:cxnSpLocks/>
            <a:endCxn id="228" idx="1"/>
          </p:cNvCxnSpPr>
          <p:nvPr/>
        </p:nvCxnSpPr>
        <p:spPr>
          <a:xfrm flipV="1">
            <a:off x="4064794" y="3509662"/>
            <a:ext cx="1401123" cy="1029002"/>
          </a:xfrm>
          <a:prstGeom prst="line">
            <a:avLst/>
          </a:prstGeom>
          <a:ln w="19050" cap="rnd">
            <a:solidFill>
              <a:schemeClr val="tx2"/>
            </a:solidFill>
            <a:prstDash val="dash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62B819F-7FFF-4F98-8555-CEC2C70219D8}"/>
              </a:ext>
            </a:extLst>
          </p:cNvPr>
          <p:cNvCxnSpPr>
            <a:cxnSpLocks/>
            <a:stCxn id="224" idx="3"/>
          </p:cNvCxnSpPr>
          <p:nvPr/>
        </p:nvCxnSpPr>
        <p:spPr>
          <a:xfrm flipV="1">
            <a:off x="4570637" y="2274095"/>
            <a:ext cx="1068163" cy="136728"/>
          </a:xfrm>
          <a:prstGeom prst="line">
            <a:avLst/>
          </a:prstGeom>
          <a:ln w="19050" cap="rnd">
            <a:solidFill>
              <a:schemeClr val="tx2"/>
            </a:solidFill>
            <a:prstDash val="dash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0EF160C-73A7-4B2D-AE24-D82C5E0634E8}"/>
              </a:ext>
            </a:extLst>
          </p:cNvPr>
          <p:cNvCxnSpPr>
            <a:cxnSpLocks/>
            <a:endCxn id="37" idx="2"/>
          </p:cNvCxnSpPr>
          <p:nvPr/>
        </p:nvCxnSpPr>
        <p:spPr>
          <a:xfrm flipV="1">
            <a:off x="5655536" y="2646578"/>
            <a:ext cx="169412" cy="587477"/>
          </a:xfrm>
          <a:prstGeom prst="line">
            <a:avLst/>
          </a:prstGeom>
          <a:ln w="19050" cap="rnd">
            <a:solidFill>
              <a:schemeClr val="tx2"/>
            </a:solidFill>
            <a:prstDash val="dash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0CF5AC6-B560-476E-A418-3FE9C1C1D627}"/>
              </a:ext>
            </a:extLst>
          </p:cNvPr>
          <p:cNvCxnSpPr>
            <a:cxnSpLocks/>
            <a:endCxn id="227" idx="1"/>
          </p:cNvCxnSpPr>
          <p:nvPr/>
        </p:nvCxnSpPr>
        <p:spPr>
          <a:xfrm>
            <a:off x="6012656" y="2257425"/>
            <a:ext cx="594218" cy="544160"/>
          </a:xfrm>
          <a:prstGeom prst="line">
            <a:avLst/>
          </a:prstGeom>
          <a:ln w="19050" cap="rnd">
            <a:solidFill>
              <a:schemeClr val="tx2"/>
            </a:solidFill>
            <a:prstDash val="dash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5E0702-6B0E-46A5-BA7A-9207EC3399C8}"/>
              </a:ext>
            </a:extLst>
          </p:cNvPr>
          <p:cNvCxnSpPr>
            <a:cxnSpLocks/>
            <a:endCxn id="227" idx="1"/>
          </p:cNvCxnSpPr>
          <p:nvPr/>
        </p:nvCxnSpPr>
        <p:spPr>
          <a:xfrm flipV="1">
            <a:off x="5852047" y="2801585"/>
            <a:ext cx="754827" cy="740984"/>
          </a:xfrm>
          <a:prstGeom prst="line">
            <a:avLst/>
          </a:prstGeom>
          <a:ln w="19050" cap="rnd">
            <a:solidFill>
              <a:schemeClr val="tx2"/>
            </a:solidFill>
            <a:prstDash val="dash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576E98D-E3E3-4B58-9EA8-5479772A3DE4}"/>
              </a:ext>
            </a:extLst>
          </p:cNvPr>
          <p:cNvCxnSpPr>
            <a:cxnSpLocks/>
          </p:cNvCxnSpPr>
          <p:nvPr/>
        </p:nvCxnSpPr>
        <p:spPr>
          <a:xfrm>
            <a:off x="5852047" y="3542568"/>
            <a:ext cx="553516" cy="822263"/>
          </a:xfrm>
          <a:prstGeom prst="line">
            <a:avLst/>
          </a:prstGeom>
          <a:ln w="19050" cap="rnd">
            <a:solidFill>
              <a:schemeClr val="tx2"/>
            </a:solidFill>
            <a:prstDash val="dash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76BB7E5-D877-4CFC-94D6-96260921B011}"/>
              </a:ext>
            </a:extLst>
          </p:cNvPr>
          <p:cNvCxnSpPr>
            <a:cxnSpLocks/>
          </p:cNvCxnSpPr>
          <p:nvPr/>
        </p:nvCxnSpPr>
        <p:spPr>
          <a:xfrm flipV="1">
            <a:off x="6777038" y="3605213"/>
            <a:ext cx="616743" cy="769143"/>
          </a:xfrm>
          <a:prstGeom prst="line">
            <a:avLst/>
          </a:prstGeom>
          <a:ln w="19050" cap="rnd">
            <a:solidFill>
              <a:schemeClr val="tx2"/>
            </a:solidFill>
            <a:prstDash val="dash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FAB371A-7922-4CDF-9C76-7B41560DBD06}"/>
              </a:ext>
            </a:extLst>
          </p:cNvPr>
          <p:cNvCxnSpPr>
            <a:cxnSpLocks/>
            <a:endCxn id="227" idx="3"/>
          </p:cNvCxnSpPr>
          <p:nvPr/>
        </p:nvCxnSpPr>
        <p:spPr>
          <a:xfrm flipH="1" flipV="1">
            <a:off x="6999897" y="2801585"/>
            <a:ext cx="389122" cy="803628"/>
          </a:xfrm>
          <a:prstGeom prst="line">
            <a:avLst/>
          </a:prstGeom>
          <a:ln w="19050" cap="rnd">
            <a:solidFill>
              <a:schemeClr val="tx2"/>
            </a:solidFill>
            <a:prstDash val="dash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87DD959-FD76-40EF-84A2-39A5F0AEA5FA}"/>
              </a:ext>
            </a:extLst>
          </p:cNvPr>
          <p:cNvCxnSpPr>
            <a:cxnSpLocks/>
            <a:endCxn id="227" idx="3"/>
          </p:cNvCxnSpPr>
          <p:nvPr/>
        </p:nvCxnSpPr>
        <p:spPr>
          <a:xfrm flipH="1">
            <a:off x="6999897" y="2436981"/>
            <a:ext cx="747284" cy="364604"/>
          </a:xfrm>
          <a:prstGeom prst="line">
            <a:avLst/>
          </a:prstGeom>
          <a:ln w="19050" cap="rnd">
            <a:solidFill>
              <a:schemeClr val="tx2"/>
            </a:solidFill>
            <a:prstDash val="dash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C8E866B-1617-49AF-BC2D-64E9F2CA2F57}"/>
              </a:ext>
            </a:extLst>
          </p:cNvPr>
          <p:cNvCxnSpPr>
            <a:cxnSpLocks/>
            <a:stCxn id="231" idx="1"/>
          </p:cNvCxnSpPr>
          <p:nvPr/>
        </p:nvCxnSpPr>
        <p:spPr>
          <a:xfrm flipH="1" flipV="1">
            <a:off x="7764202" y="3604960"/>
            <a:ext cx="1846272" cy="439976"/>
          </a:xfrm>
          <a:prstGeom prst="line">
            <a:avLst/>
          </a:prstGeom>
          <a:ln w="19050" cap="rnd">
            <a:solidFill>
              <a:schemeClr val="tx2"/>
            </a:solidFill>
            <a:prstDash val="dash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49C8E164-A795-4F05-900F-ED96B988665C}"/>
              </a:ext>
            </a:extLst>
          </p:cNvPr>
          <p:cNvCxnSpPr>
            <a:cxnSpLocks/>
            <a:stCxn id="231" idx="1"/>
            <a:endCxn id="226" idx="3"/>
          </p:cNvCxnSpPr>
          <p:nvPr/>
        </p:nvCxnSpPr>
        <p:spPr>
          <a:xfrm flipH="1">
            <a:off x="7960172" y="4044936"/>
            <a:ext cx="1650302" cy="546772"/>
          </a:xfrm>
          <a:prstGeom prst="line">
            <a:avLst/>
          </a:prstGeom>
          <a:ln w="19050" cap="rnd">
            <a:solidFill>
              <a:schemeClr val="tx2"/>
            </a:solidFill>
            <a:prstDash val="dash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B83E1EF2-970D-4994-B50D-E6741B1D2DB2}"/>
              </a:ext>
            </a:extLst>
          </p:cNvPr>
          <p:cNvCxnSpPr>
            <a:cxnSpLocks/>
            <a:endCxn id="226" idx="1"/>
          </p:cNvCxnSpPr>
          <p:nvPr/>
        </p:nvCxnSpPr>
        <p:spPr>
          <a:xfrm>
            <a:off x="6777038" y="4374356"/>
            <a:ext cx="790111" cy="217352"/>
          </a:xfrm>
          <a:prstGeom prst="line">
            <a:avLst/>
          </a:prstGeom>
          <a:ln w="19050" cap="rnd">
            <a:solidFill>
              <a:schemeClr val="tx2"/>
            </a:solidFill>
            <a:prstDash val="dash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7B3D7D3-0AFA-4B10-A53C-6845D9B18C19}"/>
              </a:ext>
            </a:extLst>
          </p:cNvPr>
          <p:cNvCxnSpPr>
            <a:cxnSpLocks/>
            <a:endCxn id="229" idx="1"/>
          </p:cNvCxnSpPr>
          <p:nvPr/>
        </p:nvCxnSpPr>
        <p:spPr>
          <a:xfrm flipV="1">
            <a:off x="4064794" y="4485056"/>
            <a:ext cx="829700" cy="55988"/>
          </a:xfrm>
          <a:prstGeom prst="line">
            <a:avLst/>
          </a:prstGeom>
          <a:ln w="19050" cap="rnd">
            <a:solidFill>
              <a:schemeClr val="tx2"/>
            </a:solidFill>
            <a:prstDash val="dash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EB6FE43-6B5C-4182-9B1A-8F829AF049A8}"/>
              </a:ext>
            </a:extLst>
          </p:cNvPr>
          <p:cNvCxnSpPr>
            <a:cxnSpLocks/>
            <a:stCxn id="225" idx="1"/>
          </p:cNvCxnSpPr>
          <p:nvPr/>
        </p:nvCxnSpPr>
        <p:spPr>
          <a:xfrm flipH="1" flipV="1">
            <a:off x="8035993" y="2428097"/>
            <a:ext cx="1122026" cy="53034"/>
          </a:xfrm>
          <a:prstGeom prst="line">
            <a:avLst/>
          </a:prstGeom>
          <a:ln w="19050" cap="rnd">
            <a:solidFill>
              <a:schemeClr val="tx2"/>
            </a:solidFill>
            <a:prstDash val="dash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191D102-14AD-4E78-BB87-E6304773C514}"/>
              </a:ext>
            </a:extLst>
          </p:cNvPr>
          <p:cNvCxnSpPr>
            <a:cxnSpLocks/>
            <a:endCxn id="231" idx="1"/>
          </p:cNvCxnSpPr>
          <p:nvPr/>
        </p:nvCxnSpPr>
        <p:spPr>
          <a:xfrm>
            <a:off x="9319383" y="3008898"/>
            <a:ext cx="291091" cy="1036038"/>
          </a:xfrm>
          <a:prstGeom prst="line">
            <a:avLst/>
          </a:prstGeom>
          <a:ln w="19050" cap="rnd">
            <a:solidFill>
              <a:schemeClr val="tx2"/>
            </a:solidFill>
            <a:prstDash val="dash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EB2538BE-1752-4985-908C-2CE2B62DADEF}"/>
              </a:ext>
            </a:extLst>
          </p:cNvPr>
          <p:cNvCxnSpPr>
            <a:cxnSpLocks/>
            <a:endCxn id="231" idx="1"/>
          </p:cNvCxnSpPr>
          <p:nvPr/>
        </p:nvCxnSpPr>
        <p:spPr>
          <a:xfrm>
            <a:off x="8038439" y="2436981"/>
            <a:ext cx="1572035" cy="1607955"/>
          </a:xfrm>
          <a:prstGeom prst="line">
            <a:avLst/>
          </a:prstGeom>
          <a:ln w="19050" cap="rnd">
            <a:solidFill>
              <a:schemeClr val="tx2"/>
            </a:solidFill>
            <a:prstDash val="dashDot"/>
          </a:ln>
        </p:spPr>
        <p:style>
          <a:lnRef idx="1">
            <a:schemeClr val="accent1"/>
          </a:lnRef>
          <a:fillRef idx="0">
            <a:schemeClr val="accent1"/>
          </a:fillRef>
          <a:effectRef idx="0">
            <a:schemeClr val="accent1"/>
          </a:effectRef>
          <a:fontRef idx="minor">
            <a:schemeClr val="tx1"/>
          </a:fontRef>
        </p:style>
      </p:cxnSp>
      <p:sp>
        <p:nvSpPr>
          <p:cNvPr id="142" name="Oval 141">
            <a:extLst>
              <a:ext uri="{FF2B5EF4-FFF2-40B4-BE49-F238E27FC236}">
                <a16:creationId xmlns:a16="http://schemas.microsoft.com/office/drawing/2014/main" id="{C5114FA6-910A-4433-8F58-BEF509FC10D6}"/>
              </a:ext>
            </a:extLst>
          </p:cNvPr>
          <p:cNvSpPr/>
          <p:nvPr/>
        </p:nvSpPr>
        <p:spPr bwMode="ltGray">
          <a:xfrm>
            <a:off x="6108564" y="3037896"/>
            <a:ext cx="203918" cy="256112"/>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MetricHPE" panose="020B0503030202060203" pitchFamily="34" charset="0"/>
              <a:ea typeface="+mn-ea"/>
              <a:cs typeface="+mn-cs"/>
            </a:endParaRPr>
          </a:p>
        </p:txBody>
      </p:sp>
      <p:sp>
        <p:nvSpPr>
          <p:cNvPr id="80" name="TextBox 79">
            <a:extLst>
              <a:ext uri="{FF2B5EF4-FFF2-40B4-BE49-F238E27FC236}">
                <a16:creationId xmlns:a16="http://schemas.microsoft.com/office/drawing/2014/main" id="{71B5FE21-8B3D-40C0-BB27-4743B351EA6B}"/>
              </a:ext>
            </a:extLst>
          </p:cNvPr>
          <p:cNvSpPr txBox="1"/>
          <p:nvPr/>
        </p:nvSpPr>
        <p:spPr>
          <a:xfrm>
            <a:off x="4704414" y="4766199"/>
            <a:ext cx="784846" cy="215444"/>
          </a:xfrm>
          <a:prstGeom prst="rect">
            <a:avLst/>
          </a:prstGeom>
          <a:noFill/>
          <a:ln w="57150">
            <a:noFill/>
            <a:miter lim="800000"/>
          </a:ln>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etricHPE" panose="020B0503030202060203" pitchFamily="34" charset="77"/>
                <a:ea typeface="+mn-ea"/>
                <a:cs typeface="+mn-cs"/>
              </a:rPr>
              <a:t>Replication</a:t>
            </a:r>
          </a:p>
        </p:txBody>
      </p:sp>
      <p:cxnSp>
        <p:nvCxnSpPr>
          <p:cNvPr id="83" name="Straight Connector 82">
            <a:extLst>
              <a:ext uri="{FF2B5EF4-FFF2-40B4-BE49-F238E27FC236}">
                <a16:creationId xmlns:a16="http://schemas.microsoft.com/office/drawing/2014/main" id="{861C08FB-7669-4FD9-888F-E0151ED69843}"/>
              </a:ext>
            </a:extLst>
          </p:cNvPr>
          <p:cNvCxnSpPr>
            <a:cxnSpLocks/>
            <a:stCxn id="229" idx="3"/>
          </p:cNvCxnSpPr>
          <p:nvPr/>
        </p:nvCxnSpPr>
        <p:spPr>
          <a:xfrm flipV="1">
            <a:off x="5287517" y="4369596"/>
            <a:ext cx="1113283" cy="115460"/>
          </a:xfrm>
          <a:prstGeom prst="line">
            <a:avLst/>
          </a:prstGeom>
          <a:ln w="19050" cap="rnd">
            <a:solidFill>
              <a:schemeClr val="tx2"/>
            </a:solidFill>
            <a:prstDash val="dash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42AB1D85-083D-457E-BDC7-E318DBAB9F93}"/>
              </a:ext>
            </a:extLst>
          </p:cNvPr>
          <p:cNvCxnSpPr>
            <a:cxnSpLocks/>
            <a:stCxn id="225" idx="1"/>
          </p:cNvCxnSpPr>
          <p:nvPr/>
        </p:nvCxnSpPr>
        <p:spPr>
          <a:xfrm flipH="1">
            <a:off x="7753695" y="2481131"/>
            <a:ext cx="1404324" cy="1113566"/>
          </a:xfrm>
          <a:prstGeom prst="line">
            <a:avLst/>
          </a:prstGeom>
          <a:ln w="19050" cap="rnd">
            <a:solidFill>
              <a:schemeClr val="tx2"/>
            </a:solidFill>
            <a:prstDash val="dashDot"/>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143F1613-DAFB-427A-AEB9-670D0D8C77B0}"/>
              </a:ext>
            </a:extLst>
          </p:cNvPr>
          <p:cNvSpPr txBox="1"/>
          <p:nvPr/>
        </p:nvSpPr>
        <p:spPr>
          <a:xfrm>
            <a:off x="10417429" y="3083753"/>
            <a:ext cx="591572" cy="215444"/>
          </a:xfrm>
          <a:prstGeom prst="rect">
            <a:avLst/>
          </a:prstGeom>
          <a:noFill/>
          <a:ln w="57150">
            <a:noFill/>
            <a:miter lim="800000"/>
          </a:ln>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etricHPE" panose="020B0503030202060203" pitchFamily="34" charset="77"/>
                <a:ea typeface="+mn-ea"/>
                <a:cs typeface="+mn-cs"/>
              </a:rPr>
              <a:t>Analysts</a:t>
            </a:r>
          </a:p>
        </p:txBody>
      </p:sp>
      <p:cxnSp>
        <p:nvCxnSpPr>
          <p:cNvPr id="89" name="Straight Connector 88">
            <a:extLst>
              <a:ext uri="{FF2B5EF4-FFF2-40B4-BE49-F238E27FC236}">
                <a16:creationId xmlns:a16="http://schemas.microsoft.com/office/drawing/2014/main" id="{6951F306-9C35-4C88-A45D-0018749E451A}"/>
              </a:ext>
            </a:extLst>
          </p:cNvPr>
          <p:cNvCxnSpPr>
            <a:cxnSpLocks/>
            <a:endCxn id="225" idx="3"/>
          </p:cNvCxnSpPr>
          <p:nvPr/>
        </p:nvCxnSpPr>
        <p:spPr>
          <a:xfrm flipH="1" flipV="1">
            <a:off x="9551042" y="2481131"/>
            <a:ext cx="970956" cy="491088"/>
          </a:xfrm>
          <a:prstGeom prst="line">
            <a:avLst/>
          </a:prstGeom>
          <a:ln w="19050" cap="rnd">
            <a:solidFill>
              <a:schemeClr val="tx2"/>
            </a:solidFill>
            <a:prstDash val="dash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4CE5AF87-A745-4E76-A74C-5F1B861258D2}"/>
              </a:ext>
            </a:extLst>
          </p:cNvPr>
          <p:cNvCxnSpPr>
            <a:cxnSpLocks/>
            <a:endCxn id="231" idx="3"/>
          </p:cNvCxnSpPr>
          <p:nvPr/>
        </p:nvCxnSpPr>
        <p:spPr>
          <a:xfrm flipH="1">
            <a:off x="10015858" y="3336900"/>
            <a:ext cx="588464" cy="708036"/>
          </a:xfrm>
          <a:prstGeom prst="line">
            <a:avLst/>
          </a:prstGeom>
          <a:ln w="19050" cap="rnd">
            <a:solidFill>
              <a:schemeClr val="tx2"/>
            </a:solidFill>
            <a:prstDash val="dash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91E185B8-BC87-4866-A50E-79E973D212F1}"/>
              </a:ext>
            </a:extLst>
          </p:cNvPr>
          <p:cNvCxnSpPr>
            <a:cxnSpLocks/>
          </p:cNvCxnSpPr>
          <p:nvPr/>
        </p:nvCxnSpPr>
        <p:spPr>
          <a:xfrm>
            <a:off x="5852047" y="3542568"/>
            <a:ext cx="1539353" cy="55501"/>
          </a:xfrm>
          <a:prstGeom prst="line">
            <a:avLst/>
          </a:prstGeom>
          <a:ln w="19050" cap="rnd">
            <a:solidFill>
              <a:schemeClr val="tx2"/>
            </a:solidFill>
            <a:prstDash val="dash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B197EAB-4880-43FF-B88F-1440959C9141}"/>
              </a:ext>
            </a:extLst>
          </p:cNvPr>
          <p:cNvCxnSpPr>
            <a:cxnSpLocks/>
            <a:stCxn id="229" idx="0"/>
            <a:endCxn id="228" idx="1"/>
          </p:cNvCxnSpPr>
          <p:nvPr/>
        </p:nvCxnSpPr>
        <p:spPr>
          <a:xfrm flipV="1">
            <a:off x="5091006" y="3509662"/>
            <a:ext cx="374911" cy="729754"/>
          </a:xfrm>
          <a:prstGeom prst="line">
            <a:avLst/>
          </a:prstGeom>
          <a:ln w="19050" cap="rnd">
            <a:solidFill>
              <a:schemeClr val="tx2"/>
            </a:solidFill>
            <a:prstDash val="dash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547C34D9-6E7C-448C-8A01-FAE79467F441}"/>
              </a:ext>
            </a:extLst>
          </p:cNvPr>
          <p:cNvCxnSpPr>
            <a:cxnSpLocks/>
          </p:cNvCxnSpPr>
          <p:nvPr/>
        </p:nvCxnSpPr>
        <p:spPr>
          <a:xfrm>
            <a:off x="6035397" y="2282326"/>
            <a:ext cx="1707483" cy="151160"/>
          </a:xfrm>
          <a:prstGeom prst="line">
            <a:avLst/>
          </a:prstGeom>
          <a:ln w="19050" cap="rnd">
            <a:solidFill>
              <a:schemeClr val="tx2"/>
            </a:solidFill>
            <a:prstDash val="dashDot"/>
          </a:ln>
        </p:spPr>
        <p:style>
          <a:lnRef idx="1">
            <a:schemeClr val="accent1"/>
          </a:lnRef>
          <a:fillRef idx="0">
            <a:schemeClr val="accent1"/>
          </a:fillRef>
          <a:effectRef idx="0">
            <a:schemeClr val="accent1"/>
          </a:effectRef>
          <a:fontRef idx="minor">
            <a:schemeClr val="tx1"/>
          </a:fontRef>
        </p:style>
      </p:cxnSp>
      <p:pic>
        <p:nvPicPr>
          <p:cNvPr id="155" name="Grafika 15">
            <a:extLst>
              <a:ext uri="{FF2B5EF4-FFF2-40B4-BE49-F238E27FC236}">
                <a16:creationId xmlns:a16="http://schemas.microsoft.com/office/drawing/2014/main" id="{02360E8F-689A-47AE-A5DC-1F3D5ABC48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06293" y="1627868"/>
            <a:ext cx="405384" cy="532067"/>
          </a:xfrm>
          <a:prstGeom prst="rect">
            <a:avLst/>
          </a:prstGeom>
        </p:spPr>
      </p:pic>
      <p:pic>
        <p:nvPicPr>
          <p:cNvPr id="224" name="Grafika 25">
            <a:extLst>
              <a:ext uri="{FF2B5EF4-FFF2-40B4-BE49-F238E27FC236}">
                <a16:creationId xmlns:a16="http://schemas.microsoft.com/office/drawing/2014/main" id="{8A5B3C43-E184-441C-83B8-818AE9B7951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77614" y="2165183"/>
            <a:ext cx="393023" cy="491279"/>
          </a:xfrm>
          <a:prstGeom prst="rect">
            <a:avLst/>
          </a:prstGeom>
        </p:spPr>
      </p:pic>
      <p:pic>
        <p:nvPicPr>
          <p:cNvPr id="225" name="Grafika 27">
            <a:extLst>
              <a:ext uri="{FF2B5EF4-FFF2-40B4-BE49-F238E27FC236}">
                <a16:creationId xmlns:a16="http://schemas.microsoft.com/office/drawing/2014/main" id="{5FB30828-912C-410D-B25B-9AA25406871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158019" y="2235491"/>
            <a:ext cx="393023" cy="491279"/>
          </a:xfrm>
          <a:prstGeom prst="rect">
            <a:avLst/>
          </a:prstGeom>
        </p:spPr>
      </p:pic>
      <p:pic>
        <p:nvPicPr>
          <p:cNvPr id="226" name="Grafika 44">
            <a:extLst>
              <a:ext uri="{FF2B5EF4-FFF2-40B4-BE49-F238E27FC236}">
                <a16:creationId xmlns:a16="http://schemas.microsoft.com/office/drawing/2014/main" id="{673C1CE4-863D-436E-927D-BBE5AA1CAC8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67149" y="4346068"/>
            <a:ext cx="393023" cy="491279"/>
          </a:xfrm>
          <a:prstGeom prst="rect">
            <a:avLst/>
          </a:prstGeom>
        </p:spPr>
      </p:pic>
      <p:pic>
        <p:nvPicPr>
          <p:cNvPr id="227" name="Grafika 45">
            <a:extLst>
              <a:ext uri="{FF2B5EF4-FFF2-40B4-BE49-F238E27FC236}">
                <a16:creationId xmlns:a16="http://schemas.microsoft.com/office/drawing/2014/main" id="{174CC518-E944-49CD-9D3D-9D7FE51CDDB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06874" y="2555945"/>
            <a:ext cx="393023" cy="491279"/>
          </a:xfrm>
          <a:prstGeom prst="rect">
            <a:avLst/>
          </a:prstGeom>
        </p:spPr>
      </p:pic>
      <p:pic>
        <p:nvPicPr>
          <p:cNvPr id="228" name="Grafika 46">
            <a:extLst>
              <a:ext uri="{FF2B5EF4-FFF2-40B4-BE49-F238E27FC236}">
                <a16:creationId xmlns:a16="http://schemas.microsoft.com/office/drawing/2014/main" id="{114F6B28-0819-4569-9D33-5D51E2BE5D7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65917" y="3264022"/>
            <a:ext cx="393023" cy="491279"/>
          </a:xfrm>
          <a:prstGeom prst="rect">
            <a:avLst/>
          </a:prstGeom>
        </p:spPr>
      </p:pic>
      <p:pic>
        <p:nvPicPr>
          <p:cNvPr id="229" name="Grafika 47">
            <a:extLst>
              <a:ext uri="{FF2B5EF4-FFF2-40B4-BE49-F238E27FC236}">
                <a16:creationId xmlns:a16="http://schemas.microsoft.com/office/drawing/2014/main" id="{87FE02A6-644C-4F82-8A3D-64DD647AC78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94494" y="4239416"/>
            <a:ext cx="393023" cy="491279"/>
          </a:xfrm>
          <a:prstGeom prst="rect">
            <a:avLst/>
          </a:prstGeom>
        </p:spPr>
      </p:pic>
      <p:pic>
        <p:nvPicPr>
          <p:cNvPr id="230" name="Grafika 48">
            <a:extLst>
              <a:ext uri="{FF2B5EF4-FFF2-40B4-BE49-F238E27FC236}">
                <a16:creationId xmlns:a16="http://schemas.microsoft.com/office/drawing/2014/main" id="{E38DE432-523B-48CF-A64D-E1992347CE28}"/>
              </a:ext>
            </a:extLst>
          </p:cNvPr>
          <p:cNvPicPr>
            <a:picLocks noChangeAspect="1"/>
          </p:cNvPicPr>
          <p:nvPr/>
        </p:nvPicPr>
        <p:blipFill>
          <a:blip r:embed="rId5">
            <a:extLst>
              <a:ext uri="{96DAC541-7B7A-43D3-8B79-37D633B846F1}">
                <asvg:svgBlip xmlns:asvg="http://schemas.microsoft.com/office/drawing/2016/SVG/main" r:embed="rId7"/>
              </a:ext>
            </a:extLst>
          </a:blip>
          <a:stretch>
            <a:fillRect/>
          </a:stretch>
        </p:blipFill>
        <p:spPr>
          <a:xfrm>
            <a:off x="1921374" y="3281230"/>
            <a:ext cx="405384" cy="506730"/>
          </a:xfrm>
          <a:prstGeom prst="rect">
            <a:avLst/>
          </a:prstGeom>
        </p:spPr>
      </p:pic>
      <p:pic>
        <p:nvPicPr>
          <p:cNvPr id="231" name="Grafika 48">
            <a:extLst>
              <a:ext uri="{FF2B5EF4-FFF2-40B4-BE49-F238E27FC236}">
                <a16:creationId xmlns:a16="http://schemas.microsoft.com/office/drawing/2014/main" id="{D7E24ACE-EB10-4A73-A382-529462D2C75F}"/>
              </a:ext>
            </a:extLst>
          </p:cNvPr>
          <p:cNvPicPr>
            <a:picLocks noChangeAspect="1"/>
          </p:cNvPicPr>
          <p:nvPr/>
        </p:nvPicPr>
        <p:blipFill>
          <a:blip r:embed="rId5">
            <a:extLst>
              <a:ext uri="{96DAC541-7B7A-43D3-8B79-37D633B846F1}">
                <asvg:svgBlip xmlns:asvg="http://schemas.microsoft.com/office/drawing/2016/SVG/main" r:embed="rId7"/>
              </a:ext>
            </a:extLst>
          </a:blip>
          <a:stretch>
            <a:fillRect/>
          </a:stretch>
        </p:blipFill>
        <p:spPr>
          <a:xfrm>
            <a:off x="9610474" y="3791571"/>
            <a:ext cx="405384" cy="506730"/>
          </a:xfrm>
          <a:prstGeom prst="rect">
            <a:avLst/>
          </a:prstGeom>
        </p:spPr>
      </p:pic>
      <p:pic>
        <p:nvPicPr>
          <p:cNvPr id="127" name="Grafika 15">
            <a:extLst>
              <a:ext uri="{FF2B5EF4-FFF2-40B4-BE49-F238E27FC236}">
                <a16:creationId xmlns:a16="http://schemas.microsoft.com/office/drawing/2014/main" id="{C0A0D87C-BA5E-4932-8722-C65C4E732A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30013" y="1887467"/>
            <a:ext cx="405384" cy="532067"/>
          </a:xfrm>
          <a:prstGeom prst="rect">
            <a:avLst/>
          </a:prstGeom>
        </p:spPr>
      </p:pic>
      <p:pic>
        <p:nvPicPr>
          <p:cNvPr id="129" name="Grafika 15">
            <a:extLst>
              <a:ext uri="{FF2B5EF4-FFF2-40B4-BE49-F238E27FC236}">
                <a16:creationId xmlns:a16="http://schemas.microsoft.com/office/drawing/2014/main" id="{0B035D32-9A74-4430-8197-C9CBE38C435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07641" y="1906646"/>
            <a:ext cx="405384" cy="532067"/>
          </a:xfrm>
          <a:prstGeom prst="rect">
            <a:avLst/>
          </a:prstGeom>
        </p:spPr>
      </p:pic>
      <p:pic>
        <p:nvPicPr>
          <p:cNvPr id="131" name="Grafika 15">
            <a:extLst>
              <a:ext uri="{FF2B5EF4-FFF2-40B4-BE49-F238E27FC236}">
                <a16:creationId xmlns:a16="http://schemas.microsoft.com/office/drawing/2014/main" id="{590DB7B5-2166-4CC5-B053-66E2F056EC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01477" y="2569167"/>
            <a:ext cx="405384" cy="532067"/>
          </a:xfrm>
          <a:prstGeom prst="rect">
            <a:avLst/>
          </a:prstGeom>
        </p:spPr>
      </p:pic>
      <p:pic>
        <p:nvPicPr>
          <p:cNvPr id="133" name="Grafika 15">
            <a:extLst>
              <a:ext uri="{FF2B5EF4-FFF2-40B4-BE49-F238E27FC236}">
                <a16:creationId xmlns:a16="http://schemas.microsoft.com/office/drawing/2014/main" id="{8CA37916-6C4F-4E59-AEC6-DCF824A9063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86641" y="3850320"/>
            <a:ext cx="405384" cy="532067"/>
          </a:xfrm>
          <a:prstGeom prst="rect">
            <a:avLst/>
          </a:prstGeom>
        </p:spPr>
      </p:pic>
      <p:pic>
        <p:nvPicPr>
          <p:cNvPr id="135" name="Grafika 15">
            <a:extLst>
              <a:ext uri="{FF2B5EF4-FFF2-40B4-BE49-F238E27FC236}">
                <a16:creationId xmlns:a16="http://schemas.microsoft.com/office/drawing/2014/main" id="{797BD0BE-52CB-48EB-BA67-A95BD23537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74696" y="4015085"/>
            <a:ext cx="405384" cy="532067"/>
          </a:xfrm>
          <a:prstGeom prst="rect">
            <a:avLst/>
          </a:prstGeom>
        </p:spPr>
      </p:pic>
      <p:pic>
        <p:nvPicPr>
          <p:cNvPr id="139" name="Grafika 15">
            <a:extLst>
              <a:ext uri="{FF2B5EF4-FFF2-40B4-BE49-F238E27FC236}">
                <a16:creationId xmlns:a16="http://schemas.microsoft.com/office/drawing/2014/main" id="{269C2202-E2B0-4D84-ACFA-55D1261C5A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81929" y="3080888"/>
            <a:ext cx="405384" cy="532067"/>
          </a:xfrm>
          <a:prstGeom prst="rect">
            <a:avLst/>
          </a:prstGeom>
        </p:spPr>
      </p:pic>
    </p:spTree>
    <p:extLst>
      <p:ext uri="{BB962C8B-B14F-4D97-AF65-F5344CB8AC3E}">
        <p14:creationId xmlns:p14="http://schemas.microsoft.com/office/powerpoint/2010/main" val="3349557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DF21E5-D023-47B6-AC90-BBE634E99CF6}"/>
              </a:ext>
            </a:extLst>
          </p:cNvPr>
          <p:cNvSpPr/>
          <p:nvPr/>
        </p:nvSpPr>
        <p:spPr bwMode="ltGray">
          <a:xfrm>
            <a:off x="0" y="2013358"/>
            <a:ext cx="12192000" cy="2323750"/>
          </a:xfrm>
          <a:prstGeom prst="rect">
            <a:avLst/>
          </a:prstGeom>
          <a:solidFill>
            <a:schemeClr val="accent2">
              <a:lumMod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err="1">
              <a:ln>
                <a:noFill/>
              </a:ln>
              <a:solidFill>
                <a:prstClr val="white"/>
              </a:solidFill>
              <a:effectLst/>
              <a:uLnTx/>
              <a:uFillTx/>
              <a:latin typeface="MetricHPE"/>
              <a:ea typeface="+mn-ea"/>
              <a:cs typeface="+mn-cs"/>
            </a:endParaRPr>
          </a:p>
        </p:txBody>
      </p:sp>
      <p:sp>
        <p:nvSpPr>
          <p:cNvPr id="4" name="Slide Number Placeholder">
            <a:extLst>
              <a:ext uri="{FF2B5EF4-FFF2-40B4-BE49-F238E27FC236}">
                <a16:creationId xmlns:a16="http://schemas.microsoft.com/office/drawing/2014/main" id="{42DC7390-083E-4D51-842D-0AB2EEB2F515}"/>
              </a:ext>
            </a:extLst>
          </p:cNvPr>
          <p:cNvSpPr>
            <a:spLocks noGrp="1"/>
          </p:cNvSpPr>
          <p:nvPr>
            <p:ph type="sldNum" sz="quarter" idx="19"/>
          </p:nvPr>
        </p:nvSpPr>
        <p:spPr/>
        <p:txBody>
          <a:bodyPr/>
          <a:lstStyle/>
          <a:p>
            <a:pPr marL="205699" marR="0" lvl="0" indent="-205699" algn="l" defTabSz="1088421" rtl="0" eaLnBrk="1" fontAlgn="auto" latinLnBrk="0" hangingPunct="1">
              <a:lnSpc>
                <a:spcPct val="90000"/>
              </a:lnSpc>
              <a:spcBef>
                <a:spcPts val="0"/>
              </a:spcBef>
              <a:spcAft>
                <a:spcPts val="0"/>
              </a:spcAft>
              <a:buClrTx/>
              <a:buSzPct val="120000"/>
              <a:buFontTx/>
              <a:buBlip>
                <a:blip r:embed="rId3"/>
              </a:buBlip>
              <a:tabLst/>
              <a:defRPr/>
            </a:pPr>
            <a:fld id="{104FC826-72BB-4AF1-BA01-A94F7396A7DC}" type="slidenum">
              <a:rPr kumimoji="0" lang="en-US" sz="2000" b="0" i="0" u="none" strike="noStrike" kern="1200" cap="all" spc="0" normalizeH="0" baseline="10000" noProof="0" smtClean="0">
                <a:ln>
                  <a:noFill/>
                </a:ln>
                <a:solidFill>
                  <a:srgbClr val="787871"/>
                </a:solidFill>
                <a:effectLst/>
                <a:uLnTx/>
                <a:uFillTx/>
                <a:latin typeface="MetricHPE" panose="020B0503030202060203" pitchFamily="34" charset="0"/>
                <a:ea typeface="+mn-ea"/>
                <a:cs typeface="+mn-cs"/>
              </a:rPr>
              <a:pPr marL="205699" marR="0" lvl="0" indent="-205699" algn="l" defTabSz="1088421" rtl="0" eaLnBrk="1" fontAlgn="auto" latinLnBrk="0" hangingPunct="1">
                <a:lnSpc>
                  <a:spcPct val="90000"/>
                </a:lnSpc>
                <a:spcBef>
                  <a:spcPts val="0"/>
                </a:spcBef>
                <a:spcAft>
                  <a:spcPts val="0"/>
                </a:spcAft>
                <a:buClrTx/>
                <a:buSzPct val="120000"/>
                <a:buFontTx/>
                <a:buBlip>
                  <a:blip r:embed="rId3"/>
                </a:buBlip>
                <a:tabLst/>
                <a:defRPr/>
              </a:pPr>
              <a:t>7</a:t>
            </a:fld>
            <a:endParaRPr kumimoji="0" lang="en-US" sz="2000" b="0" i="0" u="none" strike="noStrike" kern="1200" cap="all" spc="0" normalizeH="0" baseline="10000" noProof="0">
              <a:ln>
                <a:noFill/>
              </a:ln>
              <a:solidFill>
                <a:srgbClr val="787871"/>
              </a:solidFill>
              <a:effectLst/>
              <a:uLnTx/>
              <a:uFillTx/>
              <a:latin typeface="MetricHPE" panose="020B0503030202060203" pitchFamily="34" charset="0"/>
              <a:ea typeface="+mn-ea"/>
              <a:cs typeface="+mn-cs"/>
            </a:endParaRPr>
          </a:p>
        </p:txBody>
      </p:sp>
      <p:sp>
        <p:nvSpPr>
          <p:cNvPr id="3" name="Title">
            <a:extLst>
              <a:ext uri="{FF2B5EF4-FFF2-40B4-BE49-F238E27FC236}">
                <a16:creationId xmlns:a16="http://schemas.microsoft.com/office/drawing/2014/main" id="{7610A031-AFD5-4575-8388-3104964F33FA}"/>
              </a:ext>
            </a:extLst>
          </p:cNvPr>
          <p:cNvSpPr>
            <a:spLocks noGrp="1"/>
          </p:cNvSpPr>
          <p:nvPr>
            <p:ph type="title"/>
          </p:nvPr>
        </p:nvSpPr>
        <p:spPr/>
        <p:txBody>
          <a:bodyPr/>
          <a:lstStyle/>
          <a:p>
            <a:r>
              <a:rPr lang="en-US" sz="2800" dirty="0"/>
              <a:t>Data-first </a:t>
            </a:r>
            <a:r>
              <a:rPr lang="en-US" dirty="0"/>
              <a:t>organizations lead </a:t>
            </a:r>
            <a:r>
              <a:rPr lang="en-US" sz="2800" dirty="0"/>
              <a:t>innovation</a:t>
            </a:r>
            <a:endParaRPr lang="en-US" dirty="0"/>
          </a:p>
        </p:txBody>
      </p:sp>
      <p:sp>
        <p:nvSpPr>
          <p:cNvPr id="19" name="Text Placeholder 5">
            <a:extLst>
              <a:ext uri="{FF2B5EF4-FFF2-40B4-BE49-F238E27FC236}">
                <a16:creationId xmlns:a16="http://schemas.microsoft.com/office/drawing/2014/main" id="{201B3B3F-063C-4459-BB4D-EFA3453CC1A8}"/>
              </a:ext>
            </a:extLst>
          </p:cNvPr>
          <p:cNvSpPr txBox="1">
            <a:spLocks/>
          </p:cNvSpPr>
          <p:nvPr/>
        </p:nvSpPr>
        <p:spPr>
          <a:xfrm>
            <a:off x="833088" y="2415458"/>
            <a:ext cx="2869850" cy="1452527"/>
          </a:xfrm>
          <a:prstGeom prst="rect">
            <a:avLst/>
          </a:prstGeom>
          <a:effectLst/>
        </p:spPr>
        <p:txBody>
          <a:bodyPr>
            <a:normAutofit/>
          </a:bodyPr>
          <a:lstStyle>
            <a:lvl1pPr marL="182880" indent="-182880" algn="l" defTabSz="914400" rtl="0" eaLnBrk="1" latinLnBrk="0" hangingPunct="1">
              <a:lnSpc>
                <a:spcPct val="90000"/>
              </a:lnSpc>
              <a:spcBef>
                <a:spcPts val="400"/>
              </a:spcBef>
              <a:buClrTx/>
              <a:buFont typeface="" panose="020B0303030202060203" pitchFamily="34" charset="0"/>
              <a:buChar char="•"/>
              <a:defRPr sz="2200" kern="1200">
                <a:solidFill>
                  <a:schemeClr val="bg1"/>
                </a:solidFill>
                <a:latin typeface="+mn-lt"/>
                <a:ea typeface="+mn-ea"/>
                <a:cs typeface="+mn-cs"/>
              </a:defRPr>
            </a:lvl1pPr>
            <a:lvl2pPr marL="411480" indent="-182880" algn="l" defTabSz="914400" rtl="0" eaLnBrk="1" latinLnBrk="0" hangingPunct="1">
              <a:lnSpc>
                <a:spcPct val="90000"/>
              </a:lnSpc>
              <a:spcBef>
                <a:spcPts val="400"/>
              </a:spcBef>
              <a:buClrTx/>
              <a:buSzPct val="90000"/>
              <a:buFont typeface="" panose="020B0303030202060203" pitchFamily="34" charset="0"/>
              <a:buChar char="•"/>
              <a:defRPr sz="2000" kern="1200">
                <a:solidFill>
                  <a:schemeClr val="bg1"/>
                </a:solidFill>
                <a:latin typeface="+mn-lt"/>
                <a:ea typeface="+mn-ea"/>
                <a:cs typeface="+mn-cs"/>
              </a:defRPr>
            </a:lvl2pPr>
            <a:lvl3pPr marL="548640" indent="-137160" algn="l" defTabSz="914400" rtl="0" eaLnBrk="1" latinLnBrk="0" hangingPunct="1">
              <a:lnSpc>
                <a:spcPct val="90000"/>
              </a:lnSpc>
              <a:spcBef>
                <a:spcPts val="400"/>
              </a:spcBef>
              <a:buClrTx/>
              <a:buFont typeface="" panose="020B0303030202060203" pitchFamily="34" charset="0"/>
              <a:buChar char="–"/>
              <a:defRPr sz="1800" kern="1200">
                <a:solidFill>
                  <a:schemeClr val="bg1"/>
                </a:solidFill>
                <a:latin typeface="+mn-lt"/>
                <a:ea typeface="+mn-ea"/>
                <a:cs typeface="+mn-cs"/>
              </a:defRPr>
            </a:lvl3pPr>
            <a:lvl4pPr marL="731520" indent="-137160" algn="l" defTabSz="914400" rtl="0" eaLnBrk="1" latinLnBrk="0" hangingPunct="1">
              <a:lnSpc>
                <a:spcPct val="90000"/>
              </a:lnSpc>
              <a:spcBef>
                <a:spcPts val="400"/>
              </a:spcBef>
              <a:buClrTx/>
              <a:buFont typeface="" panose="020B0303030202060203" pitchFamily="34" charset="0"/>
              <a:buChar char="–"/>
              <a:defRPr sz="1600" kern="1200">
                <a:solidFill>
                  <a:schemeClr val="bg1"/>
                </a:solidFill>
                <a:latin typeface="+mn-lt"/>
                <a:ea typeface="+mn-ea"/>
                <a:cs typeface="+mn-cs"/>
              </a:defRPr>
            </a:lvl4pPr>
            <a:lvl5pPr marL="868680" indent="-137160" algn="l" defTabSz="914400" rtl="0" eaLnBrk="1" latinLnBrk="0" hangingPunct="1">
              <a:lnSpc>
                <a:spcPct val="90000"/>
              </a:lnSpc>
              <a:spcBef>
                <a:spcPts val="400"/>
              </a:spcBef>
              <a:buClrTx/>
              <a:buFont typeface="" panose="020B0303030202060203" pitchFamily="34" charset="0"/>
              <a:buChar char="–"/>
              <a:defRPr sz="1600" kern="1200">
                <a:solidFill>
                  <a:schemeClr val="bg1"/>
                </a:solidFill>
                <a:latin typeface="+mn-lt"/>
                <a:ea typeface="+mn-ea"/>
                <a:cs typeface="+mn-cs"/>
              </a:defRPr>
            </a:lvl5pPr>
            <a:lvl6pPr marL="1051560" indent="-137160" algn="l" defTabSz="914400" rtl="0" eaLnBrk="1" latinLnBrk="0" hangingPunct="1">
              <a:lnSpc>
                <a:spcPct val="90000"/>
              </a:lnSpc>
              <a:spcBef>
                <a:spcPts val="600"/>
              </a:spcBef>
              <a:buClrTx/>
              <a:buFont typeface="" panose="020B0303030202060203" pitchFamily="34" charset="0"/>
              <a:buChar char="–"/>
              <a:defRPr sz="1200" kern="1200">
                <a:solidFill>
                  <a:schemeClr val="bg1"/>
                </a:solidFill>
                <a:latin typeface="+mn-lt"/>
                <a:ea typeface="+mn-ea"/>
                <a:cs typeface="+mn-cs"/>
              </a:defRPr>
            </a:lvl6pPr>
            <a:lvl7pPr marL="1188720" indent="-137160" algn="l" defTabSz="914400" rtl="0" eaLnBrk="1" latinLnBrk="0" hangingPunct="1">
              <a:lnSpc>
                <a:spcPct val="90000"/>
              </a:lnSpc>
              <a:spcBef>
                <a:spcPts val="600"/>
              </a:spcBef>
              <a:buClrTx/>
              <a:buFont typeface="" panose="020B0303030202060203" pitchFamily="34" charset="0"/>
              <a:buChar char="–"/>
              <a:defRPr sz="1200" kern="1200">
                <a:solidFill>
                  <a:schemeClr val="bg1"/>
                </a:solidFill>
                <a:latin typeface="+mn-lt"/>
                <a:ea typeface="+mn-ea"/>
                <a:cs typeface="+mn-cs"/>
              </a:defRPr>
            </a:lvl7pPr>
            <a:lvl8pPr marL="1371600" indent="-137160" algn="l" defTabSz="914400" rtl="0" eaLnBrk="1" latinLnBrk="0" hangingPunct="1">
              <a:lnSpc>
                <a:spcPct val="90000"/>
              </a:lnSpc>
              <a:spcBef>
                <a:spcPts val="600"/>
              </a:spcBef>
              <a:buClrTx/>
              <a:buFont typeface="" panose="020B0303030202060203" pitchFamily="34" charset="0"/>
              <a:buChar char="–"/>
              <a:defRPr sz="1200" kern="1200">
                <a:solidFill>
                  <a:schemeClr val="bg1"/>
                </a:solidFill>
                <a:latin typeface="+mn-lt"/>
                <a:ea typeface="+mn-ea"/>
                <a:cs typeface="+mn-cs"/>
              </a:defRPr>
            </a:lvl8pPr>
            <a:lvl9pPr marL="1554480" indent="-137160" algn="l" defTabSz="914400" rtl="0" eaLnBrk="1" latinLnBrk="0" hangingPunct="1">
              <a:lnSpc>
                <a:spcPct val="90000"/>
              </a:lnSpc>
              <a:spcBef>
                <a:spcPts val="600"/>
              </a:spcBef>
              <a:buClrTx/>
              <a:buFont typeface="" panose="020B0303030202060203" pitchFamily="34" charset="0"/>
              <a:buChar char="–"/>
              <a:defRPr sz="1200" kern="1200">
                <a:solidFill>
                  <a:schemeClr val="bg1"/>
                </a:solidFill>
                <a:latin typeface="+mn-lt"/>
                <a:ea typeface="+mn-ea"/>
                <a:cs typeface="+mn-cs"/>
              </a:defRPr>
            </a:lvl9pPr>
          </a:lstStyle>
          <a:p>
            <a:pPr marL="0" marR="0" lvl="0" indent="0" algn="l" defTabSz="914400" rtl="0" eaLnBrk="1" fontAlgn="auto" latinLnBrk="0" hangingPunct="1">
              <a:lnSpc>
                <a:spcPct val="90000"/>
              </a:lnSpc>
              <a:spcBef>
                <a:spcPts val="400"/>
              </a:spcBef>
              <a:spcAft>
                <a:spcPts val="0"/>
              </a:spcAft>
              <a:buClrTx/>
              <a:buSzTx/>
              <a:buFont typeface="" panose="020B0303030202060203" pitchFamily="34" charset="0"/>
              <a:buNone/>
              <a:tabLst/>
              <a:defRPr/>
            </a:pPr>
            <a:r>
              <a:rPr kumimoji="0" lang="en-US" sz="1800" b="0" i="0" u="none" strike="noStrike" kern="1200" cap="none" spc="0" normalizeH="0" baseline="0" noProof="0">
                <a:ln>
                  <a:noFill/>
                </a:ln>
                <a:solidFill>
                  <a:prstClr val="white"/>
                </a:solidFill>
                <a:effectLst/>
                <a:uLnTx/>
                <a:uFillTx/>
                <a:latin typeface="MetricHPE"/>
                <a:ea typeface="+mn-ea"/>
                <a:cs typeface="+mn-cs"/>
              </a:rPr>
              <a:t>Data-first leaders are </a:t>
            </a:r>
          </a:p>
          <a:p>
            <a:pPr marL="0" marR="0" lvl="0" indent="0" algn="l" defTabSz="914400" rtl="0" eaLnBrk="1" fontAlgn="auto" latinLnBrk="0" hangingPunct="1">
              <a:lnSpc>
                <a:spcPct val="90000"/>
              </a:lnSpc>
              <a:spcBef>
                <a:spcPts val="400"/>
              </a:spcBef>
              <a:spcAft>
                <a:spcPts val="0"/>
              </a:spcAft>
              <a:buClrTx/>
              <a:buSzTx/>
              <a:buFont typeface="" panose="020B0303030202060203" pitchFamily="34" charset="0"/>
              <a:buNone/>
              <a:tabLst/>
              <a:defRPr/>
            </a:pPr>
            <a:r>
              <a:rPr kumimoji="0" lang="en-US" sz="2800" b="1" i="0" u="none" strike="noStrike" kern="1200" cap="none" spc="0" normalizeH="0" baseline="0" noProof="0">
                <a:ln>
                  <a:noFill/>
                </a:ln>
                <a:solidFill>
                  <a:srgbClr val="FEC901"/>
                </a:solidFill>
                <a:effectLst/>
                <a:uLnTx/>
                <a:uFillTx/>
                <a:latin typeface="MetricHPE"/>
                <a:ea typeface="+mn-ea"/>
                <a:cs typeface="+mn-cs"/>
              </a:rPr>
              <a:t>20X MORE LIKELY </a:t>
            </a:r>
          </a:p>
          <a:p>
            <a:pPr marL="0" marR="0" lvl="0" indent="0" algn="l" defTabSz="914400" rtl="0" eaLnBrk="1" fontAlgn="auto" latinLnBrk="0" hangingPunct="1">
              <a:lnSpc>
                <a:spcPct val="90000"/>
              </a:lnSpc>
              <a:spcBef>
                <a:spcPts val="400"/>
              </a:spcBef>
              <a:spcAft>
                <a:spcPts val="0"/>
              </a:spcAft>
              <a:buClrTx/>
              <a:buSzTx/>
              <a:buFont typeface="" panose="020B0303030202060203" pitchFamily="34" charset="0"/>
              <a:buNone/>
              <a:tabLst/>
              <a:defRPr/>
            </a:pPr>
            <a:r>
              <a:rPr kumimoji="0" lang="en-US" sz="1800" b="0" i="0" u="none" strike="noStrike" kern="1200" cap="none" spc="0" normalizeH="0" baseline="0" noProof="0">
                <a:ln>
                  <a:noFill/>
                </a:ln>
                <a:solidFill>
                  <a:prstClr val="white"/>
                </a:solidFill>
                <a:effectLst/>
                <a:uLnTx/>
                <a:uFillTx/>
                <a:latin typeface="MetricHPE"/>
                <a:ea typeface="+mn-ea"/>
                <a:cs typeface="+mn-cs"/>
              </a:rPr>
              <a:t>to beat competitors to market by multiple quarters</a:t>
            </a:r>
          </a:p>
          <a:p>
            <a:pPr marL="0" marR="0" lvl="0" indent="0" algn="l" defTabSz="914400" rtl="0" eaLnBrk="1" fontAlgn="auto" latinLnBrk="0" hangingPunct="1">
              <a:lnSpc>
                <a:spcPct val="90000"/>
              </a:lnSpc>
              <a:spcBef>
                <a:spcPts val="400"/>
              </a:spcBef>
              <a:spcAft>
                <a:spcPts val="0"/>
              </a:spcAft>
              <a:buClrTx/>
              <a:buSzTx/>
              <a:buFont typeface="" panose="020B0303030202060203" pitchFamily="34" charset="0"/>
              <a:buNone/>
              <a:tabLst/>
              <a:defRPr/>
            </a:pPr>
            <a:endParaRPr kumimoji="0" lang="en-US" sz="1600" b="0" i="0" u="none" strike="noStrike" kern="1200" cap="none" spc="0" normalizeH="0" baseline="0" noProof="0">
              <a:ln>
                <a:noFill/>
              </a:ln>
              <a:solidFill>
                <a:prstClr val="white"/>
              </a:solidFill>
              <a:effectLst/>
              <a:uLnTx/>
              <a:uFillTx/>
              <a:latin typeface="MetricHPE"/>
              <a:ea typeface="+mn-ea"/>
              <a:cs typeface="+mn-cs"/>
            </a:endParaRPr>
          </a:p>
          <a:p>
            <a:pPr marL="182880" marR="0" lvl="0" indent="-182880" algn="l" defTabSz="914400" rtl="0" eaLnBrk="1" fontAlgn="auto" latinLnBrk="0" hangingPunct="1">
              <a:lnSpc>
                <a:spcPct val="90000"/>
              </a:lnSpc>
              <a:spcBef>
                <a:spcPts val="400"/>
              </a:spcBef>
              <a:spcAft>
                <a:spcPts val="0"/>
              </a:spcAft>
              <a:buClrTx/>
              <a:buSzTx/>
              <a:buFont typeface="Wingdings" panose="05000000000000000000" pitchFamily="2" charset="2"/>
              <a:buChar char="Ø"/>
              <a:tabLst/>
              <a:defRPr/>
            </a:pPr>
            <a:endParaRPr kumimoji="0" lang="en-GB" sz="1600" b="0" i="0" u="none" strike="noStrike" kern="1200" cap="none" spc="0" normalizeH="0" baseline="0" noProof="0">
              <a:ln>
                <a:noFill/>
              </a:ln>
              <a:solidFill>
                <a:prstClr val="white"/>
              </a:solidFill>
              <a:effectLst/>
              <a:uLnTx/>
              <a:uFillTx/>
              <a:latin typeface="MetricHPE"/>
              <a:ea typeface="+mn-ea"/>
              <a:cs typeface="+mn-cs"/>
            </a:endParaRPr>
          </a:p>
          <a:p>
            <a:pPr marL="182880" marR="0" lvl="0" indent="-182880" algn="l" defTabSz="914400" rtl="0" eaLnBrk="1" fontAlgn="auto" latinLnBrk="0" hangingPunct="1">
              <a:lnSpc>
                <a:spcPct val="90000"/>
              </a:lnSpc>
              <a:spcBef>
                <a:spcPts val="400"/>
              </a:spcBef>
              <a:spcAft>
                <a:spcPts val="0"/>
              </a:spcAft>
              <a:buClrTx/>
              <a:buSzTx/>
              <a:buFont typeface="Wingdings" panose="05000000000000000000" pitchFamily="2" charset="2"/>
              <a:buChar char="Ø"/>
              <a:tabLst/>
              <a:defRPr/>
            </a:pPr>
            <a:endParaRPr kumimoji="0" lang="en-US" sz="1600" b="0" i="0" u="none" strike="noStrike" kern="1200" cap="none" spc="0" normalizeH="0" baseline="0" noProof="0">
              <a:ln>
                <a:noFill/>
              </a:ln>
              <a:solidFill>
                <a:prstClr val="white"/>
              </a:solidFill>
              <a:effectLst/>
              <a:uLnTx/>
              <a:uFillTx/>
              <a:latin typeface="MetricHPE"/>
              <a:ea typeface="+mn-ea"/>
              <a:cs typeface="+mn-cs"/>
            </a:endParaRPr>
          </a:p>
        </p:txBody>
      </p:sp>
      <p:sp>
        <p:nvSpPr>
          <p:cNvPr id="20" name="Text Placeholder 5">
            <a:extLst>
              <a:ext uri="{FF2B5EF4-FFF2-40B4-BE49-F238E27FC236}">
                <a16:creationId xmlns:a16="http://schemas.microsoft.com/office/drawing/2014/main" id="{8B64A496-D7C5-420F-8CDC-59165EFB91BE}"/>
              </a:ext>
            </a:extLst>
          </p:cNvPr>
          <p:cNvSpPr txBox="1">
            <a:spLocks/>
          </p:cNvSpPr>
          <p:nvPr/>
        </p:nvSpPr>
        <p:spPr>
          <a:xfrm>
            <a:off x="4661075" y="2415458"/>
            <a:ext cx="2869850" cy="1452527"/>
          </a:xfrm>
          <a:prstGeom prst="rect">
            <a:avLst/>
          </a:prstGeom>
          <a:effectLst/>
        </p:spPr>
        <p:txBody>
          <a:bodyPr>
            <a:normAutofit/>
          </a:bodyPr>
          <a:lstStyle>
            <a:lvl1pPr marL="182880" indent="-182880" algn="l" defTabSz="914400" rtl="0" eaLnBrk="1" latinLnBrk="0" hangingPunct="1">
              <a:lnSpc>
                <a:spcPct val="90000"/>
              </a:lnSpc>
              <a:spcBef>
                <a:spcPts val="400"/>
              </a:spcBef>
              <a:buClrTx/>
              <a:buFont typeface="" panose="020B0303030202060203" pitchFamily="34" charset="0"/>
              <a:buChar char="•"/>
              <a:defRPr sz="2200" kern="1200">
                <a:solidFill>
                  <a:schemeClr val="bg1"/>
                </a:solidFill>
                <a:latin typeface="+mn-lt"/>
                <a:ea typeface="+mn-ea"/>
                <a:cs typeface="+mn-cs"/>
              </a:defRPr>
            </a:lvl1pPr>
            <a:lvl2pPr marL="411480" indent="-182880" algn="l" defTabSz="914400" rtl="0" eaLnBrk="1" latinLnBrk="0" hangingPunct="1">
              <a:lnSpc>
                <a:spcPct val="90000"/>
              </a:lnSpc>
              <a:spcBef>
                <a:spcPts val="400"/>
              </a:spcBef>
              <a:buClrTx/>
              <a:buSzPct val="90000"/>
              <a:buFont typeface="" panose="020B0303030202060203" pitchFamily="34" charset="0"/>
              <a:buChar char="•"/>
              <a:defRPr sz="2000" kern="1200">
                <a:solidFill>
                  <a:schemeClr val="bg1"/>
                </a:solidFill>
                <a:latin typeface="+mn-lt"/>
                <a:ea typeface="+mn-ea"/>
                <a:cs typeface="+mn-cs"/>
              </a:defRPr>
            </a:lvl2pPr>
            <a:lvl3pPr marL="548640" indent="-137160" algn="l" defTabSz="914400" rtl="0" eaLnBrk="1" latinLnBrk="0" hangingPunct="1">
              <a:lnSpc>
                <a:spcPct val="90000"/>
              </a:lnSpc>
              <a:spcBef>
                <a:spcPts val="400"/>
              </a:spcBef>
              <a:buClrTx/>
              <a:buFont typeface="" panose="020B0303030202060203" pitchFamily="34" charset="0"/>
              <a:buChar char="–"/>
              <a:defRPr sz="1800" kern="1200">
                <a:solidFill>
                  <a:schemeClr val="bg1"/>
                </a:solidFill>
                <a:latin typeface="+mn-lt"/>
                <a:ea typeface="+mn-ea"/>
                <a:cs typeface="+mn-cs"/>
              </a:defRPr>
            </a:lvl3pPr>
            <a:lvl4pPr marL="731520" indent="-137160" algn="l" defTabSz="914400" rtl="0" eaLnBrk="1" latinLnBrk="0" hangingPunct="1">
              <a:lnSpc>
                <a:spcPct val="90000"/>
              </a:lnSpc>
              <a:spcBef>
                <a:spcPts val="400"/>
              </a:spcBef>
              <a:buClrTx/>
              <a:buFont typeface="" panose="020B0303030202060203" pitchFamily="34" charset="0"/>
              <a:buChar char="–"/>
              <a:defRPr sz="1600" kern="1200">
                <a:solidFill>
                  <a:schemeClr val="bg1"/>
                </a:solidFill>
                <a:latin typeface="+mn-lt"/>
                <a:ea typeface="+mn-ea"/>
                <a:cs typeface="+mn-cs"/>
              </a:defRPr>
            </a:lvl4pPr>
            <a:lvl5pPr marL="868680" indent="-137160" algn="l" defTabSz="914400" rtl="0" eaLnBrk="1" latinLnBrk="0" hangingPunct="1">
              <a:lnSpc>
                <a:spcPct val="90000"/>
              </a:lnSpc>
              <a:spcBef>
                <a:spcPts val="400"/>
              </a:spcBef>
              <a:buClrTx/>
              <a:buFont typeface="" panose="020B0303030202060203" pitchFamily="34" charset="0"/>
              <a:buChar char="–"/>
              <a:defRPr sz="1600" kern="1200">
                <a:solidFill>
                  <a:schemeClr val="bg1"/>
                </a:solidFill>
                <a:latin typeface="+mn-lt"/>
                <a:ea typeface="+mn-ea"/>
                <a:cs typeface="+mn-cs"/>
              </a:defRPr>
            </a:lvl5pPr>
            <a:lvl6pPr marL="1051560" indent="-137160" algn="l" defTabSz="914400" rtl="0" eaLnBrk="1" latinLnBrk="0" hangingPunct="1">
              <a:lnSpc>
                <a:spcPct val="90000"/>
              </a:lnSpc>
              <a:spcBef>
                <a:spcPts val="600"/>
              </a:spcBef>
              <a:buClrTx/>
              <a:buFont typeface="" panose="020B0303030202060203" pitchFamily="34" charset="0"/>
              <a:buChar char="–"/>
              <a:defRPr sz="1200" kern="1200">
                <a:solidFill>
                  <a:schemeClr val="bg1"/>
                </a:solidFill>
                <a:latin typeface="+mn-lt"/>
                <a:ea typeface="+mn-ea"/>
                <a:cs typeface="+mn-cs"/>
              </a:defRPr>
            </a:lvl6pPr>
            <a:lvl7pPr marL="1188720" indent="-137160" algn="l" defTabSz="914400" rtl="0" eaLnBrk="1" latinLnBrk="0" hangingPunct="1">
              <a:lnSpc>
                <a:spcPct val="90000"/>
              </a:lnSpc>
              <a:spcBef>
                <a:spcPts val="600"/>
              </a:spcBef>
              <a:buClrTx/>
              <a:buFont typeface="" panose="020B0303030202060203" pitchFamily="34" charset="0"/>
              <a:buChar char="–"/>
              <a:defRPr sz="1200" kern="1200">
                <a:solidFill>
                  <a:schemeClr val="bg1"/>
                </a:solidFill>
                <a:latin typeface="+mn-lt"/>
                <a:ea typeface="+mn-ea"/>
                <a:cs typeface="+mn-cs"/>
              </a:defRPr>
            </a:lvl7pPr>
            <a:lvl8pPr marL="1371600" indent="-137160" algn="l" defTabSz="914400" rtl="0" eaLnBrk="1" latinLnBrk="0" hangingPunct="1">
              <a:lnSpc>
                <a:spcPct val="90000"/>
              </a:lnSpc>
              <a:spcBef>
                <a:spcPts val="600"/>
              </a:spcBef>
              <a:buClrTx/>
              <a:buFont typeface="" panose="020B0303030202060203" pitchFamily="34" charset="0"/>
              <a:buChar char="–"/>
              <a:defRPr sz="1200" kern="1200">
                <a:solidFill>
                  <a:schemeClr val="bg1"/>
                </a:solidFill>
                <a:latin typeface="+mn-lt"/>
                <a:ea typeface="+mn-ea"/>
                <a:cs typeface="+mn-cs"/>
              </a:defRPr>
            </a:lvl8pPr>
            <a:lvl9pPr marL="1554480" indent="-137160" algn="l" defTabSz="914400" rtl="0" eaLnBrk="1" latinLnBrk="0" hangingPunct="1">
              <a:lnSpc>
                <a:spcPct val="90000"/>
              </a:lnSpc>
              <a:spcBef>
                <a:spcPts val="600"/>
              </a:spcBef>
              <a:buClrTx/>
              <a:buFont typeface="" panose="020B0303030202060203" pitchFamily="34" charset="0"/>
              <a:buChar char="–"/>
              <a:defRPr sz="1200" kern="1200">
                <a:solidFill>
                  <a:schemeClr val="bg1"/>
                </a:solidFill>
                <a:latin typeface="+mn-lt"/>
                <a:ea typeface="+mn-ea"/>
                <a:cs typeface="+mn-cs"/>
              </a:defRPr>
            </a:lvl9pPr>
          </a:lstStyle>
          <a:p>
            <a:pPr marL="0" marR="0" lvl="0" indent="0" algn="l" defTabSz="914400" rtl="0" eaLnBrk="1" fontAlgn="auto" latinLnBrk="0" hangingPunct="1">
              <a:lnSpc>
                <a:spcPct val="90000"/>
              </a:lnSpc>
              <a:spcBef>
                <a:spcPts val="400"/>
              </a:spcBef>
              <a:spcAft>
                <a:spcPts val="0"/>
              </a:spcAft>
              <a:buClrTx/>
              <a:buSzTx/>
              <a:buFont typeface="" panose="020B0303030202060203" pitchFamily="34" charset="0"/>
              <a:buNone/>
              <a:tabLst/>
              <a:defRPr/>
            </a:pPr>
            <a:r>
              <a:rPr kumimoji="0" lang="en-US" sz="1800" b="0" i="0" u="none" strike="noStrike" kern="1200" cap="none" spc="0" normalizeH="0" baseline="0" noProof="0">
                <a:ln>
                  <a:noFill/>
                </a:ln>
                <a:solidFill>
                  <a:prstClr val="white"/>
                </a:solidFill>
                <a:effectLst/>
                <a:uLnTx/>
                <a:uFillTx/>
                <a:latin typeface="MetricHPE"/>
                <a:ea typeface="+mn-ea"/>
                <a:cs typeface="+mn-cs"/>
              </a:rPr>
              <a:t>Data-first leaders are </a:t>
            </a:r>
          </a:p>
          <a:p>
            <a:pPr marL="0" marR="0" lvl="0" indent="0" algn="l" defTabSz="914400" rtl="0" eaLnBrk="1" fontAlgn="auto" latinLnBrk="0" hangingPunct="1">
              <a:lnSpc>
                <a:spcPct val="90000"/>
              </a:lnSpc>
              <a:spcBef>
                <a:spcPts val="400"/>
              </a:spcBef>
              <a:spcAft>
                <a:spcPts val="0"/>
              </a:spcAft>
              <a:buClrTx/>
              <a:buSzTx/>
              <a:buFont typeface="" panose="020B0303030202060203" pitchFamily="34" charset="0"/>
              <a:buNone/>
              <a:tabLst/>
              <a:defRPr/>
            </a:pPr>
            <a:r>
              <a:rPr kumimoji="0" lang="en-US" sz="2800" b="1" i="0" u="none" strike="noStrike" kern="1200" cap="none" spc="0" normalizeH="0" baseline="0" noProof="0">
                <a:ln>
                  <a:noFill/>
                </a:ln>
                <a:solidFill>
                  <a:srgbClr val="FEC901"/>
                </a:solidFill>
                <a:effectLst/>
                <a:uLnTx/>
                <a:uFillTx/>
                <a:latin typeface="MetricHPE"/>
                <a:ea typeface="+mn-ea"/>
                <a:cs typeface="+mn-cs"/>
              </a:rPr>
              <a:t>2X MORE LIKELY </a:t>
            </a:r>
          </a:p>
          <a:p>
            <a:pPr marL="0" marR="0" lvl="0" indent="0" algn="l" defTabSz="914400" rtl="0" eaLnBrk="1" fontAlgn="auto" latinLnBrk="0" hangingPunct="1">
              <a:lnSpc>
                <a:spcPct val="90000"/>
              </a:lnSpc>
              <a:spcBef>
                <a:spcPts val="400"/>
              </a:spcBef>
              <a:spcAft>
                <a:spcPts val="0"/>
              </a:spcAft>
              <a:buClrTx/>
              <a:buSzTx/>
              <a:buFont typeface="" panose="020B0303030202060203" pitchFamily="34" charset="0"/>
              <a:buNone/>
              <a:tabLst/>
              <a:defRPr/>
            </a:pPr>
            <a:r>
              <a:rPr kumimoji="0" lang="en-US" sz="1800" b="0" i="0" u="none" strike="noStrike" kern="1200" cap="none" spc="0" normalizeH="0" baseline="0" noProof="0">
                <a:ln>
                  <a:noFill/>
                </a:ln>
                <a:solidFill>
                  <a:prstClr val="white"/>
                </a:solidFill>
                <a:effectLst/>
                <a:uLnTx/>
                <a:uFillTx/>
                <a:latin typeface="MetricHPE"/>
                <a:ea typeface="+mn-ea"/>
                <a:cs typeface="+mn-cs"/>
              </a:rPr>
              <a:t>To recover faster from ransomware (within minutes)</a:t>
            </a:r>
          </a:p>
          <a:p>
            <a:pPr marL="0" marR="0" lvl="0" indent="0" algn="l" defTabSz="914400" rtl="0" eaLnBrk="1" fontAlgn="auto" latinLnBrk="0" hangingPunct="1">
              <a:lnSpc>
                <a:spcPct val="90000"/>
              </a:lnSpc>
              <a:spcBef>
                <a:spcPts val="400"/>
              </a:spcBef>
              <a:spcAft>
                <a:spcPts val="0"/>
              </a:spcAft>
              <a:buClrTx/>
              <a:buSzTx/>
              <a:buFont typeface="" panose="020B0303030202060203" pitchFamily="34" charset="0"/>
              <a:buNone/>
              <a:tabLst/>
              <a:defRPr/>
            </a:pPr>
            <a:endParaRPr kumimoji="0" lang="en-US" sz="1600" b="0" i="0" u="none" strike="noStrike" kern="1200" cap="none" spc="0" normalizeH="0" baseline="0" noProof="0">
              <a:ln>
                <a:noFill/>
              </a:ln>
              <a:solidFill>
                <a:prstClr val="white"/>
              </a:solidFill>
              <a:effectLst/>
              <a:uLnTx/>
              <a:uFillTx/>
              <a:latin typeface="MetricHPE"/>
              <a:ea typeface="+mn-ea"/>
              <a:cs typeface="+mn-cs"/>
            </a:endParaRPr>
          </a:p>
          <a:p>
            <a:pPr marL="182880" marR="0" lvl="0" indent="-182880" algn="l" defTabSz="914400" rtl="0" eaLnBrk="1" fontAlgn="auto" latinLnBrk="0" hangingPunct="1">
              <a:lnSpc>
                <a:spcPct val="90000"/>
              </a:lnSpc>
              <a:spcBef>
                <a:spcPts val="400"/>
              </a:spcBef>
              <a:spcAft>
                <a:spcPts val="0"/>
              </a:spcAft>
              <a:buClrTx/>
              <a:buSzTx/>
              <a:buFont typeface="Wingdings" panose="05000000000000000000" pitchFamily="2" charset="2"/>
              <a:buChar char="Ø"/>
              <a:tabLst/>
              <a:defRPr/>
            </a:pPr>
            <a:endParaRPr kumimoji="0" lang="en-GB" sz="1600" b="0" i="0" u="none" strike="noStrike" kern="1200" cap="none" spc="0" normalizeH="0" baseline="0" noProof="0">
              <a:ln>
                <a:noFill/>
              </a:ln>
              <a:solidFill>
                <a:prstClr val="white"/>
              </a:solidFill>
              <a:effectLst/>
              <a:uLnTx/>
              <a:uFillTx/>
              <a:latin typeface="MetricHPE"/>
              <a:ea typeface="+mn-ea"/>
              <a:cs typeface="+mn-cs"/>
            </a:endParaRPr>
          </a:p>
          <a:p>
            <a:pPr marL="182880" marR="0" lvl="0" indent="-182880" algn="l" defTabSz="914400" rtl="0" eaLnBrk="1" fontAlgn="auto" latinLnBrk="0" hangingPunct="1">
              <a:lnSpc>
                <a:spcPct val="90000"/>
              </a:lnSpc>
              <a:spcBef>
                <a:spcPts val="400"/>
              </a:spcBef>
              <a:spcAft>
                <a:spcPts val="0"/>
              </a:spcAft>
              <a:buClrTx/>
              <a:buSzTx/>
              <a:buFont typeface="Wingdings" panose="05000000000000000000" pitchFamily="2" charset="2"/>
              <a:buChar char="Ø"/>
              <a:tabLst/>
              <a:defRPr/>
            </a:pPr>
            <a:endParaRPr kumimoji="0" lang="en-US" sz="1600" b="0" i="0" u="none" strike="noStrike" kern="1200" cap="none" spc="0" normalizeH="0" baseline="0" noProof="0">
              <a:ln>
                <a:noFill/>
              </a:ln>
              <a:solidFill>
                <a:prstClr val="white"/>
              </a:solidFill>
              <a:effectLst/>
              <a:uLnTx/>
              <a:uFillTx/>
              <a:latin typeface="MetricHPE"/>
              <a:ea typeface="+mn-ea"/>
              <a:cs typeface="+mn-cs"/>
            </a:endParaRPr>
          </a:p>
        </p:txBody>
      </p:sp>
      <p:sp>
        <p:nvSpPr>
          <p:cNvPr id="21" name="Text Placeholder 5">
            <a:extLst>
              <a:ext uri="{FF2B5EF4-FFF2-40B4-BE49-F238E27FC236}">
                <a16:creationId xmlns:a16="http://schemas.microsoft.com/office/drawing/2014/main" id="{89B59290-4C75-48C6-9699-5D57031FDD3F}"/>
              </a:ext>
            </a:extLst>
          </p:cNvPr>
          <p:cNvSpPr txBox="1">
            <a:spLocks/>
          </p:cNvSpPr>
          <p:nvPr/>
        </p:nvSpPr>
        <p:spPr>
          <a:xfrm>
            <a:off x="8242502" y="2415458"/>
            <a:ext cx="3695029" cy="1452527"/>
          </a:xfrm>
          <a:prstGeom prst="rect">
            <a:avLst/>
          </a:prstGeom>
          <a:effectLst/>
        </p:spPr>
        <p:txBody>
          <a:bodyPr>
            <a:normAutofit fontScale="92500"/>
          </a:bodyPr>
          <a:lstStyle>
            <a:lvl1pPr marL="182880" indent="-182880" algn="l" defTabSz="914400" rtl="0" eaLnBrk="1" latinLnBrk="0" hangingPunct="1">
              <a:lnSpc>
                <a:spcPct val="90000"/>
              </a:lnSpc>
              <a:spcBef>
                <a:spcPts val="400"/>
              </a:spcBef>
              <a:buClrTx/>
              <a:buFont typeface="" panose="020B0303030202060203" pitchFamily="34" charset="0"/>
              <a:buChar char="•"/>
              <a:defRPr sz="2200" kern="1200">
                <a:solidFill>
                  <a:schemeClr val="bg1"/>
                </a:solidFill>
                <a:latin typeface="+mn-lt"/>
                <a:ea typeface="+mn-ea"/>
                <a:cs typeface="+mn-cs"/>
              </a:defRPr>
            </a:lvl1pPr>
            <a:lvl2pPr marL="411480" indent="-182880" algn="l" defTabSz="914400" rtl="0" eaLnBrk="1" latinLnBrk="0" hangingPunct="1">
              <a:lnSpc>
                <a:spcPct val="90000"/>
              </a:lnSpc>
              <a:spcBef>
                <a:spcPts val="400"/>
              </a:spcBef>
              <a:buClrTx/>
              <a:buSzPct val="90000"/>
              <a:buFont typeface="" panose="020B0303030202060203" pitchFamily="34" charset="0"/>
              <a:buChar char="•"/>
              <a:defRPr sz="2000" kern="1200">
                <a:solidFill>
                  <a:schemeClr val="bg1"/>
                </a:solidFill>
                <a:latin typeface="+mn-lt"/>
                <a:ea typeface="+mn-ea"/>
                <a:cs typeface="+mn-cs"/>
              </a:defRPr>
            </a:lvl2pPr>
            <a:lvl3pPr marL="548640" indent="-137160" algn="l" defTabSz="914400" rtl="0" eaLnBrk="1" latinLnBrk="0" hangingPunct="1">
              <a:lnSpc>
                <a:spcPct val="90000"/>
              </a:lnSpc>
              <a:spcBef>
                <a:spcPts val="400"/>
              </a:spcBef>
              <a:buClrTx/>
              <a:buFont typeface="" panose="020B0303030202060203" pitchFamily="34" charset="0"/>
              <a:buChar char="–"/>
              <a:defRPr sz="1800" kern="1200">
                <a:solidFill>
                  <a:schemeClr val="bg1"/>
                </a:solidFill>
                <a:latin typeface="+mn-lt"/>
                <a:ea typeface="+mn-ea"/>
                <a:cs typeface="+mn-cs"/>
              </a:defRPr>
            </a:lvl3pPr>
            <a:lvl4pPr marL="731520" indent="-137160" algn="l" defTabSz="914400" rtl="0" eaLnBrk="1" latinLnBrk="0" hangingPunct="1">
              <a:lnSpc>
                <a:spcPct val="90000"/>
              </a:lnSpc>
              <a:spcBef>
                <a:spcPts val="400"/>
              </a:spcBef>
              <a:buClrTx/>
              <a:buFont typeface="" panose="020B0303030202060203" pitchFamily="34" charset="0"/>
              <a:buChar char="–"/>
              <a:defRPr sz="1600" kern="1200">
                <a:solidFill>
                  <a:schemeClr val="bg1"/>
                </a:solidFill>
                <a:latin typeface="+mn-lt"/>
                <a:ea typeface="+mn-ea"/>
                <a:cs typeface="+mn-cs"/>
              </a:defRPr>
            </a:lvl4pPr>
            <a:lvl5pPr marL="868680" indent="-137160" algn="l" defTabSz="914400" rtl="0" eaLnBrk="1" latinLnBrk="0" hangingPunct="1">
              <a:lnSpc>
                <a:spcPct val="90000"/>
              </a:lnSpc>
              <a:spcBef>
                <a:spcPts val="400"/>
              </a:spcBef>
              <a:buClrTx/>
              <a:buFont typeface="" panose="020B0303030202060203" pitchFamily="34" charset="0"/>
              <a:buChar char="–"/>
              <a:defRPr sz="1600" kern="1200">
                <a:solidFill>
                  <a:schemeClr val="bg1"/>
                </a:solidFill>
                <a:latin typeface="+mn-lt"/>
                <a:ea typeface="+mn-ea"/>
                <a:cs typeface="+mn-cs"/>
              </a:defRPr>
            </a:lvl5pPr>
            <a:lvl6pPr marL="1051560" indent="-137160" algn="l" defTabSz="914400" rtl="0" eaLnBrk="1" latinLnBrk="0" hangingPunct="1">
              <a:lnSpc>
                <a:spcPct val="90000"/>
              </a:lnSpc>
              <a:spcBef>
                <a:spcPts val="600"/>
              </a:spcBef>
              <a:buClrTx/>
              <a:buFont typeface="" panose="020B0303030202060203" pitchFamily="34" charset="0"/>
              <a:buChar char="–"/>
              <a:defRPr sz="1200" kern="1200">
                <a:solidFill>
                  <a:schemeClr val="bg1"/>
                </a:solidFill>
                <a:latin typeface="+mn-lt"/>
                <a:ea typeface="+mn-ea"/>
                <a:cs typeface="+mn-cs"/>
              </a:defRPr>
            </a:lvl6pPr>
            <a:lvl7pPr marL="1188720" indent="-137160" algn="l" defTabSz="914400" rtl="0" eaLnBrk="1" latinLnBrk="0" hangingPunct="1">
              <a:lnSpc>
                <a:spcPct val="90000"/>
              </a:lnSpc>
              <a:spcBef>
                <a:spcPts val="600"/>
              </a:spcBef>
              <a:buClrTx/>
              <a:buFont typeface="" panose="020B0303030202060203" pitchFamily="34" charset="0"/>
              <a:buChar char="–"/>
              <a:defRPr sz="1200" kern="1200">
                <a:solidFill>
                  <a:schemeClr val="bg1"/>
                </a:solidFill>
                <a:latin typeface="+mn-lt"/>
                <a:ea typeface="+mn-ea"/>
                <a:cs typeface="+mn-cs"/>
              </a:defRPr>
            </a:lvl7pPr>
            <a:lvl8pPr marL="1371600" indent="-137160" algn="l" defTabSz="914400" rtl="0" eaLnBrk="1" latinLnBrk="0" hangingPunct="1">
              <a:lnSpc>
                <a:spcPct val="90000"/>
              </a:lnSpc>
              <a:spcBef>
                <a:spcPts val="600"/>
              </a:spcBef>
              <a:buClrTx/>
              <a:buFont typeface="" panose="020B0303030202060203" pitchFamily="34" charset="0"/>
              <a:buChar char="–"/>
              <a:defRPr sz="1200" kern="1200">
                <a:solidFill>
                  <a:schemeClr val="bg1"/>
                </a:solidFill>
                <a:latin typeface="+mn-lt"/>
                <a:ea typeface="+mn-ea"/>
                <a:cs typeface="+mn-cs"/>
              </a:defRPr>
            </a:lvl8pPr>
            <a:lvl9pPr marL="1554480" indent="-137160" algn="l" defTabSz="914400" rtl="0" eaLnBrk="1" latinLnBrk="0" hangingPunct="1">
              <a:lnSpc>
                <a:spcPct val="90000"/>
              </a:lnSpc>
              <a:spcBef>
                <a:spcPts val="600"/>
              </a:spcBef>
              <a:buClrTx/>
              <a:buFont typeface="" panose="020B0303030202060203" pitchFamily="34" charset="0"/>
              <a:buChar char="–"/>
              <a:defRPr sz="1200" kern="1200">
                <a:solidFill>
                  <a:schemeClr val="bg1"/>
                </a:solidFill>
                <a:latin typeface="+mn-lt"/>
                <a:ea typeface="+mn-ea"/>
                <a:cs typeface="+mn-cs"/>
              </a:defRPr>
            </a:lvl9pPr>
          </a:lstStyle>
          <a:p>
            <a:pPr marL="0" marR="0" lvl="0" indent="0" algn="l" defTabSz="914400" rtl="0" eaLnBrk="1" fontAlgn="auto" latinLnBrk="0" hangingPunct="1">
              <a:lnSpc>
                <a:spcPct val="90000"/>
              </a:lnSpc>
              <a:spcBef>
                <a:spcPts val="400"/>
              </a:spcBef>
              <a:spcAft>
                <a:spcPts val="0"/>
              </a:spcAft>
              <a:buClrTx/>
              <a:buSzTx/>
              <a:buFont typeface="" panose="020B0303030202060203" pitchFamily="34" charset="0"/>
              <a:buNone/>
              <a:tabLst/>
              <a:defRPr/>
            </a:pPr>
            <a:r>
              <a:rPr kumimoji="0" lang="en-US" sz="1900" b="0" i="0" u="none" strike="noStrike" kern="1200" cap="none" spc="0" normalizeH="0" baseline="0" noProof="0">
                <a:ln>
                  <a:noFill/>
                </a:ln>
                <a:solidFill>
                  <a:prstClr val="white"/>
                </a:solidFill>
                <a:effectLst/>
                <a:uLnTx/>
                <a:uFillTx/>
                <a:latin typeface="MetricHPE"/>
                <a:ea typeface="+mn-ea"/>
                <a:cs typeface="+mn-cs"/>
              </a:rPr>
              <a:t>Data-first leaders have driven</a:t>
            </a:r>
          </a:p>
          <a:p>
            <a:pPr marL="0" marR="0" lvl="0" indent="0" algn="l" defTabSz="914400" rtl="0" eaLnBrk="1" fontAlgn="auto" latinLnBrk="0" hangingPunct="1">
              <a:lnSpc>
                <a:spcPct val="90000"/>
              </a:lnSpc>
              <a:spcBef>
                <a:spcPts val="400"/>
              </a:spcBef>
              <a:spcAft>
                <a:spcPts val="0"/>
              </a:spcAft>
              <a:buClrTx/>
              <a:buSzTx/>
              <a:buFont typeface="" panose="020B0303030202060203" pitchFamily="34" charset="0"/>
              <a:buNone/>
              <a:tabLst/>
              <a:defRPr/>
            </a:pPr>
            <a:r>
              <a:rPr kumimoji="0" lang="en-US" sz="3000" b="1" i="0" u="none" strike="noStrike" kern="1200" cap="none" spc="0" normalizeH="0" baseline="0" noProof="0">
                <a:ln>
                  <a:noFill/>
                </a:ln>
                <a:solidFill>
                  <a:srgbClr val="FEC901"/>
                </a:solidFill>
                <a:effectLst/>
                <a:uLnTx/>
                <a:uFillTx/>
                <a:latin typeface="MetricHPE"/>
                <a:ea typeface="+mn-ea"/>
                <a:cs typeface="+mn-cs"/>
              </a:rPr>
              <a:t>49% MORE INNOVATION</a:t>
            </a:r>
          </a:p>
          <a:p>
            <a:pPr marL="0" marR="0" lvl="0" indent="0" algn="l" defTabSz="914400" rtl="0" eaLnBrk="1" fontAlgn="auto" latinLnBrk="0" hangingPunct="1">
              <a:lnSpc>
                <a:spcPct val="90000"/>
              </a:lnSpc>
              <a:spcBef>
                <a:spcPts val="400"/>
              </a:spcBef>
              <a:spcAft>
                <a:spcPts val="0"/>
              </a:spcAft>
              <a:buClrTx/>
              <a:buSzTx/>
              <a:buFont typeface="" panose="020B0303030202060203" pitchFamily="34" charset="0"/>
              <a:buNone/>
              <a:tabLst/>
              <a:defRPr/>
            </a:pPr>
            <a:r>
              <a:rPr kumimoji="0" lang="en-US" sz="1900" b="0" i="0" u="none" strike="noStrike" kern="1200" cap="none" spc="0" normalizeH="0" baseline="0" noProof="0">
                <a:ln>
                  <a:noFill/>
                </a:ln>
                <a:solidFill>
                  <a:prstClr val="white"/>
                </a:solidFill>
                <a:effectLst/>
                <a:uLnTx/>
                <a:uFillTx/>
                <a:latin typeface="MetricHPE"/>
                <a:ea typeface="+mn-ea"/>
                <a:cs typeface="+mn-cs"/>
              </a:rPr>
              <a:t>In the last year than Nascent Organizations</a:t>
            </a:r>
          </a:p>
          <a:p>
            <a:pPr marL="0" marR="0" lvl="0" indent="0" algn="l" defTabSz="914400" rtl="0" eaLnBrk="1" fontAlgn="auto" latinLnBrk="0" hangingPunct="1">
              <a:lnSpc>
                <a:spcPct val="90000"/>
              </a:lnSpc>
              <a:spcBef>
                <a:spcPts val="400"/>
              </a:spcBef>
              <a:spcAft>
                <a:spcPts val="0"/>
              </a:spcAft>
              <a:buClrTx/>
              <a:buSzTx/>
              <a:buFont typeface="" panose="020B0303030202060203" pitchFamily="34" charset="0"/>
              <a:buNone/>
              <a:tabLst/>
              <a:defRPr/>
            </a:pPr>
            <a:endParaRPr kumimoji="0" lang="en-US" sz="1600" b="0" i="0" u="none" strike="noStrike" kern="1200" cap="none" spc="0" normalizeH="0" baseline="0" noProof="0">
              <a:ln>
                <a:noFill/>
              </a:ln>
              <a:solidFill>
                <a:prstClr val="white"/>
              </a:solidFill>
              <a:effectLst/>
              <a:uLnTx/>
              <a:uFillTx/>
              <a:latin typeface="MetricHPE"/>
              <a:ea typeface="+mn-ea"/>
              <a:cs typeface="+mn-cs"/>
            </a:endParaRPr>
          </a:p>
          <a:p>
            <a:pPr marL="182880" marR="0" lvl="0" indent="-182880" algn="l" defTabSz="914400" rtl="0" eaLnBrk="1" fontAlgn="auto" latinLnBrk="0" hangingPunct="1">
              <a:lnSpc>
                <a:spcPct val="90000"/>
              </a:lnSpc>
              <a:spcBef>
                <a:spcPts val="400"/>
              </a:spcBef>
              <a:spcAft>
                <a:spcPts val="0"/>
              </a:spcAft>
              <a:buClrTx/>
              <a:buSzTx/>
              <a:buFont typeface="Wingdings" panose="05000000000000000000" pitchFamily="2" charset="2"/>
              <a:buChar char="Ø"/>
              <a:tabLst/>
              <a:defRPr/>
            </a:pPr>
            <a:endParaRPr kumimoji="0" lang="en-GB" sz="1600" b="0" i="0" u="none" strike="noStrike" kern="1200" cap="none" spc="0" normalizeH="0" baseline="0" noProof="0">
              <a:ln>
                <a:noFill/>
              </a:ln>
              <a:solidFill>
                <a:prstClr val="white"/>
              </a:solidFill>
              <a:effectLst/>
              <a:uLnTx/>
              <a:uFillTx/>
              <a:latin typeface="MetricHPE"/>
              <a:ea typeface="+mn-ea"/>
              <a:cs typeface="+mn-cs"/>
            </a:endParaRPr>
          </a:p>
          <a:p>
            <a:pPr marL="182880" marR="0" lvl="0" indent="-182880" algn="l" defTabSz="914400" rtl="0" eaLnBrk="1" fontAlgn="auto" latinLnBrk="0" hangingPunct="1">
              <a:lnSpc>
                <a:spcPct val="90000"/>
              </a:lnSpc>
              <a:spcBef>
                <a:spcPts val="400"/>
              </a:spcBef>
              <a:spcAft>
                <a:spcPts val="0"/>
              </a:spcAft>
              <a:buClrTx/>
              <a:buSzTx/>
              <a:buFont typeface="Wingdings" panose="05000000000000000000" pitchFamily="2" charset="2"/>
              <a:buChar char="Ø"/>
              <a:tabLst/>
              <a:defRPr/>
            </a:pPr>
            <a:endParaRPr kumimoji="0" lang="en-US" sz="1600" b="0" i="0" u="none" strike="noStrike" kern="1200" cap="none" spc="0" normalizeH="0" baseline="0" noProof="0">
              <a:ln>
                <a:noFill/>
              </a:ln>
              <a:solidFill>
                <a:prstClr val="white"/>
              </a:solidFill>
              <a:effectLst/>
              <a:uLnTx/>
              <a:uFillTx/>
              <a:latin typeface="MetricHPE"/>
              <a:ea typeface="+mn-ea"/>
              <a:cs typeface="+mn-cs"/>
            </a:endParaRPr>
          </a:p>
        </p:txBody>
      </p:sp>
      <p:cxnSp>
        <p:nvCxnSpPr>
          <p:cNvPr id="7" name="Straight Connector 6">
            <a:extLst>
              <a:ext uri="{FF2B5EF4-FFF2-40B4-BE49-F238E27FC236}">
                <a16:creationId xmlns:a16="http://schemas.microsoft.com/office/drawing/2014/main" id="{3789696F-E6B6-4C7C-94D1-38A8A0D48473}"/>
              </a:ext>
            </a:extLst>
          </p:cNvPr>
          <p:cNvCxnSpPr>
            <a:cxnSpLocks/>
          </p:cNvCxnSpPr>
          <p:nvPr/>
        </p:nvCxnSpPr>
        <p:spPr>
          <a:xfrm>
            <a:off x="4059979" y="2415458"/>
            <a:ext cx="0" cy="14525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EE78C8C-9422-4945-8C7D-6C48E5DE63B6}"/>
              </a:ext>
            </a:extLst>
          </p:cNvPr>
          <p:cNvCxnSpPr>
            <a:cxnSpLocks/>
          </p:cNvCxnSpPr>
          <p:nvPr/>
        </p:nvCxnSpPr>
        <p:spPr>
          <a:xfrm>
            <a:off x="7677033" y="2415458"/>
            <a:ext cx="0" cy="14525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B77BB750-E2BE-408C-99B6-069375695D55}"/>
              </a:ext>
            </a:extLst>
          </p:cNvPr>
          <p:cNvSpPr txBox="1"/>
          <p:nvPr/>
        </p:nvSpPr>
        <p:spPr>
          <a:xfrm>
            <a:off x="285743" y="5920212"/>
            <a:ext cx="3593471" cy="203133"/>
          </a:xfrm>
          <a:prstGeom prst="rect">
            <a:avLst/>
          </a:prstGeom>
          <a:noFill/>
          <a:ln w="57150">
            <a:noFill/>
            <a:miter lim="800000"/>
          </a:ln>
        </p:spPr>
        <p:txBody>
          <a:bodyPr wrap="square">
            <a:spAutoFit/>
          </a:bodyPr>
          <a:lstStyle/>
          <a:p>
            <a:pPr>
              <a:lnSpc>
                <a:spcPct val="90000"/>
              </a:lnSpc>
            </a:pPr>
            <a:r>
              <a:rPr lang="en-US" sz="800" dirty="0">
                <a:solidFill>
                  <a:prstClr val="white"/>
                </a:solidFill>
              </a:rPr>
              <a:t>ESG Data Management Maturity Study, commissioned by HPE, November 2021</a:t>
            </a:r>
          </a:p>
        </p:txBody>
      </p:sp>
    </p:spTree>
    <p:extLst>
      <p:ext uri="{BB962C8B-B14F-4D97-AF65-F5344CB8AC3E}">
        <p14:creationId xmlns:p14="http://schemas.microsoft.com/office/powerpoint/2010/main" val="34294661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A7625A6-81A1-F836-1F1A-4FBC1E1CC12B}"/>
              </a:ext>
            </a:extLst>
          </p:cNvPr>
          <p:cNvSpPr txBox="1"/>
          <p:nvPr/>
        </p:nvSpPr>
        <p:spPr>
          <a:xfrm>
            <a:off x="743822" y="2292317"/>
            <a:ext cx="4648886" cy="3681948"/>
          </a:xfrm>
          <a:prstGeom prst="rect">
            <a:avLst/>
          </a:prstGeom>
          <a:solidFill>
            <a:schemeClr val="accent1">
              <a:alpha val="20000"/>
            </a:schemeClr>
          </a:solidFill>
          <a:ln w="114300">
            <a:gradFill>
              <a:gsLst>
                <a:gs pos="0">
                  <a:schemeClr val="accent2"/>
                </a:gs>
                <a:gs pos="49000">
                  <a:srgbClr val="32DAC8"/>
                </a:gs>
                <a:gs pos="100000">
                  <a:schemeClr val="accent4"/>
                </a:gs>
              </a:gsLst>
              <a:lin ang="1800000" scaled="0"/>
            </a:gradFill>
            <a:miter lim="800000"/>
          </a:ln>
        </p:spPr>
        <p:txBody>
          <a:bodyPr vert="horz" wrap="square" lIns="137142" tIns="137142" rIns="137142" bIns="137142" rtlCol="0" anchor="ctr">
            <a:noAutofit/>
          </a:bodyPr>
          <a:lstStyle/>
          <a:p>
            <a:pPr marL="0" marR="0" lvl="0" indent="0" algn="ctr" defTabSz="1088421" rtl="0" eaLnBrk="1" fontAlgn="auto" latinLnBrk="0" hangingPunct="1">
              <a:lnSpc>
                <a:spcPct val="90000"/>
              </a:lnSpc>
              <a:spcBef>
                <a:spcPts val="0"/>
              </a:spcBef>
              <a:spcAft>
                <a:spcPts val="800"/>
              </a:spcAft>
              <a:buClrTx/>
              <a:buSzTx/>
              <a:buFontTx/>
              <a:buNone/>
              <a:tabLst/>
              <a:defRPr/>
            </a:pPr>
            <a:endParaRPr kumimoji="0" lang="en-US" sz="2200" b="1" i="0" u="none" strike="noStrike" kern="1200" cap="none" spc="0" normalizeH="0" baseline="0" noProof="0">
              <a:ln>
                <a:noFill/>
              </a:ln>
              <a:solidFill>
                <a:prstClr val="white"/>
              </a:solidFill>
              <a:effectLst/>
              <a:uLnTx/>
              <a:uFillTx/>
              <a:latin typeface="MetricHPE"/>
              <a:ea typeface="+mn-ea"/>
              <a:cs typeface="+mn-cs"/>
            </a:endParaRPr>
          </a:p>
        </p:txBody>
      </p:sp>
      <p:sp>
        <p:nvSpPr>
          <p:cNvPr id="2" name="Content Placeholder 26">
            <a:extLst>
              <a:ext uri="{FF2B5EF4-FFF2-40B4-BE49-F238E27FC236}">
                <a16:creationId xmlns:a16="http://schemas.microsoft.com/office/drawing/2014/main" id="{5D91DE03-39A9-49AF-BDA4-A67B62EEB368}"/>
              </a:ext>
            </a:extLst>
          </p:cNvPr>
          <p:cNvSpPr txBox="1">
            <a:spLocks/>
          </p:cNvSpPr>
          <p:nvPr/>
        </p:nvSpPr>
        <p:spPr bwMode="black">
          <a:xfrm>
            <a:off x="824529" y="2501255"/>
            <a:ext cx="2225095" cy="513316"/>
          </a:xfrm>
          <a:prstGeom prst="rect">
            <a:avLst/>
          </a:prstGeom>
        </p:spPr>
        <p:txBody>
          <a:bodyPr vert="horz" wrap="square" lIns="0" tIns="0" rIns="0" bIns="0" rtlCol="0" anchor="t" anchorCtr="0">
            <a:noAutofit/>
          </a:bodyPr>
          <a:lstStyle>
            <a:lvl1pPr marL="0" indent="0" algn="l" defTabSz="457200" rtl="0" eaLnBrk="1" latinLnBrk="0" hangingPunct="1">
              <a:lnSpc>
                <a:spcPct val="100000"/>
              </a:lnSpc>
              <a:spcBef>
                <a:spcPts val="0"/>
              </a:spcBef>
              <a:spcAft>
                <a:spcPts val="400"/>
              </a:spcAft>
              <a:buSzPct val="100000"/>
              <a:buFont typeface="MetricHPE"/>
              <a:buNone/>
              <a:defRPr sz="1800" b="1" i="0" kern="1200">
                <a:solidFill>
                  <a:schemeClr val="accent1"/>
                </a:solidFill>
                <a:latin typeface="MetricHPE" pitchFamily="34" charset="0"/>
                <a:ea typeface="+mn-ea"/>
                <a:cs typeface="MetricHPE" pitchFamily="34" charset="0"/>
              </a:defRPr>
            </a:lvl1pPr>
            <a:lvl2pPr marL="0" indent="0" algn="l" defTabSz="430213" rtl="0" eaLnBrk="1" latinLnBrk="0" hangingPunct="1">
              <a:lnSpc>
                <a:spcPct val="100000"/>
              </a:lnSpc>
              <a:spcBef>
                <a:spcPts val="0"/>
              </a:spcBef>
              <a:spcAft>
                <a:spcPts val="400"/>
              </a:spcAft>
              <a:buSzPct val="100000"/>
              <a:buFont typeface="Lucida Grande"/>
              <a:buNone/>
              <a:defRPr sz="1600" b="0" i="0" kern="1200">
                <a:solidFill>
                  <a:srgbClr val="000000"/>
                </a:solidFill>
                <a:latin typeface="MetricHPE" pitchFamily="34" charset="0"/>
                <a:ea typeface="+mn-ea"/>
                <a:cs typeface="MetricHPE" pitchFamily="34" charset="0"/>
              </a:defRPr>
            </a:lvl2pPr>
            <a:lvl3pPr marL="169863" indent="-169863" algn="l" defTabSz="457200" rtl="0" eaLnBrk="1" latinLnBrk="0" hangingPunct="1">
              <a:lnSpc>
                <a:spcPct val="100000"/>
              </a:lnSpc>
              <a:spcBef>
                <a:spcPts val="0"/>
              </a:spcBef>
              <a:spcAft>
                <a:spcPts val="400"/>
              </a:spcAft>
              <a:buFont typeface="MetricHPE"/>
              <a:buChar char="•"/>
              <a:defRPr sz="1400" b="0" i="0" kern="1200">
                <a:solidFill>
                  <a:srgbClr val="000000"/>
                </a:solidFill>
                <a:latin typeface="MetricHPE" pitchFamily="34" charset="0"/>
                <a:ea typeface="+mn-ea"/>
                <a:cs typeface="MetricHPE" pitchFamily="34" charset="0"/>
              </a:defRPr>
            </a:lvl3pPr>
            <a:lvl4pPr marL="341313" indent="-180975" algn="l" defTabSz="457200" rtl="0" eaLnBrk="1" latinLnBrk="0" hangingPunct="1">
              <a:lnSpc>
                <a:spcPct val="100000"/>
              </a:lnSpc>
              <a:spcBef>
                <a:spcPts val="0"/>
              </a:spcBef>
              <a:spcAft>
                <a:spcPts val="400"/>
              </a:spcAft>
              <a:buSzPct val="80000"/>
              <a:buFont typeface="Lucida Grande"/>
              <a:buChar char="−"/>
              <a:defRPr lang="en-US" sz="1400" b="0" i="0" kern="1200">
                <a:solidFill>
                  <a:srgbClr val="000000"/>
                </a:solidFill>
                <a:latin typeface="MetricHPE" pitchFamily="34" charset="0"/>
                <a:ea typeface="+mn-ea"/>
                <a:cs typeface="MetricHPE" pitchFamily="34" charset="0"/>
              </a:defRPr>
            </a:lvl4pPr>
            <a:lvl5pPr marL="469900" indent="-150813" algn="l" defTabSz="457200" rtl="0" eaLnBrk="1" latinLnBrk="0" hangingPunct="1">
              <a:lnSpc>
                <a:spcPct val="100000"/>
              </a:lnSpc>
              <a:spcBef>
                <a:spcPts val="0"/>
              </a:spcBef>
              <a:spcAft>
                <a:spcPts val="400"/>
              </a:spcAft>
              <a:buFont typeface="MetricHPE"/>
              <a:buChar char="•"/>
              <a:tabLst/>
              <a:defRPr sz="1400" b="0" i="0" kern="1200">
                <a:solidFill>
                  <a:srgbClr val="000000"/>
                </a:solidFill>
                <a:latin typeface="MetricHPE" pitchFamily="34" charset="0"/>
                <a:ea typeface="+mn-ea"/>
                <a:cs typeface="MetricHPE" pitchFamily="34" charset="0"/>
              </a:defRPr>
            </a:lvl5pPr>
            <a:lvl6pPr marL="2286000" indent="0" algn="l" defTabSz="457200" rtl="0" eaLnBrk="1" latinLnBrk="0" hangingPunct="1">
              <a:lnSpc>
                <a:spcPts val="2500"/>
              </a:lnSpc>
              <a:spcBef>
                <a:spcPct val="20000"/>
              </a:spcBef>
              <a:buFont typeface="MetricHPE"/>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MetricHPE"/>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MetricHPE"/>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MetricHPE"/>
              <a:buChar char="•"/>
              <a:defRPr sz="2000" kern="1200">
                <a:solidFill>
                  <a:schemeClr val="tx1"/>
                </a:solidFill>
                <a:latin typeface="+mn-lt"/>
                <a:ea typeface="+mn-ea"/>
                <a:cs typeface="+mn-cs"/>
              </a:defRPr>
            </a:lvl9pPr>
          </a:lstStyle>
          <a:p>
            <a:pPr marL="0" marR="0" lvl="0" indent="0" algn="ctr" defTabSz="228554" rtl="0" eaLnBrk="1" fontAlgn="auto" latinLnBrk="0" hangingPunct="1">
              <a:lnSpc>
                <a:spcPct val="100000"/>
              </a:lnSpc>
              <a:spcBef>
                <a:spcPts val="0"/>
              </a:spcBef>
              <a:spcAft>
                <a:spcPts val="0"/>
              </a:spcAft>
              <a:buClrTx/>
              <a:buSzPct val="100000"/>
              <a:buFont typeface="MetricHPE"/>
              <a:buNone/>
              <a:tabLst/>
              <a:defRPr/>
            </a:pPr>
            <a:r>
              <a:rPr kumimoji="0" lang="en-US" sz="5749" b="1" i="0" u="none" strike="noStrike" kern="1200" cap="none" spc="0" normalizeH="0" baseline="0" noProof="0">
                <a:ln>
                  <a:noFill/>
                </a:ln>
                <a:solidFill>
                  <a:prstClr val="white"/>
                </a:solidFill>
                <a:effectLst/>
                <a:uLnTx/>
                <a:uFillTx/>
                <a:latin typeface="MetricHPE" pitchFamily="34" charset="0"/>
                <a:ea typeface="+mn-ea"/>
              </a:rPr>
              <a:t>91</a:t>
            </a:r>
            <a:r>
              <a:rPr kumimoji="0" lang="en-US" sz="4799" b="1" i="0" u="none" strike="noStrike" kern="1200" cap="none" spc="0" normalizeH="0" baseline="0" noProof="0">
                <a:ln>
                  <a:noFill/>
                </a:ln>
                <a:solidFill>
                  <a:prstClr val="white"/>
                </a:solidFill>
                <a:effectLst/>
                <a:uLnTx/>
                <a:uFillTx/>
                <a:latin typeface="MetricHPE" pitchFamily="34" charset="0"/>
                <a:ea typeface="+mn-ea"/>
              </a:rPr>
              <a:t>%</a:t>
            </a:r>
            <a:endParaRPr kumimoji="0" lang="en-US" sz="4799" b="1" i="0" u="none" strike="noStrike" kern="1200" cap="none" spc="0" normalizeH="0" baseline="70000" noProof="0">
              <a:ln>
                <a:noFill/>
              </a:ln>
              <a:solidFill>
                <a:prstClr val="white"/>
              </a:solidFill>
              <a:effectLst/>
              <a:uLnTx/>
              <a:uFillTx/>
              <a:latin typeface="MetricHPE" pitchFamily="34" charset="0"/>
              <a:ea typeface="+mn-ea"/>
            </a:endParaRPr>
          </a:p>
        </p:txBody>
      </p:sp>
      <p:sp>
        <p:nvSpPr>
          <p:cNvPr id="3" name="TextBox 2">
            <a:extLst>
              <a:ext uri="{FF2B5EF4-FFF2-40B4-BE49-F238E27FC236}">
                <a16:creationId xmlns:a16="http://schemas.microsoft.com/office/drawing/2014/main" id="{CF21153A-0A9D-7DB5-2278-6B9D3C56B263}"/>
              </a:ext>
            </a:extLst>
          </p:cNvPr>
          <p:cNvSpPr txBox="1"/>
          <p:nvPr/>
        </p:nvSpPr>
        <p:spPr>
          <a:xfrm>
            <a:off x="1225764" y="3633441"/>
            <a:ext cx="3843085" cy="1311128"/>
          </a:xfrm>
          <a:prstGeom prst="rect">
            <a:avLst/>
          </a:prstGeom>
          <a:noFill/>
        </p:spPr>
        <p:txBody>
          <a:bodyPr wrap="square" rtlCol="0">
            <a:spAutoFit/>
          </a:bodyPr>
          <a:lstStyle/>
          <a:p>
            <a:pPr marL="0" marR="0" lvl="0" indent="0" algn="l" defTabSz="914217" rtl="0" eaLnBrk="1" fontAlgn="auto" latinLnBrk="0" hangingPunct="1">
              <a:lnSpc>
                <a:spcPct val="90000"/>
              </a:lnSpc>
              <a:spcBef>
                <a:spcPts val="40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MetricHPE"/>
                <a:ea typeface="Source Sans Pro" panose="020B0503030403020204" pitchFamily="34" charset="0"/>
                <a:cs typeface="+mn-cs"/>
              </a:rPr>
              <a:t>agree </a:t>
            </a:r>
            <a:r>
              <a:rPr kumimoji="0" lang="en-US" sz="2200" b="0" i="0" u="none" strike="noStrike" kern="1200" cap="none" spc="0" normalizeH="0" baseline="0" noProof="0" dirty="0">
                <a:ln>
                  <a:noFill/>
                </a:ln>
                <a:solidFill>
                  <a:prstClr val="white"/>
                </a:solidFill>
                <a:effectLst/>
                <a:uLnTx/>
                <a:uFillTx/>
                <a:latin typeface="MetricHPE Light" panose="020B0303030202060203" pitchFamily="34" charset="77"/>
                <a:ea typeface="Source Sans Pro" panose="020B0503030403020204" pitchFamily="34" charset="0"/>
                <a:cs typeface="+mn-cs"/>
              </a:rPr>
              <a:t>that mature cloud operations on-premises is the </a:t>
            </a:r>
            <a:r>
              <a:rPr kumimoji="0" lang="en-US" sz="2200" b="1" i="0" u="none" strike="noStrike" kern="1200" cap="none" spc="0" normalizeH="0" baseline="0" noProof="0" dirty="0">
                <a:ln>
                  <a:noFill/>
                </a:ln>
                <a:solidFill>
                  <a:prstClr val="white"/>
                </a:solidFill>
                <a:effectLst/>
                <a:uLnTx/>
                <a:uFillTx/>
                <a:latin typeface="MetricHPE"/>
                <a:ea typeface="Source Sans Pro" panose="020B0503030403020204" pitchFamily="34" charset="0"/>
                <a:cs typeface="+mn-cs"/>
              </a:rPr>
              <a:t>single most important step to eliminate complexity</a:t>
            </a:r>
            <a:r>
              <a:rPr lang="en-GB" sz="800" baseline="30000" dirty="0">
                <a:solidFill>
                  <a:schemeClr val="bg1"/>
                </a:solidFill>
              </a:rPr>
              <a:t> 1 </a:t>
            </a:r>
            <a:endParaRPr kumimoji="0" lang="en-GB" sz="525" b="0" i="0" u="none" strike="noStrike" kern="1200" cap="none" spc="0" normalizeH="0" baseline="0" noProof="0" dirty="0">
              <a:ln>
                <a:noFill/>
              </a:ln>
              <a:solidFill>
                <a:prstClr val="white"/>
              </a:solidFill>
              <a:effectLst/>
              <a:uLnTx/>
              <a:uFillTx/>
              <a:latin typeface="MetricHPE"/>
              <a:ea typeface="+mn-ea"/>
              <a:cs typeface="+mn-cs"/>
            </a:endParaRPr>
          </a:p>
        </p:txBody>
      </p:sp>
      <p:sp>
        <p:nvSpPr>
          <p:cNvPr id="5" name="TextBox 4">
            <a:extLst>
              <a:ext uri="{FF2B5EF4-FFF2-40B4-BE49-F238E27FC236}">
                <a16:creationId xmlns:a16="http://schemas.microsoft.com/office/drawing/2014/main" id="{BAC4D20E-43EF-2192-2BC8-D4CFC433CDE0}"/>
              </a:ext>
            </a:extLst>
          </p:cNvPr>
          <p:cNvSpPr txBox="1"/>
          <p:nvPr/>
        </p:nvSpPr>
        <p:spPr>
          <a:xfrm>
            <a:off x="1782952" y="574289"/>
            <a:ext cx="8832005" cy="549253"/>
          </a:xfrm>
          <a:prstGeom prst="rect">
            <a:avLst/>
          </a:prstGeom>
          <a:noFill/>
          <a:ln w="57150">
            <a:noFill/>
            <a:miter lim="800000"/>
          </a:ln>
        </p:spPr>
        <p:txBody>
          <a:bodyPr wrap="square">
            <a:spAutoFit/>
          </a:bodyPr>
          <a:lstStyle/>
          <a:p>
            <a:pPr marL="0" marR="0" lvl="0" indent="0" algn="ctr" defTabSz="914217" rtl="0" eaLnBrk="1" fontAlgn="auto" latinLnBrk="0" hangingPunct="1">
              <a:lnSpc>
                <a:spcPct val="90000"/>
              </a:lnSpc>
              <a:spcBef>
                <a:spcPts val="0"/>
              </a:spcBef>
              <a:spcAft>
                <a:spcPts val="0"/>
              </a:spcAft>
              <a:buClrTx/>
              <a:buSzTx/>
              <a:buFontTx/>
              <a:buNone/>
              <a:tabLst/>
              <a:defRPr/>
            </a:pPr>
            <a:r>
              <a:rPr kumimoji="0" lang="en-US" sz="3299" b="1" i="0" u="none" strike="noStrike" kern="1200" cap="none" spc="0" normalizeH="0" baseline="0" noProof="0" dirty="0">
                <a:ln>
                  <a:noFill/>
                </a:ln>
                <a:solidFill>
                  <a:prstClr val="white"/>
                </a:solidFill>
                <a:effectLst/>
                <a:uLnTx/>
                <a:uFillTx/>
                <a:latin typeface="MetricHPE" panose="020B0503030202060203" pitchFamily="34" charset="77"/>
                <a:ea typeface="Source Sans Pro" panose="020B0503030403020204" pitchFamily="34" charset="0"/>
                <a:cs typeface="+mn-cs"/>
              </a:rPr>
              <a:t>Cloud operational experience</a:t>
            </a:r>
            <a:endParaRPr kumimoji="0" lang="en-GB" sz="3299" b="0" i="0" u="none" strike="noStrike" kern="1200" cap="none" spc="0" normalizeH="0" baseline="0" noProof="0" dirty="0">
              <a:ln>
                <a:noFill/>
              </a:ln>
              <a:solidFill>
                <a:prstClr val="white"/>
              </a:solidFill>
              <a:effectLst/>
              <a:uLnTx/>
              <a:uFillTx/>
              <a:latin typeface="MetricHPE Light" panose="020B0303030202060203" pitchFamily="34" charset="77"/>
              <a:ea typeface="+mn-ea"/>
              <a:cs typeface="+mn-cs"/>
            </a:endParaRPr>
          </a:p>
        </p:txBody>
      </p:sp>
      <p:sp>
        <p:nvSpPr>
          <p:cNvPr id="6" name="TextBox 5">
            <a:extLst>
              <a:ext uri="{FF2B5EF4-FFF2-40B4-BE49-F238E27FC236}">
                <a16:creationId xmlns:a16="http://schemas.microsoft.com/office/drawing/2014/main" id="{6561447E-5335-81BE-0898-AB555D3D78D4}"/>
              </a:ext>
            </a:extLst>
          </p:cNvPr>
          <p:cNvSpPr txBox="1"/>
          <p:nvPr/>
        </p:nvSpPr>
        <p:spPr>
          <a:xfrm>
            <a:off x="2746574" y="1077439"/>
            <a:ext cx="6904760" cy="466153"/>
          </a:xfrm>
          <a:prstGeom prst="rect">
            <a:avLst/>
          </a:prstGeom>
          <a:noFill/>
          <a:ln w="57150">
            <a:noFill/>
            <a:miter lim="800000"/>
          </a:ln>
        </p:spPr>
        <p:txBody>
          <a:bodyPr wrap="square">
            <a:spAutoFit/>
          </a:bodyPr>
          <a:lstStyle/>
          <a:p>
            <a:pPr marL="0" marR="0" lvl="0" indent="0" algn="ctr" defTabSz="914217" rtl="0" eaLnBrk="1" fontAlgn="auto" latinLnBrk="0" hangingPunct="1">
              <a:lnSpc>
                <a:spcPct val="90000"/>
              </a:lnSpc>
              <a:spcBef>
                <a:spcPts val="0"/>
              </a:spcBef>
              <a:spcAft>
                <a:spcPts val="0"/>
              </a:spcAft>
              <a:buClrTx/>
              <a:buSzTx/>
              <a:buFontTx/>
              <a:buNone/>
              <a:tabLst/>
              <a:defRPr/>
            </a:pPr>
            <a:r>
              <a:rPr kumimoji="0" lang="en-US" sz="2699" b="0" i="0" u="none" strike="noStrike" kern="1200" cap="none" spc="0" normalizeH="0" baseline="0" noProof="0">
                <a:ln>
                  <a:noFill/>
                </a:ln>
                <a:solidFill>
                  <a:prstClr val="white"/>
                </a:solidFill>
                <a:effectLst/>
                <a:uLnTx/>
                <a:uFillTx/>
                <a:latin typeface="MetricHPE Light" panose="020B0303030202060203" pitchFamily="34" charset="77"/>
                <a:ea typeface="Source Sans Pro" panose="020B0503030403020204" pitchFamily="34" charset="0"/>
                <a:cs typeface="+mn-cs"/>
              </a:rPr>
              <a:t>is the game changer</a:t>
            </a:r>
            <a:endParaRPr kumimoji="0" lang="en-GB" sz="2699" b="0" i="0" u="none" strike="noStrike" kern="1200" cap="none" spc="0" normalizeH="0" baseline="0" noProof="0">
              <a:ln>
                <a:noFill/>
              </a:ln>
              <a:solidFill>
                <a:prstClr val="white"/>
              </a:solidFill>
              <a:effectLst/>
              <a:uLnTx/>
              <a:uFillTx/>
              <a:latin typeface="MetricHPE Light" panose="020B0303030202060203" pitchFamily="34" charset="77"/>
              <a:ea typeface="+mn-ea"/>
              <a:cs typeface="+mn-cs"/>
            </a:endParaRPr>
          </a:p>
        </p:txBody>
      </p:sp>
      <p:sp>
        <p:nvSpPr>
          <p:cNvPr id="8" name="TextBox 7">
            <a:extLst>
              <a:ext uri="{FF2B5EF4-FFF2-40B4-BE49-F238E27FC236}">
                <a16:creationId xmlns:a16="http://schemas.microsoft.com/office/drawing/2014/main" id="{9373D19B-B1FE-7F4C-E23B-09BA77B07BA4}"/>
              </a:ext>
            </a:extLst>
          </p:cNvPr>
          <p:cNvSpPr txBox="1"/>
          <p:nvPr/>
        </p:nvSpPr>
        <p:spPr>
          <a:xfrm>
            <a:off x="1152347" y="5215250"/>
            <a:ext cx="3593003" cy="369332"/>
          </a:xfrm>
          <a:prstGeom prst="rect">
            <a:avLst/>
          </a:prstGeom>
          <a:noFill/>
          <a:ln w="57150">
            <a:noFill/>
            <a:miter lim="800000"/>
          </a:ln>
        </p:spPr>
        <p:txBody>
          <a:bodyPr wrap="square">
            <a:spAutoFit/>
          </a:bodyPr>
          <a:lstStyle/>
          <a:p>
            <a:pPr>
              <a:lnSpc>
                <a:spcPct val="90000"/>
              </a:lnSpc>
            </a:pPr>
            <a:r>
              <a:rPr lang="en-US" sz="1000">
                <a:solidFill>
                  <a:prstClr val="white"/>
                </a:solidFill>
              </a:rPr>
              <a:t> </a:t>
            </a:r>
            <a:r>
              <a:rPr lang="en-GB" sz="1000" baseline="30000">
                <a:solidFill>
                  <a:schemeClr val="bg1"/>
                </a:solidFill>
              </a:rPr>
              <a:t>1 </a:t>
            </a:r>
            <a:r>
              <a:rPr lang="en-US" sz="1000">
                <a:solidFill>
                  <a:prstClr val="white"/>
                </a:solidFill>
              </a:rPr>
              <a:t>ESG Data Management Maturity Study of 750 IT Decision Makers, commissioned by HPE, November 2021</a:t>
            </a:r>
          </a:p>
        </p:txBody>
      </p:sp>
      <p:sp>
        <p:nvSpPr>
          <p:cNvPr id="9" name="Text Placeholder 5">
            <a:extLst>
              <a:ext uri="{FF2B5EF4-FFF2-40B4-BE49-F238E27FC236}">
                <a16:creationId xmlns:a16="http://schemas.microsoft.com/office/drawing/2014/main" id="{555DFFEC-D0B0-4793-8D01-740506F2E45A}"/>
              </a:ext>
            </a:extLst>
          </p:cNvPr>
          <p:cNvSpPr txBox="1">
            <a:spLocks/>
          </p:cNvSpPr>
          <p:nvPr/>
        </p:nvSpPr>
        <p:spPr>
          <a:xfrm>
            <a:off x="6867684" y="2795543"/>
            <a:ext cx="4413613" cy="2985019"/>
          </a:xfrm>
          <a:prstGeom prst="rect">
            <a:avLst/>
          </a:prstGeom>
        </p:spPr>
        <p:txBody>
          <a:bodyPr>
            <a:noAutofit/>
          </a:bodyPr>
          <a:lstStyle>
            <a:lvl1pPr marL="182880" indent="-182880" algn="l" defTabSz="914400" rtl="0" eaLnBrk="1" latinLnBrk="0" hangingPunct="1">
              <a:lnSpc>
                <a:spcPct val="90000"/>
              </a:lnSpc>
              <a:spcBef>
                <a:spcPts val="400"/>
              </a:spcBef>
              <a:buClrTx/>
              <a:buFont typeface="" panose="020B0303030202060203" pitchFamily="34" charset="0"/>
              <a:buChar char="•"/>
              <a:defRPr sz="2200" kern="1200">
                <a:solidFill>
                  <a:schemeClr val="bg1"/>
                </a:solidFill>
                <a:latin typeface="+mn-lt"/>
                <a:ea typeface="+mn-ea"/>
                <a:cs typeface="+mn-cs"/>
              </a:defRPr>
            </a:lvl1pPr>
            <a:lvl2pPr marL="411480" indent="-182880" algn="l" defTabSz="914400" rtl="0" eaLnBrk="1" latinLnBrk="0" hangingPunct="1">
              <a:lnSpc>
                <a:spcPct val="90000"/>
              </a:lnSpc>
              <a:spcBef>
                <a:spcPts val="400"/>
              </a:spcBef>
              <a:buClrTx/>
              <a:buSzPct val="90000"/>
              <a:buFont typeface="" panose="020B0303030202060203" pitchFamily="34" charset="0"/>
              <a:buChar char="•"/>
              <a:defRPr sz="2000" kern="1200">
                <a:solidFill>
                  <a:schemeClr val="bg1"/>
                </a:solidFill>
                <a:latin typeface="+mn-lt"/>
                <a:ea typeface="+mn-ea"/>
                <a:cs typeface="+mn-cs"/>
              </a:defRPr>
            </a:lvl2pPr>
            <a:lvl3pPr marL="548640" indent="-137160" algn="l" defTabSz="914400" rtl="0" eaLnBrk="1" latinLnBrk="0" hangingPunct="1">
              <a:lnSpc>
                <a:spcPct val="90000"/>
              </a:lnSpc>
              <a:spcBef>
                <a:spcPts val="400"/>
              </a:spcBef>
              <a:buClrTx/>
              <a:buFont typeface="" panose="020B0303030202060203" pitchFamily="34" charset="0"/>
              <a:buChar char="–"/>
              <a:defRPr sz="1800" kern="1200">
                <a:solidFill>
                  <a:schemeClr val="bg1"/>
                </a:solidFill>
                <a:latin typeface="+mn-lt"/>
                <a:ea typeface="+mn-ea"/>
                <a:cs typeface="+mn-cs"/>
              </a:defRPr>
            </a:lvl3pPr>
            <a:lvl4pPr marL="731520" indent="-137160" algn="l" defTabSz="914400" rtl="0" eaLnBrk="1" latinLnBrk="0" hangingPunct="1">
              <a:lnSpc>
                <a:spcPct val="90000"/>
              </a:lnSpc>
              <a:spcBef>
                <a:spcPts val="400"/>
              </a:spcBef>
              <a:buClrTx/>
              <a:buFont typeface="" panose="020B0303030202060203" pitchFamily="34" charset="0"/>
              <a:buChar char="–"/>
              <a:defRPr sz="1600" kern="1200">
                <a:solidFill>
                  <a:schemeClr val="bg1"/>
                </a:solidFill>
                <a:latin typeface="+mn-lt"/>
                <a:ea typeface="+mn-ea"/>
                <a:cs typeface="+mn-cs"/>
              </a:defRPr>
            </a:lvl4pPr>
            <a:lvl5pPr marL="868680" indent="-137160" algn="l" defTabSz="914400" rtl="0" eaLnBrk="1" latinLnBrk="0" hangingPunct="1">
              <a:lnSpc>
                <a:spcPct val="90000"/>
              </a:lnSpc>
              <a:spcBef>
                <a:spcPts val="400"/>
              </a:spcBef>
              <a:buClrTx/>
              <a:buFont typeface="" panose="020B0303030202060203" pitchFamily="34" charset="0"/>
              <a:buChar char="–"/>
              <a:defRPr sz="1600" kern="1200">
                <a:solidFill>
                  <a:schemeClr val="bg1"/>
                </a:solidFill>
                <a:latin typeface="+mn-lt"/>
                <a:ea typeface="+mn-ea"/>
                <a:cs typeface="+mn-cs"/>
              </a:defRPr>
            </a:lvl5pPr>
            <a:lvl6pPr marL="1051560" indent="-137160" algn="l" defTabSz="914400" rtl="0" eaLnBrk="1" latinLnBrk="0" hangingPunct="1">
              <a:lnSpc>
                <a:spcPct val="90000"/>
              </a:lnSpc>
              <a:spcBef>
                <a:spcPts val="600"/>
              </a:spcBef>
              <a:buClrTx/>
              <a:buFont typeface="" panose="020B0303030202060203" pitchFamily="34" charset="0"/>
              <a:buChar char="–"/>
              <a:defRPr sz="1200" kern="1200">
                <a:solidFill>
                  <a:schemeClr val="bg1"/>
                </a:solidFill>
                <a:latin typeface="+mn-lt"/>
                <a:ea typeface="+mn-ea"/>
                <a:cs typeface="+mn-cs"/>
              </a:defRPr>
            </a:lvl6pPr>
            <a:lvl7pPr marL="1188720" indent="-137160" algn="l" defTabSz="914400" rtl="0" eaLnBrk="1" latinLnBrk="0" hangingPunct="1">
              <a:lnSpc>
                <a:spcPct val="90000"/>
              </a:lnSpc>
              <a:spcBef>
                <a:spcPts val="600"/>
              </a:spcBef>
              <a:buClrTx/>
              <a:buFont typeface="" panose="020B0303030202060203" pitchFamily="34" charset="0"/>
              <a:buChar char="–"/>
              <a:defRPr sz="1200" kern="1200">
                <a:solidFill>
                  <a:schemeClr val="bg1"/>
                </a:solidFill>
                <a:latin typeface="+mn-lt"/>
                <a:ea typeface="+mn-ea"/>
                <a:cs typeface="+mn-cs"/>
              </a:defRPr>
            </a:lvl7pPr>
            <a:lvl8pPr marL="1371600" indent="-137160" algn="l" defTabSz="914400" rtl="0" eaLnBrk="1" latinLnBrk="0" hangingPunct="1">
              <a:lnSpc>
                <a:spcPct val="90000"/>
              </a:lnSpc>
              <a:spcBef>
                <a:spcPts val="600"/>
              </a:spcBef>
              <a:buClrTx/>
              <a:buFont typeface="" panose="020B0303030202060203" pitchFamily="34" charset="0"/>
              <a:buChar char="–"/>
              <a:defRPr sz="1200" kern="1200">
                <a:solidFill>
                  <a:schemeClr val="bg1"/>
                </a:solidFill>
                <a:latin typeface="+mn-lt"/>
                <a:ea typeface="+mn-ea"/>
                <a:cs typeface="+mn-cs"/>
              </a:defRPr>
            </a:lvl8pPr>
            <a:lvl9pPr marL="1554480" indent="-137160" algn="l" defTabSz="914400" rtl="0" eaLnBrk="1" latinLnBrk="0" hangingPunct="1">
              <a:lnSpc>
                <a:spcPct val="90000"/>
              </a:lnSpc>
              <a:spcBef>
                <a:spcPts val="600"/>
              </a:spcBef>
              <a:buClrTx/>
              <a:buFont typeface="" panose="020B0303030202060203" pitchFamily="34" charset="0"/>
              <a:buChar char="–"/>
              <a:defRPr sz="1200" kern="1200">
                <a:solidFill>
                  <a:schemeClr val="bg1"/>
                </a:solidFill>
                <a:latin typeface="+mn-lt"/>
                <a:ea typeface="+mn-ea"/>
                <a:cs typeface="+mn-cs"/>
              </a:defRPr>
            </a:lvl9pPr>
          </a:lstStyle>
          <a:p>
            <a:pPr marL="372195" marR="0" lvl="0" indent="-341244" algn="l" defTabSz="457109" rtl="0" eaLnBrk="1" fontAlgn="auto" latinLnBrk="0" hangingPunct="1">
              <a:lnSpc>
                <a:spcPct val="90000"/>
              </a:lnSpc>
              <a:spcBef>
                <a:spcPts val="2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tricHPE"/>
                <a:ea typeface="+mn-ea"/>
                <a:cs typeface="+mn-cs"/>
              </a:rPr>
              <a:t>Simplified data management</a:t>
            </a:r>
          </a:p>
          <a:p>
            <a:pPr marL="372195" marR="0" lvl="0" indent="-341244" algn="l" defTabSz="457109" rtl="0" eaLnBrk="1" fontAlgn="auto" latinLnBrk="0" hangingPunct="1">
              <a:lnSpc>
                <a:spcPct val="90000"/>
              </a:lnSpc>
              <a:spcBef>
                <a:spcPts val="2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tricHPE"/>
              <a:ea typeface="+mn-ea"/>
              <a:cs typeface="+mn-cs"/>
            </a:endParaRPr>
          </a:p>
          <a:p>
            <a:pPr marL="372195" marR="0" lvl="0" indent="-341244" algn="l" defTabSz="457109" rtl="0" eaLnBrk="1" fontAlgn="auto" latinLnBrk="0" hangingPunct="1">
              <a:lnSpc>
                <a:spcPct val="90000"/>
              </a:lnSpc>
              <a:spcBef>
                <a:spcPts val="2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tricHPE"/>
                <a:ea typeface="+mn-ea"/>
                <a:cs typeface="+mn-cs"/>
              </a:rPr>
              <a:t>Self service, on demand </a:t>
            </a:r>
          </a:p>
          <a:p>
            <a:pPr marL="372195" marR="0" lvl="0" indent="-341244" algn="l" defTabSz="457109" rtl="0" eaLnBrk="1" fontAlgn="auto" latinLnBrk="0" hangingPunct="1">
              <a:lnSpc>
                <a:spcPct val="90000"/>
              </a:lnSpc>
              <a:spcBef>
                <a:spcPts val="2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tricHPE"/>
              <a:ea typeface="+mn-ea"/>
              <a:cs typeface="+mn-cs"/>
            </a:endParaRPr>
          </a:p>
          <a:p>
            <a:pPr marL="372195" marR="0" lvl="0" indent="-341244" algn="l" defTabSz="457109" rtl="0" eaLnBrk="1" fontAlgn="auto" latinLnBrk="0" hangingPunct="1">
              <a:lnSpc>
                <a:spcPct val="90000"/>
              </a:lnSpc>
              <a:spcBef>
                <a:spcPts val="2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tricHPE"/>
                <a:ea typeface="+mn-ea"/>
                <a:cs typeface="+mn-cs"/>
              </a:rPr>
              <a:t>As-a-Service delivery</a:t>
            </a:r>
          </a:p>
          <a:p>
            <a:pPr marL="372195" marR="0" lvl="0" indent="-341244" algn="l" defTabSz="457109" rtl="0" eaLnBrk="1" fontAlgn="auto" latinLnBrk="0" hangingPunct="1">
              <a:lnSpc>
                <a:spcPct val="90000"/>
              </a:lnSpc>
              <a:spcBef>
                <a:spcPts val="2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tricHPE"/>
              <a:ea typeface="+mn-ea"/>
              <a:cs typeface="+mn-cs"/>
            </a:endParaRPr>
          </a:p>
          <a:p>
            <a:pPr marL="372195" marR="0" lvl="0" indent="-341244" algn="l" defTabSz="457109" rtl="0" eaLnBrk="1" fontAlgn="auto" latinLnBrk="0" hangingPunct="1">
              <a:lnSpc>
                <a:spcPct val="90000"/>
              </a:lnSpc>
              <a:spcBef>
                <a:spcPts val="2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tricHPE"/>
                <a:ea typeface="+mn-ea"/>
                <a:cs typeface="+mn-cs"/>
              </a:rPr>
              <a:t>Edge-to-Cloud mobility</a:t>
            </a:r>
            <a:endParaRPr kumimoji="0" lang="en-GB" sz="2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tricHPE"/>
              <a:ea typeface="+mn-ea"/>
              <a:cs typeface="+mn-cs"/>
            </a:endParaRPr>
          </a:p>
          <a:p>
            <a:pPr marL="372195" marR="0" lvl="0" indent="-341244" algn="l" defTabSz="457109" rtl="0" eaLnBrk="1" fontAlgn="auto" latinLnBrk="0" hangingPunct="1">
              <a:lnSpc>
                <a:spcPct val="90000"/>
              </a:lnSpc>
              <a:spcBef>
                <a:spcPts val="20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tricHPE"/>
              <a:ea typeface="+mn-ea"/>
              <a:cs typeface="+mn-cs"/>
            </a:endParaRPr>
          </a:p>
          <a:p>
            <a:pPr marL="372195" marR="0" lvl="0" indent="-341244" algn="l" defTabSz="457109" rtl="0" eaLnBrk="1" fontAlgn="auto" latinLnBrk="0" hangingPunct="1">
              <a:lnSpc>
                <a:spcPct val="90000"/>
              </a:lnSpc>
              <a:spcBef>
                <a:spcPts val="2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tricHPE"/>
              <a:ea typeface="+mn-ea"/>
              <a:cs typeface="+mn-cs"/>
            </a:endParaRPr>
          </a:p>
          <a:p>
            <a:pPr marL="91422" marR="0" lvl="0" indent="-91422" algn="l" defTabSz="457109" rtl="0" eaLnBrk="1" fontAlgn="auto" latinLnBrk="0" hangingPunct="1">
              <a:lnSpc>
                <a:spcPct val="90000"/>
              </a:lnSpc>
              <a:spcBef>
                <a:spcPts val="2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tricHPE"/>
              <a:ea typeface="+mn-ea"/>
              <a:cs typeface="+mn-cs"/>
            </a:endParaRPr>
          </a:p>
          <a:p>
            <a:pPr marL="91422" marR="0" lvl="0" indent="-91422" algn="l" defTabSz="457109" rtl="0" eaLnBrk="1" fontAlgn="auto" latinLnBrk="0" hangingPunct="1">
              <a:lnSpc>
                <a:spcPct val="90000"/>
              </a:lnSpc>
              <a:spcBef>
                <a:spcPts val="2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white"/>
              </a:solidFill>
              <a:effectLst/>
              <a:uLnTx/>
              <a:uFillTx/>
              <a:latin typeface="MetricHPE"/>
              <a:ea typeface="+mn-ea"/>
              <a:cs typeface="+mn-cs"/>
            </a:endParaRPr>
          </a:p>
          <a:p>
            <a:pPr marL="91422" marR="0" lvl="0" indent="-91422" algn="ctr" defTabSz="457109" rtl="0" eaLnBrk="1" fontAlgn="auto" latinLnBrk="0" hangingPunct="1">
              <a:lnSpc>
                <a:spcPct val="90000"/>
              </a:lnSpc>
              <a:spcBef>
                <a:spcPts val="20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dirty="0">
              <a:ln>
                <a:noFill/>
              </a:ln>
              <a:solidFill>
                <a:prstClr val="white"/>
              </a:solidFill>
              <a:effectLst/>
              <a:uLnTx/>
              <a:uFillTx/>
              <a:latin typeface="MetricHPE"/>
              <a:ea typeface="+mn-ea"/>
              <a:cs typeface="+mn-cs"/>
            </a:endParaRPr>
          </a:p>
          <a:p>
            <a:pPr marL="91422" marR="0" lvl="0" indent="-91422" algn="l" defTabSz="457109" rtl="0" eaLnBrk="1" fontAlgn="auto" latinLnBrk="0" hangingPunct="1">
              <a:lnSpc>
                <a:spcPct val="90000"/>
              </a:lnSpc>
              <a:spcBef>
                <a:spcPts val="2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white"/>
              </a:solidFill>
              <a:effectLst/>
              <a:uLnTx/>
              <a:uFillTx/>
              <a:latin typeface="MetricHPE"/>
              <a:ea typeface="+mn-ea"/>
              <a:cs typeface="+mn-cs"/>
            </a:endParaRPr>
          </a:p>
        </p:txBody>
      </p:sp>
      <p:sp>
        <p:nvSpPr>
          <p:cNvPr id="10" name="Slide Number Placeholder 9">
            <a:extLst>
              <a:ext uri="{FF2B5EF4-FFF2-40B4-BE49-F238E27FC236}">
                <a16:creationId xmlns:a16="http://schemas.microsoft.com/office/drawing/2014/main" id="{FA31A4B6-6075-4B7C-ACFB-4F8BD41E93BB}"/>
              </a:ext>
            </a:extLst>
          </p:cNvPr>
          <p:cNvSpPr>
            <a:spLocks noGrp="1"/>
          </p:cNvSpPr>
          <p:nvPr>
            <p:ph type="sldNum" sz="quarter" idx="11"/>
          </p:nvPr>
        </p:nvSpPr>
        <p:spPr/>
        <p:txBody>
          <a:bodyPr/>
          <a:lstStyle/>
          <a:p>
            <a:pPr defTabSz="1088421"/>
            <a:fld id="{104FC826-72BB-4AF1-BA01-A94F7396A7DC}" type="slidenum">
              <a:rPr lang="en-US" smtClean="0"/>
              <a:pPr defTabSz="1088421"/>
              <a:t>8</a:t>
            </a:fld>
            <a:endParaRPr lang="en-US" dirty="0"/>
          </a:p>
        </p:txBody>
      </p:sp>
    </p:spTree>
    <p:extLst>
      <p:ext uri="{BB962C8B-B14F-4D97-AF65-F5344CB8AC3E}">
        <p14:creationId xmlns:p14="http://schemas.microsoft.com/office/powerpoint/2010/main" val="3390827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06F77F-4BFD-4191-A1F2-276090073EA0}"/>
              </a:ext>
            </a:extLst>
          </p:cNvPr>
          <p:cNvSpPr/>
          <p:nvPr/>
        </p:nvSpPr>
        <p:spPr>
          <a:xfrm>
            <a:off x="1766851" y="4276624"/>
            <a:ext cx="8314835" cy="1267868"/>
          </a:xfrm>
          <a:prstGeom prst="rect">
            <a:avLst/>
          </a:prstGeom>
          <a:solidFill>
            <a:schemeClr val="tx1"/>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137106" rIns="0" rtlCol="0" anchor="t"/>
          <a:lstStyle/>
          <a:p>
            <a:pPr marL="0" marR="0" lvl="0" indent="0" algn="ctr" defTabSz="914126" rtl="0" eaLnBrk="1" fontAlgn="auto" latinLnBrk="0" hangingPunct="1">
              <a:lnSpc>
                <a:spcPct val="90000"/>
              </a:lnSpc>
              <a:spcBef>
                <a:spcPts val="0"/>
              </a:spcBef>
              <a:spcAft>
                <a:spcPts val="0"/>
              </a:spcAft>
              <a:buClrTx/>
              <a:buSzTx/>
              <a:buFontTx/>
              <a:buNone/>
              <a:tabLst/>
              <a:defRPr/>
            </a:pPr>
            <a:endParaRPr kumimoji="0" lang="en-US" sz="1999" b="1" i="0" u="none" strike="noStrike" kern="1200" cap="none" spc="0" normalizeH="0" baseline="0" noProof="0">
              <a:ln>
                <a:noFill/>
              </a:ln>
              <a:solidFill>
                <a:prstClr val="white"/>
              </a:solidFill>
              <a:effectLst/>
              <a:uLnTx/>
              <a:uFillTx/>
              <a:latin typeface="MetricHPE Light"/>
              <a:ea typeface="+mn-ea"/>
              <a:cs typeface="+mn-cs"/>
            </a:endParaRPr>
          </a:p>
        </p:txBody>
      </p:sp>
      <p:sp>
        <p:nvSpPr>
          <p:cNvPr id="9" name="Rectangle 8">
            <a:extLst>
              <a:ext uri="{FF2B5EF4-FFF2-40B4-BE49-F238E27FC236}">
                <a16:creationId xmlns:a16="http://schemas.microsoft.com/office/drawing/2014/main" id="{F9D8CA25-E221-475E-82A8-79AA8F176E0F}"/>
              </a:ext>
            </a:extLst>
          </p:cNvPr>
          <p:cNvSpPr/>
          <p:nvPr/>
        </p:nvSpPr>
        <p:spPr>
          <a:xfrm>
            <a:off x="1766703" y="1313995"/>
            <a:ext cx="8313143" cy="1267868"/>
          </a:xfrm>
          <a:prstGeom prst="rect">
            <a:avLst/>
          </a:prstGeom>
          <a:solidFill>
            <a:schemeClr val="tx1"/>
          </a:solid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137106" rtlCol="0" anchor="t"/>
          <a:lstStyle/>
          <a:p>
            <a:pPr marL="0" marR="0" lvl="0" indent="0" algn="ctr" defTabSz="914126" rtl="0" eaLnBrk="1" fontAlgn="auto" latinLnBrk="0" hangingPunct="1">
              <a:lnSpc>
                <a:spcPct val="90000"/>
              </a:lnSpc>
              <a:spcBef>
                <a:spcPts val="0"/>
              </a:spcBef>
              <a:spcAft>
                <a:spcPts val="0"/>
              </a:spcAft>
              <a:buClrTx/>
              <a:buSzTx/>
              <a:buFontTx/>
              <a:buNone/>
              <a:tabLst/>
              <a:defRPr/>
            </a:pPr>
            <a:endParaRPr kumimoji="0" lang="en-US" sz="1799" b="1" i="0" u="none" strike="noStrike" kern="1200" cap="none" spc="0" normalizeH="0" baseline="0" noProof="0">
              <a:ln>
                <a:noFill/>
              </a:ln>
              <a:solidFill>
                <a:prstClr val="white"/>
              </a:solidFill>
              <a:effectLst/>
              <a:uLnTx/>
              <a:uFillTx/>
              <a:latin typeface="MetricHPE Light"/>
              <a:ea typeface="+mn-ea"/>
              <a:cs typeface="+mn-cs"/>
            </a:endParaRPr>
          </a:p>
        </p:txBody>
      </p:sp>
      <p:sp>
        <p:nvSpPr>
          <p:cNvPr id="2" name="Title 1">
            <a:extLst>
              <a:ext uri="{FF2B5EF4-FFF2-40B4-BE49-F238E27FC236}">
                <a16:creationId xmlns:a16="http://schemas.microsoft.com/office/drawing/2014/main" id="{1CE11423-C1B4-4E7A-B77E-AFEC51DC4A1B}"/>
              </a:ext>
            </a:extLst>
          </p:cNvPr>
          <p:cNvSpPr>
            <a:spLocks noGrp="1"/>
          </p:cNvSpPr>
          <p:nvPr>
            <p:ph type="title"/>
          </p:nvPr>
        </p:nvSpPr>
        <p:spPr/>
        <p:txBody>
          <a:bodyPr/>
          <a:lstStyle/>
          <a:p>
            <a:r>
              <a:rPr lang="en-US" dirty="0"/>
              <a:t>Accelerate data-first modernization with HPE GreenLake</a:t>
            </a:r>
          </a:p>
        </p:txBody>
      </p:sp>
      <p:sp>
        <p:nvSpPr>
          <p:cNvPr id="3" name="Slide Number Placeholder 2">
            <a:extLst>
              <a:ext uri="{FF2B5EF4-FFF2-40B4-BE49-F238E27FC236}">
                <a16:creationId xmlns:a16="http://schemas.microsoft.com/office/drawing/2014/main" id="{3ADD5F7B-F19C-4EEA-B778-2047E347C1F8}"/>
              </a:ext>
            </a:extLst>
          </p:cNvPr>
          <p:cNvSpPr>
            <a:spLocks noGrp="1"/>
          </p:cNvSpPr>
          <p:nvPr>
            <p:ph type="sldNum" sz="quarter" idx="11"/>
          </p:nvPr>
        </p:nvSpPr>
        <p:spPr/>
        <p:txBody>
          <a:bodyPr/>
          <a:lstStyle/>
          <a:p>
            <a:pPr defTabSz="1088421"/>
            <a:fld id="{104FC826-72BB-4AF1-BA01-A94F7396A7DC}" type="slidenum">
              <a:rPr lang="en-US" smtClean="0"/>
              <a:pPr defTabSz="1088421"/>
              <a:t>9</a:t>
            </a:fld>
            <a:endParaRPr lang="en-US"/>
          </a:p>
        </p:txBody>
      </p:sp>
      <p:sp>
        <p:nvSpPr>
          <p:cNvPr id="5" name="Rectangle 4">
            <a:extLst>
              <a:ext uri="{FF2B5EF4-FFF2-40B4-BE49-F238E27FC236}">
                <a16:creationId xmlns:a16="http://schemas.microsoft.com/office/drawing/2014/main" id="{A80446C9-A142-45EE-A29B-D3B200EF9D30}"/>
              </a:ext>
            </a:extLst>
          </p:cNvPr>
          <p:cNvSpPr/>
          <p:nvPr/>
        </p:nvSpPr>
        <p:spPr>
          <a:xfrm>
            <a:off x="1765031" y="2795310"/>
            <a:ext cx="8314835" cy="1267868"/>
          </a:xfrm>
          <a:prstGeom prst="rect">
            <a:avLst/>
          </a:prstGeom>
          <a:solidFill>
            <a:schemeClr val="tx1"/>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tIns="137106" rtlCol="0" anchor="t"/>
          <a:lstStyle/>
          <a:p>
            <a:pPr marL="0" marR="0" lvl="0" indent="0" algn="ctr" defTabSz="914126" rtl="0" eaLnBrk="1" fontAlgn="auto" latinLnBrk="0" hangingPunct="1">
              <a:lnSpc>
                <a:spcPct val="90000"/>
              </a:lnSpc>
              <a:spcBef>
                <a:spcPts val="0"/>
              </a:spcBef>
              <a:spcAft>
                <a:spcPts val="0"/>
              </a:spcAft>
              <a:buClrTx/>
              <a:buSzTx/>
              <a:buFontTx/>
              <a:buNone/>
              <a:tabLst/>
              <a:defRPr/>
            </a:pPr>
            <a:endParaRPr kumimoji="0" lang="en-US" sz="1999" b="1" i="0" u="none" strike="noStrike" kern="1200" cap="none" spc="0" normalizeH="0" baseline="0" noProof="0">
              <a:ln>
                <a:noFill/>
              </a:ln>
              <a:solidFill>
                <a:prstClr val="white"/>
              </a:solidFill>
              <a:effectLst/>
              <a:uLnTx/>
              <a:uFillTx/>
              <a:latin typeface="MetricHPE Light"/>
              <a:ea typeface="+mn-ea"/>
              <a:cs typeface="+mn-cs"/>
            </a:endParaRPr>
          </a:p>
        </p:txBody>
      </p:sp>
      <p:sp>
        <p:nvSpPr>
          <p:cNvPr id="6" name="Rectangle 23">
            <a:extLst>
              <a:ext uri="{FF2B5EF4-FFF2-40B4-BE49-F238E27FC236}">
                <a16:creationId xmlns:a16="http://schemas.microsoft.com/office/drawing/2014/main" id="{EB01849E-9B47-4E2F-83E3-468F6776D568}"/>
              </a:ext>
            </a:extLst>
          </p:cNvPr>
          <p:cNvSpPr/>
          <p:nvPr/>
        </p:nvSpPr>
        <p:spPr>
          <a:xfrm>
            <a:off x="10124979" y="2795310"/>
            <a:ext cx="1703485" cy="1267868"/>
          </a:xfrm>
          <a:prstGeom prst="rect">
            <a:avLst/>
          </a:prstGeom>
          <a:solidFill>
            <a:schemeClr val="accent4"/>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chemeClr val="tx1"/>
                </a:solidFill>
                <a:effectLst/>
                <a:uLnTx/>
                <a:uFillTx/>
                <a:latin typeface="MetricHPE Semibold"/>
                <a:ea typeface="+mn-ea"/>
                <a:cs typeface="+mn-cs"/>
              </a:rPr>
              <a:t>CLOUD INFRASTRUCTURE SERVICES</a:t>
            </a:r>
          </a:p>
        </p:txBody>
      </p:sp>
      <p:sp>
        <p:nvSpPr>
          <p:cNvPr id="8" name="Rectangle 7">
            <a:extLst>
              <a:ext uri="{FF2B5EF4-FFF2-40B4-BE49-F238E27FC236}">
                <a16:creationId xmlns:a16="http://schemas.microsoft.com/office/drawing/2014/main" id="{504282ED-FFCF-4099-BD3E-B0F97E1C4D08}"/>
              </a:ext>
            </a:extLst>
          </p:cNvPr>
          <p:cNvSpPr/>
          <p:nvPr/>
        </p:nvSpPr>
        <p:spPr>
          <a:xfrm>
            <a:off x="10130387" y="4276624"/>
            <a:ext cx="1698077" cy="1267868"/>
          </a:xfrm>
          <a:prstGeom prst="rect">
            <a:avLst/>
          </a:prstGeom>
          <a:solidFill>
            <a:schemeClr val="accent6"/>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chemeClr val="tx1"/>
                </a:solidFill>
                <a:effectLst/>
                <a:uLnTx/>
                <a:uFillTx/>
                <a:latin typeface="MetricHPE Semibold"/>
                <a:ea typeface="+mn-ea"/>
                <a:cs typeface="+mn-cs"/>
              </a:rPr>
              <a:t>CLOUD-NATIVE DATA INFRASTRUCTURE</a:t>
            </a:r>
          </a:p>
        </p:txBody>
      </p:sp>
      <p:sp>
        <p:nvSpPr>
          <p:cNvPr id="10" name="Rectangle 9">
            <a:extLst>
              <a:ext uri="{FF2B5EF4-FFF2-40B4-BE49-F238E27FC236}">
                <a16:creationId xmlns:a16="http://schemas.microsoft.com/office/drawing/2014/main" id="{E572B466-F654-4BD6-8EE6-D078B843CE83}"/>
              </a:ext>
            </a:extLst>
          </p:cNvPr>
          <p:cNvSpPr/>
          <p:nvPr/>
        </p:nvSpPr>
        <p:spPr>
          <a:xfrm>
            <a:off x="10127194" y="1313995"/>
            <a:ext cx="1701270" cy="1267868"/>
          </a:xfrm>
          <a:prstGeom prst="rect">
            <a:avLst/>
          </a:prstGeom>
          <a:solidFill>
            <a:schemeClr val="accent5"/>
          </a:solid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chemeClr val="tx1"/>
                </a:solidFill>
                <a:effectLst/>
                <a:uLnTx/>
                <a:uFillTx/>
                <a:latin typeface="MetricHPE Semibold"/>
                <a:ea typeface="+mn-ea"/>
                <a:cs typeface="+mn-cs"/>
              </a:rPr>
              <a:t>CLOUD DATA </a:t>
            </a: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chemeClr val="tx1"/>
                </a:solidFill>
                <a:effectLst/>
                <a:uLnTx/>
                <a:uFillTx/>
                <a:latin typeface="MetricHPE Semibold"/>
                <a:ea typeface="+mn-ea"/>
                <a:cs typeface="+mn-cs"/>
              </a:rPr>
              <a:t>SERVICES</a:t>
            </a:r>
          </a:p>
        </p:txBody>
      </p:sp>
      <p:sp>
        <p:nvSpPr>
          <p:cNvPr id="14" name="Rectangle 13">
            <a:extLst>
              <a:ext uri="{FF2B5EF4-FFF2-40B4-BE49-F238E27FC236}">
                <a16:creationId xmlns:a16="http://schemas.microsoft.com/office/drawing/2014/main" id="{6D7E61FF-7639-4033-A455-E88CD730EEDB}"/>
              </a:ext>
            </a:extLst>
          </p:cNvPr>
          <p:cNvSpPr/>
          <p:nvPr/>
        </p:nvSpPr>
        <p:spPr>
          <a:xfrm>
            <a:off x="637541" y="3540438"/>
            <a:ext cx="732716" cy="437907"/>
          </a:xfrm>
          <a:prstGeom prst="rect">
            <a:avLst/>
          </a:prstGeom>
        </p:spPr>
        <p:txBody>
          <a:bodyPr wrap="none" anchor="ctr">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bg1"/>
                </a:solidFill>
                <a:effectLst/>
                <a:uLnTx/>
                <a:uFillTx/>
                <a:latin typeface="MetricHPE Light"/>
                <a:ea typeface="MetricHPE" charset="0"/>
                <a:cs typeface="MetricHPE" charset="0"/>
                <a:sym typeface="MetricHPE" charset="0"/>
              </a:rPr>
              <a:t>AI-driven</a:t>
            </a: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bg1"/>
                </a:solidFill>
                <a:effectLst/>
                <a:uLnTx/>
                <a:uFillTx/>
                <a:latin typeface="MetricHPE Light"/>
                <a:ea typeface="MetricHPE" charset="0"/>
                <a:cs typeface="MetricHPE" charset="0"/>
                <a:sym typeface="MetricHPE" charset="0"/>
              </a:rPr>
              <a:t>Global</a:t>
            </a: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bg1"/>
                </a:solidFill>
                <a:effectLst/>
                <a:uLnTx/>
                <a:uFillTx/>
                <a:latin typeface="MetricHPE Light"/>
                <a:ea typeface="MetricHPE" charset="0"/>
                <a:cs typeface="MetricHPE" charset="0"/>
                <a:sym typeface="MetricHPE" charset="0"/>
              </a:rPr>
              <a:t>Intelligence</a:t>
            </a:r>
          </a:p>
        </p:txBody>
      </p:sp>
      <p:sp>
        <p:nvSpPr>
          <p:cNvPr id="18" name="TextBox 17">
            <a:extLst>
              <a:ext uri="{FF2B5EF4-FFF2-40B4-BE49-F238E27FC236}">
                <a16:creationId xmlns:a16="http://schemas.microsoft.com/office/drawing/2014/main" id="{F3AA9549-F07F-4BEF-B764-7CA92E96F205}"/>
              </a:ext>
            </a:extLst>
          </p:cNvPr>
          <p:cNvSpPr txBox="1"/>
          <p:nvPr/>
        </p:nvSpPr>
        <p:spPr>
          <a:xfrm>
            <a:off x="1906832" y="4949504"/>
            <a:ext cx="1220927" cy="468000"/>
          </a:xfrm>
          <a:prstGeom prst="rect">
            <a:avLst/>
          </a:prstGeom>
          <a:ln>
            <a:noFill/>
          </a:ln>
        </p:spPr>
        <p:txBody>
          <a:bodyPr wrap="none" anchor="ctr">
            <a:noAutofit/>
          </a:bodyPr>
          <a:lstStyle>
            <a:defPPr>
              <a:defRPr lang="en-US"/>
            </a:defPPr>
            <a:lvl1pPr algn="ctr" defTabSz="914126">
              <a:lnSpc>
                <a:spcPct val="80000"/>
              </a:lnSpc>
              <a:defRPr sz="1400">
                <a:ea typeface="MetricHPE" charset="0"/>
                <a:cs typeface="MetricHPE" charset="0"/>
              </a:defRPr>
            </a:lvl1pPr>
          </a:lstStyle>
          <a:p>
            <a:pPr marL="0" marR="0" lvl="0" indent="0" algn="ctr" defTabSz="914126" rtl="0" eaLnBrk="1" fontAlgn="auto" latinLnBrk="0" hangingPunct="1">
              <a:lnSpc>
                <a:spcPct val="8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etricHPE Light"/>
              </a:rPr>
              <a:t>Mission critical</a:t>
            </a:r>
          </a:p>
        </p:txBody>
      </p:sp>
      <p:sp>
        <p:nvSpPr>
          <p:cNvPr id="19" name="TextBox 18">
            <a:extLst>
              <a:ext uri="{FF2B5EF4-FFF2-40B4-BE49-F238E27FC236}">
                <a16:creationId xmlns:a16="http://schemas.microsoft.com/office/drawing/2014/main" id="{021A1BE4-67A7-464F-9C44-D21627BEC554}"/>
              </a:ext>
            </a:extLst>
          </p:cNvPr>
          <p:cNvSpPr txBox="1"/>
          <p:nvPr/>
        </p:nvSpPr>
        <p:spPr>
          <a:xfrm>
            <a:off x="3248317" y="4949504"/>
            <a:ext cx="1220927" cy="468000"/>
          </a:xfrm>
          <a:prstGeom prst="rect">
            <a:avLst/>
          </a:prstGeom>
          <a:ln>
            <a:noFill/>
          </a:ln>
        </p:spPr>
        <p:txBody>
          <a:bodyPr wrap="none" anchor="ctr">
            <a:noAutofit/>
          </a:bodyPr>
          <a:lstStyle>
            <a:defPPr>
              <a:defRPr lang="en-US"/>
            </a:defPPr>
            <a:lvl1pPr algn="ctr" defTabSz="914126">
              <a:lnSpc>
                <a:spcPct val="80000"/>
              </a:lnSpc>
              <a:defRPr sz="1400">
                <a:ea typeface="MetricHPE" charset="0"/>
                <a:cs typeface="MetricHPE" charset="0"/>
              </a:defRPr>
            </a:lvl1pPr>
          </a:lstStyle>
          <a:p>
            <a:pPr marL="0" marR="0" lvl="0" indent="0" algn="ctr" defTabSz="914126" rtl="0" eaLnBrk="1" fontAlgn="auto" latinLnBrk="0" hangingPunct="1">
              <a:lnSpc>
                <a:spcPct val="8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etricHPE Light"/>
              </a:rPr>
              <a:t>General purpose</a:t>
            </a:r>
          </a:p>
        </p:txBody>
      </p:sp>
      <p:sp>
        <p:nvSpPr>
          <p:cNvPr id="20" name="Rectangle 19">
            <a:extLst>
              <a:ext uri="{FF2B5EF4-FFF2-40B4-BE49-F238E27FC236}">
                <a16:creationId xmlns:a16="http://schemas.microsoft.com/office/drawing/2014/main" id="{E6687965-851F-4505-B211-F47E923D44E1}"/>
              </a:ext>
            </a:extLst>
          </p:cNvPr>
          <p:cNvSpPr/>
          <p:nvPr/>
        </p:nvSpPr>
        <p:spPr>
          <a:xfrm>
            <a:off x="4589802" y="4949504"/>
            <a:ext cx="1220927" cy="468000"/>
          </a:xfrm>
          <a:prstGeom prst="rect">
            <a:avLst/>
          </a:prstGeom>
          <a:ln>
            <a:noFill/>
          </a:ln>
        </p:spPr>
        <p:txBody>
          <a:bodyPr wrap="none" anchor="ctr">
            <a:noAutofit/>
          </a:bodyPr>
          <a:lstStyle/>
          <a:p>
            <a:pPr marL="0" marR="0" lvl="0" indent="0" algn="ctr" defTabSz="914126" rtl="0" eaLnBrk="1" fontAlgn="auto" latinLnBrk="0" hangingPunct="1">
              <a:lnSpc>
                <a:spcPct val="8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etricHPE Light"/>
                <a:ea typeface="MetricHPE" charset="0"/>
                <a:cs typeface="MetricHPE" charset="0"/>
              </a:rPr>
              <a:t>Secondary</a:t>
            </a:r>
          </a:p>
        </p:txBody>
      </p:sp>
      <p:sp>
        <p:nvSpPr>
          <p:cNvPr id="21" name="TextBox 20">
            <a:extLst>
              <a:ext uri="{FF2B5EF4-FFF2-40B4-BE49-F238E27FC236}">
                <a16:creationId xmlns:a16="http://schemas.microsoft.com/office/drawing/2014/main" id="{131F9955-2E18-45B8-8F04-24EFFB2409CE}"/>
              </a:ext>
            </a:extLst>
          </p:cNvPr>
          <p:cNvSpPr txBox="1"/>
          <p:nvPr/>
        </p:nvSpPr>
        <p:spPr>
          <a:xfrm>
            <a:off x="7246261" y="4953406"/>
            <a:ext cx="1220927" cy="468000"/>
          </a:xfrm>
          <a:prstGeom prst="rect">
            <a:avLst/>
          </a:prstGeom>
          <a:ln>
            <a:noFill/>
          </a:ln>
        </p:spPr>
        <p:txBody>
          <a:bodyPr wrap="none" anchor="ctr">
            <a:noAutofit/>
          </a:bodyPr>
          <a:lstStyle>
            <a:defPPr>
              <a:defRPr lang="en-US"/>
            </a:defPPr>
            <a:lvl1pPr algn="ctr" defTabSz="914126">
              <a:lnSpc>
                <a:spcPct val="80000"/>
              </a:lnSpc>
              <a:defRPr sz="1400">
                <a:ea typeface="MetricHPE" charset="0"/>
                <a:cs typeface="MetricHPE" charset="0"/>
              </a:defRPr>
            </a:lvl1pPr>
          </a:lstStyle>
          <a:p>
            <a:pPr marL="0" marR="0" lvl="0" indent="0" algn="ctr" defTabSz="914126" rtl="0" eaLnBrk="1" fontAlgn="auto" latinLnBrk="0" hangingPunct="1">
              <a:lnSpc>
                <a:spcPct val="8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etricHPE Light"/>
              </a:rPr>
              <a:t>Big data / AI</a:t>
            </a:r>
          </a:p>
        </p:txBody>
      </p:sp>
      <p:sp>
        <p:nvSpPr>
          <p:cNvPr id="22" name="TextBox 21">
            <a:extLst>
              <a:ext uri="{FF2B5EF4-FFF2-40B4-BE49-F238E27FC236}">
                <a16:creationId xmlns:a16="http://schemas.microsoft.com/office/drawing/2014/main" id="{17230303-81C5-47EA-B6A4-03BC1D8B358F}"/>
              </a:ext>
            </a:extLst>
          </p:cNvPr>
          <p:cNvSpPr txBox="1"/>
          <p:nvPr/>
        </p:nvSpPr>
        <p:spPr>
          <a:xfrm>
            <a:off x="5958637" y="4946889"/>
            <a:ext cx="1220927" cy="468000"/>
          </a:xfrm>
          <a:prstGeom prst="rect">
            <a:avLst/>
          </a:prstGeom>
          <a:ln>
            <a:noFill/>
          </a:ln>
        </p:spPr>
        <p:txBody>
          <a:bodyPr wrap="none" anchor="ctr">
            <a:noAutofit/>
          </a:bodyPr>
          <a:lstStyle>
            <a:defPPr>
              <a:defRPr lang="en-US"/>
            </a:defPPr>
            <a:lvl1pPr algn="ctr" defTabSz="914126">
              <a:lnSpc>
                <a:spcPct val="80000"/>
              </a:lnSpc>
              <a:defRPr sz="1400">
                <a:ea typeface="MetricHPE" charset="0"/>
                <a:cs typeface="MetricHPE" charset="0"/>
              </a:defRPr>
            </a:lvl1pPr>
          </a:lstStyle>
          <a:p>
            <a:pPr marL="0" marR="0" lvl="0" indent="0" algn="ctr" defTabSz="914126" rtl="0" eaLnBrk="1" fontAlgn="auto" latinLnBrk="0" hangingPunct="1">
              <a:lnSpc>
                <a:spcPct val="8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etricHPE Light"/>
              </a:rPr>
              <a:t>Edge </a:t>
            </a:r>
          </a:p>
        </p:txBody>
      </p:sp>
      <p:sp>
        <p:nvSpPr>
          <p:cNvPr id="23" name="TextBox 22">
            <a:extLst>
              <a:ext uri="{FF2B5EF4-FFF2-40B4-BE49-F238E27FC236}">
                <a16:creationId xmlns:a16="http://schemas.microsoft.com/office/drawing/2014/main" id="{B1CA0B83-9870-4CE6-A729-24BB51909D62}"/>
              </a:ext>
            </a:extLst>
          </p:cNvPr>
          <p:cNvSpPr txBox="1"/>
          <p:nvPr/>
        </p:nvSpPr>
        <p:spPr>
          <a:xfrm>
            <a:off x="8614258" y="4949504"/>
            <a:ext cx="1220927" cy="468000"/>
          </a:xfrm>
          <a:prstGeom prst="rect">
            <a:avLst/>
          </a:prstGeom>
          <a:ln>
            <a:noFill/>
          </a:ln>
        </p:spPr>
        <p:txBody>
          <a:bodyPr wrap="none" anchor="ctr">
            <a:noAutofit/>
          </a:bodyPr>
          <a:lstStyle>
            <a:defPPr>
              <a:defRPr lang="en-US"/>
            </a:defPPr>
            <a:lvl1pPr algn="ctr" defTabSz="914126">
              <a:lnSpc>
                <a:spcPct val="80000"/>
              </a:lnSpc>
              <a:defRPr sz="1400">
                <a:ea typeface="MetricHPE" charset="0"/>
                <a:cs typeface="MetricHPE" charset="0"/>
              </a:defRPr>
            </a:lvl1pPr>
          </a:lstStyle>
          <a:p>
            <a:pPr marL="0" marR="0" lvl="0" indent="0" algn="ctr" defTabSz="914126" rtl="0" eaLnBrk="1" fontAlgn="auto" latinLnBrk="0" hangingPunct="1">
              <a:lnSpc>
                <a:spcPct val="8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etricHPE Light"/>
              </a:rPr>
              <a:t>Cloud</a:t>
            </a:r>
          </a:p>
        </p:txBody>
      </p:sp>
      <p:sp>
        <p:nvSpPr>
          <p:cNvPr id="24" name="Rectangle 23">
            <a:extLst>
              <a:ext uri="{FF2B5EF4-FFF2-40B4-BE49-F238E27FC236}">
                <a16:creationId xmlns:a16="http://schemas.microsoft.com/office/drawing/2014/main" id="{8C680A1E-72D2-4B70-88F1-280A0024D16A}"/>
              </a:ext>
            </a:extLst>
          </p:cNvPr>
          <p:cNvSpPr/>
          <p:nvPr/>
        </p:nvSpPr>
        <p:spPr bwMode="ltGray">
          <a:xfrm>
            <a:off x="412461" y="1313996"/>
            <a:ext cx="1218642" cy="4230496"/>
          </a:xfrm>
          <a:prstGeom prst="rect">
            <a:avLst/>
          </a:prstGeom>
          <a:solidFill>
            <a:schemeClr val="tx1"/>
          </a:solidFill>
          <a:ln w="28575">
            <a:solidFill>
              <a:srgbClr val="00B08A"/>
            </a:solidFill>
          </a:ln>
        </p:spPr>
        <p:style>
          <a:lnRef idx="2">
            <a:schemeClr val="accent1">
              <a:shade val="50000"/>
            </a:schemeClr>
          </a:lnRef>
          <a:fillRef idx="1">
            <a:schemeClr val="accent1"/>
          </a:fillRef>
          <a:effectRef idx="0">
            <a:schemeClr val="accent1"/>
          </a:effectRef>
          <a:fontRef idx="minor">
            <a:schemeClr val="lt1"/>
          </a:fontRef>
        </p:style>
        <p:txBody>
          <a:bodyPr tIns="91416" bIns="91416"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MetricHPE Light"/>
                <a:ea typeface="MetricHPE" charset="0"/>
                <a:cs typeface="MetricHPE" charset="0"/>
                <a:sym typeface="MetricHPE" charset="0"/>
              </a:rPr>
              <a:t>AI-driven</a:t>
            </a: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MetricHPE Light"/>
                <a:ea typeface="MetricHPE" charset="0"/>
                <a:cs typeface="MetricHPE" charset="0"/>
                <a:sym typeface="MetricHPE" charset="0"/>
              </a:rPr>
              <a:t>Global</a:t>
            </a: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MetricHPE Light"/>
                <a:ea typeface="MetricHPE" charset="0"/>
                <a:cs typeface="MetricHPE" charset="0"/>
                <a:sym typeface="MetricHPE" charset="0"/>
              </a:rPr>
              <a:t>Intelligence</a:t>
            </a:r>
          </a:p>
        </p:txBody>
      </p:sp>
      <p:cxnSp>
        <p:nvCxnSpPr>
          <p:cNvPr id="147" name="Straight Connector 146">
            <a:extLst>
              <a:ext uri="{FF2B5EF4-FFF2-40B4-BE49-F238E27FC236}">
                <a16:creationId xmlns:a16="http://schemas.microsoft.com/office/drawing/2014/main" id="{F05EFE9E-8F13-4AFA-871B-F18CBC8F67AA}"/>
              </a:ext>
            </a:extLst>
          </p:cNvPr>
          <p:cNvCxnSpPr/>
          <p:nvPr/>
        </p:nvCxnSpPr>
        <p:spPr>
          <a:xfrm>
            <a:off x="3247281" y="1459359"/>
            <a:ext cx="0" cy="977141"/>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B3D48E6A-C3DC-431C-BD6F-B9DB6C71A805}"/>
              </a:ext>
            </a:extLst>
          </p:cNvPr>
          <p:cNvCxnSpPr/>
          <p:nvPr/>
        </p:nvCxnSpPr>
        <p:spPr>
          <a:xfrm>
            <a:off x="4920179" y="1459359"/>
            <a:ext cx="0" cy="977141"/>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D5276E6D-772B-430F-8D19-3D612C9E4A1E}"/>
              </a:ext>
            </a:extLst>
          </p:cNvPr>
          <p:cNvCxnSpPr/>
          <p:nvPr/>
        </p:nvCxnSpPr>
        <p:spPr>
          <a:xfrm>
            <a:off x="6593077" y="1459359"/>
            <a:ext cx="0" cy="977141"/>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455648AB-1E8F-4C81-8B50-33D0A95553F8}"/>
              </a:ext>
            </a:extLst>
          </p:cNvPr>
          <p:cNvCxnSpPr/>
          <p:nvPr/>
        </p:nvCxnSpPr>
        <p:spPr>
          <a:xfrm>
            <a:off x="8265975" y="1459359"/>
            <a:ext cx="0" cy="977141"/>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5C17CFAB-9C9D-4F29-BE88-F07E0108B53F}"/>
              </a:ext>
            </a:extLst>
          </p:cNvPr>
          <p:cNvCxnSpPr/>
          <p:nvPr/>
        </p:nvCxnSpPr>
        <p:spPr>
          <a:xfrm>
            <a:off x="3604273" y="2928182"/>
            <a:ext cx="0" cy="977141"/>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4F60CB0F-7852-47F1-A48D-04AD09BEC46A}"/>
              </a:ext>
            </a:extLst>
          </p:cNvPr>
          <p:cNvCxnSpPr/>
          <p:nvPr/>
        </p:nvCxnSpPr>
        <p:spPr>
          <a:xfrm>
            <a:off x="5780113" y="2928182"/>
            <a:ext cx="0" cy="977141"/>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F217DF90-7166-4BA4-A86A-4033276B9F0C}"/>
              </a:ext>
            </a:extLst>
          </p:cNvPr>
          <p:cNvCxnSpPr/>
          <p:nvPr/>
        </p:nvCxnSpPr>
        <p:spPr>
          <a:xfrm>
            <a:off x="7955953" y="2928182"/>
            <a:ext cx="0" cy="977141"/>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83B6E1CB-57E2-43F7-9980-DC53985EB4E6}"/>
              </a:ext>
            </a:extLst>
          </p:cNvPr>
          <p:cNvCxnSpPr/>
          <p:nvPr/>
        </p:nvCxnSpPr>
        <p:spPr>
          <a:xfrm>
            <a:off x="3188038" y="4421988"/>
            <a:ext cx="0" cy="977141"/>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7912E21B-E618-4200-A059-000BE0F2556B}"/>
              </a:ext>
            </a:extLst>
          </p:cNvPr>
          <p:cNvCxnSpPr/>
          <p:nvPr/>
        </p:nvCxnSpPr>
        <p:spPr>
          <a:xfrm>
            <a:off x="4529523" y="4421988"/>
            <a:ext cx="0" cy="977141"/>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FC6C0D1D-0386-4CF3-BC5C-CD13A50146EB}"/>
              </a:ext>
            </a:extLst>
          </p:cNvPr>
          <p:cNvCxnSpPr/>
          <p:nvPr/>
        </p:nvCxnSpPr>
        <p:spPr>
          <a:xfrm>
            <a:off x="5871008" y="4421988"/>
            <a:ext cx="0" cy="977141"/>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F047EA8A-C3F3-470A-B918-811C70A71272}"/>
              </a:ext>
            </a:extLst>
          </p:cNvPr>
          <p:cNvCxnSpPr/>
          <p:nvPr/>
        </p:nvCxnSpPr>
        <p:spPr>
          <a:xfrm>
            <a:off x="7212493" y="4421988"/>
            <a:ext cx="0" cy="977141"/>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1433B2CF-662E-4F2A-8837-4D82BA32A702}"/>
              </a:ext>
            </a:extLst>
          </p:cNvPr>
          <p:cNvCxnSpPr/>
          <p:nvPr/>
        </p:nvCxnSpPr>
        <p:spPr>
          <a:xfrm>
            <a:off x="8553978" y="4421988"/>
            <a:ext cx="0" cy="977141"/>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5" name="Rectangle 164">
            <a:extLst>
              <a:ext uri="{FF2B5EF4-FFF2-40B4-BE49-F238E27FC236}">
                <a16:creationId xmlns:a16="http://schemas.microsoft.com/office/drawing/2014/main" id="{9CE4C98F-9930-46E5-B9CF-2D683E7C8A13}"/>
              </a:ext>
            </a:extLst>
          </p:cNvPr>
          <p:cNvSpPr/>
          <p:nvPr/>
        </p:nvSpPr>
        <p:spPr bwMode="ltGray">
          <a:xfrm>
            <a:off x="5381101" y="5703737"/>
            <a:ext cx="1547027" cy="276999"/>
          </a:xfrm>
          <a:prstGeom prst="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white"/>
                </a:solidFill>
                <a:effectLst/>
                <a:uLnTx/>
                <a:uFillTx/>
                <a:latin typeface="MetricHPE" panose="020B0503030202060203" pitchFamily="34" charset="0"/>
                <a:ea typeface="+mn-ea"/>
                <a:cs typeface="+mn-cs"/>
              </a:rPr>
              <a:t> HPE GreenLake </a:t>
            </a:r>
            <a:endParaRPr kumimoji="0" lang="en-GB" b="1" i="0" u="none" strike="noStrike" kern="1200" cap="none" spc="0" normalizeH="0" baseline="0" noProof="0">
              <a:ln>
                <a:noFill/>
              </a:ln>
              <a:solidFill>
                <a:prstClr val="white"/>
              </a:solidFill>
              <a:effectLst/>
              <a:uLnTx/>
              <a:uFillTx/>
              <a:latin typeface="MetricHPE" panose="020B0503030202060203" pitchFamily="34" charset="0"/>
              <a:ea typeface="+mn-ea"/>
              <a:cs typeface="+mn-cs"/>
            </a:endParaRPr>
          </a:p>
        </p:txBody>
      </p:sp>
      <p:pic>
        <p:nvPicPr>
          <p:cNvPr id="167" name="Graphic 77">
            <a:extLst>
              <a:ext uri="{FF2B5EF4-FFF2-40B4-BE49-F238E27FC236}">
                <a16:creationId xmlns:a16="http://schemas.microsoft.com/office/drawing/2014/main" id="{F2ECE828-1F5A-4C0C-AB8C-A0E5FC4D371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13883" y="2311006"/>
            <a:ext cx="548536" cy="548534"/>
          </a:xfrm>
          <a:prstGeom prst="rect">
            <a:avLst/>
          </a:prstGeom>
        </p:spPr>
      </p:pic>
      <p:grpSp>
        <p:nvGrpSpPr>
          <p:cNvPr id="41" name="Group 40">
            <a:extLst>
              <a:ext uri="{FF2B5EF4-FFF2-40B4-BE49-F238E27FC236}">
                <a16:creationId xmlns:a16="http://schemas.microsoft.com/office/drawing/2014/main" id="{06053C4F-565A-412F-3005-4417D14BCF88}"/>
              </a:ext>
            </a:extLst>
          </p:cNvPr>
          <p:cNvGrpSpPr/>
          <p:nvPr/>
        </p:nvGrpSpPr>
        <p:grpSpPr>
          <a:xfrm>
            <a:off x="1906832" y="1523538"/>
            <a:ext cx="1008000" cy="934269"/>
            <a:chOff x="1906832" y="1523538"/>
            <a:chExt cx="1008000" cy="934269"/>
          </a:xfrm>
        </p:grpSpPr>
        <p:sp>
          <p:nvSpPr>
            <p:cNvPr id="29" name="Rectangle 28">
              <a:extLst>
                <a:ext uri="{FF2B5EF4-FFF2-40B4-BE49-F238E27FC236}">
                  <a16:creationId xmlns:a16="http://schemas.microsoft.com/office/drawing/2014/main" id="{DA2588FD-5EF9-4C8E-BD1F-D349565D6FB0}"/>
                </a:ext>
              </a:extLst>
            </p:cNvPr>
            <p:cNvSpPr/>
            <p:nvPr/>
          </p:nvSpPr>
          <p:spPr>
            <a:xfrm>
              <a:off x="1906832" y="1989807"/>
              <a:ext cx="1008000" cy="468000"/>
            </a:xfrm>
            <a:prstGeom prst="rect">
              <a:avLst/>
            </a:prstGeom>
            <a:ln>
              <a:noFill/>
            </a:ln>
          </p:spPr>
          <p:txBody>
            <a:bodyPr wrap="none" anchor="ctr">
              <a:noAutofit/>
            </a:bodyPr>
            <a:lstStyle/>
            <a:p>
              <a:pPr marL="0" marR="0" lvl="0" indent="0" algn="ctr" defTabSz="914126" rtl="0" eaLnBrk="1" fontAlgn="auto" latinLnBrk="0" hangingPunct="1">
                <a:lnSpc>
                  <a:spcPct val="8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etricHPE Light"/>
                  <a:ea typeface="MetricHPE" charset="0"/>
                  <a:cs typeface="MetricHPE" charset="0"/>
                  <a:sym typeface="MetricHPE" charset="0"/>
                </a:rPr>
                <a:t>Backup &amp; </a:t>
              </a:r>
            </a:p>
            <a:p>
              <a:pPr marL="0" marR="0" lvl="0" indent="0" algn="ctr" defTabSz="914126" rtl="0" eaLnBrk="1" fontAlgn="auto" latinLnBrk="0" hangingPunct="1">
                <a:lnSpc>
                  <a:spcPct val="8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etricHPE Light"/>
                  <a:ea typeface="MetricHPE" charset="0"/>
                  <a:cs typeface="MetricHPE" charset="0"/>
                  <a:sym typeface="MetricHPE" charset="0"/>
                </a:rPr>
                <a:t>Recovery </a:t>
              </a:r>
            </a:p>
          </p:txBody>
        </p:sp>
        <p:pic>
          <p:nvPicPr>
            <p:cNvPr id="170" name="Grafika 43">
              <a:extLst>
                <a:ext uri="{FF2B5EF4-FFF2-40B4-BE49-F238E27FC236}">
                  <a16:creationId xmlns:a16="http://schemas.microsoft.com/office/drawing/2014/main" id="{08221D22-7F58-4BE6-BE3A-0A2124E8135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32345" y="1523538"/>
              <a:ext cx="331640" cy="409673"/>
            </a:xfrm>
            <a:prstGeom prst="rect">
              <a:avLst/>
            </a:prstGeom>
          </p:spPr>
        </p:pic>
      </p:grpSp>
      <p:grpSp>
        <p:nvGrpSpPr>
          <p:cNvPr id="33" name="Group 32">
            <a:extLst>
              <a:ext uri="{FF2B5EF4-FFF2-40B4-BE49-F238E27FC236}">
                <a16:creationId xmlns:a16="http://schemas.microsoft.com/office/drawing/2014/main" id="{BB3C37D6-7830-0608-12C2-19583D7B0A05}"/>
              </a:ext>
            </a:extLst>
          </p:cNvPr>
          <p:cNvGrpSpPr/>
          <p:nvPr/>
        </p:nvGrpSpPr>
        <p:grpSpPr>
          <a:xfrm>
            <a:off x="8598427" y="1514821"/>
            <a:ext cx="1008000" cy="942986"/>
            <a:chOff x="8460776" y="1514821"/>
            <a:chExt cx="1008000" cy="942986"/>
          </a:xfrm>
        </p:grpSpPr>
        <p:sp>
          <p:nvSpPr>
            <p:cNvPr id="26" name="TextBox 21">
              <a:extLst>
                <a:ext uri="{FF2B5EF4-FFF2-40B4-BE49-F238E27FC236}">
                  <a16:creationId xmlns:a16="http://schemas.microsoft.com/office/drawing/2014/main" id="{33886067-0BDB-40F7-9A6C-49B005A35C03}"/>
                </a:ext>
              </a:extLst>
            </p:cNvPr>
            <p:cNvSpPr txBox="1"/>
            <p:nvPr/>
          </p:nvSpPr>
          <p:spPr>
            <a:xfrm>
              <a:off x="8460776" y="1989807"/>
              <a:ext cx="1008000" cy="468000"/>
            </a:xfrm>
            <a:prstGeom prst="rect">
              <a:avLst/>
            </a:prstGeom>
            <a:noFill/>
            <a:ln>
              <a:noFill/>
            </a:ln>
          </p:spPr>
          <p:txBody>
            <a:bodyPr wrap="none" lIns="0" tIns="0" rIns="0" bIns="0" rtlCol="0" anchor="ctr">
              <a:noAutofit/>
            </a:bodyPr>
            <a:lstStyle/>
            <a:p>
              <a:pPr marL="0" marR="0" lvl="0" indent="0" algn="ctr" defTabSz="914126"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etricHPE Light"/>
                  <a:ea typeface="+mn-ea"/>
                  <a:cs typeface="+mn-cs"/>
                </a:rPr>
                <a:t>Analytics</a:t>
              </a:r>
            </a:p>
          </p:txBody>
        </p:sp>
        <p:pic>
          <p:nvPicPr>
            <p:cNvPr id="177" name="Graphic 59">
              <a:extLst>
                <a:ext uri="{FF2B5EF4-FFF2-40B4-BE49-F238E27FC236}">
                  <a16:creationId xmlns:a16="http://schemas.microsoft.com/office/drawing/2014/main" id="{A23AA39C-44AB-4957-B0D6-32AFF64AF09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8852138" y="1514821"/>
              <a:ext cx="303415" cy="386164"/>
            </a:xfrm>
            <a:prstGeom prst="rect">
              <a:avLst/>
            </a:prstGeom>
          </p:spPr>
        </p:pic>
      </p:grpSp>
      <p:grpSp>
        <p:nvGrpSpPr>
          <p:cNvPr id="36" name="Group 35">
            <a:extLst>
              <a:ext uri="{FF2B5EF4-FFF2-40B4-BE49-F238E27FC236}">
                <a16:creationId xmlns:a16="http://schemas.microsoft.com/office/drawing/2014/main" id="{1D6318FB-8BB0-FBC0-14F2-67FFD3FF2FF2}"/>
              </a:ext>
            </a:extLst>
          </p:cNvPr>
          <p:cNvGrpSpPr/>
          <p:nvPr/>
        </p:nvGrpSpPr>
        <p:grpSpPr>
          <a:xfrm>
            <a:off x="6925526" y="1534950"/>
            <a:ext cx="1008000" cy="922857"/>
            <a:chOff x="6520400" y="1534950"/>
            <a:chExt cx="1008000" cy="922857"/>
          </a:xfrm>
        </p:grpSpPr>
        <p:sp>
          <p:nvSpPr>
            <p:cNvPr id="31" name="Rectangle 30">
              <a:extLst>
                <a:ext uri="{FF2B5EF4-FFF2-40B4-BE49-F238E27FC236}">
                  <a16:creationId xmlns:a16="http://schemas.microsoft.com/office/drawing/2014/main" id="{92A5C1BE-A617-48A3-884E-852C38CF021E}"/>
                </a:ext>
              </a:extLst>
            </p:cNvPr>
            <p:cNvSpPr/>
            <p:nvPr/>
          </p:nvSpPr>
          <p:spPr>
            <a:xfrm>
              <a:off x="6520400" y="1989807"/>
              <a:ext cx="1008000" cy="468000"/>
            </a:xfrm>
            <a:prstGeom prst="rect">
              <a:avLst/>
            </a:prstGeom>
            <a:ln>
              <a:noFill/>
            </a:ln>
          </p:spPr>
          <p:txBody>
            <a:bodyPr wrap="none" anchor="ctr">
              <a:noAutofit/>
            </a:bodyPr>
            <a:lstStyle/>
            <a:p>
              <a:pPr marL="0" marR="0" lvl="0" indent="0" algn="ctr" defTabSz="914126" rtl="0" eaLnBrk="1" fontAlgn="auto" latinLnBrk="0" hangingPunct="1">
                <a:lnSpc>
                  <a:spcPct val="8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etricHPE Light"/>
                  <a:ea typeface="MetricHPE" charset="0"/>
                  <a:cs typeface="MetricHPE" charset="0"/>
                  <a:sym typeface="MetricHPE" charset="0"/>
                </a:rPr>
                <a:t>Security &amp; </a:t>
              </a:r>
            </a:p>
            <a:p>
              <a:pPr marL="0" marR="0" lvl="0" indent="0" algn="ctr" defTabSz="914126" rtl="0" eaLnBrk="1" fontAlgn="auto" latinLnBrk="0" hangingPunct="1">
                <a:lnSpc>
                  <a:spcPct val="8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etricHPE Light"/>
                  <a:ea typeface="MetricHPE" charset="0"/>
                  <a:cs typeface="MetricHPE" charset="0"/>
                  <a:sym typeface="MetricHPE" charset="0"/>
                </a:rPr>
                <a:t>Compliance</a:t>
              </a:r>
            </a:p>
          </p:txBody>
        </p:sp>
        <p:pic>
          <p:nvPicPr>
            <p:cNvPr id="179" name="Picture 436">
              <a:extLst>
                <a:ext uri="{FF2B5EF4-FFF2-40B4-BE49-F238E27FC236}">
                  <a16:creationId xmlns:a16="http://schemas.microsoft.com/office/drawing/2014/main" id="{43B240C2-12E4-4A4A-BE14-2550482B8A1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6940940" y="1534950"/>
              <a:ext cx="284412" cy="345907"/>
            </a:xfrm>
            <a:prstGeom prst="rect">
              <a:avLst/>
            </a:prstGeom>
          </p:spPr>
        </p:pic>
      </p:grpSp>
      <p:grpSp>
        <p:nvGrpSpPr>
          <p:cNvPr id="43" name="Group 42">
            <a:extLst>
              <a:ext uri="{FF2B5EF4-FFF2-40B4-BE49-F238E27FC236}">
                <a16:creationId xmlns:a16="http://schemas.microsoft.com/office/drawing/2014/main" id="{2794E665-B5CC-3D86-F077-5621D88DF1D2}"/>
              </a:ext>
            </a:extLst>
          </p:cNvPr>
          <p:cNvGrpSpPr/>
          <p:nvPr/>
        </p:nvGrpSpPr>
        <p:grpSpPr>
          <a:xfrm>
            <a:off x="6364033" y="2993495"/>
            <a:ext cx="1008000" cy="917425"/>
            <a:chOff x="4663267" y="2993495"/>
            <a:chExt cx="1008000" cy="917425"/>
          </a:xfrm>
        </p:grpSpPr>
        <p:sp>
          <p:nvSpPr>
            <p:cNvPr id="16" name="Rectangle 15">
              <a:extLst>
                <a:ext uri="{FF2B5EF4-FFF2-40B4-BE49-F238E27FC236}">
                  <a16:creationId xmlns:a16="http://schemas.microsoft.com/office/drawing/2014/main" id="{F5981F83-C8E8-46A1-805A-788C030777BD}"/>
                </a:ext>
              </a:extLst>
            </p:cNvPr>
            <p:cNvSpPr/>
            <p:nvPr/>
          </p:nvSpPr>
          <p:spPr>
            <a:xfrm>
              <a:off x="4663267" y="3442920"/>
              <a:ext cx="1008000" cy="468000"/>
            </a:xfrm>
            <a:prstGeom prst="rect">
              <a:avLst/>
            </a:prstGeom>
            <a:ln>
              <a:noFill/>
            </a:ln>
          </p:spPr>
          <p:txBody>
            <a:bodyPr wrap="none" anchor="ctr">
              <a:noAutofit/>
            </a:bodyPr>
            <a:lstStyle/>
            <a:p>
              <a:pPr marL="0" marR="0" lvl="0" indent="0" algn="ctr" defTabSz="914126" rtl="0" eaLnBrk="1" fontAlgn="auto" latinLnBrk="0" hangingPunct="1">
                <a:lnSpc>
                  <a:spcPct val="8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etricHPE Light"/>
                  <a:ea typeface="MetricHPE" charset="0"/>
                  <a:cs typeface="MetricHPE" charset="0"/>
                  <a:sym typeface="MetricHPE" charset="0"/>
                </a:rPr>
                <a:t>Policy </a:t>
              </a:r>
            </a:p>
            <a:p>
              <a:pPr marL="0" marR="0" lvl="0" indent="0" algn="ctr" defTabSz="914126" rtl="0" eaLnBrk="1" fontAlgn="auto" latinLnBrk="0" hangingPunct="1">
                <a:lnSpc>
                  <a:spcPct val="8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etricHPE Light"/>
                  <a:ea typeface="MetricHPE" charset="0"/>
                  <a:cs typeface="MetricHPE" charset="0"/>
                  <a:sym typeface="MetricHPE" charset="0"/>
                </a:rPr>
                <a:t>Manager</a:t>
              </a:r>
            </a:p>
          </p:txBody>
        </p:sp>
        <p:pic>
          <p:nvPicPr>
            <p:cNvPr id="193" name="Picture 469">
              <a:extLst>
                <a:ext uri="{FF2B5EF4-FFF2-40B4-BE49-F238E27FC236}">
                  <a16:creationId xmlns:a16="http://schemas.microsoft.com/office/drawing/2014/main" id="{4F49992F-9E76-4472-9F16-89AD0FB3BD6D}"/>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5022840" y="2993495"/>
              <a:ext cx="310896" cy="384048"/>
            </a:xfrm>
            <a:prstGeom prst="rect">
              <a:avLst/>
            </a:prstGeom>
          </p:spPr>
        </p:pic>
      </p:grpSp>
      <p:grpSp>
        <p:nvGrpSpPr>
          <p:cNvPr id="44" name="Group 43">
            <a:extLst>
              <a:ext uri="{FF2B5EF4-FFF2-40B4-BE49-F238E27FC236}">
                <a16:creationId xmlns:a16="http://schemas.microsoft.com/office/drawing/2014/main" id="{E8361625-FD2B-8995-D7A0-F0A62511A963}"/>
              </a:ext>
            </a:extLst>
          </p:cNvPr>
          <p:cNvGrpSpPr/>
          <p:nvPr/>
        </p:nvGrpSpPr>
        <p:grpSpPr>
          <a:xfrm>
            <a:off x="4188193" y="2986671"/>
            <a:ext cx="1008000" cy="924249"/>
            <a:chOff x="3509875" y="2986671"/>
            <a:chExt cx="1008000" cy="924249"/>
          </a:xfrm>
        </p:grpSpPr>
        <p:sp>
          <p:nvSpPr>
            <p:cNvPr id="17" name="Rectangle 16">
              <a:extLst>
                <a:ext uri="{FF2B5EF4-FFF2-40B4-BE49-F238E27FC236}">
                  <a16:creationId xmlns:a16="http://schemas.microsoft.com/office/drawing/2014/main" id="{410861D1-C20A-43D0-9F01-2B8C909D6B93}"/>
                </a:ext>
              </a:extLst>
            </p:cNvPr>
            <p:cNvSpPr/>
            <p:nvPr/>
          </p:nvSpPr>
          <p:spPr>
            <a:xfrm>
              <a:off x="3509875" y="3442920"/>
              <a:ext cx="1008000" cy="468000"/>
            </a:xfrm>
            <a:prstGeom prst="rect">
              <a:avLst/>
            </a:prstGeom>
            <a:ln>
              <a:noFill/>
            </a:ln>
          </p:spPr>
          <p:txBody>
            <a:bodyPr wrap="none" anchor="ctr">
              <a:noAutofit/>
            </a:bodyPr>
            <a:lstStyle/>
            <a:p>
              <a:pPr marL="0" marR="0" lvl="0" indent="0" algn="ctr" defTabSz="914126" rtl="0" eaLnBrk="1" fontAlgn="auto" latinLnBrk="0" hangingPunct="1">
                <a:lnSpc>
                  <a:spcPct val="8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etricHPE Light"/>
                  <a:ea typeface="MetricHPE" charset="0"/>
                  <a:cs typeface="MetricHPE" charset="0"/>
                  <a:sym typeface="MetricHPE" charset="0"/>
                </a:rPr>
                <a:t>Block </a:t>
              </a:r>
            </a:p>
            <a:p>
              <a:pPr marL="0" marR="0" lvl="0" indent="0" algn="ctr" defTabSz="914126" rtl="0" eaLnBrk="1" fontAlgn="auto" latinLnBrk="0" hangingPunct="1">
                <a:lnSpc>
                  <a:spcPct val="8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etricHPE Light"/>
                  <a:ea typeface="MetricHPE" charset="0"/>
                  <a:cs typeface="MetricHPE" charset="0"/>
                  <a:sym typeface="MetricHPE" charset="0"/>
                </a:rPr>
                <a:t>Storage</a:t>
              </a:r>
            </a:p>
          </p:txBody>
        </p:sp>
        <p:pic>
          <p:nvPicPr>
            <p:cNvPr id="194" name="Picture 472">
              <a:extLst>
                <a:ext uri="{FF2B5EF4-FFF2-40B4-BE49-F238E27FC236}">
                  <a16:creationId xmlns:a16="http://schemas.microsoft.com/office/drawing/2014/main" id="{EACB6D40-FC8C-4851-B275-5792DC3526AC}"/>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3814271" y="2986671"/>
              <a:ext cx="347472" cy="384048"/>
            </a:xfrm>
            <a:prstGeom prst="rect">
              <a:avLst/>
            </a:prstGeom>
          </p:spPr>
        </p:pic>
      </p:grpSp>
      <p:grpSp>
        <p:nvGrpSpPr>
          <p:cNvPr id="45" name="Group 44">
            <a:extLst>
              <a:ext uri="{FF2B5EF4-FFF2-40B4-BE49-F238E27FC236}">
                <a16:creationId xmlns:a16="http://schemas.microsoft.com/office/drawing/2014/main" id="{00707FD5-87A5-53FF-A02B-8C8FCD44AF99}"/>
              </a:ext>
            </a:extLst>
          </p:cNvPr>
          <p:cNvGrpSpPr/>
          <p:nvPr/>
        </p:nvGrpSpPr>
        <p:grpSpPr>
          <a:xfrm>
            <a:off x="2376147" y="2988671"/>
            <a:ext cx="1008000" cy="922249"/>
            <a:chOff x="2356483" y="2988671"/>
            <a:chExt cx="1008000" cy="922249"/>
          </a:xfrm>
        </p:grpSpPr>
        <p:sp>
          <p:nvSpPr>
            <p:cNvPr id="13" name="Rectangle 12">
              <a:extLst>
                <a:ext uri="{FF2B5EF4-FFF2-40B4-BE49-F238E27FC236}">
                  <a16:creationId xmlns:a16="http://schemas.microsoft.com/office/drawing/2014/main" id="{EC059259-33DE-4200-86A5-A0D8244A95CD}"/>
                </a:ext>
              </a:extLst>
            </p:cNvPr>
            <p:cNvSpPr/>
            <p:nvPr/>
          </p:nvSpPr>
          <p:spPr>
            <a:xfrm>
              <a:off x="2356483" y="3442920"/>
              <a:ext cx="1008000" cy="468000"/>
            </a:xfrm>
            <a:prstGeom prst="rect">
              <a:avLst/>
            </a:prstGeom>
            <a:ln>
              <a:noFill/>
            </a:ln>
          </p:spPr>
          <p:txBody>
            <a:bodyPr wrap="none" anchor="ctr">
              <a:noAutofit/>
            </a:bodyPr>
            <a:lstStyle/>
            <a:p>
              <a:pPr marL="0" marR="0" lvl="0" indent="0" algn="ctr" defTabSz="914126" rtl="0" eaLnBrk="1" fontAlgn="auto" latinLnBrk="0" hangingPunct="1">
                <a:lnSpc>
                  <a:spcPct val="8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etricHPE Light"/>
                  <a:ea typeface="MetricHPE" charset="0"/>
                  <a:cs typeface="MetricHPE" charset="0"/>
                  <a:sym typeface="MetricHPE" charset="0"/>
                </a:rPr>
                <a:t>HCI</a:t>
              </a:r>
            </a:p>
          </p:txBody>
        </p:sp>
        <p:pic>
          <p:nvPicPr>
            <p:cNvPr id="196" name="Grafika 36">
              <a:extLst>
                <a:ext uri="{FF2B5EF4-FFF2-40B4-BE49-F238E27FC236}">
                  <a16:creationId xmlns:a16="http://schemas.microsoft.com/office/drawing/2014/main" id="{A1CE8E8B-8CBE-4B69-A3FB-95B87FBDA59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614929" y="2988671"/>
              <a:ext cx="532067" cy="380048"/>
            </a:xfrm>
            <a:prstGeom prst="rect">
              <a:avLst/>
            </a:prstGeom>
          </p:spPr>
        </p:pic>
      </p:grpSp>
      <p:pic>
        <p:nvPicPr>
          <p:cNvPr id="197" name="Grafika 44">
            <a:extLst>
              <a:ext uri="{FF2B5EF4-FFF2-40B4-BE49-F238E27FC236}">
                <a16:creationId xmlns:a16="http://schemas.microsoft.com/office/drawing/2014/main" id="{44CE88A7-2F8B-4EAE-AC65-183161BA857D}"/>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3626326" y="4468553"/>
            <a:ext cx="456057" cy="456057"/>
          </a:xfrm>
          <a:prstGeom prst="rect">
            <a:avLst/>
          </a:prstGeom>
        </p:spPr>
      </p:pic>
      <p:pic>
        <p:nvPicPr>
          <p:cNvPr id="198" name="Grafika 46">
            <a:extLst>
              <a:ext uri="{FF2B5EF4-FFF2-40B4-BE49-F238E27FC236}">
                <a16:creationId xmlns:a16="http://schemas.microsoft.com/office/drawing/2014/main" id="{5539AF6C-42E4-47EC-AD56-3A889789653F}"/>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6362995" y="4479464"/>
            <a:ext cx="411380" cy="434235"/>
          </a:xfrm>
          <a:prstGeom prst="rect">
            <a:avLst/>
          </a:prstGeom>
        </p:spPr>
      </p:pic>
      <p:pic>
        <p:nvPicPr>
          <p:cNvPr id="199" name="Grafika 54">
            <a:extLst>
              <a:ext uri="{FF2B5EF4-FFF2-40B4-BE49-F238E27FC236}">
                <a16:creationId xmlns:a16="http://schemas.microsoft.com/office/drawing/2014/main" id="{6320D8B0-1DBA-4987-84D5-AA75B0AAD358}"/>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2299883" y="4468553"/>
            <a:ext cx="423481" cy="456057"/>
          </a:xfrm>
          <a:prstGeom prst="rect">
            <a:avLst/>
          </a:prstGeom>
        </p:spPr>
      </p:pic>
      <p:pic>
        <p:nvPicPr>
          <p:cNvPr id="200" name="Grafika 30">
            <a:extLst>
              <a:ext uri="{FF2B5EF4-FFF2-40B4-BE49-F238E27FC236}">
                <a16:creationId xmlns:a16="http://schemas.microsoft.com/office/drawing/2014/main" id="{FA36762C-C147-49A1-8101-8E3649386F40}"/>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7548325" y="4499852"/>
            <a:ext cx="482516" cy="448050"/>
          </a:xfrm>
          <a:prstGeom prst="rect">
            <a:avLst/>
          </a:prstGeom>
        </p:spPr>
      </p:pic>
      <p:pic>
        <p:nvPicPr>
          <p:cNvPr id="201" name="Grafika 47">
            <a:extLst>
              <a:ext uri="{FF2B5EF4-FFF2-40B4-BE49-F238E27FC236}">
                <a16:creationId xmlns:a16="http://schemas.microsoft.com/office/drawing/2014/main" id="{59B9FB61-963B-40B1-9E5C-1BE776142121}"/>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8968672" y="4474887"/>
            <a:ext cx="532067" cy="443389"/>
          </a:xfrm>
          <a:prstGeom prst="rect">
            <a:avLst/>
          </a:prstGeom>
        </p:spPr>
      </p:pic>
      <p:pic>
        <p:nvPicPr>
          <p:cNvPr id="202" name="Grafika 47">
            <a:extLst>
              <a:ext uri="{FF2B5EF4-FFF2-40B4-BE49-F238E27FC236}">
                <a16:creationId xmlns:a16="http://schemas.microsoft.com/office/drawing/2014/main" id="{6778301C-E2A8-42A9-A472-B48CAA6728CF}"/>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5000060" y="4472556"/>
            <a:ext cx="358441" cy="448051"/>
          </a:xfrm>
          <a:prstGeom prst="rect">
            <a:avLst/>
          </a:prstGeom>
        </p:spPr>
      </p:pic>
      <p:grpSp>
        <p:nvGrpSpPr>
          <p:cNvPr id="42" name="Group 41">
            <a:extLst>
              <a:ext uri="{FF2B5EF4-FFF2-40B4-BE49-F238E27FC236}">
                <a16:creationId xmlns:a16="http://schemas.microsoft.com/office/drawing/2014/main" id="{7D519FA3-F497-588F-EEF6-7FC6010BB281}"/>
              </a:ext>
            </a:extLst>
          </p:cNvPr>
          <p:cNvGrpSpPr/>
          <p:nvPr/>
        </p:nvGrpSpPr>
        <p:grpSpPr>
          <a:xfrm>
            <a:off x="8579203" y="2990015"/>
            <a:ext cx="1008000" cy="920905"/>
            <a:chOff x="8539873" y="2990015"/>
            <a:chExt cx="1008000" cy="920905"/>
          </a:xfrm>
        </p:grpSpPr>
        <p:sp>
          <p:nvSpPr>
            <p:cNvPr id="15" name="Rectangle 14">
              <a:extLst>
                <a:ext uri="{FF2B5EF4-FFF2-40B4-BE49-F238E27FC236}">
                  <a16:creationId xmlns:a16="http://schemas.microsoft.com/office/drawing/2014/main" id="{DA0E7985-2659-4F29-81B3-BC9EED86DF6A}"/>
                </a:ext>
              </a:extLst>
            </p:cNvPr>
            <p:cNvSpPr/>
            <p:nvPr/>
          </p:nvSpPr>
          <p:spPr>
            <a:xfrm>
              <a:off x="8539873" y="3442920"/>
              <a:ext cx="1008000" cy="468000"/>
            </a:xfrm>
            <a:prstGeom prst="rect">
              <a:avLst/>
            </a:prstGeom>
            <a:ln>
              <a:noFill/>
            </a:ln>
          </p:spPr>
          <p:txBody>
            <a:bodyPr wrap="none" anchor="ctr">
              <a:noAutofit/>
            </a:bodyPr>
            <a:lstStyle/>
            <a:p>
              <a:pPr marL="0" marR="0" lvl="0" indent="0" algn="ctr" defTabSz="914126" rtl="0" eaLnBrk="1" fontAlgn="auto" latinLnBrk="0" hangingPunct="1">
                <a:lnSpc>
                  <a:spcPct val="8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etricHPE Light"/>
                  <a:ea typeface="MetricHPE" charset="0"/>
                  <a:cs typeface="MetricHPE" charset="0"/>
                  <a:sym typeface="MetricHPE" charset="0"/>
                </a:rPr>
                <a:t>Object Service</a:t>
              </a:r>
            </a:p>
          </p:txBody>
        </p:sp>
        <p:pic>
          <p:nvPicPr>
            <p:cNvPr id="205" name="Grafika 51">
              <a:extLst>
                <a:ext uri="{FF2B5EF4-FFF2-40B4-BE49-F238E27FC236}">
                  <a16:creationId xmlns:a16="http://schemas.microsoft.com/office/drawing/2014/main" id="{FE6ADD26-EC57-4410-8C04-98146335DC12}"/>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8817101" y="2990015"/>
              <a:ext cx="484730" cy="473190"/>
            </a:xfrm>
            <a:prstGeom prst="rect">
              <a:avLst/>
            </a:prstGeom>
          </p:spPr>
        </p:pic>
      </p:grpSp>
      <p:grpSp>
        <p:nvGrpSpPr>
          <p:cNvPr id="40" name="Group 39">
            <a:extLst>
              <a:ext uri="{FF2B5EF4-FFF2-40B4-BE49-F238E27FC236}">
                <a16:creationId xmlns:a16="http://schemas.microsoft.com/office/drawing/2014/main" id="{72025E2C-04C4-9BB5-D4A1-2989A2FD5F89}"/>
              </a:ext>
            </a:extLst>
          </p:cNvPr>
          <p:cNvGrpSpPr/>
          <p:nvPr/>
        </p:nvGrpSpPr>
        <p:grpSpPr>
          <a:xfrm>
            <a:off x="3579730" y="1515980"/>
            <a:ext cx="1008000" cy="941827"/>
            <a:chOff x="3060224" y="1515980"/>
            <a:chExt cx="1008000" cy="941827"/>
          </a:xfrm>
        </p:grpSpPr>
        <p:sp>
          <p:nvSpPr>
            <p:cNvPr id="30" name="Rectangle 29">
              <a:extLst>
                <a:ext uri="{FF2B5EF4-FFF2-40B4-BE49-F238E27FC236}">
                  <a16:creationId xmlns:a16="http://schemas.microsoft.com/office/drawing/2014/main" id="{5FC25CD7-D607-4F7E-9002-B256C24AB113}"/>
                </a:ext>
              </a:extLst>
            </p:cNvPr>
            <p:cNvSpPr/>
            <p:nvPr/>
          </p:nvSpPr>
          <p:spPr>
            <a:xfrm>
              <a:off x="3060224" y="1989807"/>
              <a:ext cx="1008000" cy="468000"/>
            </a:xfrm>
            <a:prstGeom prst="rect">
              <a:avLst/>
            </a:prstGeom>
            <a:ln>
              <a:noFill/>
            </a:ln>
          </p:spPr>
          <p:txBody>
            <a:bodyPr wrap="none" anchor="ctr">
              <a:noAutofit/>
            </a:bodyPr>
            <a:lstStyle/>
            <a:p>
              <a:pPr marL="0" marR="0" lvl="0" indent="0" algn="ctr" defTabSz="914126" rtl="0" eaLnBrk="1" fontAlgn="auto" latinLnBrk="0" hangingPunct="1">
                <a:lnSpc>
                  <a:spcPct val="8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etricHPE Light"/>
                  <a:ea typeface="MetricHPE" charset="0"/>
                  <a:cs typeface="MetricHPE" charset="0"/>
                  <a:sym typeface="MetricHPE" charset="0"/>
                </a:rPr>
                <a:t>Disaster </a:t>
              </a:r>
            </a:p>
            <a:p>
              <a:pPr marL="0" marR="0" lvl="0" indent="0" algn="ctr" defTabSz="914126" rtl="0" eaLnBrk="1" fontAlgn="auto" latinLnBrk="0" hangingPunct="1">
                <a:lnSpc>
                  <a:spcPct val="8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etricHPE Light"/>
                  <a:ea typeface="MetricHPE" charset="0"/>
                  <a:cs typeface="MetricHPE" charset="0"/>
                  <a:sym typeface="MetricHPE" charset="0"/>
                </a:rPr>
                <a:t>Recovery </a:t>
              </a:r>
            </a:p>
          </p:txBody>
        </p:sp>
        <p:pic>
          <p:nvPicPr>
            <p:cNvPr id="72" name="Grafika 54">
              <a:extLst>
                <a:ext uri="{FF2B5EF4-FFF2-40B4-BE49-F238E27FC236}">
                  <a16:creationId xmlns:a16="http://schemas.microsoft.com/office/drawing/2014/main" id="{EFC78D78-0F12-4233-8407-67A41851A518}"/>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3332583" y="1515980"/>
              <a:ext cx="475476" cy="475476"/>
            </a:xfrm>
            <a:prstGeom prst="rect">
              <a:avLst/>
            </a:prstGeom>
          </p:spPr>
        </p:pic>
      </p:grpSp>
      <p:grpSp>
        <p:nvGrpSpPr>
          <p:cNvPr id="39" name="Group 38">
            <a:extLst>
              <a:ext uri="{FF2B5EF4-FFF2-40B4-BE49-F238E27FC236}">
                <a16:creationId xmlns:a16="http://schemas.microsoft.com/office/drawing/2014/main" id="{2D1FCC3E-3C11-EB0B-A529-198A08D779CB}"/>
              </a:ext>
            </a:extLst>
          </p:cNvPr>
          <p:cNvGrpSpPr/>
          <p:nvPr/>
        </p:nvGrpSpPr>
        <p:grpSpPr>
          <a:xfrm>
            <a:off x="5252628" y="1575893"/>
            <a:ext cx="1008000" cy="881914"/>
            <a:chOff x="4213616" y="1575893"/>
            <a:chExt cx="1008000" cy="881914"/>
          </a:xfrm>
        </p:grpSpPr>
        <p:sp>
          <p:nvSpPr>
            <p:cNvPr id="27" name="Rectangle 26">
              <a:extLst>
                <a:ext uri="{FF2B5EF4-FFF2-40B4-BE49-F238E27FC236}">
                  <a16:creationId xmlns:a16="http://schemas.microsoft.com/office/drawing/2014/main" id="{4703AE2A-D519-4246-9A21-CF9975F4F0B2}"/>
                </a:ext>
              </a:extLst>
            </p:cNvPr>
            <p:cNvSpPr/>
            <p:nvPr/>
          </p:nvSpPr>
          <p:spPr>
            <a:xfrm>
              <a:off x="4213616" y="1989807"/>
              <a:ext cx="1008000" cy="468000"/>
            </a:xfrm>
            <a:prstGeom prst="rect">
              <a:avLst/>
            </a:prstGeom>
            <a:ln>
              <a:noFill/>
            </a:ln>
          </p:spPr>
          <p:txBody>
            <a:bodyPr wrap="none" anchor="ctr">
              <a:noAutofit/>
            </a:bodyPr>
            <a:lstStyle/>
            <a:p>
              <a:pPr marL="0" marR="0" lvl="0" indent="0" algn="ctr" defTabSz="914126" rtl="0" eaLnBrk="1" fontAlgn="auto" latinLnBrk="0" hangingPunct="1">
                <a:lnSpc>
                  <a:spcPct val="8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etricHPE Light"/>
                  <a:ea typeface="MetricHPE" charset="0"/>
                  <a:cs typeface="MetricHPE" charset="0"/>
                  <a:sym typeface="MetricHPE" charset="0"/>
                </a:rPr>
                <a:t>Copy Data</a:t>
              </a:r>
            </a:p>
            <a:p>
              <a:pPr marL="0" marR="0" lvl="0" indent="0" algn="ctr" defTabSz="914126" rtl="0" eaLnBrk="1" fontAlgn="auto" latinLnBrk="0" hangingPunct="1">
                <a:lnSpc>
                  <a:spcPct val="8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etricHPE Light"/>
                  <a:ea typeface="MetricHPE" charset="0"/>
                  <a:cs typeface="MetricHPE" charset="0"/>
                  <a:sym typeface="MetricHPE" charset="0"/>
                </a:rPr>
                <a:t>Management</a:t>
              </a:r>
            </a:p>
          </p:txBody>
        </p:sp>
        <p:pic>
          <p:nvPicPr>
            <p:cNvPr id="38" name="Picture 436">
              <a:extLst>
                <a:ext uri="{FF2B5EF4-FFF2-40B4-BE49-F238E27FC236}">
                  <a16:creationId xmlns:a16="http://schemas.microsoft.com/office/drawing/2014/main" id="{5ECC8C9F-5DC9-8044-6F32-DCE17AB18A68}"/>
                </a:ext>
              </a:extLst>
            </p:cNvPr>
            <p:cNvPicPr>
              <a:picLocks noChangeAspect="1"/>
            </p:cNvPicPr>
            <p:nvPr/>
          </p:nvPicPr>
          <p:blipFill>
            <a:blip r:embed="rId33" cstate="print">
              <a:extLst>
                <a:ext uri="{28A0092B-C50C-407E-A947-70E740481C1C}">
                  <a14:useLocalDpi xmlns:a14="http://schemas.microsoft.com/office/drawing/2010/main" val="0"/>
                </a:ext>
                <a:ext uri="{96DAC541-7B7A-43D3-8B79-37D633B846F1}">
                  <asvg:svgBlip xmlns:asvg="http://schemas.microsoft.com/office/drawing/2016/SVG/main" r:embed="rId34"/>
                </a:ext>
              </a:extLst>
            </a:blip>
            <a:srcRect/>
            <a:stretch/>
          </p:blipFill>
          <p:spPr>
            <a:xfrm>
              <a:off x="4571747" y="1575893"/>
              <a:ext cx="345907" cy="345907"/>
            </a:xfrm>
            <a:prstGeom prst="rect">
              <a:avLst/>
            </a:prstGeom>
          </p:spPr>
        </p:pic>
      </p:grpSp>
    </p:spTree>
    <p:extLst>
      <p:ext uri="{BB962C8B-B14F-4D97-AF65-F5344CB8AC3E}">
        <p14:creationId xmlns:p14="http://schemas.microsoft.com/office/powerpoint/2010/main" val="1533753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HPE Standard 16x9 Black Template">
  <a:themeElements>
    <a:clrScheme name="HPE">
      <a:dk1>
        <a:sysClr val="windowText" lastClr="000000"/>
      </a:dk1>
      <a:lt1>
        <a:sysClr val="window" lastClr="FFFFFF"/>
      </a:lt1>
      <a:dk2>
        <a:srgbClr val="C6C6C2"/>
      </a:dk2>
      <a:lt2>
        <a:srgbClr val="787871"/>
      </a:lt2>
      <a:accent1>
        <a:srgbClr val="0D5265"/>
      </a:accent1>
      <a:accent2>
        <a:srgbClr val="7FF9E2"/>
      </a:accent2>
      <a:accent3>
        <a:srgbClr val="7630EA"/>
      </a:accent3>
      <a:accent4>
        <a:srgbClr val="C140FF"/>
      </a:accent4>
      <a:accent5>
        <a:srgbClr val="FF8300"/>
      </a:accent5>
      <a:accent6>
        <a:srgbClr val="FEC901"/>
      </a:accent6>
      <a:hlink>
        <a:srgbClr val="FFFFFF"/>
      </a:hlink>
      <a:folHlink>
        <a:srgbClr val="FFFFFF"/>
      </a:folHlink>
    </a:clrScheme>
    <a:fontScheme name="HPE">
      <a:majorFont>
        <a:latin typeface="MetricHPE"/>
        <a:ea typeface=""/>
        <a:cs typeface=""/>
      </a:majorFont>
      <a:minorFont>
        <a:latin typeface="MetricH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noFill/>
        <a:ln w="57150">
          <a:solidFill>
            <a:schemeClr val="accent1"/>
          </a:solidFill>
        </a:ln>
      </a:spPr>
      <a:bodyPr tIns="91440" bIns="91440" rtlCol="0" anchor="ctr"/>
      <a:lstStyle>
        <a:defPPr algn="ctr">
          <a:defRPr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571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ln w="57150">
          <a:noFill/>
          <a:miter lim="800000"/>
        </a:ln>
      </a:spPr>
      <a:bodyPr wrap="square" lIns="91440" tIns="91440" rIns="91440" bIns="91440" rtlCol="0" anchor="ctr" anchorCtr="0">
        <a:noAutofit/>
      </a:bodyPr>
      <a:lstStyle>
        <a:defPPr algn="ctr">
          <a:lnSpc>
            <a:spcPct val="90000"/>
          </a:lnSpc>
          <a:spcBef>
            <a:spcPts val="400"/>
          </a:spcBef>
          <a:defRPr dirty="0" err="1" smtClean="0">
            <a:solidFill>
              <a:schemeClr val="bg1"/>
            </a:solidFill>
          </a:defRPr>
        </a:defPPr>
      </a:lstStyle>
    </a:txDef>
  </a:objectDefaults>
  <a:extraClrSchemeLst/>
  <a:custClrLst>
    <a:custClr name="HPE Green">
      <a:srgbClr val="01A982"/>
    </a:custClr>
    <a:custClr name="Medium Blue">
      <a:srgbClr val="32DAC8"/>
    </a:custClr>
    <a:custClr name="Light Gray">
      <a:srgbClr val="C6C9CA"/>
    </a:custClr>
    <a:custClr name="Dark Gray">
      <a:srgbClr val="808285"/>
    </a:custClr>
  </a:custClrLst>
  <a:extLst>
    <a:ext uri="{05A4C25C-085E-4340-85A3-A5531E510DB2}">
      <thm15:themeFamily xmlns:thm15="http://schemas.microsoft.com/office/thememl/2012/main" name="HPE Standard 16x9 Black Template" id="{9DBD7862-9846-4DCD-9492-1F928BC2E086}" vid="{AE87438B-5D91-4D46-A672-54198E25B63E}"/>
    </a:ext>
  </a:extLst>
</a:theme>
</file>

<file path=ppt/theme/theme2.xml><?xml version="1.0" encoding="utf-8"?>
<a:theme xmlns:a="http://schemas.openxmlformats.org/drawingml/2006/main" name="1_HPE Standard 16x9 Black Template">
  <a:themeElements>
    <a:clrScheme name="HPE Spring 2019">
      <a:dk1>
        <a:sysClr val="windowText" lastClr="000000"/>
      </a:dk1>
      <a:lt1>
        <a:sysClr val="window" lastClr="FFFFFF"/>
      </a:lt1>
      <a:dk2>
        <a:srgbClr val="C6C6C2"/>
      </a:dk2>
      <a:lt2>
        <a:srgbClr val="787871"/>
      </a:lt2>
      <a:accent1>
        <a:srgbClr val="0D5265"/>
      </a:accent1>
      <a:accent2>
        <a:srgbClr val="7FF9E2"/>
      </a:accent2>
      <a:accent3>
        <a:srgbClr val="7630EA"/>
      </a:accent3>
      <a:accent4>
        <a:srgbClr val="C140FF"/>
      </a:accent4>
      <a:accent5>
        <a:srgbClr val="FF8300"/>
      </a:accent5>
      <a:accent6>
        <a:srgbClr val="FEC901"/>
      </a:accent6>
      <a:hlink>
        <a:srgbClr val="01A982"/>
      </a:hlink>
      <a:folHlink>
        <a:srgbClr val="01A982"/>
      </a:folHlink>
    </a:clrScheme>
    <a:fontScheme name="HPE">
      <a:majorFont>
        <a:latin typeface="MetricHPE Black"/>
        <a:ea typeface=""/>
        <a:cs typeface=""/>
      </a:majorFont>
      <a:minorFont>
        <a:latin typeface="MetricH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noFill/>
        <a:ln w="57150">
          <a:solidFill>
            <a:schemeClr val="accent1"/>
          </a:solidFill>
        </a:ln>
      </a:spPr>
      <a:bodyPr tIns="91440" bIns="91440" rtlCol="0" anchor="ctr"/>
      <a:lstStyle>
        <a:defPPr algn="ctr">
          <a:defRPr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571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ln w="57150">
          <a:noFill/>
          <a:miter lim="800000"/>
        </a:ln>
      </a:spPr>
      <a:bodyPr wrap="square" lIns="91440" tIns="91440" rIns="91440" bIns="91440" rtlCol="0" anchor="ctr" anchorCtr="0">
        <a:noAutofit/>
      </a:bodyPr>
      <a:lstStyle>
        <a:defPPr algn="ctr">
          <a:lnSpc>
            <a:spcPct val="90000"/>
          </a:lnSpc>
          <a:spcBef>
            <a:spcPts val="400"/>
          </a:spcBef>
          <a:defRPr dirty="0" err="1" smtClean="0">
            <a:solidFill>
              <a:schemeClr val="bg1"/>
            </a:solidFill>
          </a:defRPr>
        </a:defPPr>
      </a:lstStyle>
    </a:txDef>
  </a:objectDefaults>
  <a:extraClrSchemeLst/>
  <a:custClrLst>
    <a:custClr name="HPE Green">
      <a:srgbClr val="01A982"/>
    </a:custClr>
    <a:custClr name="Medium Blue">
      <a:srgbClr val="32DAC8"/>
    </a:custClr>
    <a:custClr name="Light Gray">
      <a:srgbClr val="C6C9CA"/>
    </a:custClr>
    <a:custClr name="Dark Gray">
      <a:srgbClr val="808285"/>
    </a:custClr>
  </a:custClrLst>
  <a:extLst>
    <a:ext uri="{05A4C25C-085E-4340-85A3-A5531E510DB2}">
      <thm15:themeFamily xmlns:thm15="http://schemas.microsoft.com/office/thememl/2012/main" name="HPE Standard 16x9 Black Template" id="{C22C3192-A93A-4AAC-B1D3-278E416063BF}" vid="{EE8CA267-1D7E-4187-A31B-6CA2AC5EC497}"/>
    </a:ext>
  </a:extLst>
</a:theme>
</file>

<file path=ppt/theme/theme3.xml><?xml version="1.0" encoding="utf-8"?>
<a:theme xmlns:a="http://schemas.openxmlformats.org/drawingml/2006/main" name="Office Theme">
  <a:themeElements>
    <a:clrScheme name="HPE Spring 2019">
      <a:dk1>
        <a:sysClr val="windowText" lastClr="000000"/>
      </a:dk1>
      <a:lt1>
        <a:sysClr val="window" lastClr="FFFFFF"/>
      </a:lt1>
      <a:dk2>
        <a:srgbClr val="C6C6C2"/>
      </a:dk2>
      <a:lt2>
        <a:srgbClr val="787871"/>
      </a:lt2>
      <a:accent1>
        <a:srgbClr val="0D5265"/>
      </a:accent1>
      <a:accent2>
        <a:srgbClr val="7FF9E2"/>
      </a:accent2>
      <a:accent3>
        <a:srgbClr val="7630EA"/>
      </a:accent3>
      <a:accent4>
        <a:srgbClr val="C140FF"/>
      </a:accent4>
      <a:accent5>
        <a:srgbClr val="FF8300"/>
      </a:accent5>
      <a:accent6>
        <a:srgbClr val="FEC901"/>
      </a:accent6>
      <a:hlink>
        <a:srgbClr val="01A982"/>
      </a:hlink>
      <a:folHlink>
        <a:srgbClr val="01A982"/>
      </a:folHlink>
    </a:clrScheme>
    <a:fontScheme name="HPE Standard">
      <a:majorFont>
        <a:latin typeface="MetricHPE"/>
        <a:ea typeface=""/>
        <a:cs typeface=""/>
      </a:majorFont>
      <a:minorFont>
        <a:latin typeface="MetricH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9050">
          <a:solidFill>
            <a:schemeClr val="accent1"/>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HPE Green">
      <a:srgbClr val="01A982"/>
    </a:custClr>
    <a:custClr name="Medium Blue">
      <a:srgbClr val="32DAC8"/>
    </a:custClr>
    <a:custClr name="Light Gray">
      <a:srgbClr val="C6C9CA"/>
    </a:custClr>
    <a:custClr name="Dark Gray">
      <a:srgbClr val="808285"/>
    </a:custClr>
  </a:custClr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HPE Spring 2019">
      <a:dk1>
        <a:sysClr val="windowText" lastClr="000000"/>
      </a:dk1>
      <a:lt1>
        <a:sysClr val="window" lastClr="FFFFFF"/>
      </a:lt1>
      <a:dk2>
        <a:srgbClr val="C6C6C2"/>
      </a:dk2>
      <a:lt2>
        <a:srgbClr val="787871"/>
      </a:lt2>
      <a:accent1>
        <a:srgbClr val="0D5265"/>
      </a:accent1>
      <a:accent2>
        <a:srgbClr val="7FF9E2"/>
      </a:accent2>
      <a:accent3>
        <a:srgbClr val="7630EA"/>
      </a:accent3>
      <a:accent4>
        <a:srgbClr val="C140FF"/>
      </a:accent4>
      <a:accent5>
        <a:srgbClr val="FF8300"/>
      </a:accent5>
      <a:accent6>
        <a:srgbClr val="FEC901"/>
      </a:accent6>
      <a:hlink>
        <a:srgbClr val="01A982"/>
      </a:hlink>
      <a:folHlink>
        <a:srgbClr val="01A982"/>
      </a:folHlink>
    </a:clrScheme>
    <a:fontScheme name="HPE Standard">
      <a:majorFont>
        <a:latin typeface="MetricHPE"/>
        <a:ea typeface=""/>
        <a:cs typeface=""/>
      </a:majorFont>
      <a:minorFont>
        <a:latin typeface="MetricH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9050">
          <a:solidFill>
            <a:schemeClr val="accent1"/>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HPE Green">
      <a:srgbClr val="01A982"/>
    </a:custClr>
    <a:custClr name="Medium Blue">
      <a:srgbClr val="32DAC8"/>
    </a:custClr>
    <a:custClr name="Light Gray">
      <a:srgbClr val="C6C9CA"/>
    </a:custClr>
    <a:custClr name="Dark Gray">
      <a:srgbClr val="808285"/>
    </a:custClr>
  </a:custClrLst>
</a:theme>
</file>

<file path=docProps/app.xml><?xml version="1.0" encoding="utf-8"?>
<Properties xmlns="http://schemas.openxmlformats.org/officeDocument/2006/extended-properties" xmlns:vt="http://schemas.openxmlformats.org/officeDocument/2006/docPropsVTypes">
  <Template/>
  <TotalTime>230</TotalTime>
  <Words>6294</Words>
  <Application>Microsoft Office PowerPoint</Application>
  <PresentationFormat>Widescreen</PresentationFormat>
  <Paragraphs>642</Paragraphs>
  <Slides>18</Slides>
  <Notes>18</Notes>
  <HiddenSlides>3</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18</vt:i4>
      </vt:variant>
    </vt:vector>
  </HeadingPairs>
  <TitlesOfParts>
    <vt:vector size="32" baseType="lpstr">
      <vt:lpstr>MetricHPE Black</vt:lpstr>
      <vt:lpstr>Symbol</vt:lpstr>
      <vt:lpstr>Calibri</vt:lpstr>
      <vt:lpstr>MetricHPE Light</vt:lpstr>
      <vt:lpstr>Arial</vt:lpstr>
      <vt:lpstr>Metric Semibold</vt:lpstr>
      <vt:lpstr>MetricHPE Semibold</vt:lpstr>
      <vt:lpstr>Segoe UI</vt:lpstr>
      <vt:lpstr>Wingdings</vt:lpstr>
      <vt:lpstr>MetricHPE</vt:lpstr>
      <vt:lpstr>Metric Light</vt:lpstr>
      <vt:lpstr>HPE Standard 16x9 Black Template</vt:lpstr>
      <vt:lpstr>1_HPE Standard 16x9 Black Template</vt:lpstr>
      <vt:lpstr>think-cell Slide</vt:lpstr>
      <vt:lpstr>Note to presenters Please delete this slide before presenting.</vt:lpstr>
      <vt:lpstr>Simplify Data Management— Essential to Data-first Modernization</vt:lpstr>
      <vt:lpstr>Who is HPE?</vt:lpstr>
      <vt:lpstr>Who is HPE?</vt:lpstr>
      <vt:lpstr>PowerPoint Presentation</vt:lpstr>
      <vt:lpstr>Complexity impedes transformation </vt:lpstr>
      <vt:lpstr>Data-first organizations lead innovation</vt:lpstr>
      <vt:lpstr>PowerPoint Presentation</vt:lpstr>
      <vt:lpstr>Accelerate data-first modernization with HPE GreenLake</vt:lpstr>
      <vt:lpstr>Outcomes achieved</vt:lpstr>
      <vt:lpstr>Here to help every step of the way</vt:lpstr>
      <vt:lpstr>Transform faster with Storage as a Service</vt:lpstr>
      <vt:lpstr>PowerPoint Presentation</vt:lpstr>
      <vt:lpstr>AI-Managed self-service experience</vt:lpstr>
      <vt:lpstr>PowerPoint Presentation</vt:lpstr>
      <vt:lpstr>Unlock data value</vt:lpstr>
      <vt:lpstr>PowerPoint Presentation</vt:lpstr>
      <vt:lpstr>Thank you</vt:lpstr>
    </vt:vector>
  </TitlesOfParts>
  <Company>Hewlett Packard Enterprise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a Sample Title Slide</dc:title>
  <dc:creator>Kolakowski, Artur</dc:creator>
  <cp:lastModifiedBy>Vilcu, Alexandru Dan</cp:lastModifiedBy>
  <cp:revision>15</cp:revision>
  <dcterms:created xsi:type="dcterms:W3CDTF">2021-04-29T12:05:47Z</dcterms:created>
  <dcterms:modified xsi:type="dcterms:W3CDTF">2022-11-01T16:52:29Z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2289701</vt:lpwstr>
  </property>
  <property fmtid="{D5CDD505-2E9C-101B-9397-08002B2CF9AE}" pid="3" name="NXPowerLiteSettings">
    <vt:lpwstr>B74006B004C800</vt:lpwstr>
  </property>
  <property fmtid="{D5CDD505-2E9C-101B-9397-08002B2CF9AE}" pid="4" name="NXPowerLiteVersion">
    <vt:lpwstr>D6.0.7</vt:lpwstr>
  </property>
</Properties>
</file>