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8" r:id="rId4"/>
    <p:sldId id="262" r:id="rId5"/>
    <p:sldId id="265" r:id="rId6"/>
    <p:sldId id="257" r:id="rId7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EF"/>
    <a:srgbClr val="0A19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5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4D2-EEBE-4D82-9701-D4F27D280657}" type="datetimeFigureOut">
              <a:rPr lang="ro-RO" smtClean="0"/>
              <a:t>02.11.2022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3F54-1AF3-4277-B903-F900EE3D66B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18620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4D2-EEBE-4D82-9701-D4F27D280657}" type="datetimeFigureOut">
              <a:rPr lang="ro-RO" smtClean="0"/>
              <a:t>02.11.2022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3F54-1AF3-4277-B903-F900EE3D66B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6398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4D2-EEBE-4D82-9701-D4F27D280657}" type="datetimeFigureOut">
              <a:rPr lang="ro-RO" smtClean="0"/>
              <a:t>02.11.2022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3F54-1AF3-4277-B903-F900EE3D66B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31103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4D2-EEBE-4D82-9701-D4F27D280657}" type="datetimeFigureOut">
              <a:rPr lang="ro-RO" smtClean="0"/>
              <a:t>02.11.2022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3F54-1AF3-4277-B903-F900EE3D66B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84583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4D2-EEBE-4D82-9701-D4F27D280657}" type="datetimeFigureOut">
              <a:rPr lang="ro-RO" smtClean="0"/>
              <a:t>02.11.2022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3F54-1AF3-4277-B903-F900EE3D66B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91010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4D2-EEBE-4D82-9701-D4F27D280657}" type="datetimeFigureOut">
              <a:rPr lang="ro-RO" smtClean="0"/>
              <a:t>02.11.2022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3F54-1AF3-4277-B903-F900EE3D66B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6747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4D2-EEBE-4D82-9701-D4F27D280657}" type="datetimeFigureOut">
              <a:rPr lang="ro-RO" smtClean="0"/>
              <a:t>02.11.2022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3F54-1AF3-4277-B903-F900EE3D66B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23072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4D2-EEBE-4D82-9701-D4F27D280657}" type="datetimeFigureOut">
              <a:rPr lang="ro-RO" smtClean="0"/>
              <a:t>02.11.2022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3F54-1AF3-4277-B903-F900EE3D66B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26200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4D2-EEBE-4D82-9701-D4F27D280657}" type="datetimeFigureOut">
              <a:rPr lang="ro-RO" smtClean="0"/>
              <a:t>02.11.2022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3F54-1AF3-4277-B903-F900EE3D66B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0907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4D2-EEBE-4D82-9701-D4F27D280657}" type="datetimeFigureOut">
              <a:rPr lang="ro-RO" smtClean="0"/>
              <a:t>02.11.2022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3F54-1AF3-4277-B903-F900EE3D66B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5732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4D2-EEBE-4D82-9701-D4F27D280657}" type="datetimeFigureOut">
              <a:rPr lang="ro-RO" smtClean="0"/>
              <a:t>02.11.2022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3F54-1AF3-4277-B903-F900EE3D66B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80383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104D2-EEBE-4D82-9701-D4F27D280657}" type="datetimeFigureOut">
              <a:rPr lang="ro-RO" smtClean="0"/>
              <a:t>02.11.2022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63F54-1AF3-4277-B903-F900EE3D66B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323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0941" y="6006353"/>
            <a:ext cx="10121153" cy="484094"/>
          </a:xfrm>
        </p:spPr>
        <p:txBody>
          <a:bodyPr>
            <a:normAutofit/>
          </a:bodyPr>
          <a:lstStyle/>
          <a:p>
            <a:r>
              <a:rPr lang="en-US" sz="2800" b="1" i="1" dirty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Eduard </a:t>
            </a:r>
            <a:r>
              <a:rPr lang="en-US" sz="2800" b="1" i="1" dirty="0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PUGHIN</a:t>
            </a:r>
            <a:endParaRPr lang="ro-RO" sz="2800" i="1" dirty="0">
              <a:solidFill>
                <a:srgbClr val="0A19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EE904C-1F13-4A64-B409-CB144BE152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92455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6CB74C9-409B-454F-9D20-E37F1AA6AE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393765"/>
              </p:ext>
            </p:extLst>
          </p:nvPr>
        </p:nvGraphicFramePr>
        <p:xfrm>
          <a:off x="11014249" y="198941"/>
          <a:ext cx="833223" cy="691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r:id="rId5" imgW="2387160" imgH="1980720" progId="">
                  <p:embed/>
                </p:oleObj>
              </mc:Choice>
              <mc:Fallback>
                <p:oleObj r:id="rId5" imgW="2387160" imgH="19807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014249" y="198941"/>
                        <a:ext cx="833223" cy="691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43F44BE-B4E1-0D51-9473-716E8BFDD34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05076"/>
            <a:ext cx="12192000" cy="62523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6579" y="3647872"/>
            <a:ext cx="2431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Prima </a:t>
            </a:r>
            <a:r>
              <a:rPr lang="en-US" dirty="0" err="1" smtClean="0">
                <a:solidFill>
                  <a:schemeClr val="bg1"/>
                </a:solidFill>
              </a:rPr>
              <a:t>editie</a:t>
            </a:r>
            <a:r>
              <a:rPr lang="en-US" dirty="0" smtClean="0">
                <a:solidFill>
                  <a:schemeClr val="bg1"/>
                </a:solidFill>
              </a:rPr>
              <a:t>: 2003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641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785" y="3885721"/>
            <a:ext cx="3184825" cy="238861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86B2AF-88CF-B772-197E-015BCCFF294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523" y="979292"/>
            <a:ext cx="6686697" cy="5371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CC6BF2-D4B9-7AEE-3F42-AA64403BFA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1340" y="1697555"/>
            <a:ext cx="4538269" cy="217999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41" y="3854015"/>
            <a:ext cx="1890127" cy="25201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58000"/>
              </a:srgbClr>
            </a:outerShdw>
            <a:softEdge rad="1270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6801" y="16219"/>
            <a:ext cx="3690166" cy="172976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10806160" y="1328788"/>
            <a:ext cx="104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1992</a:t>
            </a:r>
            <a:endParaRPr lang="ro-RO" sz="2800" dirty="0">
              <a:solidFill>
                <a:srgbClr val="0A19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382" y="233312"/>
            <a:ext cx="3886742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43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079" y="2873886"/>
            <a:ext cx="9813922" cy="25657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4547" y="950282"/>
            <a:ext cx="4573836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</a:rPr>
              <a:t>No-Time-for-Downtime 2003</a:t>
            </a:r>
          </a:p>
          <a:p>
            <a:r>
              <a:rPr lang="en-US" sz="1500" b="1" dirty="0" smtClean="0">
                <a:solidFill>
                  <a:srgbClr val="002060"/>
                </a:solidFill>
              </a:rPr>
              <a:t>Prima </a:t>
            </a:r>
            <a:r>
              <a:rPr lang="en-US" sz="1500" b="1" dirty="0" err="1" smtClean="0">
                <a:solidFill>
                  <a:srgbClr val="002060"/>
                </a:solidFill>
              </a:rPr>
              <a:t>editie</a:t>
            </a:r>
            <a:endParaRPr lang="en-US" sz="1500" b="1" dirty="0" smtClean="0">
              <a:solidFill>
                <a:srgbClr val="002060"/>
              </a:solidFill>
            </a:endParaRPr>
          </a:p>
          <a:p>
            <a:endParaRPr lang="en-US" sz="2600" b="1" dirty="0" smtClean="0">
              <a:solidFill>
                <a:srgbClr val="002060"/>
              </a:solidFill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</a:rPr>
              <a:t>Parteneri</a:t>
            </a:r>
            <a:r>
              <a:rPr lang="en-US" sz="2600" b="1" dirty="0" smtClean="0">
                <a:solidFill>
                  <a:srgbClr val="002060"/>
                </a:solidFill>
              </a:rPr>
              <a:t>: Intel, Microsoft</a:t>
            </a:r>
          </a:p>
        </p:txBody>
      </p:sp>
    </p:spTree>
    <p:extLst>
      <p:ext uri="{BB962C8B-B14F-4D97-AF65-F5344CB8AC3E}">
        <p14:creationId xmlns:p14="http://schemas.microsoft.com/office/powerpoint/2010/main" val="839703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C84FE7-1C10-7D4D-42A3-0FA441B1BC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850" y="883151"/>
            <a:ext cx="7509044" cy="57078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8821" y="0"/>
            <a:ext cx="4903179" cy="9875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42894" y="1215958"/>
            <a:ext cx="381043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solidFill>
                  <a:srgbClr val="002060"/>
                </a:solidFill>
              </a:rPr>
              <a:t>La </a:t>
            </a:r>
            <a:r>
              <a:rPr lang="en-US" sz="2100" dirty="0" err="1" smtClean="0">
                <a:solidFill>
                  <a:srgbClr val="002060"/>
                </a:solidFill>
              </a:rPr>
              <a:t>rascruce</a:t>
            </a:r>
            <a:r>
              <a:rPr lang="en-US" sz="2100" dirty="0" smtClean="0">
                <a:solidFill>
                  <a:srgbClr val="002060"/>
                </a:solidFill>
              </a:rPr>
              <a:t> de …..</a:t>
            </a:r>
          </a:p>
          <a:p>
            <a:r>
              <a:rPr lang="en-US" sz="2100" dirty="0">
                <a:solidFill>
                  <a:srgbClr val="002060"/>
                </a:solidFill>
              </a:rPr>
              <a:t>	</a:t>
            </a:r>
            <a:r>
              <a:rPr lang="en-US" sz="2100" dirty="0" smtClean="0">
                <a:solidFill>
                  <a:srgbClr val="002060"/>
                </a:solidFill>
              </a:rPr>
              <a:t>	</a:t>
            </a:r>
            <a:r>
              <a:rPr lang="en-US" sz="2100" dirty="0" err="1" smtClean="0">
                <a:solidFill>
                  <a:srgbClr val="002060"/>
                </a:solidFill>
              </a:rPr>
              <a:t>tehnologii</a:t>
            </a:r>
            <a:endParaRPr lang="en-US" sz="2100" dirty="0" smtClean="0">
              <a:solidFill>
                <a:srgbClr val="002060"/>
              </a:solidFill>
            </a:endParaRPr>
          </a:p>
          <a:p>
            <a:r>
              <a:rPr lang="en-US" sz="2100" dirty="0">
                <a:solidFill>
                  <a:srgbClr val="002060"/>
                </a:solidFill>
              </a:rPr>
              <a:t>	</a:t>
            </a:r>
            <a:r>
              <a:rPr lang="en-US" sz="2100" dirty="0" smtClean="0">
                <a:solidFill>
                  <a:srgbClr val="002060"/>
                </a:solidFill>
              </a:rPr>
              <a:t>	</a:t>
            </a:r>
            <a:r>
              <a:rPr lang="en-US" sz="2100" dirty="0" err="1" smtClean="0">
                <a:solidFill>
                  <a:srgbClr val="002060"/>
                </a:solidFill>
              </a:rPr>
              <a:t>arhitecturi</a:t>
            </a:r>
            <a:endParaRPr lang="en-US" sz="2100" dirty="0" smtClean="0">
              <a:solidFill>
                <a:srgbClr val="002060"/>
              </a:solidFill>
            </a:endParaRPr>
          </a:p>
          <a:p>
            <a:r>
              <a:rPr lang="en-US" sz="2100" dirty="0">
                <a:solidFill>
                  <a:srgbClr val="002060"/>
                </a:solidFill>
              </a:rPr>
              <a:t>	</a:t>
            </a:r>
            <a:r>
              <a:rPr lang="en-US" sz="2100" dirty="0" smtClean="0">
                <a:solidFill>
                  <a:srgbClr val="002060"/>
                </a:solidFill>
              </a:rPr>
              <a:t>	</a:t>
            </a:r>
            <a:r>
              <a:rPr lang="en-US" sz="2100" dirty="0" err="1" smtClean="0">
                <a:solidFill>
                  <a:srgbClr val="002060"/>
                </a:solidFill>
              </a:rPr>
              <a:t>stil</a:t>
            </a:r>
            <a:r>
              <a:rPr lang="en-US" sz="2100" dirty="0" smtClean="0">
                <a:solidFill>
                  <a:srgbClr val="002060"/>
                </a:solidFill>
              </a:rPr>
              <a:t> de </a:t>
            </a:r>
            <a:r>
              <a:rPr lang="en-US" sz="2100" dirty="0" err="1" smtClean="0">
                <a:solidFill>
                  <a:srgbClr val="002060"/>
                </a:solidFill>
              </a:rPr>
              <a:t>viata</a:t>
            </a:r>
            <a:endParaRPr lang="en-US" sz="2100" dirty="0" smtClean="0">
              <a:solidFill>
                <a:srgbClr val="002060"/>
              </a:solidFill>
            </a:endParaRPr>
          </a:p>
          <a:p>
            <a:r>
              <a:rPr lang="en-US" sz="2100" dirty="0">
                <a:solidFill>
                  <a:srgbClr val="002060"/>
                </a:solidFill>
              </a:rPr>
              <a:t>	</a:t>
            </a:r>
            <a:r>
              <a:rPr lang="en-US" sz="2100" dirty="0" smtClean="0">
                <a:solidFill>
                  <a:srgbClr val="002060"/>
                </a:solidFill>
              </a:rPr>
              <a:t>	</a:t>
            </a:r>
            <a:r>
              <a:rPr lang="en-US" sz="2100" dirty="0" err="1" smtClean="0">
                <a:solidFill>
                  <a:srgbClr val="002060"/>
                </a:solidFill>
              </a:rPr>
              <a:t>stil</a:t>
            </a:r>
            <a:r>
              <a:rPr lang="en-US" sz="2100" dirty="0" smtClean="0">
                <a:solidFill>
                  <a:srgbClr val="002060"/>
                </a:solidFill>
              </a:rPr>
              <a:t> de </a:t>
            </a:r>
            <a:r>
              <a:rPr lang="en-US" sz="2100" dirty="0" err="1" smtClean="0">
                <a:solidFill>
                  <a:srgbClr val="002060"/>
                </a:solidFill>
              </a:rPr>
              <a:t>lucru</a:t>
            </a:r>
            <a:endParaRPr lang="en-US" sz="21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051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435830" y="181158"/>
            <a:ext cx="2459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ro-RO" sz="2800" dirty="0">
              <a:solidFill>
                <a:srgbClr val="0A19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6F4771F-BD2E-E0C2-DECD-B96806427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4046" y="1727758"/>
            <a:ext cx="9243112" cy="42450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DIGITALIZARE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OPORTUNITATE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PROVOCARE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(pentru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beneficiari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pentru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furnizori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3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PARTENERIATE</a:t>
            </a:r>
            <a:endParaRPr lang="ro-RO" sz="35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364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524000" y="4592638"/>
            <a:ext cx="9144000" cy="1655762"/>
          </a:xfrm>
        </p:spPr>
        <p:txBody>
          <a:bodyPr>
            <a:normAutofit lnSpcReduction="10000"/>
          </a:bodyPr>
          <a:lstStyle/>
          <a:p>
            <a:endParaRPr lang="ro-RO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o-RO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 mulțumesc!</a:t>
            </a:r>
          </a:p>
          <a:p>
            <a:r>
              <a:rPr lang="en-US" b="1" i="1" dirty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Eduard </a:t>
            </a:r>
            <a:r>
              <a:rPr lang="en-US" b="1" i="1" dirty="0" smtClean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PUGHIN</a:t>
            </a:r>
            <a:endParaRPr lang="ro-RO" i="1" dirty="0">
              <a:solidFill>
                <a:srgbClr val="00AE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850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28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Costel Mazilu</dc:creator>
  <cp:lastModifiedBy>Eduard Pughin</cp:lastModifiedBy>
  <cp:revision>40</cp:revision>
  <dcterms:created xsi:type="dcterms:W3CDTF">2016-10-04T08:22:02Z</dcterms:created>
  <dcterms:modified xsi:type="dcterms:W3CDTF">2022-11-02T06:52:50Z</dcterms:modified>
</cp:coreProperties>
</file>