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1" r:id="rId2"/>
    <p:sldMasterId id="2147483737" r:id="rId3"/>
  </p:sldMasterIdLst>
  <p:notesMasterIdLst>
    <p:notesMasterId r:id="rId20"/>
  </p:notesMasterIdLst>
  <p:sldIdLst>
    <p:sldId id="256" r:id="rId4"/>
    <p:sldId id="258" r:id="rId5"/>
    <p:sldId id="265" r:id="rId6"/>
    <p:sldId id="272" r:id="rId7"/>
    <p:sldId id="274" r:id="rId8"/>
    <p:sldId id="275" r:id="rId9"/>
    <p:sldId id="276" r:id="rId10"/>
    <p:sldId id="260" r:id="rId11"/>
    <p:sldId id="271" r:id="rId12"/>
    <p:sldId id="263" r:id="rId13"/>
    <p:sldId id="5370" r:id="rId14"/>
    <p:sldId id="277" r:id="rId15"/>
    <p:sldId id="341" r:id="rId16"/>
    <p:sldId id="600" r:id="rId17"/>
    <p:sldId id="699" r:id="rId18"/>
    <p:sldId id="703"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Cambria Math" panose="02040503050406030204" pitchFamily="18" charset="0"/>
      <p:regular r:id="rId25"/>
    </p:embeddedFont>
    <p:embeddedFont>
      <p:font typeface="Century Gothic" panose="020B0502020202020204" pitchFamily="34" charset="0"/>
      <p:regular r:id="rId26"/>
      <p:bold r:id="rId27"/>
      <p:italic r:id="rId28"/>
      <p:boldItalic r:id="rId29"/>
    </p:embeddedFont>
    <p:embeddedFont>
      <p:font typeface="Gill Sans" panose="020B0502020104020203" pitchFamily="34" charset="-79"/>
      <p:regular r:id="rId30"/>
      <p:bold r:id="rId31"/>
    </p:embeddedFont>
    <p:embeddedFont>
      <p:font typeface="Helvetica Neue" panose="02000503000000020004" pitchFamily="2" charset="0"/>
      <p:regular r:id="rId32"/>
      <p:bold r:id="rId33"/>
      <p:italic r:id="rId34"/>
      <p:boldItalic r:id="rId35"/>
    </p:embeddedFont>
    <p:embeddedFont>
      <p:font typeface="Inter" panose="02000503000000020004" pitchFamily="2" charset="0"/>
      <p:regular r:id="rId36"/>
      <p:bold r:id="rId37"/>
    </p:embeddedFont>
    <p:embeddedFont>
      <p:font typeface="Inter ExtraBold" panose="02000503000000020004" pitchFamily="2" charset="0"/>
      <p:bold r:id="rId38"/>
    </p:embeddedFont>
    <p:embeddedFont>
      <p:font typeface="Inter Light" panose="02000503000000020004" pitchFamily="2" charset="0"/>
      <p:regular r:id="rId39"/>
      <p:bold r:id="rId40"/>
    </p:embeddedFont>
    <p:embeddedFont>
      <p:font typeface="Inter Medium" panose="02000503000000020004" pitchFamily="2" charset="0"/>
      <p:regular r:id="rId41"/>
      <p:bold r:id="rId42"/>
      <p:italic r:id="rId43"/>
      <p:boldItalic r:id="rId44"/>
    </p:embeddedFont>
    <p:embeddedFont>
      <p:font typeface="Proxima Nova" panose="020B0503030502060204" pitchFamily="34" charset="0"/>
      <p:regular r:id="rId45"/>
      <p:bold r:id="rId46"/>
      <p:italic r:id="rId47"/>
      <p:boldItalic r:id="rId48"/>
    </p:embeddedFont>
    <p:embeddedFont>
      <p:font typeface="Proxima Nova Black" panose="020B0503030502060204" pitchFamily="34" charset="0"/>
      <p:bold r:id="rId49"/>
    </p:embeddedFont>
    <p:embeddedFont>
      <p:font typeface="Proxima Nova Extrabld" panose="020B0503030502060204" pitchFamily="34" charset="0"/>
      <p:bold r:id="rId50"/>
    </p:embeddedFont>
    <p:embeddedFont>
      <p:font typeface="Proxima Nova Extrabold" panose="020B0503030502060204" pitchFamily="34" charset="0"/>
      <p:bold r:id="rId51"/>
    </p:embeddedFont>
    <p:embeddedFont>
      <p:font typeface="Proxima Nova Light" panose="020B0303030502060204" pitchFamily="34" charset="0"/>
      <p:regular r:id="rId52"/>
    </p:embeddedFont>
    <p:embeddedFont>
      <p:font typeface="Proxima Nova Semibold" panose="020B0503030502060204" pitchFamily="34" charset="0"/>
      <p:regular r:id="rId53"/>
      <p:bold r:id="rId54"/>
      <p:boldItalic r:id="rId55"/>
    </p:embeddedFont>
    <p:embeddedFont>
      <p:font typeface="Proxima Nova Thin" panose="020B0203030502060204" pitchFamily="34" charset="0"/>
      <p:regular r:id="rId56"/>
    </p:embeddedFont>
    <p:embeddedFont>
      <p:font typeface="Space Mono" panose="02000509040000020004" pitchFamily="49" charset="77"/>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7" roundtripDataSignature="AMtx7miCPBm9Pu1WZ2wizoJ+w4pndTdZC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D4362E-C5F0-4761-8FC9-0D5D5F661B2D}">
  <a:tblStyle styleId="{D2D4362E-C5F0-4761-8FC9-0D5D5F661B2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9"/>
    <p:restoredTop sz="88299"/>
  </p:normalViewPr>
  <p:slideViewPr>
    <p:cSldViewPr snapToGrid="0">
      <p:cViewPr varScale="1">
        <p:scale>
          <a:sx n="150" d="100"/>
          <a:sy n="150" d="100"/>
        </p:scale>
        <p:origin x="111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font" Target="fonts/font3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9.fntdata"/><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font" Target="fonts/font38.fntdata"/><Relationship Id="rId79"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font" Target="fonts/font36.fntdata"/><Relationship Id="rId77" Type="http://customschemas.google.com/relationships/presentationmetadata" Target="metadata"/><Relationship Id="rId8" Type="http://schemas.openxmlformats.org/officeDocument/2006/relationships/slide" Target="slides/slide5.xml"/><Relationship Id="rId51" Type="http://schemas.openxmlformats.org/officeDocument/2006/relationships/font" Target="fonts/font31.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openxmlformats.org/officeDocument/2006/relationships/font" Target="fonts/font39.fntdata"/><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font" Target="fonts/font37.fntdata"/><Relationship Id="rId10" Type="http://schemas.openxmlformats.org/officeDocument/2006/relationships/slide" Target="slides/slide7.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60" Type="http://schemas.openxmlformats.org/officeDocument/2006/relationships/font" Target="fonts/font4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851" name="Google Shape;851;p1:notes"/>
          <p:cNvSpPr>
            <a:spLocks noGrp="1" noRot="1" noChangeAspect="1"/>
          </p:cNvSpPr>
          <p:nvPr>
            <p:ph type="sldImg" idx="2"/>
          </p:nvPr>
        </p:nvSpPr>
        <p:spPr>
          <a:xfrm>
            <a:off x="946150" y="555625"/>
            <a:ext cx="4964113" cy="2792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900" b="0" i="0" u="none" strike="noStrike" cap="none" dirty="0">
                <a:solidFill>
                  <a:schemeClr val="dk1"/>
                </a:solidFill>
                <a:effectLst/>
                <a:latin typeface="Calibri"/>
                <a:ea typeface="Calibri"/>
                <a:cs typeface="Calibri"/>
                <a:sym typeface="Calibri"/>
              </a:rPr>
              <a:t>Customers looking to address the before mentioned  market drivers are realizing that they have more than one use case that UFFO can address​</a:t>
            </a:r>
            <a:r>
              <a:rPr lang="en-US" dirty="0">
                <a:effectLst/>
              </a:rPr>
              <a:t>. This isn’t so much a question of this </a:t>
            </a:r>
            <a:r>
              <a:rPr lang="en-US" b="1" dirty="0">
                <a:effectLst/>
              </a:rPr>
              <a:t>OR</a:t>
            </a:r>
            <a:r>
              <a:rPr lang="en-US" dirty="0">
                <a:effectLst/>
              </a:rPr>
              <a:t> that, but this </a:t>
            </a:r>
            <a:r>
              <a:rPr lang="en-US" b="1" dirty="0">
                <a:effectLst/>
              </a:rPr>
              <a:t>AND</a:t>
            </a:r>
            <a:r>
              <a:rPr lang="en-US" dirty="0">
                <a:effectLst/>
              </a:rPr>
              <a:t> that. Fast file can address rapid restore opportunities depending on the underlying architecture of the data protection software. Splunk </a:t>
            </a:r>
            <a:r>
              <a:rPr lang="en-US" dirty="0" err="1">
                <a:effectLst/>
              </a:rPr>
              <a:t>smartstore</a:t>
            </a:r>
            <a:r>
              <a:rPr lang="en-US" dirty="0">
                <a:effectLst/>
              </a:rPr>
              <a:t> has been re-architected to leverage a Fast Object storage, and we increasingly see cloud native application design principles leveraging both fast file and fast object. The key takeaway here is that Fast File and Fast Object on the same platform offers an investment protection, consolidation, and simplicity for organizations that are growing their unstructured data footprint with modern applications and workloads. </a:t>
            </a:r>
            <a:endParaRPr lang="en-US" dirty="0"/>
          </a:p>
        </p:txBody>
      </p:sp>
      <p:sp>
        <p:nvSpPr>
          <p:cNvPr id="1076" name="Google Shape;1076;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038634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D31FA42-505F-0B47-904A-B65B01BF07A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418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13: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Clr>
                <a:schemeClr val="dk1"/>
              </a:buClr>
              <a:buSzPts val="1200"/>
              <a:buFont typeface="Helvetica Neue"/>
              <a:buNone/>
            </a:pPr>
            <a:r>
              <a:rPr lang="en-US"/>
              <a:t>I mentioned that Portworx is a complete data services platform. Why “data services”?  This gets right to the heart of what developers and Kubernetes admins want: they want data to behave just like a cloud service.  Said differently - they don’t want to have to know about storage to leverage the power of data.  They want to simply request it by their requirements (amount, performance level, resiliency level), and let the data service figure out all the details….and that’s exactly how Portworx behaves.  Portworx includes modules for core storage, backup, DR, application and data migration, security, and infrastructure automation providing a complete set of capabilities for running mission-critical applications in containers.</a:t>
            </a:r>
            <a:endParaRPr/>
          </a:p>
        </p:txBody>
      </p:sp>
      <p:sp>
        <p:nvSpPr>
          <p:cNvPr id="1728" name="Google Shape;1728;p1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Pure1 overview. It’s easy to spend a lot of time on this slide, but try not to. In this presentation we want to talk about </a:t>
            </a:r>
            <a:r>
              <a:rPr lang="en-US" b="1" dirty="0"/>
              <a:t>management</a:t>
            </a:r>
            <a:r>
              <a:rPr lang="en-US" b="0" dirty="0"/>
              <a:t> at this point, not </a:t>
            </a:r>
            <a:r>
              <a:rPr lang="en-US" b="1" dirty="0"/>
              <a:t>support. </a:t>
            </a:r>
            <a:r>
              <a:rPr lang="en-US" b="0" dirty="0"/>
              <a:t>There’s another section that talks about the predictive support. </a:t>
            </a:r>
          </a:p>
          <a:p>
            <a:r>
              <a:rPr lang="en-US" b="0" dirty="0"/>
              <a:t>Here, focus on the global monitoring (including the iOS and Android apps), predictive analytics and a it on the support managed upgrades. Link everything to “spending less time managing storage”.</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9AA5F6D-AE36-2045-8FBC-CC75880C5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93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CONTAINS</a:t>
            </a:r>
            <a:r>
              <a:rPr lang="en-US" sz="900" kern="1200" baseline="0" dirty="0">
                <a:solidFill>
                  <a:schemeClr val="tx1"/>
                </a:solidFill>
                <a:effectLst/>
                <a:latin typeface="+mn-lt"/>
                <a:ea typeface="+mn-ea"/>
                <a:cs typeface="+mn-cs"/>
              </a:rPr>
              <a:t> 4 BUILDS</a:t>
            </a:r>
          </a:p>
          <a:p>
            <a:endParaRPr lang="en-US" sz="900" kern="1200" baseline="0" dirty="0">
              <a:solidFill>
                <a:schemeClr val="tx1"/>
              </a:solidFill>
              <a:effectLst/>
              <a:latin typeface="+mn-lt"/>
              <a:ea typeface="+mn-ea"/>
              <a:cs typeface="+mn-cs"/>
            </a:endParaRPr>
          </a:p>
          <a:p>
            <a:pPr rtl="0"/>
            <a:r>
              <a:rPr lang="en-US" sz="900" b="0" i="0" u="none" strike="noStrike" kern="1200" dirty="0">
                <a:solidFill>
                  <a:schemeClr val="tx1"/>
                </a:solidFill>
                <a:effectLst/>
                <a:latin typeface="+mn-lt"/>
                <a:ea typeface="+mn-ea"/>
                <a:cs typeface="+mn-cs"/>
              </a:rPr>
              <a:t>And we’re doing it together. We’re a modern data storage company unlike the rest. Only Pure brings together:</a:t>
            </a:r>
          </a:p>
          <a:p>
            <a:pPr rtl="0"/>
            <a:endParaRPr lang="en-US" sz="900" b="0" i="0" u="none" strike="noStrike" kern="1200" dirty="0">
              <a:solidFill>
                <a:schemeClr val="tx1"/>
              </a:solidFill>
              <a:effectLst/>
              <a:latin typeface="+mn-lt"/>
              <a:ea typeface="+mn-ea"/>
              <a:cs typeface="+mn-cs"/>
            </a:endParaRPr>
          </a:p>
          <a:p>
            <a:pPr rtl="0"/>
            <a:r>
              <a:rPr lang="en-US" sz="900" b="0" i="0" u="none" strike="noStrike" kern="1200" dirty="0">
                <a:solidFill>
                  <a:schemeClr val="tx1"/>
                </a:solidFill>
                <a:effectLst/>
                <a:latin typeface="+mn-lt"/>
                <a:ea typeface="+mn-ea"/>
                <a:cs typeface="+mn-cs"/>
              </a:rPr>
              <a:t>BUILD #1:</a:t>
            </a:r>
            <a:endParaRPr lang="en-US" b="0" dirty="0">
              <a:effectLst/>
            </a:endParaRPr>
          </a:p>
          <a:p>
            <a:pPr rtl="0" fontAlgn="base"/>
            <a:r>
              <a:rPr lang="en-US" sz="900" b="0" i="0" u="none" strike="noStrike" kern="1200" dirty="0">
                <a:solidFill>
                  <a:schemeClr val="tx1"/>
                </a:solidFill>
                <a:effectLst/>
                <a:latin typeface="+mn-lt"/>
                <a:ea typeface="+mn-ea"/>
                <a:cs typeface="+mn-cs"/>
              </a:rPr>
              <a:t>A modern subscription-like business model that delivers more than 55% in total cost of ownership savings; </a:t>
            </a:r>
          </a:p>
          <a:p>
            <a:pPr marL="0" marR="0" indent="0" algn="l" defTabSz="685800" rtl="0" eaLnBrk="1" fontAlgn="base"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mn-lt"/>
                <a:ea typeface="+mn-ea"/>
                <a:cs typeface="+mn-cs"/>
              </a:rPr>
              <a:t>*</a:t>
            </a:r>
            <a:r>
              <a:rPr lang="en-US" sz="900" kern="1200" dirty="0">
                <a:solidFill>
                  <a:schemeClr val="tx1"/>
                </a:solidFill>
                <a:effectLst/>
                <a:latin typeface="+mn-lt"/>
                <a:ea typeface="+mn-ea"/>
                <a:cs typeface="+mn-cs"/>
              </a:rPr>
              <a:t>Based on leading market analyst’s January 2018 estimated aggressive street pricing models for 1.5PB storage arrays from EMC, HP and NetApp, averaged, versus Pure.</a:t>
            </a:r>
            <a:endParaRPr lang="en-US" sz="900" b="0" i="0" u="none" strike="noStrike" kern="1200" dirty="0">
              <a:solidFill>
                <a:schemeClr val="tx1"/>
              </a:solidFill>
              <a:effectLst/>
              <a:latin typeface="+mn-lt"/>
              <a:ea typeface="+mn-ea"/>
              <a:cs typeface="+mn-cs"/>
            </a:endParaRPr>
          </a:p>
          <a:p>
            <a:pPr rtl="0" fontAlgn="base"/>
            <a:endParaRPr lang="en-US" sz="900" b="0" i="0" u="none" strike="noStrike" kern="1200" dirty="0">
              <a:solidFill>
                <a:schemeClr val="tx1"/>
              </a:solidFill>
              <a:effectLst/>
              <a:latin typeface="+mn-lt"/>
              <a:ea typeface="+mn-ea"/>
              <a:cs typeface="+mn-cs"/>
            </a:endParaRPr>
          </a:p>
          <a:p>
            <a:pPr rtl="0" fontAlgn="base"/>
            <a:r>
              <a:rPr lang="en-US" sz="900" b="0" i="0" u="none" strike="noStrike" kern="1200" dirty="0">
                <a:solidFill>
                  <a:schemeClr val="tx1"/>
                </a:solidFill>
                <a:effectLst/>
                <a:latin typeface="+mn-lt"/>
                <a:ea typeface="+mn-ea"/>
                <a:cs typeface="+mn-cs"/>
              </a:rPr>
              <a:t>BUILD #2:</a:t>
            </a:r>
          </a:p>
          <a:p>
            <a:pPr rtl="0" fontAlgn="base"/>
            <a:r>
              <a:rPr lang="en-US" sz="900" b="0" i="0" u="none" strike="noStrike" kern="1200" dirty="0">
                <a:solidFill>
                  <a:schemeClr val="tx1"/>
                </a:solidFill>
                <a:effectLst/>
                <a:latin typeface="+mn-lt"/>
                <a:ea typeface="+mn-ea"/>
                <a:cs typeface="+mn-cs"/>
              </a:rPr>
              <a:t>A world class approach to customer experience, which is validated by our </a:t>
            </a:r>
            <a:r>
              <a:rPr lang="en-US" sz="900" b="0" i="0" u="none" strike="noStrike" kern="1200" dirty="0" err="1">
                <a:solidFill>
                  <a:schemeClr val="tx1"/>
                </a:solidFill>
                <a:effectLst/>
                <a:latin typeface="+mn-lt"/>
                <a:ea typeface="+mn-ea"/>
                <a:cs typeface="+mn-cs"/>
              </a:rPr>
              <a:t>Satmetrix</a:t>
            </a:r>
            <a:r>
              <a:rPr lang="en-US" sz="900" b="0" i="0" u="none" strike="noStrike" kern="1200" dirty="0">
                <a:solidFill>
                  <a:schemeClr val="tx1"/>
                </a:solidFill>
                <a:effectLst/>
                <a:latin typeface="+mn-lt"/>
                <a:ea typeface="+mn-ea"/>
                <a:cs typeface="+mn-cs"/>
              </a:rPr>
              <a:t> certified NPS score.</a:t>
            </a:r>
          </a:p>
          <a:p>
            <a:pPr rtl="0" fontAlgn="base"/>
            <a:endParaRPr lang="en-US" sz="900" b="0" i="0" u="none" strike="noStrike" kern="1200" dirty="0">
              <a:solidFill>
                <a:schemeClr val="tx1"/>
              </a:solidFill>
              <a:effectLst/>
              <a:latin typeface="+mn-lt"/>
              <a:ea typeface="+mn-ea"/>
              <a:cs typeface="+mn-cs"/>
            </a:endParaRPr>
          </a:p>
          <a:p>
            <a:pPr rtl="0" fontAlgn="base"/>
            <a:r>
              <a:rPr lang="en-US" sz="900" b="0" i="0" u="none" strike="noStrike" kern="1200" dirty="0">
                <a:solidFill>
                  <a:schemeClr val="tx1"/>
                </a:solidFill>
                <a:effectLst/>
                <a:latin typeface="+mn-lt"/>
                <a:ea typeface="+mn-ea"/>
                <a:cs typeface="+mn-cs"/>
              </a:rPr>
              <a:t>BUILD #3</a:t>
            </a:r>
          </a:p>
          <a:p>
            <a:pPr rtl="0" fontAlgn="base"/>
            <a:r>
              <a:rPr lang="en-US" sz="900" b="0" i="0" u="none" strike="noStrike" kern="1200" dirty="0">
                <a:solidFill>
                  <a:schemeClr val="tx1"/>
                </a:solidFill>
                <a:effectLst/>
                <a:latin typeface="+mn-lt"/>
                <a:ea typeface="+mn-ea"/>
                <a:cs typeface="+mn-cs"/>
              </a:rPr>
              <a:t>And superior, innovative technology which is validated by consistent recognition from Gartner and IDC for being </a:t>
            </a:r>
            <a:r>
              <a:rPr lang="en-US" sz="900" b="0" i="1" u="none" strike="noStrike" kern="1200" dirty="0">
                <a:solidFill>
                  <a:schemeClr val="tx1"/>
                </a:solidFill>
                <a:effectLst/>
                <a:latin typeface="+mn-lt"/>
                <a:ea typeface="+mn-ea"/>
                <a:cs typeface="+mn-cs"/>
              </a:rPr>
              <a:t>the</a:t>
            </a:r>
            <a:r>
              <a:rPr lang="en-US" sz="900" b="0" i="0" u="none" strike="noStrike" kern="1200" dirty="0">
                <a:solidFill>
                  <a:schemeClr val="tx1"/>
                </a:solidFill>
                <a:effectLst/>
                <a:latin typeface="+mn-lt"/>
                <a:ea typeface="+mn-ea"/>
                <a:cs typeface="+mn-cs"/>
              </a:rPr>
              <a:t> technology leader and innovator in the market.</a:t>
            </a:r>
          </a:p>
          <a:p>
            <a:pPr rtl="0"/>
            <a:br>
              <a:rPr lang="en-US" b="0" dirty="0">
                <a:effectLst/>
              </a:rPr>
            </a:br>
            <a:r>
              <a:rPr lang="en-US" b="0" dirty="0">
                <a:effectLst/>
              </a:rPr>
              <a:t>FINAL BUILD</a:t>
            </a:r>
          </a:p>
          <a:p>
            <a:pPr rtl="0"/>
            <a:r>
              <a:rPr lang="en-US" sz="900" b="0" i="0" u="none" strike="noStrike" kern="1200" dirty="0">
                <a:solidFill>
                  <a:schemeClr val="tx1"/>
                </a:solidFill>
                <a:effectLst/>
                <a:latin typeface="+mn-lt"/>
                <a:ea typeface="+mn-ea"/>
                <a:cs typeface="+mn-cs"/>
              </a:rPr>
              <a:t>Each of these pieces combined</a:t>
            </a:r>
            <a:r>
              <a:rPr lang="en-US" sz="900" b="0" i="0" u="none" strike="noStrike" kern="1200" baseline="0" dirty="0">
                <a:solidFill>
                  <a:schemeClr val="tx1"/>
                </a:solidFill>
                <a:effectLst/>
                <a:latin typeface="+mn-lt"/>
                <a:ea typeface="+mn-ea"/>
                <a:cs typeface="+mn-cs"/>
              </a:rPr>
              <a:t> and anchored by</a:t>
            </a:r>
            <a:r>
              <a:rPr lang="en-US" sz="900" b="0" i="0" u="none" strike="noStrike" kern="1200" dirty="0">
                <a:solidFill>
                  <a:schemeClr val="tx1"/>
                </a:solidFill>
                <a:effectLst/>
                <a:latin typeface="+mn-lt"/>
                <a:ea typeface="+mn-ea"/>
                <a:cs typeface="+mn-cs"/>
              </a:rPr>
              <a:t> fierce</a:t>
            </a:r>
            <a:r>
              <a:rPr lang="en-US" sz="900" b="0" i="0" u="none" strike="noStrike" kern="1200" baseline="0" dirty="0">
                <a:solidFill>
                  <a:schemeClr val="tx1"/>
                </a:solidFill>
                <a:effectLst/>
                <a:latin typeface="+mn-lt"/>
                <a:ea typeface="+mn-ea"/>
                <a:cs typeface="+mn-cs"/>
              </a:rPr>
              <a:t> group of</a:t>
            </a:r>
            <a:r>
              <a:rPr lang="en-US" sz="900" b="0" i="0" u="none" strike="noStrike" kern="1200" dirty="0">
                <a:solidFill>
                  <a:schemeClr val="tx1"/>
                </a:solidFill>
                <a:effectLst/>
                <a:latin typeface="+mn-lt"/>
                <a:ea typeface="+mn-ea"/>
                <a:cs typeface="+mn-cs"/>
              </a:rPr>
              <a:t> passionate employees who bleed orange and love what they do, uniquely set us apart.</a:t>
            </a:r>
            <a:endParaRPr lang="en-US" b="0" dirty="0">
              <a:effectLst/>
            </a:endParaRPr>
          </a:p>
          <a:p>
            <a:pPr rtl="0"/>
            <a:endParaRPr lang="en-US" sz="900" b="0" i="0" u="none" strike="noStrike" kern="1200" dirty="0">
              <a:solidFill>
                <a:schemeClr val="tx1"/>
              </a:solidFill>
              <a:effectLst/>
              <a:latin typeface="+mn-lt"/>
              <a:ea typeface="+mn-ea"/>
              <a:cs typeface="+mn-cs"/>
            </a:endParaRPr>
          </a:p>
          <a:p>
            <a:pPr rtl="0"/>
            <a:r>
              <a:rPr lang="en-US" sz="900" b="0" i="0" u="none" strike="noStrike" kern="1200" dirty="0">
                <a:solidFill>
                  <a:schemeClr val="tx1"/>
                </a:solidFill>
                <a:effectLst/>
                <a:latin typeface="+mn-lt"/>
                <a:ea typeface="+mn-ea"/>
                <a:cs typeface="+mn-cs"/>
              </a:rPr>
              <a:t>Let’s work together to understand what your data can do for you.</a:t>
            </a:r>
          </a:p>
          <a:p>
            <a:pPr rtl="0"/>
            <a:endParaRPr lang="en-US" sz="900" b="0" i="0" u="none" strike="noStrike" kern="1200" dirty="0">
              <a:solidFill>
                <a:schemeClr val="tx1"/>
              </a:solidFill>
              <a:effectLst/>
              <a:latin typeface="+mn-lt"/>
              <a:ea typeface="+mn-ea"/>
              <a:cs typeface="+mn-cs"/>
            </a:endParaRPr>
          </a:p>
          <a:p>
            <a:pPr rtl="0"/>
            <a:r>
              <a:rPr lang="en-US" sz="900" b="0" i="0" u="none" strike="noStrike" kern="1200" dirty="0">
                <a:solidFill>
                  <a:schemeClr val="tx1"/>
                </a:solidFill>
                <a:effectLst/>
                <a:latin typeface="+mn-lt"/>
                <a:ea typeface="+mn-ea"/>
                <a:cs typeface="+mn-cs"/>
              </a:rPr>
              <a:t>&lt;End with transition into next facet of discussion beginning </a:t>
            </a:r>
            <a:r>
              <a:rPr lang="en-US" sz="900" b="0" i="0" u="none" strike="noStrike" kern="1200" baseline="0" dirty="0">
                <a:solidFill>
                  <a:schemeClr val="tx1"/>
                </a:solidFill>
                <a:effectLst/>
                <a:latin typeface="+mn-lt"/>
                <a:ea typeface="+mn-ea"/>
                <a:cs typeface="+mn-cs"/>
              </a:rPr>
              <a:t>with business model, customer experience or technology.&gt;</a:t>
            </a:r>
            <a:endParaRPr lang="en-US" b="0" dirty="0">
              <a:effectLst/>
            </a:endParaRPr>
          </a:p>
          <a:p>
            <a:br>
              <a:rPr lang="en-US" dirty="0"/>
            </a:br>
            <a:endParaRPr lang="en-US" sz="900" dirty="0">
              <a:solidFill>
                <a:schemeClr val="bg1"/>
              </a:solidFill>
              <a:latin typeface="Proxima Nova Thin" charset="0"/>
              <a:ea typeface="Proxima Nova Thin" charset="0"/>
              <a:cs typeface="Proxima Nova Thin" charset="0"/>
            </a:endParaRPr>
          </a:p>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9AA5F6D-AE36-2045-8FBC-CC75880C5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40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3f99122923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6" name="Google Shape;866;g13f99122923_0_7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US" sz="1600">
                <a:solidFill>
                  <a:schemeClr val="dk1"/>
                </a:solidFill>
              </a:rPr>
              <a:t>4: Here’s Why It’s The Real Problem</a:t>
            </a:r>
            <a:endParaRPr sz="1600">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en-US" sz="1600" i="1">
                <a:solidFill>
                  <a:schemeClr val="dk1"/>
                </a:solidFill>
              </a:rPr>
              <a:t>(During a presentation, clicking the icons on this slide will jump to the hidden slides that follow, offering an opportunity to dive deeper on any given pain point.)</a:t>
            </a:r>
            <a:endParaRPr sz="1600" i="1">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US">
                <a:solidFill>
                  <a:schemeClr val="dk1"/>
                </a:solidFill>
              </a:rPr>
              <a:t>The real problem is that you are having to spend time focusing on the ins and outs of data storage, rather than the core of whatever their business truly is.The reasons why are variable, but predictable and/or discoverable:</a:t>
            </a:r>
            <a:endParaRPr>
              <a:solidFill>
                <a:schemeClr val="dk1"/>
              </a:solidFill>
            </a:endParaRPr>
          </a:p>
          <a:p>
            <a:pPr marL="457200" lvl="0" indent="-298450" algn="l" rtl="0">
              <a:lnSpc>
                <a:spcPct val="115000"/>
              </a:lnSpc>
              <a:spcBef>
                <a:spcPts val="0"/>
              </a:spcBef>
              <a:spcAft>
                <a:spcPts val="0"/>
              </a:spcAft>
              <a:buClr>
                <a:srgbClr val="1155CC"/>
              </a:buClr>
              <a:buSzPts val="1100"/>
              <a:buChar char="●"/>
            </a:pPr>
            <a:r>
              <a:rPr lang="en-US">
                <a:solidFill>
                  <a:srgbClr val="1155CC"/>
                </a:solidFill>
              </a:rPr>
              <a:t>There’s too much information to sift through, unsure whether or not this solution fits your needs, or interfaces with the existing systems you have. This causes issues with availability, risk, and resources management. This may come in the form of:</a:t>
            </a:r>
            <a:endParaRPr>
              <a:solidFill>
                <a:srgbClr val="1155CC"/>
              </a:solidFill>
            </a:endParaRPr>
          </a:p>
          <a:p>
            <a:pPr marL="914400" lvl="1" indent="-298450" algn="l" rtl="0">
              <a:lnSpc>
                <a:spcPct val="115000"/>
              </a:lnSpc>
              <a:spcBef>
                <a:spcPts val="0"/>
              </a:spcBef>
              <a:spcAft>
                <a:spcPts val="0"/>
              </a:spcAft>
              <a:buClr>
                <a:srgbClr val="1155CC"/>
              </a:buClr>
              <a:buSzPts val="1100"/>
              <a:buChar char="○"/>
            </a:pPr>
            <a:r>
              <a:rPr lang="en-US">
                <a:solidFill>
                  <a:srgbClr val="1155CC"/>
                </a:solidFill>
              </a:rPr>
              <a:t>Teams or individuals spending more time on solving implementation or support problems, and less time delivering business impact</a:t>
            </a:r>
            <a:endParaRPr>
              <a:solidFill>
                <a:srgbClr val="1155CC"/>
              </a:solidFill>
            </a:endParaRPr>
          </a:p>
          <a:p>
            <a:pPr marL="914400" lvl="1" indent="-298450" algn="l" rtl="0">
              <a:lnSpc>
                <a:spcPct val="115000"/>
              </a:lnSpc>
              <a:spcBef>
                <a:spcPts val="0"/>
              </a:spcBef>
              <a:spcAft>
                <a:spcPts val="0"/>
              </a:spcAft>
              <a:buClr>
                <a:srgbClr val="1155CC"/>
              </a:buClr>
              <a:buSzPts val="1100"/>
              <a:buChar char="○"/>
            </a:pPr>
            <a:r>
              <a:rPr lang="en-US">
                <a:solidFill>
                  <a:srgbClr val="1155CC"/>
                </a:solidFill>
              </a:rPr>
              <a:t>Requiring hyper-specialized and costly technical talent, rather than talent which understands the core of the business, therefore generating solutions that are technically interesting but lack the insight necessary to drive your core business forward.</a:t>
            </a:r>
            <a:endParaRPr>
              <a:solidFill>
                <a:srgbClr val="1155CC"/>
              </a:solidFill>
            </a:endParaRPr>
          </a:p>
          <a:p>
            <a:pPr marL="457200" lvl="0" indent="-298450" algn="l" rtl="0">
              <a:lnSpc>
                <a:spcPct val="115000"/>
              </a:lnSpc>
              <a:spcBef>
                <a:spcPts val="0"/>
              </a:spcBef>
              <a:spcAft>
                <a:spcPts val="0"/>
              </a:spcAft>
              <a:buClr>
                <a:srgbClr val="BF9000"/>
              </a:buClr>
              <a:buSzPts val="1100"/>
              <a:buChar char="●"/>
            </a:pPr>
            <a:r>
              <a:rPr lang="en-US">
                <a:solidFill>
                  <a:srgbClr val="BF9000"/>
                </a:solidFill>
              </a:rPr>
              <a:t>Your needs have changed but your hardware has not. It became obsolete because your focus has shifted and now you can’t leverage your data the right way because of the structures (hardware &amp; software) can’t adapt. This may come in the form of:</a:t>
            </a:r>
            <a:endParaRPr>
              <a:solidFill>
                <a:srgbClr val="BF9000"/>
              </a:solidFill>
            </a:endParaRPr>
          </a:p>
          <a:p>
            <a:pPr marL="914400" lvl="1" indent="-298450" algn="l" rtl="0">
              <a:lnSpc>
                <a:spcPct val="115000"/>
              </a:lnSpc>
              <a:spcBef>
                <a:spcPts val="0"/>
              </a:spcBef>
              <a:spcAft>
                <a:spcPts val="0"/>
              </a:spcAft>
              <a:buClr>
                <a:srgbClr val="BF9000"/>
              </a:buClr>
              <a:buSzPts val="1100"/>
              <a:buChar char="○"/>
            </a:pPr>
            <a:r>
              <a:rPr lang="en-US">
                <a:solidFill>
                  <a:srgbClr val="BF9000"/>
                </a:solidFill>
              </a:rPr>
              <a:t>We realize that now that we wanted to build it out ourselves, but once we got into it we see that this is incredibly difficult and it’s not even what we’re good at. </a:t>
            </a:r>
            <a:endParaRPr>
              <a:solidFill>
                <a:srgbClr val="BF9000"/>
              </a:solidFill>
            </a:endParaRPr>
          </a:p>
          <a:p>
            <a:pPr marL="914400" lvl="1" indent="-298450" algn="l" rtl="0">
              <a:lnSpc>
                <a:spcPct val="115000"/>
              </a:lnSpc>
              <a:spcBef>
                <a:spcPts val="0"/>
              </a:spcBef>
              <a:spcAft>
                <a:spcPts val="0"/>
              </a:spcAft>
              <a:buClr>
                <a:srgbClr val="BF9000"/>
              </a:buClr>
              <a:buSzPts val="1100"/>
              <a:buChar char="○"/>
            </a:pPr>
            <a:r>
              <a:rPr lang="en-US">
                <a:solidFill>
                  <a:srgbClr val="BF9000"/>
                </a:solidFill>
              </a:rPr>
              <a:t>We can’t afford a “good enough” storage solution because if we lose our information, we lose our business.</a:t>
            </a:r>
            <a:endParaRPr>
              <a:solidFill>
                <a:srgbClr val="BF9000"/>
              </a:solidFill>
            </a:endParaRPr>
          </a:p>
          <a:p>
            <a:pPr marL="914400" lvl="1" indent="-298450" algn="l" rtl="0">
              <a:lnSpc>
                <a:spcPct val="115000"/>
              </a:lnSpc>
              <a:spcBef>
                <a:spcPts val="0"/>
              </a:spcBef>
              <a:spcAft>
                <a:spcPts val="0"/>
              </a:spcAft>
              <a:buClr>
                <a:srgbClr val="BF9000"/>
              </a:buClr>
              <a:buSzPts val="1100"/>
              <a:buChar char="○"/>
            </a:pPr>
            <a:r>
              <a:rPr lang="en-US">
                <a:solidFill>
                  <a:srgbClr val="BF9000"/>
                </a:solidFill>
              </a:rPr>
              <a:t>The structure of the rest of my business is modeled around as a service consumption models, my data storage lacks the same agility and flexibility.</a:t>
            </a:r>
            <a:endParaRPr>
              <a:solidFill>
                <a:srgbClr val="BF9000"/>
              </a:solidFill>
            </a:endParaRPr>
          </a:p>
          <a:p>
            <a:pPr marL="457200" lvl="0" indent="-298450" algn="l" rtl="0">
              <a:lnSpc>
                <a:spcPct val="115000"/>
              </a:lnSpc>
              <a:spcBef>
                <a:spcPts val="0"/>
              </a:spcBef>
              <a:spcAft>
                <a:spcPts val="0"/>
              </a:spcAft>
              <a:buClr>
                <a:srgbClr val="990000"/>
              </a:buClr>
              <a:buSzPts val="1100"/>
              <a:buChar char="●"/>
            </a:pPr>
            <a:r>
              <a:rPr lang="en-US">
                <a:solidFill>
                  <a:srgbClr val="990000"/>
                </a:solidFill>
              </a:rPr>
              <a:t>Their business is a cutting edge organization and it doesn’t feel like it can find effective solutions for its advanced data activities. They are inclined to build their own solutions, but that consumes all their time and resources that would be better spent on the core of their business. This may come in the form of:</a:t>
            </a:r>
            <a:endParaRPr>
              <a:solidFill>
                <a:srgbClr val="990000"/>
              </a:solidFill>
            </a:endParaRPr>
          </a:p>
          <a:p>
            <a:pPr marL="914400" lvl="1" indent="-298450" algn="l" rtl="0">
              <a:lnSpc>
                <a:spcPct val="115000"/>
              </a:lnSpc>
              <a:spcBef>
                <a:spcPts val="0"/>
              </a:spcBef>
              <a:spcAft>
                <a:spcPts val="0"/>
              </a:spcAft>
              <a:buClr>
                <a:srgbClr val="990000"/>
              </a:buClr>
              <a:buSzPts val="1100"/>
              <a:buChar char="○"/>
            </a:pPr>
            <a:r>
              <a:rPr lang="en-US">
                <a:solidFill>
                  <a:srgbClr val="990000"/>
                </a:solidFill>
              </a:rPr>
              <a:t> We’ve been burned again and again with piecemeal solutions that underperform, lost data, and in general been unhappy with our projects are constantly on hold as we have to build yet another system before we can even get started on building value for our company.</a:t>
            </a:r>
            <a:endParaRPr>
              <a:solidFill>
                <a:srgbClr val="990000"/>
              </a:solidFill>
            </a:endParaRPr>
          </a:p>
          <a:p>
            <a:pPr marL="914400" lvl="1" indent="-298450" algn="l" rtl="0">
              <a:lnSpc>
                <a:spcPct val="115000"/>
              </a:lnSpc>
              <a:spcBef>
                <a:spcPts val="0"/>
              </a:spcBef>
              <a:spcAft>
                <a:spcPts val="0"/>
              </a:spcAft>
              <a:buClr>
                <a:srgbClr val="990000"/>
              </a:buClr>
              <a:buSzPts val="1100"/>
              <a:buChar char="○"/>
            </a:pPr>
            <a:r>
              <a:rPr lang="en-US">
                <a:solidFill>
                  <a:srgbClr val="990000"/>
                </a:solidFill>
              </a:rPr>
              <a:t>Being unable to complete with other firms in the market who are innovating more quickly, have scaling benefits, or otherwise contending with rigorous competition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3f99122923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8" name="Google Shape;1148;g13f99122923_0_10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US" sz="1600">
                <a:solidFill>
                  <a:schemeClr val="dk1"/>
                </a:solidFill>
              </a:rPr>
              <a:t>7: Here’s What To Do Next</a:t>
            </a:r>
            <a:endParaRPr sz="1600">
              <a:solidFill>
                <a:schemeClr val="dk1"/>
              </a:solidFill>
            </a:endParaRPr>
          </a:p>
          <a:p>
            <a:pPr marL="457200" lvl="0" indent="-298450" algn="l" rtl="0">
              <a:lnSpc>
                <a:spcPct val="115000"/>
              </a:lnSpc>
              <a:spcBef>
                <a:spcPts val="600"/>
              </a:spcBef>
              <a:spcAft>
                <a:spcPts val="0"/>
              </a:spcAft>
              <a:buClr>
                <a:schemeClr val="dk1"/>
              </a:buClr>
              <a:buSzPts val="1100"/>
              <a:buChar char="●"/>
            </a:pPr>
            <a:r>
              <a:rPr lang="en-US">
                <a:solidFill>
                  <a:schemeClr val="dk1"/>
                </a:solidFill>
              </a:rPr>
              <a:t>Let’s talk about the most effective way we can help you solve the biggest problems, and then we can dive into what other opportunities we can provide your business. Our solutions and our systems are unmatched in the marketplace today, and we’re excited to show you why.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You’ll see that uncomplicating success is built into our DNA at all levels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The products we build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The way we deliver / install them</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The way you use them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All of this has earned us an NPS score in the top 1% of B2B companie.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Setup + upgrades are incredibly smooth</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Eliminates lock-in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Protected against ransomware &amp; breakout events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Makes forklift upgrades a thing of the past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Lowers your environmental / carbon footprint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What PURE uses to deliver these solutions: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US" b="1">
                <a:solidFill>
                  <a:schemeClr val="dk1"/>
                </a:solidFill>
              </a:rPr>
              <a:t>Infrastructure</a:t>
            </a:r>
            <a:endParaRPr b="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b="1">
                <a:solidFill>
                  <a:schemeClr val="dk1"/>
                </a:solidFill>
              </a:rPr>
              <a:t>FlashArray</a:t>
            </a:r>
            <a:endParaRPr b="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b="1">
                <a:solidFill>
                  <a:schemeClr val="dk1"/>
                </a:solidFill>
              </a:rPr>
              <a:t>FlashBlade </a:t>
            </a:r>
            <a:endParaRPr b="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b="1">
                <a:solidFill>
                  <a:schemeClr val="dk1"/>
                </a:solidFill>
              </a:rPr>
              <a:t>Fusion</a:t>
            </a:r>
            <a:endParaRPr b="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b="1">
                <a:solidFill>
                  <a:schemeClr val="dk1"/>
                </a:solidFill>
              </a:rPr>
              <a:t>Evergreen</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US" b="1">
                <a:solidFill>
                  <a:schemeClr val="dk1"/>
                </a:solidFill>
              </a:rPr>
              <a:t>Applications / Experience</a:t>
            </a:r>
            <a:endParaRPr b="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b="1">
                <a:solidFill>
                  <a:schemeClr val="dk1"/>
                </a:solidFill>
              </a:rPr>
              <a:t>PX DS</a:t>
            </a:r>
            <a:endParaRPr b="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b="1">
                <a:solidFill>
                  <a:schemeClr val="dk1"/>
                </a:solidFill>
              </a:rPr>
              <a:t>FlashBlade</a:t>
            </a:r>
            <a:endParaRPr b="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b="1">
                <a:solidFill>
                  <a:schemeClr val="dk1"/>
                </a:solidFill>
              </a:rPr>
              <a:t>FlashArray</a:t>
            </a:r>
            <a:endParaRPr b="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b="1">
                <a:solidFill>
                  <a:schemeClr val="dk1"/>
                </a:solidFill>
              </a:rPr>
              <a:t>CBS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US" b="1">
                <a:solidFill>
                  <a:schemeClr val="dk1"/>
                </a:solidFill>
              </a:rPr>
              <a:t>Analytics</a:t>
            </a:r>
            <a:endParaRPr b="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b="1">
                <a:solidFill>
                  <a:schemeClr val="dk1"/>
                </a:solidFill>
              </a:rPr>
              <a:t>FlashBlade</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Let’s get you in touch with [the right team member] to talk more in-depth about how we can help.</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3" name="Google Shape;154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Evergreen is a technology and not just a way for buying.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1" name="Google Shape;1601;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2" name="Google Shape;160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5" name="Google Shape;16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3" name="Google Shape;168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b9ac2df619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b9ac2df619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Configuration </a:t>
            </a:r>
            <a:r>
              <a:rPr lang="en-US" sz="1200" b="1">
                <a:solidFill>
                  <a:srgbClr val="00B89E"/>
                </a:solidFill>
              </a:rPr>
              <a:t>Point in time backup,can’t be modified</a:t>
            </a:r>
            <a:endParaRPr/>
          </a:p>
        </p:txBody>
      </p:sp>
      <p:sp>
        <p:nvSpPr>
          <p:cNvPr id="903" name="Google Shape;903;gb9ac2df619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135479be172_0_944:notes"/>
          <p:cNvSpPr>
            <a:spLocks noGrp="1" noRot="1" noChangeAspect="1"/>
          </p:cNvSpPr>
          <p:nvPr>
            <p:ph type="sldImg" idx="2"/>
          </p:nvPr>
        </p:nvSpPr>
        <p:spPr>
          <a:xfrm>
            <a:off x="687388" y="512763"/>
            <a:ext cx="5491162" cy="3089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135479be172_0_944:notes"/>
          <p:cNvSpPr txBox="1">
            <a:spLocks noGrp="1"/>
          </p:cNvSpPr>
          <p:nvPr>
            <p:ph type="body" idx="1"/>
          </p:nvPr>
        </p:nvSpPr>
        <p:spPr>
          <a:xfrm>
            <a:off x="685800" y="38862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a:highlight>
                  <a:schemeClr val="lt1"/>
                </a:highlight>
                <a:latin typeface="Times New Roman"/>
                <a:ea typeface="Times New Roman"/>
                <a:cs typeface="Times New Roman"/>
                <a:sym typeface="Times New Roman"/>
              </a:rPr>
              <a:t>Together, Veeam and Pure Storage provide a strategy where snapshots and image-level backups complement each other. Veeam is tightly integrated with Pure so that you can instantaneously snapshot any FlashArray volume for backup by Veeam.</a:t>
            </a:r>
            <a:endParaRPr sz="1600">
              <a:highlight>
                <a:schemeClr val="lt1"/>
              </a:highlight>
              <a:latin typeface="Times New Roman"/>
              <a:ea typeface="Times New Roman"/>
              <a:cs typeface="Times New Roman"/>
              <a:sym typeface="Times New Roman"/>
            </a:endParaRPr>
          </a:p>
          <a:p>
            <a:pPr marL="0" lvl="0" indent="0" algn="l" rtl="0">
              <a:lnSpc>
                <a:spcPct val="140000"/>
              </a:lnSpc>
              <a:spcBef>
                <a:spcPts val="0"/>
              </a:spcBef>
              <a:spcAft>
                <a:spcPts val="0"/>
              </a:spcAft>
              <a:buClr>
                <a:schemeClr val="dk1"/>
              </a:buClr>
              <a:buSzPts val="1100"/>
              <a:buFont typeface="Arial"/>
              <a:buNone/>
            </a:pPr>
            <a:r>
              <a:rPr lang="en-US" sz="1600">
                <a:highlight>
                  <a:schemeClr val="lt1"/>
                </a:highlight>
                <a:latin typeface="Times New Roman"/>
                <a:ea typeface="Times New Roman"/>
                <a:cs typeface="Times New Roman"/>
                <a:sym typeface="Times New Roman"/>
              </a:rPr>
              <a:t>Restore speeds are enhanced by using FlashArray//C as the backup repository. FlashArray//C consistently delivers speeds up to 7 TB/hour for backups and up to 2 TB/hour for restores.</a:t>
            </a:r>
            <a:endParaRPr sz="1600">
              <a:highlight>
                <a:schemeClr val="lt1"/>
              </a:highlight>
              <a:latin typeface="Times New Roman"/>
              <a:ea typeface="Times New Roman"/>
              <a:cs typeface="Times New Roman"/>
              <a:sym typeface="Times New Roman"/>
            </a:endParaRPr>
          </a:p>
          <a:p>
            <a:pPr marL="0" lvl="0" indent="0" algn="l" rtl="0">
              <a:lnSpc>
                <a:spcPct val="140000"/>
              </a:lnSpc>
              <a:spcBef>
                <a:spcPts val="0"/>
              </a:spcBef>
              <a:spcAft>
                <a:spcPts val="0"/>
              </a:spcAft>
              <a:buNone/>
            </a:pPr>
            <a:r>
              <a:rPr lang="en-US" sz="1600">
                <a:highlight>
                  <a:schemeClr val="lt1"/>
                </a:highlight>
                <a:latin typeface="Times New Roman"/>
                <a:ea typeface="Times New Roman"/>
                <a:cs typeface="Times New Roman"/>
                <a:sym typeface="Times New Roman"/>
              </a:rPr>
              <a:t>That speed is critical when you’re trying to recover from natural or human-made disasters, ransomware attacks, data corruption, or accidental deletions.At the same time, FlashArray//C offers always-on data reduction to reduce capacity requirements. And it offers six nines of availability to prevent any data loss.</a:t>
            </a:r>
            <a:endParaRPr/>
          </a:p>
        </p:txBody>
      </p:sp>
      <p:sp>
        <p:nvSpPr>
          <p:cNvPr id="1602" name="Google Shape;1602;g135479be172_0_9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range Title">
  <p:cSld name="Orange Title">
    <p:bg>
      <p:bgPr>
        <a:gradFill>
          <a:gsLst>
            <a:gs pos="0">
              <a:schemeClr val="accent5"/>
            </a:gs>
            <a:gs pos="72000">
              <a:schemeClr val="accent1"/>
            </a:gs>
            <a:gs pos="100000">
              <a:schemeClr val="accent1"/>
            </a:gs>
          </a:gsLst>
          <a:lin ang="2700006" scaled="0"/>
        </a:gradFill>
        <a:effectLst/>
      </p:bgPr>
    </p:bg>
    <p:spTree>
      <p:nvGrpSpPr>
        <p:cNvPr id="1" name="Shape 16"/>
        <p:cNvGrpSpPr/>
        <p:nvPr/>
      </p:nvGrpSpPr>
      <p:grpSpPr>
        <a:xfrm>
          <a:off x="0" y="0"/>
          <a:ext cx="0" cy="0"/>
          <a:chOff x="0" y="0"/>
          <a:chExt cx="0" cy="0"/>
        </a:xfrm>
      </p:grpSpPr>
      <p:sp>
        <p:nvSpPr>
          <p:cNvPr id="17" name="Google Shape;17;p20"/>
          <p:cNvSpPr txBox="1">
            <a:spLocks noGrp="1"/>
          </p:cNvSpPr>
          <p:nvPr>
            <p:ph type="body" idx="1"/>
          </p:nvPr>
        </p:nvSpPr>
        <p:spPr>
          <a:xfrm>
            <a:off x="371474" y="3146314"/>
            <a:ext cx="5291400" cy="721200"/>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0"/>
              </a:spcBef>
              <a:spcAft>
                <a:spcPts val="0"/>
              </a:spcAft>
              <a:buSzPts val="1600"/>
              <a:buFont typeface="Helvetica Neue"/>
              <a:buChar char="​"/>
              <a:defRPr sz="1600" b="1">
                <a:solidFill>
                  <a:schemeClr val="lt1"/>
                </a:solidFill>
              </a:defRPr>
            </a:lvl1pPr>
            <a:lvl2pPr marL="914400" lvl="1" indent="-228600" algn="l">
              <a:lnSpc>
                <a:spcPct val="96000"/>
              </a:lnSpc>
              <a:spcBef>
                <a:spcPts val="500"/>
              </a:spcBef>
              <a:spcAft>
                <a:spcPts val="0"/>
              </a:spcAft>
              <a:buSzPts val="1400"/>
              <a:buFont typeface="Helvetica Neue"/>
              <a:buNone/>
              <a:defRPr sz="1400">
                <a:solidFill>
                  <a:srgbClr val="FEB898"/>
                </a:solidFill>
              </a:defRPr>
            </a:lvl2pPr>
            <a:lvl3pPr marL="1371600" lvl="2" indent="-317500" algn="l">
              <a:lnSpc>
                <a:spcPct val="98000"/>
              </a:lnSpc>
              <a:spcBef>
                <a:spcPts val="0"/>
              </a:spcBef>
              <a:spcAft>
                <a:spcPts val="0"/>
              </a:spcAft>
              <a:buSzPts val="1400"/>
              <a:buFont typeface="Helvetica Neue"/>
              <a:buChar char="​"/>
              <a:defRPr sz="1400">
                <a:solidFill>
                  <a:schemeClr val="lt1"/>
                </a:solidFill>
              </a:defRPr>
            </a:lvl3pPr>
            <a:lvl4pPr marL="1828800" lvl="3" indent="-317500" algn="l">
              <a:lnSpc>
                <a:spcPct val="98000"/>
              </a:lnSpc>
              <a:spcBef>
                <a:spcPts val="0"/>
              </a:spcBef>
              <a:spcAft>
                <a:spcPts val="0"/>
              </a:spcAft>
              <a:buSzPts val="1400"/>
              <a:buFont typeface="Helvetica Neue"/>
              <a:buChar char="​"/>
              <a:defRPr sz="1400">
                <a:solidFill>
                  <a:schemeClr val="lt1"/>
                </a:solidFill>
              </a:defRPr>
            </a:lvl4pPr>
            <a:lvl5pPr marL="2286000" lvl="4" indent="-317500" algn="l">
              <a:lnSpc>
                <a:spcPct val="98000"/>
              </a:lnSpc>
              <a:spcBef>
                <a:spcPts val="0"/>
              </a:spcBef>
              <a:spcAft>
                <a:spcPts val="0"/>
              </a:spcAft>
              <a:buSzPts val="1400"/>
              <a:buChar char="​"/>
              <a:defRPr sz="1400">
                <a:solidFill>
                  <a:schemeClr val="lt1"/>
                </a:solidFill>
              </a:defRPr>
            </a:lvl5pPr>
            <a:lvl6pPr marL="2743200" lvl="5" indent="-317500" algn="l">
              <a:lnSpc>
                <a:spcPct val="98000"/>
              </a:lnSpc>
              <a:spcBef>
                <a:spcPts val="0"/>
              </a:spcBef>
              <a:spcAft>
                <a:spcPts val="0"/>
              </a:spcAft>
              <a:buClr>
                <a:schemeClr val="lt1"/>
              </a:buClr>
              <a:buSzPts val="1400"/>
              <a:buChar char="​"/>
              <a:defRPr sz="1400">
                <a:solidFill>
                  <a:schemeClr val="lt1"/>
                </a:solidFill>
              </a:defRPr>
            </a:lvl6pPr>
            <a:lvl7pPr marL="3200400" lvl="6" indent="-317500" algn="l">
              <a:lnSpc>
                <a:spcPct val="98000"/>
              </a:lnSpc>
              <a:spcBef>
                <a:spcPts val="0"/>
              </a:spcBef>
              <a:spcAft>
                <a:spcPts val="0"/>
              </a:spcAft>
              <a:buClr>
                <a:schemeClr val="lt1"/>
              </a:buClr>
              <a:buSzPts val="1400"/>
              <a:buChar char="​"/>
              <a:defRPr sz="1400">
                <a:solidFill>
                  <a:schemeClr val="lt1"/>
                </a:solidFill>
              </a:defRPr>
            </a:lvl7pPr>
            <a:lvl8pPr marL="3657600" lvl="7" indent="-317500" algn="l">
              <a:lnSpc>
                <a:spcPct val="98000"/>
              </a:lnSpc>
              <a:spcBef>
                <a:spcPts val="0"/>
              </a:spcBef>
              <a:spcAft>
                <a:spcPts val="0"/>
              </a:spcAft>
              <a:buClr>
                <a:schemeClr val="lt1"/>
              </a:buClr>
              <a:buSzPts val="1400"/>
              <a:buChar char="​"/>
              <a:defRPr sz="1400">
                <a:solidFill>
                  <a:schemeClr val="lt1"/>
                </a:solidFill>
              </a:defRPr>
            </a:lvl8pPr>
            <a:lvl9pPr marL="4114800" lvl="8" indent="-317500" algn="l">
              <a:lnSpc>
                <a:spcPct val="98000"/>
              </a:lnSpc>
              <a:spcBef>
                <a:spcPts val="0"/>
              </a:spcBef>
              <a:spcAft>
                <a:spcPts val="0"/>
              </a:spcAft>
              <a:buClr>
                <a:schemeClr val="lt1"/>
              </a:buClr>
              <a:buSzPts val="1400"/>
              <a:buChar char="​"/>
              <a:defRPr sz="1400">
                <a:solidFill>
                  <a:schemeClr val="lt1"/>
                </a:solidFill>
              </a:defRPr>
            </a:lvl9pPr>
          </a:lstStyle>
          <a:p>
            <a:endParaRPr/>
          </a:p>
        </p:txBody>
      </p:sp>
      <p:sp>
        <p:nvSpPr>
          <p:cNvPr id="18" name="Google Shape;18;p20"/>
          <p:cNvSpPr txBox="1">
            <a:spLocks noGrp="1"/>
          </p:cNvSpPr>
          <p:nvPr>
            <p:ph type="body" idx="2"/>
          </p:nvPr>
        </p:nvSpPr>
        <p:spPr>
          <a:xfrm>
            <a:off x="2514206" y="4670658"/>
            <a:ext cx="1428000" cy="1701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200"/>
              <a:buNone/>
              <a:defRPr sz="1200">
                <a:solidFill>
                  <a:schemeClr val="lt1"/>
                </a:solidFill>
              </a:defRPr>
            </a:lvl2pPr>
            <a:lvl3pPr marL="1371600" lvl="2" indent="-228600" algn="r">
              <a:lnSpc>
                <a:spcPct val="90000"/>
              </a:lnSpc>
              <a:spcBef>
                <a:spcPts val="0"/>
              </a:spcBef>
              <a:spcAft>
                <a:spcPts val="0"/>
              </a:spcAft>
              <a:buSzPts val="1200"/>
              <a:buNone/>
              <a:defRPr sz="1200">
                <a:solidFill>
                  <a:schemeClr val="lt1"/>
                </a:solidFill>
              </a:defRPr>
            </a:lvl3pPr>
            <a:lvl4pPr marL="1828800" lvl="3" indent="-228600" algn="r">
              <a:lnSpc>
                <a:spcPct val="90000"/>
              </a:lnSpc>
              <a:spcBef>
                <a:spcPts val="0"/>
              </a:spcBef>
              <a:spcAft>
                <a:spcPts val="0"/>
              </a:spcAft>
              <a:buSzPts val="1200"/>
              <a:buNone/>
              <a:defRPr sz="1200">
                <a:solidFill>
                  <a:schemeClr val="lt1"/>
                </a:solidFill>
              </a:defRPr>
            </a:lvl4pPr>
            <a:lvl5pPr marL="2286000" lvl="4" indent="-228600" algn="r">
              <a:lnSpc>
                <a:spcPct val="90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9" name="Google Shape;19;p20"/>
          <p:cNvSpPr txBox="1">
            <a:spLocks noGrp="1"/>
          </p:cNvSpPr>
          <p:nvPr>
            <p:ph type="body" idx="3"/>
          </p:nvPr>
        </p:nvSpPr>
        <p:spPr>
          <a:xfrm>
            <a:off x="368264" y="4670658"/>
            <a:ext cx="1411500" cy="171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200"/>
              <a:buNone/>
              <a:defRPr sz="1200">
                <a:solidFill>
                  <a:schemeClr val="lt1"/>
                </a:solidFill>
              </a:defRPr>
            </a:lvl2pPr>
            <a:lvl3pPr marL="1371600" lvl="2" indent="-228600" algn="l">
              <a:lnSpc>
                <a:spcPct val="98000"/>
              </a:lnSpc>
              <a:spcBef>
                <a:spcPts val="0"/>
              </a:spcBef>
              <a:spcAft>
                <a:spcPts val="0"/>
              </a:spcAft>
              <a:buSzPts val="1200"/>
              <a:buNone/>
              <a:defRPr sz="1200">
                <a:solidFill>
                  <a:schemeClr val="lt1"/>
                </a:solidFill>
              </a:defRPr>
            </a:lvl3pPr>
            <a:lvl4pPr marL="1828800" lvl="3" indent="-228600" algn="l">
              <a:lnSpc>
                <a:spcPct val="98000"/>
              </a:lnSpc>
              <a:spcBef>
                <a:spcPts val="0"/>
              </a:spcBef>
              <a:spcAft>
                <a:spcPts val="0"/>
              </a:spcAft>
              <a:buSzPts val="1200"/>
              <a:buNone/>
              <a:defRPr sz="1200">
                <a:solidFill>
                  <a:schemeClr val="lt1"/>
                </a:solidFill>
              </a:defRPr>
            </a:lvl4pPr>
            <a:lvl5pPr marL="2286000" lvl="4" indent="-228600" algn="l">
              <a:lnSpc>
                <a:spcPct val="98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20" name="Google Shape;20;p20"/>
          <p:cNvSpPr txBox="1">
            <a:spLocks noGrp="1"/>
          </p:cNvSpPr>
          <p:nvPr>
            <p:ph type="title"/>
          </p:nvPr>
        </p:nvSpPr>
        <p:spPr>
          <a:xfrm>
            <a:off x="323728" y="1692668"/>
            <a:ext cx="6000000" cy="13656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5100"/>
              <a:buFont typeface="Inter"/>
              <a:buNone/>
              <a:defRPr sz="51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21" name="Google Shape;21;p20"/>
          <p:cNvGrpSpPr/>
          <p:nvPr/>
        </p:nvGrpSpPr>
        <p:grpSpPr>
          <a:xfrm>
            <a:off x="371471" y="339415"/>
            <a:ext cx="1697015" cy="297861"/>
            <a:chOff x="495295" y="452553"/>
            <a:chExt cx="2262687" cy="397148"/>
          </a:xfrm>
        </p:grpSpPr>
        <p:sp>
          <p:nvSpPr>
            <p:cNvPr id="22" name="Google Shape;22;p20"/>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23" name="Google Shape;23;p20"/>
            <p:cNvGrpSpPr/>
            <p:nvPr/>
          </p:nvGrpSpPr>
          <p:grpSpPr>
            <a:xfrm>
              <a:off x="1036348" y="561444"/>
              <a:ext cx="1721634" cy="184197"/>
              <a:chOff x="1036348" y="561444"/>
              <a:chExt cx="1721634" cy="184197"/>
            </a:xfrm>
          </p:grpSpPr>
          <p:grpSp>
            <p:nvGrpSpPr>
              <p:cNvPr id="24" name="Google Shape;24;p20"/>
              <p:cNvGrpSpPr/>
              <p:nvPr/>
            </p:nvGrpSpPr>
            <p:grpSpPr>
              <a:xfrm>
                <a:off x="1036348" y="563495"/>
                <a:ext cx="1662301" cy="182146"/>
                <a:chOff x="1036348" y="563495"/>
                <a:chExt cx="1662301" cy="182146"/>
              </a:xfrm>
            </p:grpSpPr>
            <p:sp>
              <p:nvSpPr>
                <p:cNvPr id="25" name="Google Shape;25;p20"/>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6" name="Google Shape;26;p20"/>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7" name="Google Shape;27;p20"/>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8" name="Google Shape;28;p20"/>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9" name="Google Shape;29;p20"/>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30" name="Google Shape;30;p20"/>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31" name="Google Shape;31;p20"/>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32" name="Google Shape;32;p20"/>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33" name="Google Shape;33;p20"/>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34" name="Google Shape;34;p20"/>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35" name="Google Shape;35;p20"/>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36" name="Google Shape;36;p20"/>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eal Title">
  <p:cSld name="Teal Title">
    <p:bg>
      <p:bgPr>
        <a:gradFill>
          <a:gsLst>
            <a:gs pos="0">
              <a:schemeClr val="accent4"/>
            </a:gs>
            <a:gs pos="100000">
              <a:srgbClr val="006456"/>
            </a:gs>
          </a:gsLst>
          <a:lin ang="2700006" scaled="0"/>
        </a:gradFill>
        <a:effectLst/>
      </p:bgPr>
    </p:bg>
    <p:spTree>
      <p:nvGrpSpPr>
        <p:cNvPr id="1" name="Shape 123"/>
        <p:cNvGrpSpPr/>
        <p:nvPr/>
      </p:nvGrpSpPr>
      <p:grpSpPr>
        <a:xfrm>
          <a:off x="0" y="0"/>
          <a:ext cx="0" cy="0"/>
          <a:chOff x="0" y="0"/>
          <a:chExt cx="0" cy="0"/>
        </a:xfrm>
      </p:grpSpPr>
      <p:sp>
        <p:nvSpPr>
          <p:cNvPr id="124" name="Google Shape;124;p44"/>
          <p:cNvSpPr txBox="1">
            <a:spLocks noGrp="1"/>
          </p:cNvSpPr>
          <p:nvPr>
            <p:ph type="body" idx="1"/>
          </p:nvPr>
        </p:nvSpPr>
        <p:spPr>
          <a:xfrm>
            <a:off x="371474" y="3146314"/>
            <a:ext cx="5291400" cy="721200"/>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0"/>
              </a:spcBef>
              <a:spcAft>
                <a:spcPts val="0"/>
              </a:spcAft>
              <a:buSzPts val="1600"/>
              <a:buFont typeface="Helvetica Neue"/>
              <a:buChar char="​"/>
              <a:defRPr sz="1600" b="1">
                <a:solidFill>
                  <a:schemeClr val="lt1"/>
                </a:solidFill>
              </a:defRPr>
            </a:lvl1pPr>
            <a:lvl2pPr marL="914400" lvl="1" indent="-228600" algn="l">
              <a:lnSpc>
                <a:spcPct val="96000"/>
              </a:lnSpc>
              <a:spcBef>
                <a:spcPts val="500"/>
              </a:spcBef>
              <a:spcAft>
                <a:spcPts val="0"/>
              </a:spcAft>
              <a:buSzPts val="1400"/>
              <a:buFont typeface="Helvetica Neue"/>
              <a:buNone/>
              <a:defRPr sz="1400">
                <a:solidFill>
                  <a:srgbClr val="BDFFF5"/>
                </a:solidFill>
              </a:defRPr>
            </a:lvl2pPr>
            <a:lvl3pPr marL="1371600" lvl="2" indent="-317500" algn="l">
              <a:lnSpc>
                <a:spcPct val="98000"/>
              </a:lnSpc>
              <a:spcBef>
                <a:spcPts val="0"/>
              </a:spcBef>
              <a:spcAft>
                <a:spcPts val="0"/>
              </a:spcAft>
              <a:buSzPts val="1400"/>
              <a:buFont typeface="Helvetica Neue"/>
              <a:buChar char="​"/>
              <a:defRPr sz="1400">
                <a:solidFill>
                  <a:schemeClr val="lt1"/>
                </a:solidFill>
              </a:defRPr>
            </a:lvl3pPr>
            <a:lvl4pPr marL="1828800" lvl="3" indent="-317500" algn="l">
              <a:lnSpc>
                <a:spcPct val="98000"/>
              </a:lnSpc>
              <a:spcBef>
                <a:spcPts val="0"/>
              </a:spcBef>
              <a:spcAft>
                <a:spcPts val="0"/>
              </a:spcAft>
              <a:buSzPts val="1400"/>
              <a:buFont typeface="Helvetica Neue"/>
              <a:buChar char="​"/>
              <a:defRPr sz="1400">
                <a:solidFill>
                  <a:schemeClr val="lt1"/>
                </a:solidFill>
              </a:defRPr>
            </a:lvl4pPr>
            <a:lvl5pPr marL="2286000" lvl="4" indent="-317500" algn="l">
              <a:lnSpc>
                <a:spcPct val="98000"/>
              </a:lnSpc>
              <a:spcBef>
                <a:spcPts val="0"/>
              </a:spcBef>
              <a:spcAft>
                <a:spcPts val="0"/>
              </a:spcAft>
              <a:buSzPts val="1400"/>
              <a:buChar char="​"/>
              <a:defRPr sz="1400">
                <a:solidFill>
                  <a:schemeClr val="lt1"/>
                </a:solidFill>
              </a:defRPr>
            </a:lvl5pPr>
            <a:lvl6pPr marL="2743200" lvl="5" indent="-317500" algn="l">
              <a:lnSpc>
                <a:spcPct val="98000"/>
              </a:lnSpc>
              <a:spcBef>
                <a:spcPts val="0"/>
              </a:spcBef>
              <a:spcAft>
                <a:spcPts val="0"/>
              </a:spcAft>
              <a:buClr>
                <a:schemeClr val="lt1"/>
              </a:buClr>
              <a:buSzPts val="1400"/>
              <a:buChar char="​"/>
              <a:defRPr sz="1400">
                <a:solidFill>
                  <a:schemeClr val="lt1"/>
                </a:solidFill>
              </a:defRPr>
            </a:lvl6pPr>
            <a:lvl7pPr marL="3200400" lvl="6" indent="-317500" algn="l">
              <a:lnSpc>
                <a:spcPct val="98000"/>
              </a:lnSpc>
              <a:spcBef>
                <a:spcPts val="0"/>
              </a:spcBef>
              <a:spcAft>
                <a:spcPts val="0"/>
              </a:spcAft>
              <a:buClr>
                <a:schemeClr val="lt1"/>
              </a:buClr>
              <a:buSzPts val="1400"/>
              <a:buChar char="​"/>
              <a:defRPr sz="1400">
                <a:solidFill>
                  <a:schemeClr val="lt1"/>
                </a:solidFill>
              </a:defRPr>
            </a:lvl7pPr>
            <a:lvl8pPr marL="3657600" lvl="7" indent="-317500" algn="l">
              <a:lnSpc>
                <a:spcPct val="98000"/>
              </a:lnSpc>
              <a:spcBef>
                <a:spcPts val="0"/>
              </a:spcBef>
              <a:spcAft>
                <a:spcPts val="0"/>
              </a:spcAft>
              <a:buClr>
                <a:schemeClr val="lt1"/>
              </a:buClr>
              <a:buSzPts val="1400"/>
              <a:buChar char="​"/>
              <a:defRPr sz="1400">
                <a:solidFill>
                  <a:schemeClr val="lt1"/>
                </a:solidFill>
              </a:defRPr>
            </a:lvl8pPr>
            <a:lvl9pPr marL="4114800" lvl="8" indent="-317500" algn="l">
              <a:lnSpc>
                <a:spcPct val="98000"/>
              </a:lnSpc>
              <a:spcBef>
                <a:spcPts val="0"/>
              </a:spcBef>
              <a:spcAft>
                <a:spcPts val="0"/>
              </a:spcAft>
              <a:buClr>
                <a:schemeClr val="lt1"/>
              </a:buClr>
              <a:buSzPts val="1400"/>
              <a:buChar char="​"/>
              <a:defRPr sz="1400">
                <a:solidFill>
                  <a:schemeClr val="lt1"/>
                </a:solidFill>
              </a:defRPr>
            </a:lvl9pPr>
          </a:lstStyle>
          <a:p>
            <a:endParaRPr/>
          </a:p>
        </p:txBody>
      </p:sp>
      <p:sp>
        <p:nvSpPr>
          <p:cNvPr id="125" name="Google Shape;125;p44"/>
          <p:cNvSpPr txBox="1">
            <a:spLocks noGrp="1"/>
          </p:cNvSpPr>
          <p:nvPr>
            <p:ph type="body" idx="2"/>
          </p:nvPr>
        </p:nvSpPr>
        <p:spPr>
          <a:xfrm>
            <a:off x="2514206" y="4670658"/>
            <a:ext cx="1428000" cy="1701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200"/>
              <a:buNone/>
              <a:defRPr sz="1200">
                <a:solidFill>
                  <a:schemeClr val="lt1"/>
                </a:solidFill>
              </a:defRPr>
            </a:lvl2pPr>
            <a:lvl3pPr marL="1371600" lvl="2" indent="-228600" algn="r">
              <a:lnSpc>
                <a:spcPct val="90000"/>
              </a:lnSpc>
              <a:spcBef>
                <a:spcPts val="0"/>
              </a:spcBef>
              <a:spcAft>
                <a:spcPts val="0"/>
              </a:spcAft>
              <a:buSzPts val="1200"/>
              <a:buNone/>
              <a:defRPr sz="1200">
                <a:solidFill>
                  <a:schemeClr val="lt1"/>
                </a:solidFill>
              </a:defRPr>
            </a:lvl3pPr>
            <a:lvl4pPr marL="1828800" lvl="3" indent="-228600" algn="r">
              <a:lnSpc>
                <a:spcPct val="90000"/>
              </a:lnSpc>
              <a:spcBef>
                <a:spcPts val="0"/>
              </a:spcBef>
              <a:spcAft>
                <a:spcPts val="0"/>
              </a:spcAft>
              <a:buSzPts val="1200"/>
              <a:buNone/>
              <a:defRPr sz="1200">
                <a:solidFill>
                  <a:schemeClr val="lt1"/>
                </a:solidFill>
              </a:defRPr>
            </a:lvl4pPr>
            <a:lvl5pPr marL="2286000" lvl="4" indent="-228600" algn="r">
              <a:lnSpc>
                <a:spcPct val="90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26" name="Google Shape;126;p44"/>
          <p:cNvSpPr txBox="1">
            <a:spLocks noGrp="1"/>
          </p:cNvSpPr>
          <p:nvPr>
            <p:ph type="body" idx="3"/>
          </p:nvPr>
        </p:nvSpPr>
        <p:spPr>
          <a:xfrm>
            <a:off x="368264" y="4670658"/>
            <a:ext cx="1411500" cy="171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200"/>
              <a:buNone/>
              <a:defRPr sz="1200">
                <a:solidFill>
                  <a:schemeClr val="lt1"/>
                </a:solidFill>
              </a:defRPr>
            </a:lvl2pPr>
            <a:lvl3pPr marL="1371600" lvl="2" indent="-228600" algn="l">
              <a:lnSpc>
                <a:spcPct val="98000"/>
              </a:lnSpc>
              <a:spcBef>
                <a:spcPts val="0"/>
              </a:spcBef>
              <a:spcAft>
                <a:spcPts val="0"/>
              </a:spcAft>
              <a:buSzPts val="1200"/>
              <a:buNone/>
              <a:defRPr sz="1200">
                <a:solidFill>
                  <a:schemeClr val="lt1"/>
                </a:solidFill>
              </a:defRPr>
            </a:lvl3pPr>
            <a:lvl4pPr marL="1828800" lvl="3" indent="-228600" algn="l">
              <a:lnSpc>
                <a:spcPct val="98000"/>
              </a:lnSpc>
              <a:spcBef>
                <a:spcPts val="0"/>
              </a:spcBef>
              <a:spcAft>
                <a:spcPts val="0"/>
              </a:spcAft>
              <a:buSzPts val="1200"/>
              <a:buNone/>
              <a:defRPr sz="1200">
                <a:solidFill>
                  <a:schemeClr val="lt1"/>
                </a:solidFill>
              </a:defRPr>
            </a:lvl4pPr>
            <a:lvl5pPr marL="2286000" lvl="4" indent="-228600" algn="l">
              <a:lnSpc>
                <a:spcPct val="98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27" name="Google Shape;127;p44"/>
          <p:cNvSpPr txBox="1">
            <a:spLocks noGrp="1"/>
          </p:cNvSpPr>
          <p:nvPr>
            <p:ph type="title"/>
          </p:nvPr>
        </p:nvSpPr>
        <p:spPr>
          <a:xfrm>
            <a:off x="323728" y="1692668"/>
            <a:ext cx="6000000" cy="13656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5100"/>
              <a:buFont typeface="Inter"/>
              <a:buNone/>
              <a:defRPr sz="51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128" name="Google Shape;128;p44"/>
          <p:cNvGrpSpPr/>
          <p:nvPr/>
        </p:nvGrpSpPr>
        <p:grpSpPr>
          <a:xfrm>
            <a:off x="371471" y="339415"/>
            <a:ext cx="1697015" cy="297861"/>
            <a:chOff x="495295" y="452553"/>
            <a:chExt cx="2262687" cy="397148"/>
          </a:xfrm>
        </p:grpSpPr>
        <p:sp>
          <p:nvSpPr>
            <p:cNvPr id="129" name="Google Shape;129;p44"/>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130" name="Google Shape;130;p44"/>
            <p:cNvGrpSpPr/>
            <p:nvPr/>
          </p:nvGrpSpPr>
          <p:grpSpPr>
            <a:xfrm>
              <a:off x="1036348" y="561444"/>
              <a:ext cx="1721634" cy="184197"/>
              <a:chOff x="1036348" y="561444"/>
              <a:chExt cx="1721634" cy="184197"/>
            </a:xfrm>
          </p:grpSpPr>
          <p:grpSp>
            <p:nvGrpSpPr>
              <p:cNvPr id="131" name="Google Shape;131;p44"/>
              <p:cNvGrpSpPr/>
              <p:nvPr/>
            </p:nvGrpSpPr>
            <p:grpSpPr>
              <a:xfrm>
                <a:off x="1036348" y="563495"/>
                <a:ext cx="1662301" cy="182146"/>
                <a:chOff x="1036348" y="563495"/>
                <a:chExt cx="1662301" cy="182146"/>
              </a:xfrm>
            </p:grpSpPr>
            <p:sp>
              <p:nvSpPr>
                <p:cNvPr id="132" name="Google Shape;132;p44"/>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33" name="Google Shape;133;p44"/>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34" name="Google Shape;134;p44"/>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35" name="Google Shape;135;p44"/>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36" name="Google Shape;136;p44"/>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37" name="Google Shape;137;p44"/>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38" name="Google Shape;138;p44"/>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39" name="Google Shape;139;p44"/>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40" name="Google Shape;140;p44"/>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41" name="Google Shape;141;p44"/>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42" name="Google Shape;142;p44"/>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143" name="Google Shape;143;p44"/>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Image Title">
  <p:cSld name="Image Title">
    <p:bg>
      <p:bgPr>
        <a:solidFill>
          <a:schemeClr val="dk1"/>
        </a:solidFill>
        <a:effectLst/>
      </p:bgPr>
    </p:bg>
    <p:spTree>
      <p:nvGrpSpPr>
        <p:cNvPr id="1" name="Shape 144"/>
        <p:cNvGrpSpPr/>
        <p:nvPr/>
      </p:nvGrpSpPr>
      <p:grpSpPr>
        <a:xfrm>
          <a:off x="0" y="0"/>
          <a:ext cx="0" cy="0"/>
          <a:chOff x="0" y="0"/>
          <a:chExt cx="0" cy="0"/>
        </a:xfrm>
      </p:grpSpPr>
      <p:sp>
        <p:nvSpPr>
          <p:cNvPr id="145" name="Google Shape;145;p45"/>
          <p:cNvSpPr txBox="1">
            <a:spLocks noGrp="1"/>
          </p:cNvSpPr>
          <p:nvPr>
            <p:ph type="body" idx="1"/>
          </p:nvPr>
        </p:nvSpPr>
        <p:spPr>
          <a:xfrm>
            <a:off x="371474" y="3146314"/>
            <a:ext cx="5291400" cy="721200"/>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0"/>
              </a:spcBef>
              <a:spcAft>
                <a:spcPts val="0"/>
              </a:spcAft>
              <a:buSzPts val="1600"/>
              <a:buFont typeface="Helvetica Neue"/>
              <a:buChar char="​"/>
              <a:defRPr sz="1600" b="1">
                <a:solidFill>
                  <a:schemeClr val="lt1"/>
                </a:solidFill>
              </a:defRPr>
            </a:lvl1pPr>
            <a:lvl2pPr marL="914400" lvl="1" indent="-228600" algn="l">
              <a:lnSpc>
                <a:spcPct val="96000"/>
              </a:lnSpc>
              <a:spcBef>
                <a:spcPts val="500"/>
              </a:spcBef>
              <a:spcAft>
                <a:spcPts val="0"/>
              </a:spcAft>
              <a:buSzPts val="1400"/>
              <a:buFont typeface="Helvetica Neue"/>
              <a:buNone/>
              <a:defRPr sz="1400">
                <a:solidFill>
                  <a:schemeClr val="lt1"/>
                </a:solidFill>
              </a:defRPr>
            </a:lvl2pPr>
            <a:lvl3pPr marL="1371600" lvl="2" indent="-317500" algn="l">
              <a:lnSpc>
                <a:spcPct val="98000"/>
              </a:lnSpc>
              <a:spcBef>
                <a:spcPts val="0"/>
              </a:spcBef>
              <a:spcAft>
                <a:spcPts val="0"/>
              </a:spcAft>
              <a:buSzPts val="1400"/>
              <a:buFont typeface="Helvetica Neue"/>
              <a:buChar char="​"/>
              <a:defRPr sz="1400">
                <a:solidFill>
                  <a:schemeClr val="lt1"/>
                </a:solidFill>
              </a:defRPr>
            </a:lvl3pPr>
            <a:lvl4pPr marL="1828800" lvl="3" indent="-317500" algn="l">
              <a:lnSpc>
                <a:spcPct val="98000"/>
              </a:lnSpc>
              <a:spcBef>
                <a:spcPts val="0"/>
              </a:spcBef>
              <a:spcAft>
                <a:spcPts val="0"/>
              </a:spcAft>
              <a:buSzPts val="1400"/>
              <a:buFont typeface="Helvetica Neue"/>
              <a:buChar char="​"/>
              <a:defRPr sz="1400">
                <a:solidFill>
                  <a:schemeClr val="lt1"/>
                </a:solidFill>
              </a:defRPr>
            </a:lvl4pPr>
            <a:lvl5pPr marL="2286000" lvl="4" indent="-317500" algn="l">
              <a:lnSpc>
                <a:spcPct val="98000"/>
              </a:lnSpc>
              <a:spcBef>
                <a:spcPts val="0"/>
              </a:spcBef>
              <a:spcAft>
                <a:spcPts val="0"/>
              </a:spcAft>
              <a:buSzPts val="1400"/>
              <a:buChar char="​"/>
              <a:defRPr sz="1400">
                <a:solidFill>
                  <a:schemeClr val="lt1"/>
                </a:solidFill>
              </a:defRPr>
            </a:lvl5pPr>
            <a:lvl6pPr marL="2743200" lvl="5" indent="-317500" algn="l">
              <a:lnSpc>
                <a:spcPct val="98000"/>
              </a:lnSpc>
              <a:spcBef>
                <a:spcPts val="0"/>
              </a:spcBef>
              <a:spcAft>
                <a:spcPts val="0"/>
              </a:spcAft>
              <a:buClr>
                <a:schemeClr val="lt1"/>
              </a:buClr>
              <a:buSzPts val="1400"/>
              <a:buChar char="​"/>
              <a:defRPr sz="1400">
                <a:solidFill>
                  <a:schemeClr val="lt1"/>
                </a:solidFill>
              </a:defRPr>
            </a:lvl6pPr>
            <a:lvl7pPr marL="3200400" lvl="6" indent="-317500" algn="l">
              <a:lnSpc>
                <a:spcPct val="98000"/>
              </a:lnSpc>
              <a:spcBef>
                <a:spcPts val="0"/>
              </a:spcBef>
              <a:spcAft>
                <a:spcPts val="0"/>
              </a:spcAft>
              <a:buClr>
                <a:schemeClr val="lt1"/>
              </a:buClr>
              <a:buSzPts val="1400"/>
              <a:buChar char="​"/>
              <a:defRPr sz="1400">
                <a:solidFill>
                  <a:schemeClr val="lt1"/>
                </a:solidFill>
              </a:defRPr>
            </a:lvl7pPr>
            <a:lvl8pPr marL="3657600" lvl="7" indent="-317500" algn="l">
              <a:lnSpc>
                <a:spcPct val="98000"/>
              </a:lnSpc>
              <a:spcBef>
                <a:spcPts val="0"/>
              </a:spcBef>
              <a:spcAft>
                <a:spcPts val="0"/>
              </a:spcAft>
              <a:buClr>
                <a:schemeClr val="lt1"/>
              </a:buClr>
              <a:buSzPts val="1400"/>
              <a:buChar char="​"/>
              <a:defRPr sz="1400">
                <a:solidFill>
                  <a:schemeClr val="lt1"/>
                </a:solidFill>
              </a:defRPr>
            </a:lvl8pPr>
            <a:lvl9pPr marL="4114800" lvl="8" indent="-317500" algn="l">
              <a:lnSpc>
                <a:spcPct val="98000"/>
              </a:lnSpc>
              <a:spcBef>
                <a:spcPts val="0"/>
              </a:spcBef>
              <a:spcAft>
                <a:spcPts val="0"/>
              </a:spcAft>
              <a:buClr>
                <a:schemeClr val="lt1"/>
              </a:buClr>
              <a:buSzPts val="1400"/>
              <a:buChar char="​"/>
              <a:defRPr sz="1400">
                <a:solidFill>
                  <a:schemeClr val="lt1"/>
                </a:solidFill>
              </a:defRPr>
            </a:lvl9pPr>
          </a:lstStyle>
          <a:p>
            <a:endParaRPr/>
          </a:p>
        </p:txBody>
      </p:sp>
      <p:sp>
        <p:nvSpPr>
          <p:cNvPr id="146" name="Google Shape;146;p45"/>
          <p:cNvSpPr txBox="1">
            <a:spLocks noGrp="1"/>
          </p:cNvSpPr>
          <p:nvPr>
            <p:ph type="body" idx="2"/>
          </p:nvPr>
        </p:nvSpPr>
        <p:spPr>
          <a:xfrm>
            <a:off x="2514206" y="4670658"/>
            <a:ext cx="1428000" cy="1701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200"/>
              <a:buNone/>
              <a:defRPr sz="1200">
                <a:solidFill>
                  <a:schemeClr val="lt1"/>
                </a:solidFill>
              </a:defRPr>
            </a:lvl2pPr>
            <a:lvl3pPr marL="1371600" lvl="2" indent="-228600" algn="r">
              <a:lnSpc>
                <a:spcPct val="90000"/>
              </a:lnSpc>
              <a:spcBef>
                <a:spcPts val="0"/>
              </a:spcBef>
              <a:spcAft>
                <a:spcPts val="0"/>
              </a:spcAft>
              <a:buSzPts val="1200"/>
              <a:buNone/>
              <a:defRPr sz="1200">
                <a:solidFill>
                  <a:schemeClr val="lt1"/>
                </a:solidFill>
              </a:defRPr>
            </a:lvl3pPr>
            <a:lvl4pPr marL="1828800" lvl="3" indent="-228600" algn="r">
              <a:lnSpc>
                <a:spcPct val="90000"/>
              </a:lnSpc>
              <a:spcBef>
                <a:spcPts val="0"/>
              </a:spcBef>
              <a:spcAft>
                <a:spcPts val="0"/>
              </a:spcAft>
              <a:buSzPts val="1200"/>
              <a:buNone/>
              <a:defRPr sz="1200">
                <a:solidFill>
                  <a:schemeClr val="lt1"/>
                </a:solidFill>
              </a:defRPr>
            </a:lvl4pPr>
            <a:lvl5pPr marL="2286000" lvl="4" indent="-228600" algn="r">
              <a:lnSpc>
                <a:spcPct val="90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47" name="Google Shape;147;p45"/>
          <p:cNvSpPr txBox="1">
            <a:spLocks noGrp="1"/>
          </p:cNvSpPr>
          <p:nvPr>
            <p:ph type="body" idx="3"/>
          </p:nvPr>
        </p:nvSpPr>
        <p:spPr>
          <a:xfrm>
            <a:off x="368264" y="4670658"/>
            <a:ext cx="1411500" cy="171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200"/>
              <a:buNone/>
              <a:defRPr sz="1200">
                <a:solidFill>
                  <a:schemeClr val="lt1"/>
                </a:solidFill>
              </a:defRPr>
            </a:lvl2pPr>
            <a:lvl3pPr marL="1371600" lvl="2" indent="-228600" algn="l">
              <a:lnSpc>
                <a:spcPct val="98000"/>
              </a:lnSpc>
              <a:spcBef>
                <a:spcPts val="0"/>
              </a:spcBef>
              <a:spcAft>
                <a:spcPts val="0"/>
              </a:spcAft>
              <a:buSzPts val="1200"/>
              <a:buNone/>
              <a:defRPr sz="1200">
                <a:solidFill>
                  <a:schemeClr val="lt1"/>
                </a:solidFill>
              </a:defRPr>
            </a:lvl3pPr>
            <a:lvl4pPr marL="1828800" lvl="3" indent="-228600" algn="l">
              <a:lnSpc>
                <a:spcPct val="98000"/>
              </a:lnSpc>
              <a:spcBef>
                <a:spcPts val="0"/>
              </a:spcBef>
              <a:spcAft>
                <a:spcPts val="0"/>
              </a:spcAft>
              <a:buSzPts val="1200"/>
              <a:buNone/>
              <a:defRPr sz="1200">
                <a:solidFill>
                  <a:schemeClr val="lt1"/>
                </a:solidFill>
              </a:defRPr>
            </a:lvl4pPr>
            <a:lvl5pPr marL="2286000" lvl="4" indent="-228600" algn="l">
              <a:lnSpc>
                <a:spcPct val="98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48" name="Google Shape;148;p45"/>
          <p:cNvSpPr txBox="1">
            <a:spLocks noGrp="1"/>
          </p:cNvSpPr>
          <p:nvPr>
            <p:ph type="title"/>
          </p:nvPr>
        </p:nvSpPr>
        <p:spPr>
          <a:xfrm>
            <a:off x="323728" y="1692668"/>
            <a:ext cx="6000000" cy="13656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5100"/>
              <a:buFont typeface="Inter"/>
              <a:buNone/>
              <a:defRPr sz="51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149" name="Google Shape;149;p45"/>
          <p:cNvGrpSpPr/>
          <p:nvPr/>
        </p:nvGrpSpPr>
        <p:grpSpPr>
          <a:xfrm>
            <a:off x="371471" y="339415"/>
            <a:ext cx="1697015" cy="297861"/>
            <a:chOff x="495295" y="452553"/>
            <a:chExt cx="2262687" cy="397148"/>
          </a:xfrm>
        </p:grpSpPr>
        <p:sp>
          <p:nvSpPr>
            <p:cNvPr id="150" name="Google Shape;150;p45"/>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151" name="Google Shape;151;p45"/>
            <p:cNvGrpSpPr/>
            <p:nvPr/>
          </p:nvGrpSpPr>
          <p:grpSpPr>
            <a:xfrm>
              <a:off x="1036348" y="561444"/>
              <a:ext cx="1721634" cy="184197"/>
              <a:chOff x="1036348" y="561444"/>
              <a:chExt cx="1721634" cy="184197"/>
            </a:xfrm>
          </p:grpSpPr>
          <p:grpSp>
            <p:nvGrpSpPr>
              <p:cNvPr id="152" name="Google Shape;152;p45"/>
              <p:cNvGrpSpPr/>
              <p:nvPr/>
            </p:nvGrpSpPr>
            <p:grpSpPr>
              <a:xfrm>
                <a:off x="1036348" y="563495"/>
                <a:ext cx="1662301" cy="182146"/>
                <a:chOff x="1036348" y="563495"/>
                <a:chExt cx="1662301" cy="182146"/>
              </a:xfrm>
            </p:grpSpPr>
            <p:sp>
              <p:nvSpPr>
                <p:cNvPr id="153" name="Google Shape;153;p45"/>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54" name="Google Shape;154;p45"/>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55" name="Google Shape;155;p45"/>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56" name="Google Shape;156;p45"/>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57" name="Google Shape;157;p45"/>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58" name="Google Shape;158;p45"/>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59" name="Google Shape;159;p45"/>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60" name="Google Shape;160;p45"/>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61" name="Google Shape;161;p45"/>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62" name="Google Shape;162;p45"/>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63" name="Google Shape;163;p45"/>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164" name="Google Shape;164;p45"/>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 ">
  <p:cSld name="Three Column ">
    <p:spTree>
      <p:nvGrpSpPr>
        <p:cNvPr id="1" name="Shape 165"/>
        <p:cNvGrpSpPr/>
        <p:nvPr/>
      </p:nvGrpSpPr>
      <p:grpSpPr>
        <a:xfrm>
          <a:off x="0" y="0"/>
          <a:ext cx="0" cy="0"/>
          <a:chOff x="0" y="0"/>
          <a:chExt cx="0" cy="0"/>
        </a:xfrm>
      </p:grpSpPr>
      <p:sp>
        <p:nvSpPr>
          <p:cNvPr id="166" name="Google Shape;166;p46"/>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7" name="Google Shape;167;p46"/>
          <p:cNvSpPr txBox="1">
            <a:spLocks noGrp="1"/>
          </p:cNvSpPr>
          <p:nvPr>
            <p:ph type="body" idx="1"/>
          </p:nvPr>
        </p:nvSpPr>
        <p:spPr>
          <a:xfrm>
            <a:off x="371475" y="1289304"/>
            <a:ext cx="2674500" cy="35112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68" name="Google Shape;168;p46"/>
          <p:cNvSpPr txBox="1">
            <a:spLocks noGrp="1"/>
          </p:cNvSpPr>
          <p:nvPr>
            <p:ph type="body" idx="2"/>
          </p:nvPr>
        </p:nvSpPr>
        <p:spPr>
          <a:xfrm>
            <a:off x="3234690" y="1289304"/>
            <a:ext cx="2674500" cy="35112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69" name="Google Shape;169;p46"/>
          <p:cNvSpPr txBox="1">
            <a:spLocks noGrp="1"/>
          </p:cNvSpPr>
          <p:nvPr>
            <p:ph type="body" idx="3"/>
          </p:nvPr>
        </p:nvSpPr>
        <p:spPr>
          <a:xfrm>
            <a:off x="6087189" y="1289304"/>
            <a:ext cx="2674500" cy="35112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70" name="Google Shape;170;p46"/>
          <p:cNvSpPr txBox="1">
            <a:spLocks noGrp="1"/>
          </p:cNvSpPr>
          <p:nvPr>
            <p:ph type="subTitle" idx="4"/>
          </p:nvPr>
        </p:nvSpPr>
        <p:spPr>
          <a:xfrm>
            <a:off x="370642" y="816102"/>
            <a:ext cx="8391300" cy="199200"/>
          </a:xfrm>
          <a:prstGeom prst="rect">
            <a:avLst/>
          </a:prstGeom>
          <a:noFill/>
          <a:ln>
            <a:noFill/>
          </a:ln>
        </p:spPr>
        <p:txBody>
          <a:bodyPr spcFirstLastPara="1" wrap="square" lIns="0" tIns="0" rIns="0" bIns="0" anchor="t" anchorCtr="0">
            <a:noAutofit/>
          </a:bodyPr>
          <a:lstStyle>
            <a:lvl1pPr lvl="0" algn="l">
              <a:lnSpc>
                <a:spcPct val="96000"/>
              </a:lnSpc>
              <a:spcBef>
                <a:spcPts val="700"/>
              </a:spcBef>
              <a:spcAft>
                <a:spcPts val="0"/>
              </a:spcAft>
              <a:buSzPts val="1400"/>
              <a:buNone/>
              <a:defRPr sz="1400">
                <a:solidFill>
                  <a:schemeClr val="dk1"/>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171" name="Google Shape;171;p46"/>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hart and Three Columns">
  <p:cSld name="Chart and Three Columns">
    <p:spTree>
      <p:nvGrpSpPr>
        <p:cNvPr id="1" name="Shape 172"/>
        <p:cNvGrpSpPr/>
        <p:nvPr/>
      </p:nvGrpSpPr>
      <p:grpSpPr>
        <a:xfrm>
          <a:off x="0" y="0"/>
          <a:ext cx="0" cy="0"/>
          <a:chOff x="0" y="0"/>
          <a:chExt cx="0" cy="0"/>
        </a:xfrm>
      </p:grpSpPr>
      <p:sp>
        <p:nvSpPr>
          <p:cNvPr id="173" name="Google Shape;173;p47"/>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p47"/>
          <p:cNvSpPr txBox="1">
            <a:spLocks noGrp="1"/>
          </p:cNvSpPr>
          <p:nvPr>
            <p:ph type="body" idx="1"/>
          </p:nvPr>
        </p:nvSpPr>
        <p:spPr>
          <a:xfrm>
            <a:off x="371474" y="1289304"/>
            <a:ext cx="8402100" cy="17934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75" name="Google Shape;175;p47"/>
          <p:cNvSpPr txBox="1">
            <a:spLocks noGrp="1"/>
          </p:cNvSpPr>
          <p:nvPr>
            <p:ph type="body" idx="2"/>
          </p:nvPr>
        </p:nvSpPr>
        <p:spPr>
          <a:xfrm>
            <a:off x="371475" y="3257549"/>
            <a:ext cx="26799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04800" algn="l">
              <a:lnSpc>
                <a:spcPct val="107000"/>
              </a:lnSpc>
              <a:spcBef>
                <a:spcPts val="900"/>
              </a:spcBef>
              <a:spcAft>
                <a:spcPts val="0"/>
              </a:spcAft>
              <a:buClr>
                <a:schemeClr val="dk1"/>
              </a:buClr>
              <a:buSzPts val="12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76" name="Google Shape;176;p47"/>
          <p:cNvSpPr txBox="1">
            <a:spLocks noGrp="1"/>
          </p:cNvSpPr>
          <p:nvPr>
            <p:ph type="subTitle" idx="3"/>
          </p:nvPr>
        </p:nvSpPr>
        <p:spPr>
          <a:xfrm>
            <a:off x="370642" y="816102"/>
            <a:ext cx="8391300" cy="199200"/>
          </a:xfrm>
          <a:prstGeom prst="rect">
            <a:avLst/>
          </a:prstGeom>
          <a:noFill/>
          <a:ln>
            <a:noFill/>
          </a:ln>
        </p:spPr>
        <p:txBody>
          <a:bodyPr spcFirstLastPara="1" wrap="square" lIns="0" tIns="0" rIns="0" bIns="0" anchor="t" anchorCtr="0">
            <a:noAutofit/>
          </a:bodyPr>
          <a:lstStyle>
            <a:lvl1pPr lvl="0" algn="l">
              <a:lnSpc>
                <a:spcPct val="96000"/>
              </a:lnSpc>
              <a:spcBef>
                <a:spcPts val="700"/>
              </a:spcBef>
              <a:spcAft>
                <a:spcPts val="0"/>
              </a:spcAft>
              <a:buSzPts val="1400"/>
              <a:buNone/>
              <a:defRPr sz="1400">
                <a:solidFill>
                  <a:schemeClr val="dk1"/>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177" name="Google Shape;177;p47"/>
          <p:cNvSpPr txBox="1">
            <a:spLocks noGrp="1"/>
          </p:cNvSpPr>
          <p:nvPr>
            <p:ph type="body" idx="4"/>
          </p:nvPr>
        </p:nvSpPr>
        <p:spPr>
          <a:xfrm>
            <a:off x="3231572" y="3257549"/>
            <a:ext cx="26799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78" name="Google Shape;178;p47"/>
          <p:cNvSpPr txBox="1">
            <a:spLocks noGrp="1"/>
          </p:cNvSpPr>
          <p:nvPr>
            <p:ph type="body" idx="5"/>
          </p:nvPr>
        </p:nvSpPr>
        <p:spPr>
          <a:xfrm>
            <a:off x="6093956" y="3257549"/>
            <a:ext cx="26799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79" name="Google Shape;179;p47"/>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hart and Two Columns">
  <p:cSld name="Chart and Two Columns">
    <p:spTree>
      <p:nvGrpSpPr>
        <p:cNvPr id="1" name="Shape 180"/>
        <p:cNvGrpSpPr/>
        <p:nvPr/>
      </p:nvGrpSpPr>
      <p:grpSpPr>
        <a:xfrm>
          <a:off x="0" y="0"/>
          <a:ext cx="0" cy="0"/>
          <a:chOff x="0" y="0"/>
          <a:chExt cx="0" cy="0"/>
        </a:xfrm>
      </p:grpSpPr>
      <p:sp>
        <p:nvSpPr>
          <p:cNvPr id="181" name="Google Shape;181;p48"/>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2" name="Google Shape;182;p48"/>
          <p:cNvSpPr txBox="1">
            <a:spLocks noGrp="1"/>
          </p:cNvSpPr>
          <p:nvPr>
            <p:ph type="body" idx="1"/>
          </p:nvPr>
        </p:nvSpPr>
        <p:spPr>
          <a:xfrm>
            <a:off x="371474" y="1289304"/>
            <a:ext cx="8402100" cy="17934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83" name="Google Shape;183;p48"/>
          <p:cNvSpPr txBox="1">
            <a:spLocks noGrp="1"/>
          </p:cNvSpPr>
          <p:nvPr>
            <p:ph type="subTitle" idx="2"/>
          </p:nvPr>
        </p:nvSpPr>
        <p:spPr>
          <a:xfrm>
            <a:off x="370642" y="816102"/>
            <a:ext cx="8391300" cy="199200"/>
          </a:xfrm>
          <a:prstGeom prst="rect">
            <a:avLst/>
          </a:prstGeom>
          <a:noFill/>
          <a:ln>
            <a:noFill/>
          </a:ln>
        </p:spPr>
        <p:txBody>
          <a:bodyPr spcFirstLastPara="1" wrap="square" lIns="0" tIns="0" rIns="0" bIns="0" anchor="t" anchorCtr="0">
            <a:noAutofit/>
          </a:bodyPr>
          <a:lstStyle>
            <a:lvl1pPr lvl="0" algn="l">
              <a:lnSpc>
                <a:spcPct val="96000"/>
              </a:lnSpc>
              <a:spcBef>
                <a:spcPts val="700"/>
              </a:spcBef>
              <a:spcAft>
                <a:spcPts val="0"/>
              </a:spcAft>
              <a:buSzPts val="1400"/>
              <a:buNone/>
              <a:defRPr sz="1400">
                <a:solidFill>
                  <a:schemeClr val="dk1"/>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184" name="Google Shape;184;p48"/>
          <p:cNvSpPr txBox="1">
            <a:spLocks noGrp="1"/>
          </p:cNvSpPr>
          <p:nvPr>
            <p:ph type="body" idx="3"/>
          </p:nvPr>
        </p:nvSpPr>
        <p:spPr>
          <a:xfrm>
            <a:off x="371474" y="3257549"/>
            <a:ext cx="41103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04800" algn="l">
              <a:lnSpc>
                <a:spcPct val="107000"/>
              </a:lnSpc>
              <a:spcBef>
                <a:spcPts val="900"/>
              </a:spcBef>
              <a:spcAft>
                <a:spcPts val="0"/>
              </a:spcAft>
              <a:buClr>
                <a:schemeClr val="dk1"/>
              </a:buClr>
              <a:buSzPts val="12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85" name="Google Shape;185;p48"/>
          <p:cNvSpPr txBox="1">
            <a:spLocks noGrp="1"/>
          </p:cNvSpPr>
          <p:nvPr>
            <p:ph type="body" idx="4"/>
          </p:nvPr>
        </p:nvSpPr>
        <p:spPr>
          <a:xfrm>
            <a:off x="4663327" y="3257549"/>
            <a:ext cx="41103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04800" algn="l">
              <a:lnSpc>
                <a:spcPct val="107000"/>
              </a:lnSpc>
              <a:spcBef>
                <a:spcPts val="900"/>
              </a:spcBef>
              <a:spcAft>
                <a:spcPts val="0"/>
              </a:spcAft>
              <a:buClr>
                <a:schemeClr val="dk1"/>
              </a:buClr>
              <a:buSzPts val="12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86" name="Google Shape;186;p48"/>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rt and One Columns">
  <p:cSld name="Chart and One Columns">
    <p:spTree>
      <p:nvGrpSpPr>
        <p:cNvPr id="1" name="Shape 187"/>
        <p:cNvGrpSpPr/>
        <p:nvPr/>
      </p:nvGrpSpPr>
      <p:grpSpPr>
        <a:xfrm>
          <a:off x="0" y="0"/>
          <a:ext cx="0" cy="0"/>
          <a:chOff x="0" y="0"/>
          <a:chExt cx="0" cy="0"/>
        </a:xfrm>
      </p:grpSpPr>
      <p:sp>
        <p:nvSpPr>
          <p:cNvPr id="188" name="Google Shape;188;p49"/>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9" name="Google Shape;189;p49"/>
          <p:cNvSpPr txBox="1">
            <a:spLocks noGrp="1"/>
          </p:cNvSpPr>
          <p:nvPr>
            <p:ph type="body" idx="1"/>
          </p:nvPr>
        </p:nvSpPr>
        <p:spPr>
          <a:xfrm>
            <a:off x="371474" y="1289304"/>
            <a:ext cx="8402100" cy="17934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90" name="Google Shape;190;p49"/>
          <p:cNvSpPr txBox="1">
            <a:spLocks noGrp="1"/>
          </p:cNvSpPr>
          <p:nvPr>
            <p:ph type="subTitle" idx="2"/>
          </p:nvPr>
        </p:nvSpPr>
        <p:spPr>
          <a:xfrm>
            <a:off x="370642" y="816102"/>
            <a:ext cx="8391300" cy="199200"/>
          </a:xfrm>
          <a:prstGeom prst="rect">
            <a:avLst/>
          </a:prstGeom>
          <a:noFill/>
          <a:ln>
            <a:noFill/>
          </a:ln>
        </p:spPr>
        <p:txBody>
          <a:bodyPr spcFirstLastPara="1" wrap="square" lIns="0" tIns="0" rIns="0" bIns="0" anchor="t" anchorCtr="0">
            <a:noAutofit/>
          </a:bodyPr>
          <a:lstStyle>
            <a:lvl1pPr lvl="0" algn="l">
              <a:lnSpc>
                <a:spcPct val="96000"/>
              </a:lnSpc>
              <a:spcBef>
                <a:spcPts val="700"/>
              </a:spcBef>
              <a:spcAft>
                <a:spcPts val="0"/>
              </a:spcAft>
              <a:buSzPts val="1400"/>
              <a:buNone/>
              <a:defRPr sz="1400">
                <a:solidFill>
                  <a:schemeClr val="dk1"/>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191" name="Google Shape;191;p49"/>
          <p:cNvSpPr txBox="1">
            <a:spLocks noGrp="1"/>
          </p:cNvSpPr>
          <p:nvPr>
            <p:ph type="body" idx="3"/>
          </p:nvPr>
        </p:nvSpPr>
        <p:spPr>
          <a:xfrm>
            <a:off x="371474" y="3257549"/>
            <a:ext cx="84021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04800" algn="l">
              <a:lnSpc>
                <a:spcPct val="107000"/>
              </a:lnSpc>
              <a:spcBef>
                <a:spcPts val="900"/>
              </a:spcBef>
              <a:spcAft>
                <a:spcPts val="0"/>
              </a:spcAft>
              <a:buClr>
                <a:schemeClr val="dk1"/>
              </a:buClr>
              <a:buSzPts val="12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92" name="Google Shape;192;p49"/>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White Segue">
  <p:cSld name="White Segue">
    <p:spTree>
      <p:nvGrpSpPr>
        <p:cNvPr id="1" name="Shape 193"/>
        <p:cNvGrpSpPr/>
        <p:nvPr/>
      </p:nvGrpSpPr>
      <p:grpSpPr>
        <a:xfrm>
          <a:off x="0" y="0"/>
          <a:ext cx="0" cy="0"/>
          <a:chOff x="0" y="0"/>
          <a:chExt cx="0" cy="0"/>
        </a:xfrm>
      </p:grpSpPr>
      <p:sp>
        <p:nvSpPr>
          <p:cNvPr id="194" name="Google Shape;194;p50"/>
          <p:cNvSpPr txBox="1">
            <a:spLocks noGrp="1"/>
          </p:cNvSpPr>
          <p:nvPr>
            <p:ph type="subTitle" idx="1"/>
          </p:nvPr>
        </p:nvSpPr>
        <p:spPr>
          <a:xfrm>
            <a:off x="370642" y="3095837"/>
            <a:ext cx="6623700" cy="6858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SzPts val="1800"/>
              <a:buNone/>
              <a:defRPr sz="1800">
                <a:solidFill>
                  <a:srgbClr val="7F7F7F"/>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195" name="Google Shape;195;p50"/>
          <p:cNvSpPr txBox="1">
            <a:spLocks noGrp="1"/>
          </p:cNvSpPr>
          <p:nvPr>
            <p:ph type="title"/>
          </p:nvPr>
        </p:nvSpPr>
        <p:spPr>
          <a:xfrm>
            <a:off x="371473" y="1743029"/>
            <a:ext cx="6622200" cy="12048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dk1"/>
              </a:buClr>
              <a:buSzPts val="4500"/>
              <a:buFont typeface="Inter"/>
              <a:buNone/>
              <a:defRPr sz="45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196" name="Google Shape;196;p50"/>
          <p:cNvGrpSpPr/>
          <p:nvPr/>
        </p:nvGrpSpPr>
        <p:grpSpPr>
          <a:xfrm>
            <a:off x="371471" y="339415"/>
            <a:ext cx="1697015" cy="297861"/>
            <a:chOff x="495295" y="452553"/>
            <a:chExt cx="2262687" cy="397148"/>
          </a:xfrm>
        </p:grpSpPr>
        <p:sp>
          <p:nvSpPr>
            <p:cNvPr id="197" name="Google Shape;197;p50"/>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198" name="Google Shape;198;p50"/>
            <p:cNvGrpSpPr/>
            <p:nvPr/>
          </p:nvGrpSpPr>
          <p:grpSpPr>
            <a:xfrm>
              <a:off x="1036348" y="561444"/>
              <a:ext cx="1721634" cy="184197"/>
              <a:chOff x="1036348" y="561444"/>
              <a:chExt cx="1721634" cy="184197"/>
            </a:xfrm>
          </p:grpSpPr>
          <p:grpSp>
            <p:nvGrpSpPr>
              <p:cNvPr id="199" name="Google Shape;199;p50"/>
              <p:cNvGrpSpPr/>
              <p:nvPr/>
            </p:nvGrpSpPr>
            <p:grpSpPr>
              <a:xfrm>
                <a:off x="1036348" y="563495"/>
                <a:ext cx="1662301" cy="182146"/>
                <a:chOff x="1036348" y="563495"/>
                <a:chExt cx="1662301" cy="182146"/>
              </a:xfrm>
            </p:grpSpPr>
            <p:sp>
              <p:nvSpPr>
                <p:cNvPr id="200" name="Google Shape;200;p50"/>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01" name="Google Shape;201;p50"/>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02" name="Google Shape;202;p50"/>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03" name="Google Shape;203;p50"/>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04" name="Google Shape;204;p50"/>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05" name="Google Shape;205;p50"/>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06" name="Google Shape;206;p50"/>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07" name="Google Shape;207;p50"/>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08" name="Google Shape;208;p50"/>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09" name="Google Shape;209;p50"/>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10" name="Google Shape;210;p50"/>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211" name="Google Shape;211;p50"/>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Orange Segue">
  <p:cSld name="Orange Segue">
    <p:bg>
      <p:bgPr>
        <a:gradFill>
          <a:gsLst>
            <a:gs pos="0">
              <a:schemeClr val="accent5"/>
            </a:gs>
            <a:gs pos="72000">
              <a:schemeClr val="accent1"/>
            </a:gs>
            <a:gs pos="100000">
              <a:schemeClr val="accent1"/>
            </a:gs>
          </a:gsLst>
          <a:lin ang="2700006" scaled="0"/>
        </a:gradFill>
        <a:effectLst/>
      </p:bgPr>
    </p:bg>
    <p:spTree>
      <p:nvGrpSpPr>
        <p:cNvPr id="1" name="Shape 212"/>
        <p:cNvGrpSpPr/>
        <p:nvPr/>
      </p:nvGrpSpPr>
      <p:grpSpPr>
        <a:xfrm>
          <a:off x="0" y="0"/>
          <a:ext cx="0" cy="0"/>
          <a:chOff x="0" y="0"/>
          <a:chExt cx="0" cy="0"/>
        </a:xfrm>
      </p:grpSpPr>
      <p:grpSp>
        <p:nvGrpSpPr>
          <p:cNvPr id="213" name="Google Shape;213;p51"/>
          <p:cNvGrpSpPr/>
          <p:nvPr/>
        </p:nvGrpSpPr>
        <p:grpSpPr>
          <a:xfrm>
            <a:off x="371471" y="339415"/>
            <a:ext cx="1697015" cy="297861"/>
            <a:chOff x="495295" y="452553"/>
            <a:chExt cx="2262687" cy="397148"/>
          </a:xfrm>
        </p:grpSpPr>
        <p:sp>
          <p:nvSpPr>
            <p:cNvPr id="214" name="Google Shape;214;p51"/>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215" name="Google Shape;215;p51"/>
            <p:cNvGrpSpPr/>
            <p:nvPr/>
          </p:nvGrpSpPr>
          <p:grpSpPr>
            <a:xfrm>
              <a:off x="1036348" y="561444"/>
              <a:ext cx="1721634" cy="184197"/>
              <a:chOff x="1036348" y="561444"/>
              <a:chExt cx="1721634" cy="184197"/>
            </a:xfrm>
          </p:grpSpPr>
          <p:grpSp>
            <p:nvGrpSpPr>
              <p:cNvPr id="216" name="Google Shape;216;p51"/>
              <p:cNvGrpSpPr/>
              <p:nvPr/>
            </p:nvGrpSpPr>
            <p:grpSpPr>
              <a:xfrm>
                <a:off x="1036348" y="563495"/>
                <a:ext cx="1662301" cy="182146"/>
                <a:chOff x="1036348" y="563495"/>
                <a:chExt cx="1662301" cy="182146"/>
              </a:xfrm>
            </p:grpSpPr>
            <p:sp>
              <p:nvSpPr>
                <p:cNvPr id="217" name="Google Shape;217;p51"/>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18" name="Google Shape;218;p51"/>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19" name="Google Shape;219;p51"/>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20" name="Google Shape;220;p51"/>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21" name="Google Shape;221;p51"/>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22" name="Google Shape;222;p51"/>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23" name="Google Shape;223;p51"/>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24" name="Google Shape;224;p51"/>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25" name="Google Shape;225;p51"/>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26" name="Google Shape;226;p51"/>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27" name="Google Shape;227;p51"/>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228" name="Google Shape;228;p51"/>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
        <p:nvSpPr>
          <p:cNvPr id="229" name="Google Shape;229;p51"/>
          <p:cNvSpPr txBox="1">
            <a:spLocks noGrp="1"/>
          </p:cNvSpPr>
          <p:nvPr>
            <p:ph type="subTitle" idx="1"/>
          </p:nvPr>
        </p:nvSpPr>
        <p:spPr>
          <a:xfrm>
            <a:off x="370642" y="3282791"/>
            <a:ext cx="6623700" cy="6858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SzPts val="1800"/>
              <a:buNone/>
              <a:defRPr sz="1800">
                <a:solidFill>
                  <a:srgbClr val="FEB898"/>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230" name="Google Shape;230;p51"/>
          <p:cNvSpPr txBox="1">
            <a:spLocks noGrp="1"/>
          </p:cNvSpPr>
          <p:nvPr>
            <p:ph type="title"/>
          </p:nvPr>
        </p:nvSpPr>
        <p:spPr>
          <a:xfrm>
            <a:off x="371473" y="1929982"/>
            <a:ext cx="6622200" cy="12048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500"/>
              <a:buFont typeface="Inter"/>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urple Segue">
  <p:cSld name="Purple Segue">
    <p:bg>
      <p:bgPr>
        <a:gradFill>
          <a:gsLst>
            <a:gs pos="0">
              <a:schemeClr val="accent3"/>
            </a:gs>
            <a:gs pos="71000">
              <a:srgbClr val="4C2275"/>
            </a:gs>
            <a:gs pos="100000">
              <a:srgbClr val="33164E"/>
            </a:gs>
          </a:gsLst>
          <a:lin ang="2700006" scaled="0"/>
        </a:gradFill>
        <a:effectLst/>
      </p:bgPr>
    </p:bg>
    <p:spTree>
      <p:nvGrpSpPr>
        <p:cNvPr id="1" name="Shape 231"/>
        <p:cNvGrpSpPr/>
        <p:nvPr/>
      </p:nvGrpSpPr>
      <p:grpSpPr>
        <a:xfrm>
          <a:off x="0" y="0"/>
          <a:ext cx="0" cy="0"/>
          <a:chOff x="0" y="0"/>
          <a:chExt cx="0" cy="0"/>
        </a:xfrm>
      </p:grpSpPr>
      <p:sp>
        <p:nvSpPr>
          <p:cNvPr id="232" name="Google Shape;232;p52"/>
          <p:cNvSpPr txBox="1">
            <a:spLocks noGrp="1"/>
          </p:cNvSpPr>
          <p:nvPr>
            <p:ph type="subTitle" idx="1"/>
          </p:nvPr>
        </p:nvSpPr>
        <p:spPr>
          <a:xfrm>
            <a:off x="370642" y="3282791"/>
            <a:ext cx="6623700" cy="6858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SzPts val="1800"/>
              <a:buNone/>
              <a:defRPr sz="1800">
                <a:solidFill>
                  <a:srgbClr val="C19EE3"/>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233" name="Google Shape;233;p52"/>
          <p:cNvSpPr txBox="1">
            <a:spLocks noGrp="1"/>
          </p:cNvSpPr>
          <p:nvPr>
            <p:ph type="title"/>
          </p:nvPr>
        </p:nvSpPr>
        <p:spPr>
          <a:xfrm>
            <a:off x="371473" y="1929982"/>
            <a:ext cx="6622200" cy="12048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500"/>
              <a:buFont typeface="Inter"/>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234" name="Google Shape;234;p52"/>
          <p:cNvGrpSpPr/>
          <p:nvPr/>
        </p:nvGrpSpPr>
        <p:grpSpPr>
          <a:xfrm>
            <a:off x="371471" y="339415"/>
            <a:ext cx="1697015" cy="297861"/>
            <a:chOff x="495295" y="452553"/>
            <a:chExt cx="2262687" cy="397148"/>
          </a:xfrm>
        </p:grpSpPr>
        <p:sp>
          <p:nvSpPr>
            <p:cNvPr id="235" name="Google Shape;235;p52"/>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236" name="Google Shape;236;p52"/>
            <p:cNvGrpSpPr/>
            <p:nvPr/>
          </p:nvGrpSpPr>
          <p:grpSpPr>
            <a:xfrm>
              <a:off x="1036348" y="561444"/>
              <a:ext cx="1721634" cy="184197"/>
              <a:chOff x="1036348" y="561444"/>
              <a:chExt cx="1721634" cy="184197"/>
            </a:xfrm>
          </p:grpSpPr>
          <p:grpSp>
            <p:nvGrpSpPr>
              <p:cNvPr id="237" name="Google Shape;237;p52"/>
              <p:cNvGrpSpPr/>
              <p:nvPr/>
            </p:nvGrpSpPr>
            <p:grpSpPr>
              <a:xfrm>
                <a:off x="1036348" y="563495"/>
                <a:ext cx="1662301" cy="182146"/>
                <a:chOff x="1036348" y="563495"/>
                <a:chExt cx="1662301" cy="182146"/>
              </a:xfrm>
            </p:grpSpPr>
            <p:sp>
              <p:nvSpPr>
                <p:cNvPr id="238" name="Google Shape;238;p52"/>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39" name="Google Shape;239;p52"/>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40" name="Google Shape;240;p52"/>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41" name="Google Shape;241;p52"/>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42" name="Google Shape;242;p52"/>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43" name="Google Shape;243;p52"/>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44" name="Google Shape;244;p52"/>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45" name="Google Shape;245;p52"/>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46" name="Google Shape;246;p52"/>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47" name="Google Shape;247;p52"/>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48" name="Google Shape;248;p52"/>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249" name="Google Shape;249;p52"/>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eal Segue">
  <p:cSld name="Teal Segue">
    <p:bg>
      <p:bgPr>
        <a:gradFill>
          <a:gsLst>
            <a:gs pos="0">
              <a:schemeClr val="accent4"/>
            </a:gs>
            <a:gs pos="100000">
              <a:srgbClr val="006456"/>
            </a:gs>
          </a:gsLst>
          <a:lin ang="2700006" scaled="0"/>
        </a:gradFill>
        <a:effectLst/>
      </p:bgPr>
    </p:bg>
    <p:spTree>
      <p:nvGrpSpPr>
        <p:cNvPr id="1" name="Shape 250"/>
        <p:cNvGrpSpPr/>
        <p:nvPr/>
      </p:nvGrpSpPr>
      <p:grpSpPr>
        <a:xfrm>
          <a:off x="0" y="0"/>
          <a:ext cx="0" cy="0"/>
          <a:chOff x="0" y="0"/>
          <a:chExt cx="0" cy="0"/>
        </a:xfrm>
      </p:grpSpPr>
      <p:grpSp>
        <p:nvGrpSpPr>
          <p:cNvPr id="251" name="Google Shape;251;p53"/>
          <p:cNvGrpSpPr/>
          <p:nvPr/>
        </p:nvGrpSpPr>
        <p:grpSpPr>
          <a:xfrm>
            <a:off x="371471" y="339415"/>
            <a:ext cx="1697015" cy="297861"/>
            <a:chOff x="495295" y="452553"/>
            <a:chExt cx="2262687" cy="397148"/>
          </a:xfrm>
        </p:grpSpPr>
        <p:sp>
          <p:nvSpPr>
            <p:cNvPr id="252" name="Google Shape;252;p53"/>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253" name="Google Shape;253;p53"/>
            <p:cNvGrpSpPr/>
            <p:nvPr/>
          </p:nvGrpSpPr>
          <p:grpSpPr>
            <a:xfrm>
              <a:off x="1036348" y="561444"/>
              <a:ext cx="1721634" cy="184197"/>
              <a:chOff x="1036348" y="561444"/>
              <a:chExt cx="1721634" cy="184197"/>
            </a:xfrm>
          </p:grpSpPr>
          <p:grpSp>
            <p:nvGrpSpPr>
              <p:cNvPr id="254" name="Google Shape;254;p53"/>
              <p:cNvGrpSpPr/>
              <p:nvPr/>
            </p:nvGrpSpPr>
            <p:grpSpPr>
              <a:xfrm>
                <a:off x="1036348" y="563495"/>
                <a:ext cx="1662301" cy="182146"/>
                <a:chOff x="1036348" y="563495"/>
                <a:chExt cx="1662301" cy="182146"/>
              </a:xfrm>
            </p:grpSpPr>
            <p:sp>
              <p:nvSpPr>
                <p:cNvPr id="255" name="Google Shape;255;p53"/>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56" name="Google Shape;256;p53"/>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57" name="Google Shape;257;p53"/>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58" name="Google Shape;258;p53"/>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59" name="Google Shape;259;p53"/>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60" name="Google Shape;260;p53"/>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61" name="Google Shape;261;p53"/>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62" name="Google Shape;262;p53"/>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63" name="Google Shape;263;p53"/>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64" name="Google Shape;264;p53"/>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65" name="Google Shape;265;p53"/>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266" name="Google Shape;266;p53"/>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
        <p:nvSpPr>
          <p:cNvPr id="267" name="Google Shape;267;p53"/>
          <p:cNvSpPr txBox="1">
            <a:spLocks noGrp="1"/>
          </p:cNvSpPr>
          <p:nvPr>
            <p:ph type="subTitle" idx="1"/>
          </p:nvPr>
        </p:nvSpPr>
        <p:spPr>
          <a:xfrm>
            <a:off x="370642" y="3282791"/>
            <a:ext cx="6623700" cy="6858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SzPts val="1800"/>
              <a:buNone/>
              <a:defRPr sz="1800">
                <a:solidFill>
                  <a:srgbClr val="BDFFF5"/>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268" name="Google Shape;268;p53"/>
          <p:cNvSpPr txBox="1">
            <a:spLocks noGrp="1"/>
          </p:cNvSpPr>
          <p:nvPr>
            <p:ph type="title"/>
          </p:nvPr>
        </p:nvSpPr>
        <p:spPr>
          <a:xfrm>
            <a:off x="371473" y="1929982"/>
            <a:ext cx="6622200" cy="12048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500"/>
              <a:buFont typeface="Inter"/>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69"/>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urple Quote Slide">
  <p:cSld name="Purple Quote Slide">
    <p:bg>
      <p:bgPr>
        <a:gradFill>
          <a:gsLst>
            <a:gs pos="0">
              <a:schemeClr val="accent3"/>
            </a:gs>
            <a:gs pos="71000">
              <a:srgbClr val="4C2275"/>
            </a:gs>
            <a:gs pos="100000">
              <a:srgbClr val="33164E"/>
            </a:gs>
          </a:gsLst>
          <a:lin ang="2700006" scaled="0"/>
        </a:gradFill>
        <a:effectLst/>
      </p:bgPr>
    </p:bg>
    <p:spTree>
      <p:nvGrpSpPr>
        <p:cNvPr id="1" name="Shape 269"/>
        <p:cNvGrpSpPr/>
        <p:nvPr/>
      </p:nvGrpSpPr>
      <p:grpSpPr>
        <a:xfrm>
          <a:off x="0" y="0"/>
          <a:ext cx="0" cy="0"/>
          <a:chOff x="0" y="0"/>
          <a:chExt cx="0" cy="0"/>
        </a:xfrm>
      </p:grpSpPr>
      <p:sp>
        <p:nvSpPr>
          <p:cNvPr id="270" name="Google Shape;270;p54"/>
          <p:cNvSpPr/>
          <p:nvPr/>
        </p:nvSpPr>
        <p:spPr>
          <a:xfrm>
            <a:off x="-1391" y="4437126"/>
            <a:ext cx="9146700" cy="7062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Inter"/>
              <a:buNone/>
            </a:pPr>
            <a:endParaRPr sz="1400" b="0" i="0" u="none" strike="noStrike" cap="none">
              <a:solidFill>
                <a:srgbClr val="FFFFFF"/>
              </a:solidFill>
              <a:latin typeface="Century Gothic"/>
              <a:ea typeface="Century Gothic"/>
              <a:cs typeface="Century Gothic"/>
              <a:sym typeface="Century Gothic"/>
            </a:endParaRPr>
          </a:p>
        </p:txBody>
      </p:sp>
      <p:sp>
        <p:nvSpPr>
          <p:cNvPr id="271" name="Google Shape;271;p54"/>
          <p:cNvSpPr/>
          <p:nvPr/>
        </p:nvSpPr>
        <p:spPr>
          <a:xfrm rot="-5400000" flipH="1">
            <a:off x="4386753" y="-319955"/>
            <a:ext cx="370500" cy="9144000"/>
          </a:xfrm>
          <a:prstGeom prst="round1Rect">
            <a:avLst>
              <a:gd name="adj" fmla="val 0"/>
            </a:avLst>
          </a:prstGeom>
          <a:gradFill>
            <a:gsLst>
              <a:gs pos="0">
                <a:srgbClr val="33164E">
                  <a:alpha val="0"/>
                </a:srgbClr>
              </a:gs>
              <a:gs pos="10000">
                <a:srgbClr val="33164E">
                  <a:alpha val="0"/>
                </a:srgbClr>
              </a:gs>
              <a:gs pos="100000">
                <a:srgbClr val="33164E">
                  <a:alpha val="75686"/>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Inter"/>
              <a:ea typeface="Inter"/>
              <a:cs typeface="Inter"/>
              <a:sym typeface="Inter"/>
            </a:endParaRPr>
          </a:p>
        </p:txBody>
      </p:sp>
      <p:sp>
        <p:nvSpPr>
          <p:cNvPr id="272" name="Google Shape;272;p54"/>
          <p:cNvSpPr txBox="1">
            <a:spLocks noGrp="1"/>
          </p:cNvSpPr>
          <p:nvPr>
            <p:ph type="body" idx="1"/>
          </p:nvPr>
        </p:nvSpPr>
        <p:spPr>
          <a:xfrm>
            <a:off x="371474" y="318517"/>
            <a:ext cx="8400900" cy="3752400"/>
          </a:xfrm>
          <a:prstGeom prst="rect">
            <a:avLst/>
          </a:prstGeom>
          <a:noFill/>
          <a:ln>
            <a:noFill/>
          </a:ln>
        </p:spPr>
        <p:txBody>
          <a:bodyPr spcFirstLastPara="1" wrap="square" lIns="0" tIns="0" rIns="0" bIns="0" anchor="t" anchorCtr="0">
            <a:noAutofit/>
          </a:bodyPr>
          <a:lstStyle>
            <a:lvl1pPr marL="457200" lvl="0" indent="-488950" algn="l">
              <a:lnSpc>
                <a:spcPct val="96000"/>
              </a:lnSpc>
              <a:spcBef>
                <a:spcPts val="700"/>
              </a:spcBef>
              <a:spcAft>
                <a:spcPts val="0"/>
              </a:spcAft>
              <a:buSzPts val="4100"/>
              <a:buFont typeface="Helvetica Neue"/>
              <a:buChar char="​"/>
              <a:defRPr sz="4100">
                <a:solidFill>
                  <a:schemeClr val="lt1"/>
                </a:solidFill>
              </a:defRPr>
            </a:lvl1pPr>
            <a:lvl2pPr marL="914400" lvl="1" indent="-228600" algn="l">
              <a:lnSpc>
                <a:spcPct val="86000"/>
              </a:lnSpc>
              <a:spcBef>
                <a:spcPts val="900"/>
              </a:spcBef>
              <a:spcAft>
                <a:spcPts val="0"/>
              </a:spcAft>
              <a:buSzPts val="4100"/>
              <a:buFont typeface="Helvetica Neue"/>
              <a:buNone/>
              <a:defRPr sz="4100">
                <a:solidFill>
                  <a:srgbClr val="262626"/>
                </a:solidFill>
              </a:defRPr>
            </a:lvl2pPr>
            <a:lvl3pPr marL="1371600" lvl="2" indent="-438150" algn="l">
              <a:lnSpc>
                <a:spcPct val="89000"/>
              </a:lnSpc>
              <a:spcBef>
                <a:spcPts val="900"/>
              </a:spcBef>
              <a:spcAft>
                <a:spcPts val="0"/>
              </a:spcAft>
              <a:buSzPts val="3300"/>
              <a:buFont typeface="Helvetica Neue"/>
              <a:buChar char="​"/>
              <a:defRPr sz="3300">
                <a:solidFill>
                  <a:schemeClr val="lt1"/>
                </a:solidFill>
              </a:defRPr>
            </a:lvl3pPr>
            <a:lvl4pPr marL="1828800" lvl="3" indent="-393700" algn="l">
              <a:lnSpc>
                <a:spcPct val="88000"/>
              </a:lnSpc>
              <a:spcBef>
                <a:spcPts val="900"/>
              </a:spcBef>
              <a:spcAft>
                <a:spcPts val="0"/>
              </a:spcAft>
              <a:buSzPts val="2600"/>
              <a:buFont typeface="Helvetica Neue"/>
              <a:buChar char="​"/>
              <a:defRPr sz="2600">
                <a:solidFill>
                  <a:schemeClr val="lt1"/>
                </a:solidFill>
              </a:defRPr>
            </a:lvl4pPr>
            <a:lvl5pPr marL="2286000" lvl="4" indent="-228600" algn="l">
              <a:lnSpc>
                <a:spcPct val="89000"/>
              </a:lnSpc>
              <a:spcBef>
                <a:spcPts val="900"/>
              </a:spcBef>
              <a:spcAft>
                <a:spcPts val="0"/>
              </a:spcAft>
              <a:buSzPts val="2100"/>
              <a:buFont typeface="Helvetica Neue"/>
              <a:buNone/>
              <a:defRPr sz="2100">
                <a:solidFill>
                  <a:schemeClr val="lt1"/>
                </a:solidFill>
              </a:defRPr>
            </a:lvl5pPr>
            <a:lvl6pPr marL="2743200" lvl="5" indent="-342900" algn="l">
              <a:lnSpc>
                <a:spcPct val="94000"/>
              </a:lnSpc>
              <a:spcBef>
                <a:spcPts val="0"/>
              </a:spcBef>
              <a:spcAft>
                <a:spcPts val="0"/>
              </a:spcAft>
              <a:buClr>
                <a:schemeClr val="lt1"/>
              </a:buClr>
              <a:buSzPts val="1800"/>
              <a:buChar char="​"/>
              <a:defRPr sz="1800">
                <a:solidFill>
                  <a:schemeClr val="lt1"/>
                </a:solidFill>
              </a:defRPr>
            </a:lvl6pPr>
            <a:lvl7pPr marL="3200400" lvl="6" indent="-552450" algn="l">
              <a:lnSpc>
                <a:spcPct val="88000"/>
              </a:lnSpc>
              <a:spcBef>
                <a:spcPts val="900"/>
              </a:spcBef>
              <a:spcAft>
                <a:spcPts val="0"/>
              </a:spcAft>
              <a:buClr>
                <a:schemeClr val="lt1"/>
              </a:buClr>
              <a:buSzPts val="5100"/>
              <a:buChar char="​"/>
              <a:defRPr sz="5100">
                <a:solidFill>
                  <a:schemeClr val="lt1"/>
                </a:solidFill>
              </a:defRPr>
            </a:lvl7pPr>
            <a:lvl8pPr marL="3657600" lvl="7" indent="-654050" algn="l">
              <a:lnSpc>
                <a:spcPct val="84000"/>
              </a:lnSpc>
              <a:spcBef>
                <a:spcPts val="1400"/>
              </a:spcBef>
              <a:spcAft>
                <a:spcPts val="0"/>
              </a:spcAft>
              <a:buClr>
                <a:schemeClr val="lt1"/>
              </a:buClr>
              <a:buSzPts val="6700"/>
              <a:buChar char="​"/>
              <a:defRPr sz="6700">
                <a:solidFill>
                  <a:schemeClr val="lt1"/>
                </a:solidFill>
              </a:defRPr>
            </a:lvl8pPr>
            <a:lvl9pPr marL="4114800" lvl="8" indent="-228600" algn="l">
              <a:lnSpc>
                <a:spcPct val="84000"/>
              </a:lnSpc>
              <a:spcBef>
                <a:spcPts val="1400"/>
              </a:spcBef>
              <a:spcAft>
                <a:spcPts val="0"/>
              </a:spcAft>
              <a:buClr>
                <a:schemeClr val="lt1"/>
              </a:buClr>
              <a:buSzPts val="8300"/>
              <a:buNone/>
              <a:defRPr sz="8300">
                <a:solidFill>
                  <a:schemeClr val="lt1"/>
                </a:solidFill>
              </a:defRPr>
            </a:lvl9pPr>
          </a:lstStyle>
          <a:p>
            <a:endParaRPr/>
          </a:p>
        </p:txBody>
      </p:sp>
      <p:sp>
        <p:nvSpPr>
          <p:cNvPr id="273" name="Google Shape;273;p54"/>
          <p:cNvSpPr txBox="1">
            <a:spLocks noGrp="1"/>
          </p:cNvSpPr>
          <p:nvPr>
            <p:ph type="body" idx="2"/>
          </p:nvPr>
        </p:nvSpPr>
        <p:spPr>
          <a:xfrm>
            <a:off x="369093"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274" name="Google Shape;274;p54"/>
          <p:cNvSpPr txBox="1">
            <a:spLocks noGrp="1"/>
          </p:cNvSpPr>
          <p:nvPr>
            <p:ph type="body" idx="3"/>
          </p:nvPr>
        </p:nvSpPr>
        <p:spPr>
          <a:xfrm>
            <a:off x="2505076"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140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275" name="Google Shape;275;p54"/>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76" name="Google Shape;276;p54"/>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A5A5A5"/>
                </a:solidFill>
                <a:latin typeface="Space Mono"/>
                <a:ea typeface="Space Mono"/>
                <a:cs typeface="Space Mono"/>
                <a:sym typeface="Space Mono"/>
              </a:rPr>
              <a:t>‹#›</a:t>
            </a:fld>
            <a:endParaRPr sz="600" b="0" i="0" u="none" strike="noStrike" cap="none">
              <a:solidFill>
                <a:srgbClr val="A5A5A5"/>
              </a:solidFill>
              <a:latin typeface="Space Mono"/>
              <a:ea typeface="Space Mono"/>
              <a:cs typeface="Space Mono"/>
              <a:sym typeface="Space Mono"/>
            </a:endParaRPr>
          </a:p>
        </p:txBody>
      </p:sp>
      <p:sp>
        <p:nvSpPr>
          <p:cNvPr id="277" name="Google Shape;277;p54"/>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A5A5A5"/>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al Quote Slide">
  <p:cSld name="Teal Quote Slide">
    <p:bg>
      <p:bgPr>
        <a:gradFill>
          <a:gsLst>
            <a:gs pos="0">
              <a:schemeClr val="accent4"/>
            </a:gs>
            <a:gs pos="100000">
              <a:srgbClr val="006456"/>
            </a:gs>
          </a:gsLst>
          <a:lin ang="2700006" scaled="0"/>
        </a:gradFill>
        <a:effectLst/>
      </p:bgPr>
    </p:bg>
    <p:spTree>
      <p:nvGrpSpPr>
        <p:cNvPr id="1" name="Shape 278"/>
        <p:cNvGrpSpPr/>
        <p:nvPr/>
      </p:nvGrpSpPr>
      <p:grpSpPr>
        <a:xfrm>
          <a:off x="0" y="0"/>
          <a:ext cx="0" cy="0"/>
          <a:chOff x="0" y="0"/>
          <a:chExt cx="0" cy="0"/>
        </a:xfrm>
      </p:grpSpPr>
      <p:sp>
        <p:nvSpPr>
          <p:cNvPr id="279" name="Google Shape;279;p55"/>
          <p:cNvSpPr/>
          <p:nvPr/>
        </p:nvSpPr>
        <p:spPr>
          <a:xfrm>
            <a:off x="-1391" y="4437126"/>
            <a:ext cx="9146700" cy="7062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Inter"/>
              <a:buNone/>
            </a:pPr>
            <a:endParaRPr sz="1400" b="0" i="0" u="none" strike="noStrike" cap="none">
              <a:solidFill>
                <a:srgbClr val="FFFFFF"/>
              </a:solidFill>
              <a:latin typeface="Century Gothic"/>
              <a:ea typeface="Century Gothic"/>
              <a:cs typeface="Century Gothic"/>
              <a:sym typeface="Century Gothic"/>
            </a:endParaRPr>
          </a:p>
        </p:txBody>
      </p:sp>
      <p:sp>
        <p:nvSpPr>
          <p:cNvPr id="280" name="Google Shape;280;p55"/>
          <p:cNvSpPr/>
          <p:nvPr/>
        </p:nvSpPr>
        <p:spPr>
          <a:xfrm rot="-5400000" flipH="1">
            <a:off x="4386753" y="-319955"/>
            <a:ext cx="370500" cy="9144000"/>
          </a:xfrm>
          <a:prstGeom prst="round1Rect">
            <a:avLst>
              <a:gd name="adj" fmla="val 0"/>
            </a:avLst>
          </a:prstGeom>
          <a:gradFill>
            <a:gsLst>
              <a:gs pos="0">
                <a:srgbClr val="1E132D">
                  <a:alpha val="0"/>
                </a:srgbClr>
              </a:gs>
              <a:gs pos="10000">
                <a:srgbClr val="1E132D">
                  <a:alpha val="0"/>
                </a:srgbClr>
              </a:gs>
              <a:gs pos="100000">
                <a:srgbClr val="1E132D">
                  <a:alpha val="11764"/>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Inter"/>
              <a:ea typeface="Inter"/>
              <a:cs typeface="Inter"/>
              <a:sym typeface="Inter"/>
            </a:endParaRPr>
          </a:p>
        </p:txBody>
      </p:sp>
      <p:sp>
        <p:nvSpPr>
          <p:cNvPr id="281" name="Google Shape;281;p55"/>
          <p:cNvSpPr txBox="1">
            <a:spLocks noGrp="1"/>
          </p:cNvSpPr>
          <p:nvPr>
            <p:ph type="body" idx="1"/>
          </p:nvPr>
        </p:nvSpPr>
        <p:spPr>
          <a:xfrm>
            <a:off x="371474" y="318517"/>
            <a:ext cx="8400900" cy="3752400"/>
          </a:xfrm>
          <a:prstGeom prst="rect">
            <a:avLst/>
          </a:prstGeom>
          <a:noFill/>
          <a:ln>
            <a:noFill/>
          </a:ln>
        </p:spPr>
        <p:txBody>
          <a:bodyPr spcFirstLastPara="1" wrap="square" lIns="0" tIns="0" rIns="0" bIns="0" anchor="t" anchorCtr="0">
            <a:noAutofit/>
          </a:bodyPr>
          <a:lstStyle>
            <a:lvl1pPr marL="457200" lvl="0" indent="-488950" algn="l">
              <a:lnSpc>
                <a:spcPct val="96000"/>
              </a:lnSpc>
              <a:spcBef>
                <a:spcPts val="700"/>
              </a:spcBef>
              <a:spcAft>
                <a:spcPts val="0"/>
              </a:spcAft>
              <a:buSzPts val="4100"/>
              <a:buFont typeface="Helvetica Neue"/>
              <a:buChar char="​"/>
              <a:defRPr sz="4100">
                <a:solidFill>
                  <a:schemeClr val="lt1"/>
                </a:solidFill>
              </a:defRPr>
            </a:lvl1pPr>
            <a:lvl2pPr marL="914400" lvl="1" indent="-228600" algn="l">
              <a:lnSpc>
                <a:spcPct val="86000"/>
              </a:lnSpc>
              <a:spcBef>
                <a:spcPts val="900"/>
              </a:spcBef>
              <a:spcAft>
                <a:spcPts val="0"/>
              </a:spcAft>
              <a:buSzPts val="4100"/>
              <a:buFont typeface="Helvetica Neue"/>
              <a:buNone/>
              <a:defRPr sz="4100">
                <a:solidFill>
                  <a:srgbClr val="262626"/>
                </a:solidFill>
              </a:defRPr>
            </a:lvl2pPr>
            <a:lvl3pPr marL="1371600" lvl="2" indent="-438150" algn="l">
              <a:lnSpc>
                <a:spcPct val="89000"/>
              </a:lnSpc>
              <a:spcBef>
                <a:spcPts val="900"/>
              </a:spcBef>
              <a:spcAft>
                <a:spcPts val="0"/>
              </a:spcAft>
              <a:buSzPts val="3300"/>
              <a:buFont typeface="Helvetica Neue"/>
              <a:buChar char="​"/>
              <a:defRPr sz="3300">
                <a:solidFill>
                  <a:schemeClr val="lt1"/>
                </a:solidFill>
              </a:defRPr>
            </a:lvl3pPr>
            <a:lvl4pPr marL="1828800" lvl="3" indent="-393700" algn="l">
              <a:lnSpc>
                <a:spcPct val="88000"/>
              </a:lnSpc>
              <a:spcBef>
                <a:spcPts val="900"/>
              </a:spcBef>
              <a:spcAft>
                <a:spcPts val="0"/>
              </a:spcAft>
              <a:buSzPts val="2600"/>
              <a:buFont typeface="Helvetica Neue"/>
              <a:buChar char="​"/>
              <a:defRPr sz="2600">
                <a:solidFill>
                  <a:schemeClr val="lt1"/>
                </a:solidFill>
              </a:defRPr>
            </a:lvl4pPr>
            <a:lvl5pPr marL="2286000" lvl="4" indent="-228600" algn="l">
              <a:lnSpc>
                <a:spcPct val="89000"/>
              </a:lnSpc>
              <a:spcBef>
                <a:spcPts val="900"/>
              </a:spcBef>
              <a:spcAft>
                <a:spcPts val="0"/>
              </a:spcAft>
              <a:buSzPts val="2100"/>
              <a:buFont typeface="Helvetica Neue"/>
              <a:buNone/>
              <a:defRPr sz="2100">
                <a:solidFill>
                  <a:schemeClr val="lt1"/>
                </a:solidFill>
              </a:defRPr>
            </a:lvl5pPr>
            <a:lvl6pPr marL="2743200" lvl="5" indent="-342900" algn="l">
              <a:lnSpc>
                <a:spcPct val="94000"/>
              </a:lnSpc>
              <a:spcBef>
                <a:spcPts val="0"/>
              </a:spcBef>
              <a:spcAft>
                <a:spcPts val="0"/>
              </a:spcAft>
              <a:buClr>
                <a:schemeClr val="lt1"/>
              </a:buClr>
              <a:buSzPts val="1800"/>
              <a:buChar char="​"/>
              <a:defRPr sz="1800">
                <a:solidFill>
                  <a:schemeClr val="lt1"/>
                </a:solidFill>
              </a:defRPr>
            </a:lvl6pPr>
            <a:lvl7pPr marL="3200400" lvl="6" indent="-552450" algn="l">
              <a:lnSpc>
                <a:spcPct val="88000"/>
              </a:lnSpc>
              <a:spcBef>
                <a:spcPts val="900"/>
              </a:spcBef>
              <a:spcAft>
                <a:spcPts val="0"/>
              </a:spcAft>
              <a:buClr>
                <a:schemeClr val="lt1"/>
              </a:buClr>
              <a:buSzPts val="5100"/>
              <a:buChar char="​"/>
              <a:defRPr sz="5100">
                <a:solidFill>
                  <a:schemeClr val="lt1"/>
                </a:solidFill>
              </a:defRPr>
            </a:lvl7pPr>
            <a:lvl8pPr marL="3657600" lvl="7" indent="-654050" algn="l">
              <a:lnSpc>
                <a:spcPct val="84000"/>
              </a:lnSpc>
              <a:spcBef>
                <a:spcPts val="1400"/>
              </a:spcBef>
              <a:spcAft>
                <a:spcPts val="0"/>
              </a:spcAft>
              <a:buClr>
                <a:schemeClr val="lt1"/>
              </a:buClr>
              <a:buSzPts val="6700"/>
              <a:buChar char="​"/>
              <a:defRPr sz="6700">
                <a:solidFill>
                  <a:schemeClr val="lt1"/>
                </a:solidFill>
              </a:defRPr>
            </a:lvl8pPr>
            <a:lvl9pPr marL="4114800" lvl="8" indent="-228600" algn="l">
              <a:lnSpc>
                <a:spcPct val="84000"/>
              </a:lnSpc>
              <a:spcBef>
                <a:spcPts val="1400"/>
              </a:spcBef>
              <a:spcAft>
                <a:spcPts val="0"/>
              </a:spcAft>
              <a:buClr>
                <a:schemeClr val="lt1"/>
              </a:buClr>
              <a:buSzPts val="8300"/>
              <a:buNone/>
              <a:defRPr sz="8300">
                <a:solidFill>
                  <a:schemeClr val="lt1"/>
                </a:solidFill>
              </a:defRPr>
            </a:lvl9pPr>
          </a:lstStyle>
          <a:p>
            <a:endParaRPr/>
          </a:p>
        </p:txBody>
      </p:sp>
      <p:sp>
        <p:nvSpPr>
          <p:cNvPr id="282" name="Google Shape;282;p55"/>
          <p:cNvSpPr txBox="1">
            <a:spLocks noGrp="1"/>
          </p:cNvSpPr>
          <p:nvPr>
            <p:ph type="body" idx="2"/>
          </p:nvPr>
        </p:nvSpPr>
        <p:spPr>
          <a:xfrm>
            <a:off x="369093"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283" name="Google Shape;283;p55"/>
          <p:cNvSpPr txBox="1">
            <a:spLocks noGrp="1"/>
          </p:cNvSpPr>
          <p:nvPr>
            <p:ph type="body" idx="3"/>
          </p:nvPr>
        </p:nvSpPr>
        <p:spPr>
          <a:xfrm>
            <a:off x="2505076"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140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284" name="Google Shape;284;p55"/>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285" name="Google Shape;285;p55"/>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A5A5A5"/>
                </a:solidFill>
                <a:latin typeface="Space Mono"/>
                <a:ea typeface="Space Mono"/>
                <a:cs typeface="Space Mono"/>
                <a:sym typeface="Space Mono"/>
              </a:rPr>
              <a:t>‹#›</a:t>
            </a:fld>
            <a:endParaRPr sz="600" b="0" i="0" u="none" strike="noStrike" cap="none">
              <a:solidFill>
                <a:srgbClr val="A5A5A5"/>
              </a:solidFill>
              <a:latin typeface="Space Mono"/>
              <a:ea typeface="Space Mono"/>
              <a:cs typeface="Space Mono"/>
              <a:sym typeface="Space Mono"/>
            </a:endParaRPr>
          </a:p>
        </p:txBody>
      </p:sp>
      <p:sp>
        <p:nvSpPr>
          <p:cNvPr id="286" name="Google Shape;286;p55"/>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A5A5A5"/>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de Slide">
  <p:cSld name="Code Slide">
    <p:bg>
      <p:bgPr>
        <a:solidFill>
          <a:schemeClr val="dk1"/>
        </a:solidFill>
        <a:effectLst/>
      </p:bgPr>
    </p:bg>
    <p:spTree>
      <p:nvGrpSpPr>
        <p:cNvPr id="1" name="Shape 287"/>
        <p:cNvGrpSpPr/>
        <p:nvPr/>
      </p:nvGrpSpPr>
      <p:grpSpPr>
        <a:xfrm>
          <a:off x="0" y="0"/>
          <a:ext cx="0" cy="0"/>
          <a:chOff x="0" y="0"/>
          <a:chExt cx="0" cy="0"/>
        </a:xfrm>
      </p:grpSpPr>
      <p:sp>
        <p:nvSpPr>
          <p:cNvPr id="288" name="Google Shape;288;p56"/>
          <p:cNvSpPr txBox="1">
            <a:spLocks noGrp="1"/>
          </p:cNvSpPr>
          <p:nvPr>
            <p:ph type="body" idx="1"/>
          </p:nvPr>
        </p:nvSpPr>
        <p:spPr>
          <a:xfrm>
            <a:off x="371474" y="719886"/>
            <a:ext cx="8390400" cy="40809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0"/>
              </a:spcBef>
              <a:spcAft>
                <a:spcPts val="0"/>
              </a:spcAft>
              <a:buSzPts val="1400"/>
              <a:buFont typeface="Inter"/>
              <a:buChar char="​"/>
              <a:defRPr sz="1400">
                <a:solidFill>
                  <a:schemeClr val="lt1"/>
                </a:solidFill>
                <a:latin typeface="Space Mono"/>
                <a:ea typeface="Space Mono"/>
                <a:cs typeface="Space Mono"/>
                <a:sym typeface="Space Mono"/>
              </a:defRPr>
            </a:lvl1pPr>
            <a:lvl2pPr marL="914400" lvl="1" indent="-317500" algn="l">
              <a:lnSpc>
                <a:spcPct val="107000"/>
              </a:lnSpc>
              <a:spcBef>
                <a:spcPts val="500"/>
              </a:spcBef>
              <a:spcAft>
                <a:spcPts val="0"/>
              </a:spcAft>
              <a:buSzPts val="1400"/>
              <a:buFont typeface="Inter"/>
              <a:buChar char="​"/>
              <a:defRPr sz="1400">
                <a:solidFill>
                  <a:schemeClr val="lt1"/>
                </a:solidFill>
                <a:latin typeface="Space Mono"/>
                <a:ea typeface="Space Mono"/>
                <a:cs typeface="Space Mono"/>
                <a:sym typeface="Space Mono"/>
              </a:defRPr>
            </a:lvl2pPr>
            <a:lvl3pPr marL="1371600" lvl="2" indent="-317500" algn="l">
              <a:lnSpc>
                <a:spcPct val="107000"/>
              </a:lnSpc>
              <a:spcBef>
                <a:spcPts val="500"/>
              </a:spcBef>
              <a:spcAft>
                <a:spcPts val="0"/>
              </a:spcAft>
              <a:buSzPts val="1400"/>
              <a:buFont typeface="Inter"/>
              <a:buChar char="​"/>
              <a:defRPr sz="1400">
                <a:solidFill>
                  <a:schemeClr val="lt1"/>
                </a:solidFill>
                <a:latin typeface="Space Mono"/>
                <a:ea typeface="Space Mono"/>
                <a:cs typeface="Space Mono"/>
                <a:sym typeface="Space Mono"/>
              </a:defRPr>
            </a:lvl3pPr>
            <a:lvl4pPr marL="1828800" lvl="3" indent="-317500" algn="l">
              <a:lnSpc>
                <a:spcPct val="107000"/>
              </a:lnSpc>
              <a:spcBef>
                <a:spcPts val="500"/>
              </a:spcBef>
              <a:spcAft>
                <a:spcPts val="0"/>
              </a:spcAft>
              <a:buSzPts val="1400"/>
              <a:buFont typeface="Inter"/>
              <a:buChar char="​"/>
              <a:defRPr sz="1400">
                <a:solidFill>
                  <a:schemeClr val="lt1"/>
                </a:solidFill>
                <a:latin typeface="Space Mono"/>
                <a:ea typeface="Space Mono"/>
                <a:cs typeface="Space Mono"/>
                <a:sym typeface="Space Mono"/>
              </a:defRPr>
            </a:lvl4pPr>
            <a:lvl5pPr marL="2286000" lvl="4" indent="-317500" algn="l">
              <a:lnSpc>
                <a:spcPct val="107000"/>
              </a:lnSpc>
              <a:spcBef>
                <a:spcPts val="500"/>
              </a:spcBef>
              <a:spcAft>
                <a:spcPts val="0"/>
              </a:spcAft>
              <a:buSzPts val="1400"/>
              <a:buChar char="​"/>
              <a:defRPr sz="1400">
                <a:solidFill>
                  <a:schemeClr val="lt1"/>
                </a:solidFill>
                <a:latin typeface="Space Mono"/>
                <a:ea typeface="Space Mono"/>
                <a:cs typeface="Space Mono"/>
                <a:sym typeface="Space Mono"/>
              </a:defRPr>
            </a:lvl5pPr>
            <a:lvl6pPr marL="2743200" lvl="5" indent="-317500" algn="l">
              <a:lnSpc>
                <a:spcPct val="96000"/>
              </a:lnSpc>
              <a:spcBef>
                <a:spcPts val="50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289" name="Google Shape;289;p56"/>
          <p:cNvSpPr txBox="1">
            <a:spLocks noGrp="1"/>
          </p:cNvSpPr>
          <p:nvPr>
            <p:ph type="title"/>
          </p:nvPr>
        </p:nvSpPr>
        <p:spPr>
          <a:xfrm>
            <a:off x="371475" y="322853"/>
            <a:ext cx="8390400" cy="2421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lt1"/>
              </a:buClr>
              <a:buSzPts val="1800"/>
              <a:buFont typeface="Space Mono"/>
              <a:buNone/>
              <a:defRPr sz="1800">
                <a:solidFill>
                  <a:schemeClr val="lt1"/>
                </a:solidFill>
                <a:latin typeface="Space Mono"/>
                <a:ea typeface="Space Mono"/>
                <a:cs typeface="Space Mono"/>
                <a:sym typeface="Space Mon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0" name="Google Shape;290;p56"/>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chemeClr val="lt1"/>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1" name="Google Shape;291;p56"/>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292" name="Google Shape;292;p56"/>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chemeClr val="lt1"/>
                </a:solidFill>
                <a:latin typeface="Space Mono"/>
                <a:ea typeface="Space Mono"/>
                <a:cs typeface="Space Mono"/>
                <a:sym typeface="Space Mono"/>
              </a:rPr>
              <a:t>‹#›</a:t>
            </a:fld>
            <a:endParaRPr sz="600" b="0" i="0" u="none" strike="noStrike" cap="none">
              <a:solidFill>
                <a:schemeClr val="lt1"/>
              </a:solidFill>
              <a:latin typeface="Space Mono"/>
              <a:ea typeface="Space Mono"/>
              <a:cs typeface="Space Mono"/>
              <a:sym typeface="Space Mono"/>
            </a:endParaRPr>
          </a:p>
        </p:txBody>
      </p:sp>
      <p:sp>
        <p:nvSpPr>
          <p:cNvPr id="293" name="Google Shape;293;p56"/>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chemeClr val="lt1"/>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Orange Image Left">
  <p:cSld name="Orange Image Left">
    <p:bg>
      <p:bgPr>
        <a:solidFill>
          <a:srgbClr val="FFFFFF"/>
        </a:solidFill>
        <a:effectLst/>
      </p:bgPr>
    </p:bg>
    <p:spTree>
      <p:nvGrpSpPr>
        <p:cNvPr id="1" name="Shape 294"/>
        <p:cNvGrpSpPr/>
        <p:nvPr/>
      </p:nvGrpSpPr>
      <p:grpSpPr>
        <a:xfrm>
          <a:off x="0" y="0"/>
          <a:ext cx="0" cy="0"/>
          <a:chOff x="0" y="0"/>
          <a:chExt cx="0" cy="0"/>
        </a:xfrm>
      </p:grpSpPr>
      <p:sp>
        <p:nvSpPr>
          <p:cNvPr id="295" name="Google Shape;295;p57"/>
          <p:cNvSpPr/>
          <p:nvPr/>
        </p:nvSpPr>
        <p:spPr>
          <a:xfrm>
            <a:off x="5650221" y="0"/>
            <a:ext cx="3493800" cy="5143500"/>
          </a:xfrm>
          <a:prstGeom prst="rect">
            <a:avLst/>
          </a:prstGeom>
          <a:gradFill>
            <a:gsLst>
              <a:gs pos="0">
                <a:schemeClr val="accent5"/>
              </a:gs>
              <a:gs pos="72000">
                <a:schemeClr val="accent1"/>
              </a:gs>
              <a:gs pos="100000">
                <a:srgbClr val="DA4400"/>
              </a:gs>
            </a:gsLst>
            <a:lin ang="270000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Inter"/>
              <a:ea typeface="Inter"/>
              <a:cs typeface="Inter"/>
              <a:sym typeface="Inter"/>
            </a:endParaRPr>
          </a:p>
        </p:txBody>
      </p:sp>
      <p:sp>
        <p:nvSpPr>
          <p:cNvPr id="296" name="Google Shape;296;p57"/>
          <p:cNvSpPr txBox="1">
            <a:spLocks noGrp="1"/>
          </p:cNvSpPr>
          <p:nvPr>
            <p:ph type="body" idx="1"/>
          </p:nvPr>
        </p:nvSpPr>
        <p:spPr>
          <a:xfrm>
            <a:off x="6077545" y="3557588"/>
            <a:ext cx="2680800" cy="12429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Clr>
                <a:schemeClr val="lt1"/>
              </a:buClr>
              <a:buSzPts val="1400"/>
              <a:buNone/>
              <a:defRPr sz="1400">
                <a:solidFill>
                  <a:schemeClr val="lt1"/>
                </a:solidFill>
              </a:defRPr>
            </a:lvl1pPr>
            <a:lvl2pPr marL="914400" lvl="1" indent="-228600" algn="l">
              <a:lnSpc>
                <a:spcPct val="107000"/>
              </a:lnSpc>
              <a:spcBef>
                <a:spcPts val="0"/>
              </a:spcBef>
              <a:spcAft>
                <a:spcPts val="0"/>
              </a:spcAft>
              <a:buClr>
                <a:schemeClr val="lt1"/>
              </a:buClr>
              <a:buSzPts val="1600"/>
              <a:buNone/>
              <a:defRPr>
                <a:solidFill>
                  <a:schemeClr val="lt1"/>
                </a:solidFill>
              </a:defRPr>
            </a:lvl2pPr>
            <a:lvl3pPr marL="1371600" lvl="2" indent="-228600" algn="l">
              <a:lnSpc>
                <a:spcPct val="98000"/>
              </a:lnSpc>
              <a:spcBef>
                <a:spcPts val="900"/>
              </a:spcBef>
              <a:spcAft>
                <a:spcPts val="0"/>
              </a:spcAft>
              <a:buClr>
                <a:schemeClr val="lt1"/>
              </a:buClr>
              <a:buSzPts val="1400"/>
              <a:buNone/>
              <a:defRPr>
                <a:solidFill>
                  <a:schemeClr val="lt1"/>
                </a:solidFill>
              </a:defRPr>
            </a:lvl3pPr>
            <a:lvl4pPr marL="1828800" lvl="3" indent="-228600" algn="l">
              <a:lnSpc>
                <a:spcPct val="94000"/>
              </a:lnSpc>
              <a:spcBef>
                <a:spcPts val="900"/>
              </a:spcBef>
              <a:spcAft>
                <a:spcPts val="0"/>
              </a:spcAft>
              <a:buClr>
                <a:schemeClr val="lt1"/>
              </a:buClr>
              <a:buSzPts val="1400"/>
              <a:buNone/>
              <a:defRPr sz="1400">
                <a:solidFill>
                  <a:schemeClr val="lt1"/>
                </a:solidFill>
              </a:defRPr>
            </a:lvl4pPr>
            <a:lvl5pPr marL="2286000" lvl="4" indent="-228600" algn="l">
              <a:lnSpc>
                <a:spcPct val="107000"/>
              </a:lnSpc>
              <a:spcBef>
                <a:spcPts val="900"/>
              </a:spcBef>
              <a:spcAft>
                <a:spcPts val="0"/>
              </a:spcAft>
              <a:buSzPts val="2100"/>
              <a:buFont typeface="Arial"/>
              <a:buNone/>
              <a:defRPr sz="2100">
                <a:solidFill>
                  <a:schemeClr val="lt1"/>
                </a:solidFill>
              </a:defRPr>
            </a:lvl5pPr>
            <a:lvl6pPr marL="2743200" lvl="5" indent="-228600" algn="l">
              <a:lnSpc>
                <a:spcPct val="96000"/>
              </a:lnSpc>
              <a:spcBef>
                <a:spcPts val="0"/>
              </a:spcBef>
              <a:spcAft>
                <a:spcPts val="0"/>
              </a:spcAft>
              <a:buClr>
                <a:schemeClr val="lt1"/>
              </a:buClr>
              <a:buSzPts val="1600"/>
              <a:buNone/>
              <a:defRPr>
                <a:solidFill>
                  <a:schemeClr val="lt1"/>
                </a:solidFill>
              </a:defRPr>
            </a:lvl6pPr>
            <a:lvl7pPr marL="3200400" lvl="6" indent="-304800" algn="l">
              <a:lnSpc>
                <a:spcPct val="107000"/>
              </a:lnSpc>
              <a:spcBef>
                <a:spcPts val="900"/>
              </a:spcBef>
              <a:spcAft>
                <a:spcPts val="0"/>
              </a:spcAft>
              <a:buClr>
                <a:schemeClr val="lt1"/>
              </a:buClr>
              <a:buSzPts val="1200"/>
              <a:buChar char="​"/>
              <a:defRPr>
                <a:solidFill>
                  <a:schemeClr val="lt1"/>
                </a:solidFill>
              </a:defRPr>
            </a:lvl7pPr>
            <a:lvl8pPr marL="3657600" lvl="7" indent="-488950" algn="l">
              <a:lnSpc>
                <a:spcPct val="87000"/>
              </a:lnSpc>
              <a:spcBef>
                <a:spcPts val="1400"/>
              </a:spcBef>
              <a:spcAft>
                <a:spcPts val="0"/>
              </a:spcAft>
              <a:buClr>
                <a:schemeClr val="lt1"/>
              </a:buClr>
              <a:buSzPts val="4100"/>
              <a:buChar char="​"/>
              <a:defRPr>
                <a:solidFill>
                  <a:schemeClr val="lt1"/>
                </a:solidFill>
              </a:defRPr>
            </a:lvl8pPr>
            <a:lvl9pPr marL="4114800" lvl="8" indent="-552450" algn="l">
              <a:lnSpc>
                <a:spcPct val="87000"/>
              </a:lnSpc>
              <a:spcBef>
                <a:spcPts val="1400"/>
              </a:spcBef>
              <a:spcAft>
                <a:spcPts val="0"/>
              </a:spcAft>
              <a:buClr>
                <a:schemeClr val="lt1"/>
              </a:buClr>
              <a:buSzPts val="5100"/>
              <a:buChar char="​"/>
              <a:defRPr>
                <a:solidFill>
                  <a:schemeClr val="lt1"/>
                </a:solidFill>
              </a:defRPr>
            </a:lvl9pPr>
          </a:lstStyle>
          <a:p>
            <a:endParaRPr/>
          </a:p>
        </p:txBody>
      </p:sp>
      <p:sp>
        <p:nvSpPr>
          <p:cNvPr id="297" name="Google Shape;297;p57"/>
          <p:cNvSpPr txBox="1">
            <a:spLocks noGrp="1"/>
          </p:cNvSpPr>
          <p:nvPr>
            <p:ph type="title"/>
          </p:nvPr>
        </p:nvSpPr>
        <p:spPr>
          <a:xfrm>
            <a:off x="6081225" y="2097820"/>
            <a:ext cx="2680800" cy="13407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3300"/>
              <a:buFont typeface="Inter"/>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8" name="Google Shape;298;p57"/>
          <p:cNvSpPr/>
          <p:nvPr/>
        </p:nvSpPr>
        <p:spPr>
          <a:xfrm>
            <a:off x="5650219" y="0"/>
            <a:ext cx="357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96000"/>
              </a:lnSpc>
              <a:spcBef>
                <a:spcPts val="0"/>
              </a:spcBef>
              <a:spcAft>
                <a:spcPts val="0"/>
              </a:spcAft>
              <a:buClr>
                <a:srgbClr val="000000"/>
              </a:buClr>
              <a:buSzPts val="1400"/>
              <a:buFont typeface="Arial"/>
              <a:buNone/>
            </a:pPr>
            <a:endParaRPr sz="1400" b="0" i="0" u="none" strike="noStrike" cap="none">
              <a:solidFill>
                <a:schemeClr val="lt1"/>
              </a:solidFill>
              <a:latin typeface="Helvetica Neue"/>
              <a:ea typeface="Helvetica Neue"/>
              <a:cs typeface="Helvetica Neue"/>
              <a:sym typeface="Helvetica Neue"/>
            </a:endParaRPr>
          </a:p>
        </p:txBody>
      </p:sp>
      <p:sp>
        <p:nvSpPr>
          <p:cNvPr id="299" name="Google Shape;299;p57"/>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300" name="Google Shape;300;p57"/>
          <p:cNvSpPr txBox="1"/>
          <p:nvPr/>
        </p:nvSpPr>
        <p:spPr>
          <a:xfrm>
            <a:off x="6062057" y="4908509"/>
            <a:ext cx="2115000" cy="89100"/>
          </a:xfrm>
          <a:prstGeom prst="rect">
            <a:avLst/>
          </a:prstGeom>
          <a:noFill/>
          <a:ln>
            <a:noFill/>
          </a:ln>
        </p:spPr>
        <p:txBody>
          <a:bodyPr spcFirstLastPara="1" wrap="square" lIns="0" tIns="0" rIns="0" bIns="0" anchor="b" anchorCtr="0">
            <a:noAutofit/>
          </a:bodyPr>
          <a:lstStyle/>
          <a:p>
            <a:pPr marL="0" marR="0" lvl="0" indent="0" algn="r" rtl="0">
              <a:lnSpc>
                <a:spcPct val="96000"/>
              </a:lnSpc>
              <a:spcBef>
                <a:spcPts val="0"/>
              </a:spcBef>
              <a:spcAft>
                <a:spcPts val="0"/>
              </a:spcAft>
              <a:buClr>
                <a:srgbClr val="3253DC"/>
              </a:buClr>
              <a:buSzPts val="600"/>
              <a:buFont typeface="Arial"/>
              <a:buNone/>
            </a:pPr>
            <a:r>
              <a:rPr lang="en-US" sz="600" b="0" i="0" u="none" strike="noStrike" cap="none">
                <a:solidFill>
                  <a:srgbClr val="FEB898"/>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
        <p:nvSpPr>
          <p:cNvPr id="301" name="Google Shape;301;p57"/>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FEB898"/>
                </a:solidFill>
                <a:latin typeface="Space Mono"/>
                <a:ea typeface="Space Mono"/>
                <a:cs typeface="Space Mono"/>
                <a:sym typeface="Space Mono"/>
              </a:rPr>
              <a:t>‹#›</a:t>
            </a:fld>
            <a:endParaRPr sz="600" b="0" i="0" u="none" strike="noStrike" cap="none">
              <a:solidFill>
                <a:srgbClr val="FEB898"/>
              </a:solidFill>
              <a:latin typeface="Space Mono"/>
              <a:ea typeface="Space Mono"/>
              <a:cs typeface="Space Mono"/>
              <a:sym typeface="Space Mon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range Image Right">
  <p:cSld name="Orange Image Right">
    <p:spTree>
      <p:nvGrpSpPr>
        <p:cNvPr id="1" name="Shape 302"/>
        <p:cNvGrpSpPr/>
        <p:nvPr/>
      </p:nvGrpSpPr>
      <p:grpSpPr>
        <a:xfrm>
          <a:off x="0" y="0"/>
          <a:ext cx="0" cy="0"/>
          <a:chOff x="0" y="0"/>
          <a:chExt cx="0" cy="0"/>
        </a:xfrm>
      </p:grpSpPr>
      <p:sp>
        <p:nvSpPr>
          <p:cNvPr id="303" name="Google Shape;303;p58"/>
          <p:cNvSpPr/>
          <p:nvPr/>
        </p:nvSpPr>
        <p:spPr>
          <a:xfrm>
            <a:off x="0" y="0"/>
            <a:ext cx="3493800" cy="5143500"/>
          </a:xfrm>
          <a:prstGeom prst="rect">
            <a:avLst/>
          </a:prstGeom>
          <a:gradFill>
            <a:gsLst>
              <a:gs pos="0">
                <a:schemeClr val="accent5"/>
              </a:gs>
              <a:gs pos="72000">
                <a:schemeClr val="accent1"/>
              </a:gs>
              <a:gs pos="100000">
                <a:srgbClr val="DA4400"/>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Inter"/>
              <a:ea typeface="Inter"/>
              <a:cs typeface="Inter"/>
              <a:sym typeface="Inter"/>
            </a:endParaRPr>
          </a:p>
        </p:txBody>
      </p:sp>
      <p:sp>
        <p:nvSpPr>
          <p:cNvPr id="304" name="Google Shape;304;p58"/>
          <p:cNvSpPr txBox="1">
            <a:spLocks noGrp="1"/>
          </p:cNvSpPr>
          <p:nvPr>
            <p:ph type="body" idx="1"/>
          </p:nvPr>
        </p:nvSpPr>
        <p:spPr>
          <a:xfrm>
            <a:off x="371475" y="3557588"/>
            <a:ext cx="2667000" cy="12429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Clr>
                <a:schemeClr val="lt1"/>
              </a:buClr>
              <a:buSzPts val="1400"/>
              <a:buNone/>
              <a:defRPr sz="1400">
                <a:solidFill>
                  <a:schemeClr val="lt1"/>
                </a:solidFill>
              </a:defRPr>
            </a:lvl1pPr>
            <a:lvl2pPr marL="914400" lvl="1" indent="-228600" algn="l">
              <a:lnSpc>
                <a:spcPct val="107000"/>
              </a:lnSpc>
              <a:spcBef>
                <a:spcPts val="0"/>
              </a:spcBef>
              <a:spcAft>
                <a:spcPts val="0"/>
              </a:spcAft>
              <a:buClr>
                <a:schemeClr val="lt1"/>
              </a:buClr>
              <a:buSzPts val="1600"/>
              <a:buNone/>
              <a:defRPr>
                <a:solidFill>
                  <a:schemeClr val="lt1"/>
                </a:solidFill>
              </a:defRPr>
            </a:lvl2pPr>
            <a:lvl3pPr marL="1371600" lvl="2" indent="-228600" algn="l">
              <a:lnSpc>
                <a:spcPct val="107000"/>
              </a:lnSpc>
              <a:spcBef>
                <a:spcPts val="0"/>
              </a:spcBef>
              <a:spcAft>
                <a:spcPts val="0"/>
              </a:spcAft>
              <a:buClr>
                <a:schemeClr val="lt1"/>
              </a:buClr>
              <a:buSzPts val="1400"/>
              <a:buNone/>
              <a:defRPr>
                <a:solidFill>
                  <a:schemeClr val="lt1"/>
                </a:solidFill>
              </a:defRPr>
            </a:lvl3pPr>
            <a:lvl4pPr marL="1828800" lvl="3" indent="-228600" algn="l">
              <a:lnSpc>
                <a:spcPct val="107000"/>
              </a:lnSpc>
              <a:spcBef>
                <a:spcPts val="0"/>
              </a:spcBef>
              <a:spcAft>
                <a:spcPts val="0"/>
              </a:spcAft>
              <a:buClr>
                <a:schemeClr val="lt1"/>
              </a:buClr>
              <a:buSzPts val="1400"/>
              <a:buNone/>
              <a:defRPr>
                <a:solidFill>
                  <a:schemeClr val="lt1"/>
                </a:solidFill>
              </a:defRPr>
            </a:lvl4pPr>
            <a:lvl5pPr marL="2286000" lvl="4" indent="-228600" algn="l">
              <a:lnSpc>
                <a:spcPct val="96000"/>
              </a:lnSpc>
              <a:spcBef>
                <a:spcPts val="1400"/>
              </a:spcBef>
              <a:spcAft>
                <a:spcPts val="0"/>
              </a:spcAft>
              <a:buSzPts val="2100"/>
              <a:buFont typeface="Arial"/>
              <a:buNone/>
              <a:defRPr>
                <a:solidFill>
                  <a:schemeClr val="lt1"/>
                </a:solidFill>
              </a:defRPr>
            </a:lvl5pPr>
            <a:lvl6pPr marL="2743200" lvl="5" indent="-228600" algn="l">
              <a:lnSpc>
                <a:spcPct val="96000"/>
              </a:lnSpc>
              <a:spcBef>
                <a:spcPts val="0"/>
              </a:spcBef>
              <a:spcAft>
                <a:spcPts val="0"/>
              </a:spcAft>
              <a:buClr>
                <a:schemeClr val="lt1"/>
              </a:buClr>
              <a:buSzPts val="1600"/>
              <a:buNone/>
              <a:defRPr>
                <a:solidFill>
                  <a:schemeClr val="lt1"/>
                </a:solidFill>
              </a:defRPr>
            </a:lvl6pPr>
            <a:lvl7pPr marL="3200400" lvl="6" indent="-304800" algn="l">
              <a:lnSpc>
                <a:spcPct val="107000"/>
              </a:lnSpc>
              <a:spcBef>
                <a:spcPts val="900"/>
              </a:spcBef>
              <a:spcAft>
                <a:spcPts val="0"/>
              </a:spcAft>
              <a:buClr>
                <a:schemeClr val="lt1"/>
              </a:buClr>
              <a:buSzPts val="1200"/>
              <a:buChar char="​"/>
              <a:defRPr>
                <a:solidFill>
                  <a:schemeClr val="lt1"/>
                </a:solidFill>
              </a:defRPr>
            </a:lvl7pPr>
            <a:lvl8pPr marL="3657600" lvl="7" indent="-488950" algn="l">
              <a:lnSpc>
                <a:spcPct val="87000"/>
              </a:lnSpc>
              <a:spcBef>
                <a:spcPts val="1400"/>
              </a:spcBef>
              <a:spcAft>
                <a:spcPts val="0"/>
              </a:spcAft>
              <a:buClr>
                <a:schemeClr val="lt1"/>
              </a:buClr>
              <a:buSzPts val="4100"/>
              <a:buChar char="​"/>
              <a:defRPr>
                <a:solidFill>
                  <a:schemeClr val="lt1"/>
                </a:solidFill>
              </a:defRPr>
            </a:lvl8pPr>
            <a:lvl9pPr marL="4114800" lvl="8" indent="-552450" algn="l">
              <a:lnSpc>
                <a:spcPct val="87000"/>
              </a:lnSpc>
              <a:spcBef>
                <a:spcPts val="1400"/>
              </a:spcBef>
              <a:spcAft>
                <a:spcPts val="0"/>
              </a:spcAft>
              <a:buClr>
                <a:schemeClr val="lt1"/>
              </a:buClr>
              <a:buSzPts val="5100"/>
              <a:buChar char="​"/>
              <a:defRPr>
                <a:solidFill>
                  <a:schemeClr val="lt1"/>
                </a:solidFill>
              </a:defRPr>
            </a:lvl9pPr>
          </a:lstStyle>
          <a:p>
            <a:endParaRPr/>
          </a:p>
        </p:txBody>
      </p:sp>
      <p:sp>
        <p:nvSpPr>
          <p:cNvPr id="305" name="Google Shape;305;p58"/>
          <p:cNvSpPr txBox="1">
            <a:spLocks noGrp="1"/>
          </p:cNvSpPr>
          <p:nvPr>
            <p:ph type="title"/>
          </p:nvPr>
        </p:nvSpPr>
        <p:spPr>
          <a:xfrm>
            <a:off x="371475" y="2097820"/>
            <a:ext cx="2680800" cy="13407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3300"/>
              <a:buFont typeface="Inter"/>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6" name="Google Shape;306;p58"/>
          <p:cNvSpPr/>
          <p:nvPr/>
        </p:nvSpPr>
        <p:spPr>
          <a:xfrm>
            <a:off x="3458127" y="0"/>
            <a:ext cx="357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96000"/>
              </a:lnSpc>
              <a:spcBef>
                <a:spcPts val="0"/>
              </a:spcBef>
              <a:spcAft>
                <a:spcPts val="0"/>
              </a:spcAft>
              <a:buClr>
                <a:srgbClr val="000000"/>
              </a:buClr>
              <a:buSzPts val="1400"/>
              <a:buFont typeface="Arial"/>
              <a:buNone/>
            </a:pPr>
            <a:endParaRPr sz="1400" b="0" i="0" u="none" strike="noStrike" cap="none">
              <a:solidFill>
                <a:schemeClr val="lt1"/>
              </a:solidFill>
              <a:latin typeface="Helvetica Neue"/>
              <a:ea typeface="Helvetica Neue"/>
              <a:cs typeface="Helvetica Neue"/>
              <a:sym typeface="Helvetica Neue"/>
            </a:endParaRPr>
          </a:p>
        </p:txBody>
      </p:sp>
      <p:sp>
        <p:nvSpPr>
          <p:cNvPr id="307" name="Google Shape;307;p58"/>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FFDBCB"/>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Purple Product Slide">
  <p:cSld name="Purple Product Slide">
    <p:bg>
      <p:bgPr>
        <a:gradFill>
          <a:gsLst>
            <a:gs pos="0">
              <a:schemeClr val="accent3"/>
            </a:gs>
            <a:gs pos="71000">
              <a:srgbClr val="4C2275"/>
            </a:gs>
            <a:gs pos="100000">
              <a:srgbClr val="33164E"/>
            </a:gs>
          </a:gsLst>
          <a:lin ang="2700006" scaled="0"/>
        </a:gradFill>
        <a:effectLst/>
      </p:bgPr>
    </p:bg>
    <p:spTree>
      <p:nvGrpSpPr>
        <p:cNvPr id="1" name="Shape 308"/>
        <p:cNvGrpSpPr/>
        <p:nvPr/>
      </p:nvGrpSpPr>
      <p:grpSpPr>
        <a:xfrm>
          <a:off x="0" y="0"/>
          <a:ext cx="0" cy="0"/>
          <a:chOff x="0" y="0"/>
          <a:chExt cx="0" cy="0"/>
        </a:xfrm>
      </p:grpSpPr>
      <p:sp>
        <p:nvSpPr>
          <p:cNvPr id="309" name="Google Shape;309;p59"/>
          <p:cNvSpPr txBox="1">
            <a:spLocks noGrp="1"/>
          </p:cNvSpPr>
          <p:nvPr>
            <p:ph type="body" idx="1"/>
          </p:nvPr>
        </p:nvSpPr>
        <p:spPr>
          <a:xfrm>
            <a:off x="371474" y="1536190"/>
            <a:ext cx="4076700" cy="3240000"/>
          </a:xfrm>
          <a:prstGeom prst="rect">
            <a:avLst/>
          </a:prstGeom>
          <a:noFill/>
          <a:ln>
            <a:noFill/>
          </a:ln>
        </p:spPr>
        <p:txBody>
          <a:bodyPr spcFirstLastPara="1" wrap="square" lIns="0" tIns="0" rIns="0" bIns="0" anchor="t" anchorCtr="0">
            <a:noAutofit/>
          </a:bodyPr>
          <a:lstStyle>
            <a:lvl1pPr marL="457200" lvl="0" indent="-323850" algn="l">
              <a:lnSpc>
                <a:spcPct val="107000"/>
              </a:lnSpc>
              <a:spcBef>
                <a:spcPts val="0"/>
              </a:spcBef>
              <a:spcAft>
                <a:spcPts val="0"/>
              </a:spcAft>
              <a:buClr>
                <a:schemeClr val="lt1"/>
              </a:buClr>
              <a:buSzPts val="1500"/>
              <a:buFont typeface="Inter"/>
              <a:buChar char="​"/>
              <a:defRPr sz="1500">
                <a:solidFill>
                  <a:schemeClr val="lt1"/>
                </a:solidFill>
              </a:defRPr>
            </a:lvl1pPr>
            <a:lvl2pPr marL="914400" lvl="1" indent="-317500" algn="l">
              <a:lnSpc>
                <a:spcPct val="107000"/>
              </a:lnSpc>
              <a:spcBef>
                <a:spcPts val="500"/>
              </a:spcBef>
              <a:spcAft>
                <a:spcPts val="0"/>
              </a:spcAft>
              <a:buClr>
                <a:schemeClr val="lt1"/>
              </a:buClr>
              <a:buSzPts val="1400"/>
              <a:buFont typeface="Arial"/>
              <a:buChar char="•"/>
              <a:defRPr sz="1400">
                <a:solidFill>
                  <a:schemeClr val="lt1"/>
                </a:solidFill>
              </a:defRPr>
            </a:lvl2pPr>
            <a:lvl3pPr marL="1371600" lvl="2" indent="-317500" algn="l">
              <a:lnSpc>
                <a:spcPct val="107000"/>
              </a:lnSpc>
              <a:spcBef>
                <a:spcPts val="1400"/>
              </a:spcBef>
              <a:spcAft>
                <a:spcPts val="0"/>
              </a:spcAft>
              <a:buClr>
                <a:schemeClr val="lt1"/>
              </a:buClr>
              <a:buSzPts val="1400"/>
              <a:buFont typeface="Arial"/>
              <a:buChar char="•"/>
              <a:defRPr sz="1400">
                <a:solidFill>
                  <a:schemeClr val="lt1"/>
                </a:solidFill>
              </a:defRPr>
            </a:lvl3pPr>
            <a:lvl4pPr marL="1828800" lvl="3" indent="-317500" algn="l">
              <a:lnSpc>
                <a:spcPct val="107000"/>
              </a:lnSpc>
              <a:spcBef>
                <a:spcPts val="1400"/>
              </a:spcBef>
              <a:spcAft>
                <a:spcPts val="0"/>
              </a:spcAft>
              <a:buClr>
                <a:schemeClr val="lt1"/>
              </a:buClr>
              <a:buSzPts val="1400"/>
              <a:buFont typeface="Arial"/>
              <a:buChar char="•"/>
              <a:defRPr sz="1400">
                <a:solidFill>
                  <a:schemeClr val="lt1"/>
                </a:solidFill>
              </a:defRPr>
            </a:lvl4pPr>
            <a:lvl5pPr marL="2286000" lvl="4" indent="-317500" algn="l">
              <a:lnSpc>
                <a:spcPct val="107000"/>
              </a:lnSpc>
              <a:spcBef>
                <a:spcPts val="1400"/>
              </a:spcBef>
              <a:spcAft>
                <a:spcPts val="0"/>
              </a:spcAft>
              <a:buClr>
                <a:schemeClr val="lt1"/>
              </a:buClr>
              <a:buSzPts val="1400"/>
              <a:buFont typeface="Arial"/>
              <a:buChar char="•"/>
              <a:defRPr sz="1400">
                <a:solidFill>
                  <a:schemeClr val="lt1"/>
                </a:solidFill>
              </a:defRPr>
            </a:lvl5pPr>
            <a:lvl6pPr marL="2743200" lvl="5" indent="-317500" algn="l">
              <a:lnSpc>
                <a:spcPct val="96000"/>
              </a:lnSpc>
              <a:spcBef>
                <a:spcPts val="140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cxnSp>
        <p:nvCxnSpPr>
          <p:cNvPr id="310" name="Google Shape;310;p59"/>
          <p:cNvCxnSpPr/>
          <p:nvPr/>
        </p:nvCxnSpPr>
        <p:spPr>
          <a:xfrm>
            <a:off x="376238" y="1280941"/>
            <a:ext cx="4095000" cy="0"/>
          </a:xfrm>
          <a:prstGeom prst="straightConnector1">
            <a:avLst/>
          </a:prstGeom>
          <a:noFill/>
          <a:ln w="38100" cap="rnd" cmpd="sng">
            <a:solidFill>
              <a:schemeClr val="lt1"/>
            </a:solidFill>
            <a:prstDash val="solid"/>
            <a:round/>
            <a:headEnd type="none" w="sm" len="sm"/>
            <a:tailEnd type="none" w="sm" len="sm"/>
          </a:ln>
        </p:spPr>
      </p:cxnSp>
      <p:sp>
        <p:nvSpPr>
          <p:cNvPr id="311" name="Google Shape;311;p59"/>
          <p:cNvSpPr txBox="1">
            <a:spLocks noGrp="1"/>
          </p:cNvSpPr>
          <p:nvPr>
            <p:ph type="title"/>
          </p:nvPr>
        </p:nvSpPr>
        <p:spPr>
          <a:xfrm>
            <a:off x="371474" y="313405"/>
            <a:ext cx="4111500" cy="8532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lt1"/>
              </a:buClr>
              <a:buSzPts val="3300"/>
              <a:buFont typeface="Inter"/>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2" name="Google Shape;312;p59"/>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C19EE3"/>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3" name="Google Shape;313;p59"/>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314" name="Google Shape;314;p59"/>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C19EE3"/>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
        <p:nvSpPr>
          <p:cNvPr id="315" name="Google Shape;315;p59"/>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C19EE3"/>
                </a:solidFill>
                <a:latin typeface="Space Mono"/>
                <a:ea typeface="Space Mono"/>
                <a:cs typeface="Space Mono"/>
                <a:sym typeface="Space Mono"/>
              </a:rPr>
              <a:t>‹#›</a:t>
            </a:fld>
            <a:endParaRPr sz="600" b="0" i="0" u="none" strike="noStrike" cap="none">
              <a:solidFill>
                <a:srgbClr val="C19EE3"/>
              </a:solidFill>
              <a:latin typeface="Space Mono"/>
              <a:ea typeface="Space Mono"/>
              <a:cs typeface="Space Mono"/>
              <a:sym typeface="Space Mon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Layout">
  <p:cSld name="Blank Layout">
    <p:spTree>
      <p:nvGrpSpPr>
        <p:cNvPr id="1" name="Shape 316"/>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317"/>
        <p:cNvGrpSpPr/>
        <p:nvPr/>
      </p:nvGrpSpPr>
      <p:grpSpPr>
        <a:xfrm>
          <a:off x="0" y="0"/>
          <a:ext cx="0" cy="0"/>
          <a:chOff x="0" y="0"/>
          <a:chExt cx="0" cy="0"/>
        </a:xfrm>
      </p:grpSpPr>
      <p:sp>
        <p:nvSpPr>
          <p:cNvPr id="318" name="Google Shape;318;p61"/>
          <p:cNvSpPr txBox="1">
            <a:spLocks noGrp="1"/>
          </p:cNvSpPr>
          <p:nvPr>
            <p:ph type="body" idx="1"/>
          </p:nvPr>
        </p:nvSpPr>
        <p:spPr>
          <a:xfrm>
            <a:off x="628650" y="1444497"/>
            <a:ext cx="7886700" cy="29196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11150" algn="l">
              <a:lnSpc>
                <a:spcPct val="85000"/>
              </a:lnSpc>
              <a:spcBef>
                <a:spcPts val="300"/>
              </a:spcBef>
              <a:spcAft>
                <a:spcPts val="0"/>
              </a:spcAft>
              <a:buClr>
                <a:schemeClr val="dk1"/>
              </a:buClr>
              <a:buSzPts val="1300"/>
              <a:buChar char="•"/>
              <a:defRPr/>
            </a:lvl3pPr>
            <a:lvl4pPr marL="1828800" lvl="3" indent="-342900" algn="l">
              <a:lnSpc>
                <a:spcPct val="85000"/>
              </a:lnSpc>
              <a:spcBef>
                <a:spcPts val="200"/>
              </a:spcBef>
              <a:spcAft>
                <a:spcPts val="0"/>
              </a:spcAft>
              <a:buClr>
                <a:schemeClr val="dk1"/>
              </a:buClr>
              <a:buSzPts val="1800"/>
              <a:buChar char="•"/>
              <a:defRPr/>
            </a:lvl4pPr>
            <a:lvl5pPr marL="2286000" lvl="4" indent="-317500" algn="l">
              <a:lnSpc>
                <a:spcPct val="85000"/>
              </a:lnSpc>
              <a:spcBef>
                <a:spcPts val="200"/>
              </a:spcBef>
              <a:spcAft>
                <a:spcPts val="0"/>
              </a:spcAft>
              <a:buClr>
                <a:schemeClr val="dk1"/>
              </a:buClr>
              <a:buSzPts val="1400"/>
              <a:buChar char="​"/>
              <a:defRPr/>
            </a:lvl5pPr>
            <a:lvl6pPr marL="2743200" lvl="5" indent="-342900" algn="l">
              <a:lnSpc>
                <a:spcPct val="75000"/>
              </a:lnSpc>
              <a:spcBef>
                <a:spcPts val="800"/>
              </a:spcBef>
              <a:spcAft>
                <a:spcPts val="0"/>
              </a:spcAft>
              <a:buClr>
                <a:schemeClr val="dk1"/>
              </a:buClr>
              <a:buSzPts val="1800"/>
              <a:buChar char="​"/>
              <a:defRPr/>
            </a:lvl6pPr>
            <a:lvl7pPr marL="3200400" lvl="6" indent="-342900" algn="l">
              <a:lnSpc>
                <a:spcPct val="110000"/>
              </a:lnSpc>
              <a:spcBef>
                <a:spcPts val="400"/>
              </a:spcBef>
              <a:spcAft>
                <a:spcPts val="0"/>
              </a:spcAft>
              <a:buClr>
                <a:schemeClr val="accent1"/>
              </a:buClr>
              <a:buSzPts val="1800"/>
              <a:buChar char="​"/>
              <a:defRPr/>
            </a:lvl7pPr>
            <a:lvl8pPr marL="3657600" lvl="7" indent="-342900" algn="l">
              <a:lnSpc>
                <a:spcPct val="110000"/>
              </a:lnSpc>
              <a:spcBef>
                <a:spcPts val="400"/>
              </a:spcBef>
              <a:spcAft>
                <a:spcPts val="0"/>
              </a:spcAft>
              <a:buClr>
                <a:schemeClr val="accent3"/>
              </a:buClr>
              <a:buSzPts val="1800"/>
              <a:buChar char="​"/>
              <a:defRPr/>
            </a:lvl8pPr>
            <a:lvl9pPr marL="4114800" lvl="8" indent="-342900" algn="l">
              <a:lnSpc>
                <a:spcPct val="85000"/>
              </a:lnSpc>
              <a:spcBef>
                <a:spcPts val="400"/>
              </a:spcBef>
              <a:spcAft>
                <a:spcPts val="0"/>
              </a:spcAft>
              <a:buClr>
                <a:schemeClr val="dk1"/>
              </a:buClr>
              <a:buSzPts val="1800"/>
              <a:buChar char="​"/>
              <a:defRPr/>
            </a:lvl9pPr>
          </a:lstStyle>
          <a:p>
            <a:endParaRPr/>
          </a:p>
        </p:txBody>
      </p:sp>
      <p:cxnSp>
        <p:nvCxnSpPr>
          <p:cNvPr id="319" name="Google Shape;319;p61"/>
          <p:cNvCxnSpPr/>
          <p:nvPr/>
        </p:nvCxnSpPr>
        <p:spPr>
          <a:xfrm rot="10800000">
            <a:off x="628650" y="1255546"/>
            <a:ext cx="7886700" cy="0"/>
          </a:xfrm>
          <a:prstGeom prst="straightConnector1">
            <a:avLst/>
          </a:prstGeom>
          <a:solidFill>
            <a:srgbClr val="FFFFFF"/>
          </a:solidFill>
          <a:ln w="12700" cap="flat" cmpd="sng">
            <a:solidFill>
              <a:schemeClr val="dk2"/>
            </a:solidFill>
            <a:prstDash val="solid"/>
            <a:round/>
            <a:headEnd type="none" w="sm" len="sm"/>
            <a:tailEnd type="none" w="sm" len="sm"/>
          </a:ln>
        </p:spPr>
      </p:cxnSp>
      <p:sp>
        <p:nvSpPr>
          <p:cNvPr id="320" name="Google Shape;320;p61"/>
          <p:cNvSpPr txBox="1">
            <a:spLocks noGrp="1"/>
          </p:cNvSpPr>
          <p:nvPr>
            <p:ph type="body" idx="2"/>
          </p:nvPr>
        </p:nvSpPr>
        <p:spPr>
          <a:xfrm>
            <a:off x="628651" y="946402"/>
            <a:ext cx="7886700" cy="2148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dk1"/>
              </a:buClr>
              <a:buSzPts val="1400"/>
              <a:buNone/>
              <a:defRPr sz="1400" b="0" i="0" cap="none">
                <a:solidFill>
                  <a:schemeClr val="dk1"/>
                </a:solidFill>
                <a:latin typeface="Proxima Nova"/>
                <a:ea typeface="Proxima Nova"/>
                <a:cs typeface="Proxima Nova"/>
                <a:sym typeface="Proxima Nova"/>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85000"/>
              </a:lnSpc>
              <a:spcBef>
                <a:spcPts val="300"/>
              </a:spcBef>
              <a:spcAft>
                <a:spcPts val="0"/>
              </a:spcAft>
              <a:buClr>
                <a:schemeClr val="dk1"/>
              </a:buClr>
              <a:buSzPts val="900"/>
              <a:buNone/>
              <a:defRPr/>
            </a:lvl3pPr>
            <a:lvl4pPr marL="1828800" lvl="3" indent="-228600" algn="l">
              <a:lnSpc>
                <a:spcPct val="85000"/>
              </a:lnSpc>
              <a:spcBef>
                <a:spcPts val="200"/>
              </a:spcBef>
              <a:spcAft>
                <a:spcPts val="0"/>
              </a:spcAft>
              <a:buClr>
                <a:schemeClr val="dk1"/>
              </a:buClr>
              <a:buSzPts val="1200"/>
              <a:buNone/>
              <a:defRPr/>
            </a:lvl4pPr>
            <a:lvl5pPr marL="2286000" lvl="4" indent="-228600" algn="l">
              <a:lnSpc>
                <a:spcPct val="85000"/>
              </a:lnSpc>
              <a:spcBef>
                <a:spcPts val="200"/>
              </a:spcBef>
              <a:spcAft>
                <a:spcPts val="0"/>
              </a:spcAft>
              <a:buClr>
                <a:schemeClr val="dk1"/>
              </a:buClr>
              <a:buSzPts val="900"/>
              <a:buNone/>
              <a:defRPr/>
            </a:lvl5pPr>
            <a:lvl6pPr marL="2743200" lvl="5" indent="-342900" algn="l">
              <a:lnSpc>
                <a:spcPct val="75000"/>
              </a:lnSpc>
              <a:spcBef>
                <a:spcPts val="800"/>
              </a:spcBef>
              <a:spcAft>
                <a:spcPts val="0"/>
              </a:spcAft>
              <a:buClr>
                <a:schemeClr val="dk1"/>
              </a:buClr>
              <a:buSzPts val="1800"/>
              <a:buChar char="​"/>
              <a:defRPr/>
            </a:lvl6pPr>
            <a:lvl7pPr marL="3200400" lvl="6" indent="-342900" algn="l">
              <a:lnSpc>
                <a:spcPct val="110000"/>
              </a:lnSpc>
              <a:spcBef>
                <a:spcPts val="400"/>
              </a:spcBef>
              <a:spcAft>
                <a:spcPts val="0"/>
              </a:spcAft>
              <a:buClr>
                <a:schemeClr val="accent1"/>
              </a:buClr>
              <a:buSzPts val="1800"/>
              <a:buChar char="​"/>
              <a:defRPr/>
            </a:lvl7pPr>
            <a:lvl8pPr marL="3657600" lvl="7" indent="-342900" algn="l">
              <a:lnSpc>
                <a:spcPct val="110000"/>
              </a:lnSpc>
              <a:spcBef>
                <a:spcPts val="400"/>
              </a:spcBef>
              <a:spcAft>
                <a:spcPts val="0"/>
              </a:spcAft>
              <a:buClr>
                <a:schemeClr val="accent3"/>
              </a:buClr>
              <a:buSzPts val="1800"/>
              <a:buChar char="​"/>
              <a:defRPr/>
            </a:lvl8pPr>
            <a:lvl9pPr marL="4114800" lvl="8" indent="-342900" algn="l">
              <a:lnSpc>
                <a:spcPct val="85000"/>
              </a:lnSpc>
              <a:spcBef>
                <a:spcPts val="400"/>
              </a:spcBef>
              <a:spcAft>
                <a:spcPts val="0"/>
              </a:spcAft>
              <a:buClr>
                <a:schemeClr val="dk1"/>
              </a:buClr>
              <a:buSzPts val="1800"/>
              <a:buChar char="​"/>
              <a:defRPr/>
            </a:lvl9pPr>
          </a:lstStyle>
          <a:p>
            <a:endParaRPr/>
          </a:p>
        </p:txBody>
      </p:sp>
      <p:sp>
        <p:nvSpPr>
          <p:cNvPr id="321" name="Google Shape;321;p61"/>
          <p:cNvSpPr txBox="1">
            <a:spLocks noGrp="1"/>
          </p:cNvSpPr>
          <p:nvPr>
            <p:ph type="title"/>
          </p:nvPr>
        </p:nvSpPr>
        <p:spPr>
          <a:xfrm>
            <a:off x="628651" y="11075"/>
            <a:ext cx="7886700" cy="936300"/>
          </a:xfrm>
          <a:prstGeom prst="rect">
            <a:avLst/>
          </a:prstGeom>
          <a:noFill/>
          <a:ln>
            <a:noFill/>
          </a:ln>
        </p:spPr>
        <p:txBody>
          <a:bodyPr spcFirstLastPara="1" wrap="square" lIns="0" tIns="0" rIns="0" bIns="0" anchor="b" anchorCtr="0">
            <a:noAutofit/>
          </a:bodyPr>
          <a:lstStyle>
            <a:lvl1pPr lvl="0" algn="ctr">
              <a:lnSpc>
                <a:spcPct val="68000"/>
              </a:lnSpc>
              <a:spcBef>
                <a:spcPts val="0"/>
              </a:spcBef>
              <a:spcAft>
                <a:spcPts val="0"/>
              </a:spcAft>
              <a:buSzPts val="2600"/>
              <a:buNone/>
              <a:defRPr sz="3200"/>
            </a:lvl1pPr>
            <a:lvl2pPr lvl="1" algn="l">
              <a:lnSpc>
                <a:spcPct val="80000"/>
              </a:lnSpc>
              <a:spcBef>
                <a:spcPts val="0"/>
              </a:spcBef>
              <a:spcAft>
                <a:spcPts val="0"/>
              </a:spcAft>
              <a:buSzPts val="1100"/>
              <a:buNone/>
              <a:defRPr/>
            </a:lvl2pPr>
            <a:lvl3pPr lvl="2" algn="l">
              <a:lnSpc>
                <a:spcPct val="80000"/>
              </a:lnSpc>
              <a:spcBef>
                <a:spcPts val="0"/>
              </a:spcBef>
              <a:spcAft>
                <a:spcPts val="0"/>
              </a:spcAft>
              <a:buSzPts val="1100"/>
              <a:buNone/>
              <a:defRPr/>
            </a:lvl3pPr>
            <a:lvl4pPr lvl="3" algn="l">
              <a:lnSpc>
                <a:spcPct val="80000"/>
              </a:lnSpc>
              <a:spcBef>
                <a:spcPts val="0"/>
              </a:spcBef>
              <a:spcAft>
                <a:spcPts val="0"/>
              </a:spcAft>
              <a:buSzPts val="1100"/>
              <a:buNone/>
              <a:defRPr/>
            </a:lvl4pPr>
            <a:lvl5pPr lvl="4" algn="l">
              <a:lnSpc>
                <a:spcPct val="80000"/>
              </a:lnSpc>
              <a:spcBef>
                <a:spcPts val="0"/>
              </a:spcBef>
              <a:spcAft>
                <a:spcPts val="0"/>
              </a:spcAft>
              <a:buSzPts val="1100"/>
              <a:buNone/>
              <a:defRPr/>
            </a:lvl5pPr>
            <a:lvl6pPr lvl="5" algn="l">
              <a:lnSpc>
                <a:spcPct val="80000"/>
              </a:lnSpc>
              <a:spcBef>
                <a:spcPts val="0"/>
              </a:spcBef>
              <a:spcAft>
                <a:spcPts val="0"/>
              </a:spcAft>
              <a:buSzPts val="1100"/>
              <a:buNone/>
              <a:defRPr/>
            </a:lvl6pPr>
            <a:lvl7pPr lvl="6" algn="l">
              <a:lnSpc>
                <a:spcPct val="80000"/>
              </a:lnSpc>
              <a:spcBef>
                <a:spcPts val="0"/>
              </a:spcBef>
              <a:spcAft>
                <a:spcPts val="0"/>
              </a:spcAft>
              <a:buSzPts val="1100"/>
              <a:buNone/>
              <a:defRPr/>
            </a:lvl7pPr>
            <a:lvl8pPr lvl="7" algn="l">
              <a:lnSpc>
                <a:spcPct val="80000"/>
              </a:lnSpc>
              <a:spcBef>
                <a:spcPts val="0"/>
              </a:spcBef>
              <a:spcAft>
                <a:spcPts val="0"/>
              </a:spcAft>
              <a:buSzPts val="1100"/>
              <a:buNone/>
              <a:defRPr/>
            </a:lvl8pPr>
            <a:lvl9pPr lvl="8" algn="l">
              <a:lnSpc>
                <a:spcPct val="80000"/>
              </a:lnSpc>
              <a:spcBef>
                <a:spcPts val="0"/>
              </a:spcBef>
              <a:spcAft>
                <a:spcPts val="0"/>
              </a:spcAft>
              <a:buSzPts val="1100"/>
              <a:buNone/>
              <a:defRPr/>
            </a:lvl9pPr>
          </a:lstStyle>
          <a:p>
            <a:endParaRPr/>
          </a:p>
        </p:txBody>
      </p:sp>
      <p:sp>
        <p:nvSpPr>
          <p:cNvPr id="322" name="Google Shape;322;p61"/>
          <p:cNvSpPr txBox="1">
            <a:spLocks noGrp="1"/>
          </p:cNvSpPr>
          <p:nvPr>
            <p:ph type="ftr" idx="11"/>
          </p:nvPr>
        </p:nvSpPr>
        <p:spPr>
          <a:xfrm>
            <a:off x="3360874" y="4767263"/>
            <a:ext cx="2422200" cy="274500"/>
          </a:xfrm>
          <a:prstGeom prst="rect">
            <a:avLst/>
          </a:prstGeom>
          <a:noFill/>
          <a:ln>
            <a:noFill/>
          </a:ln>
        </p:spPr>
        <p:txBody>
          <a:bodyPr spcFirstLastPara="1" wrap="square" lIns="91425" tIns="0" rIns="91425" bIns="45700" anchor="ctr" anchorCtr="0">
            <a:noAutofit/>
          </a:bodyPr>
          <a:lstStyle>
            <a:lvl1pPr lvl="0" algn="ctr">
              <a:lnSpc>
                <a:spcPct val="96000"/>
              </a:lnSpc>
              <a:spcBef>
                <a:spcPts val="0"/>
              </a:spcBef>
              <a:spcAft>
                <a:spcPts val="0"/>
              </a:spcAft>
              <a:buSzPts val="600"/>
              <a:buNone/>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323"/>
        <p:cNvGrpSpPr/>
        <p:nvPr/>
      </p:nvGrpSpPr>
      <p:grpSpPr>
        <a:xfrm>
          <a:off x="0" y="0"/>
          <a:ext cx="0" cy="0"/>
          <a:chOff x="0" y="0"/>
          <a:chExt cx="0" cy="0"/>
        </a:xfrm>
      </p:grpSpPr>
      <p:sp>
        <p:nvSpPr>
          <p:cNvPr id="324" name="Google Shape;324;p62"/>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and Bullets">
  <p:cSld name="2_Title and Bullets">
    <p:spTree>
      <p:nvGrpSpPr>
        <p:cNvPr id="1" name="Shape 325"/>
        <p:cNvGrpSpPr/>
        <p:nvPr/>
      </p:nvGrpSpPr>
      <p:grpSpPr>
        <a:xfrm>
          <a:off x="0" y="0"/>
          <a:ext cx="0" cy="0"/>
          <a:chOff x="0" y="0"/>
          <a:chExt cx="0" cy="0"/>
        </a:xfrm>
      </p:grpSpPr>
      <p:sp>
        <p:nvSpPr>
          <p:cNvPr id="326" name="Google Shape;326;p63"/>
          <p:cNvSpPr txBox="1">
            <a:spLocks noGrp="1"/>
          </p:cNvSpPr>
          <p:nvPr>
            <p:ph type="title"/>
          </p:nvPr>
        </p:nvSpPr>
        <p:spPr>
          <a:xfrm>
            <a:off x="628650" y="516434"/>
            <a:ext cx="7886700" cy="3999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Clr>
                <a:schemeClr val="accent1"/>
              </a:buClr>
              <a:buSzPts val="1100"/>
              <a:buFont typeface="Proxima Nova"/>
              <a:buNone/>
              <a:defRPr b="1" i="0">
                <a:solidFill>
                  <a:schemeClr val="accent1"/>
                </a:solidFill>
                <a:latin typeface="Proxima Nova"/>
                <a:ea typeface="Proxima Nova"/>
                <a:cs typeface="Proxima Nova"/>
                <a:sym typeface="Proxima Nova"/>
              </a:defRPr>
            </a:lvl1pPr>
            <a:lvl2pPr lvl="1" algn="l">
              <a:lnSpc>
                <a:spcPct val="80000"/>
              </a:lnSpc>
              <a:spcBef>
                <a:spcPts val="0"/>
              </a:spcBef>
              <a:spcAft>
                <a:spcPts val="0"/>
              </a:spcAft>
              <a:buClr>
                <a:srgbClr val="EE2929"/>
              </a:buClr>
              <a:buSzPts val="1100"/>
              <a:buFont typeface="Proxima Nova Extrabold"/>
              <a:buNone/>
              <a:defRPr/>
            </a:lvl2pPr>
            <a:lvl3pPr lvl="2" algn="l">
              <a:lnSpc>
                <a:spcPct val="80000"/>
              </a:lnSpc>
              <a:spcBef>
                <a:spcPts val="0"/>
              </a:spcBef>
              <a:spcAft>
                <a:spcPts val="0"/>
              </a:spcAft>
              <a:buClr>
                <a:srgbClr val="EE2929"/>
              </a:buClr>
              <a:buSzPts val="1100"/>
              <a:buFont typeface="Proxima Nova Extrabold"/>
              <a:buNone/>
              <a:defRPr/>
            </a:lvl3pPr>
            <a:lvl4pPr lvl="3" algn="l">
              <a:lnSpc>
                <a:spcPct val="80000"/>
              </a:lnSpc>
              <a:spcBef>
                <a:spcPts val="0"/>
              </a:spcBef>
              <a:spcAft>
                <a:spcPts val="0"/>
              </a:spcAft>
              <a:buClr>
                <a:srgbClr val="EE2929"/>
              </a:buClr>
              <a:buSzPts val="1100"/>
              <a:buFont typeface="Proxima Nova Extrabold"/>
              <a:buNone/>
              <a:defRPr/>
            </a:lvl4pPr>
            <a:lvl5pPr lvl="4" algn="l">
              <a:lnSpc>
                <a:spcPct val="80000"/>
              </a:lnSpc>
              <a:spcBef>
                <a:spcPts val="0"/>
              </a:spcBef>
              <a:spcAft>
                <a:spcPts val="0"/>
              </a:spcAft>
              <a:buClr>
                <a:srgbClr val="EE2929"/>
              </a:buClr>
              <a:buSzPts val="1100"/>
              <a:buFont typeface="Proxima Nova Extrabold"/>
              <a:buNone/>
              <a:defRPr/>
            </a:lvl5pPr>
            <a:lvl6pPr lvl="5" algn="l">
              <a:lnSpc>
                <a:spcPct val="80000"/>
              </a:lnSpc>
              <a:spcBef>
                <a:spcPts val="0"/>
              </a:spcBef>
              <a:spcAft>
                <a:spcPts val="0"/>
              </a:spcAft>
              <a:buClr>
                <a:srgbClr val="EE2929"/>
              </a:buClr>
              <a:buSzPts val="1100"/>
              <a:buFont typeface="Proxima Nova Extrabold"/>
              <a:buNone/>
              <a:defRPr/>
            </a:lvl6pPr>
            <a:lvl7pPr lvl="6" algn="l">
              <a:lnSpc>
                <a:spcPct val="80000"/>
              </a:lnSpc>
              <a:spcBef>
                <a:spcPts val="0"/>
              </a:spcBef>
              <a:spcAft>
                <a:spcPts val="0"/>
              </a:spcAft>
              <a:buClr>
                <a:srgbClr val="EE2929"/>
              </a:buClr>
              <a:buSzPts val="1100"/>
              <a:buFont typeface="Proxima Nova Extrabold"/>
              <a:buNone/>
              <a:defRPr/>
            </a:lvl7pPr>
            <a:lvl8pPr lvl="7" algn="l">
              <a:lnSpc>
                <a:spcPct val="80000"/>
              </a:lnSpc>
              <a:spcBef>
                <a:spcPts val="0"/>
              </a:spcBef>
              <a:spcAft>
                <a:spcPts val="0"/>
              </a:spcAft>
              <a:buClr>
                <a:srgbClr val="EE2929"/>
              </a:buClr>
              <a:buSzPts val="1100"/>
              <a:buFont typeface="Proxima Nova Extrabold"/>
              <a:buNone/>
              <a:defRPr/>
            </a:lvl8pPr>
            <a:lvl9pPr lvl="8" algn="l">
              <a:lnSpc>
                <a:spcPct val="80000"/>
              </a:lnSpc>
              <a:spcBef>
                <a:spcPts val="0"/>
              </a:spcBef>
              <a:spcAft>
                <a:spcPts val="0"/>
              </a:spcAft>
              <a:buClr>
                <a:srgbClr val="EE2929"/>
              </a:buClr>
              <a:buSzPts val="1100"/>
              <a:buFont typeface="Proxima Nova Extrabold"/>
              <a:buNone/>
              <a:defRPr/>
            </a:lvl9pPr>
          </a:lstStyle>
          <a:p>
            <a:endParaRPr/>
          </a:p>
        </p:txBody>
      </p:sp>
      <p:sp>
        <p:nvSpPr>
          <p:cNvPr id="327" name="Google Shape;327;p63"/>
          <p:cNvSpPr txBox="1">
            <a:spLocks noGrp="1"/>
          </p:cNvSpPr>
          <p:nvPr>
            <p:ph type="body" idx="1"/>
          </p:nvPr>
        </p:nvSpPr>
        <p:spPr>
          <a:xfrm>
            <a:off x="628055" y="916484"/>
            <a:ext cx="7886700" cy="200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2D2D2D"/>
              </a:buClr>
              <a:buSzPts val="1400"/>
              <a:buNone/>
              <a:defRPr sz="1400" b="0" i="0">
                <a:solidFill>
                  <a:srgbClr val="2D2D2D"/>
                </a:solidFill>
                <a:latin typeface="Proxima Nova"/>
                <a:ea typeface="Proxima Nova"/>
                <a:cs typeface="Proxima Nova"/>
                <a:sym typeface="Proxima Nova"/>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85000"/>
              </a:lnSpc>
              <a:spcBef>
                <a:spcPts val="300"/>
              </a:spcBef>
              <a:spcAft>
                <a:spcPts val="0"/>
              </a:spcAft>
              <a:buClr>
                <a:schemeClr val="dk1"/>
              </a:buClr>
              <a:buSzPts val="900"/>
              <a:buNone/>
              <a:defRPr/>
            </a:lvl3pPr>
            <a:lvl4pPr marL="1828800" lvl="3" indent="-228600" algn="l">
              <a:lnSpc>
                <a:spcPct val="85000"/>
              </a:lnSpc>
              <a:spcBef>
                <a:spcPts val="200"/>
              </a:spcBef>
              <a:spcAft>
                <a:spcPts val="0"/>
              </a:spcAft>
              <a:buClr>
                <a:schemeClr val="dk1"/>
              </a:buClr>
              <a:buSzPts val="1200"/>
              <a:buNone/>
              <a:defRPr/>
            </a:lvl4pPr>
            <a:lvl5pPr marL="2286000" lvl="4" indent="-228600" algn="l">
              <a:lnSpc>
                <a:spcPct val="85000"/>
              </a:lnSpc>
              <a:spcBef>
                <a:spcPts val="200"/>
              </a:spcBef>
              <a:spcAft>
                <a:spcPts val="0"/>
              </a:spcAft>
              <a:buClr>
                <a:schemeClr val="dk1"/>
              </a:buClr>
              <a:buSzPts val="900"/>
              <a:buNone/>
              <a:defRPr/>
            </a:lvl5pPr>
            <a:lvl6pPr marL="2743200" lvl="5" indent="-317500" algn="l">
              <a:lnSpc>
                <a:spcPct val="75000"/>
              </a:lnSpc>
              <a:spcBef>
                <a:spcPts val="800"/>
              </a:spcBef>
              <a:spcAft>
                <a:spcPts val="0"/>
              </a:spcAft>
              <a:buClr>
                <a:schemeClr val="dk1"/>
              </a:buClr>
              <a:buSzPts val="1400"/>
              <a:buChar char="​"/>
              <a:defRPr/>
            </a:lvl6pPr>
            <a:lvl7pPr marL="3200400" lvl="6" indent="-317500" algn="l">
              <a:lnSpc>
                <a:spcPct val="110000"/>
              </a:lnSpc>
              <a:spcBef>
                <a:spcPts val="400"/>
              </a:spcBef>
              <a:spcAft>
                <a:spcPts val="0"/>
              </a:spcAft>
              <a:buClr>
                <a:schemeClr val="accent1"/>
              </a:buClr>
              <a:buSzPts val="1400"/>
              <a:buChar char="​"/>
              <a:defRPr/>
            </a:lvl7pPr>
            <a:lvl8pPr marL="3657600" lvl="7" indent="-317500" algn="l">
              <a:lnSpc>
                <a:spcPct val="110000"/>
              </a:lnSpc>
              <a:spcBef>
                <a:spcPts val="400"/>
              </a:spcBef>
              <a:spcAft>
                <a:spcPts val="0"/>
              </a:spcAft>
              <a:buClr>
                <a:schemeClr val="accent3"/>
              </a:buClr>
              <a:buSzPts val="1400"/>
              <a:buChar char="​"/>
              <a:defRPr/>
            </a:lvl8pPr>
            <a:lvl9pPr marL="4114800" lvl="8" indent="-317500" algn="l">
              <a:lnSpc>
                <a:spcPct val="85000"/>
              </a:lnSpc>
              <a:spcBef>
                <a:spcPts val="400"/>
              </a:spcBef>
              <a:spcAft>
                <a:spcPts val="0"/>
              </a:spcAft>
              <a:buClr>
                <a:schemeClr val="dk1"/>
              </a:buClr>
              <a:buSzPts val="1400"/>
              <a:buChar char="​"/>
              <a:defRPr/>
            </a:lvl9pPr>
          </a:lstStyle>
          <a:p>
            <a:endParaRPr/>
          </a:p>
        </p:txBody>
      </p:sp>
      <p:sp>
        <p:nvSpPr>
          <p:cNvPr id="328" name="Google Shape;328;p63"/>
          <p:cNvSpPr txBox="1">
            <a:spLocks noGrp="1"/>
          </p:cNvSpPr>
          <p:nvPr>
            <p:ph type="body" idx="2"/>
          </p:nvPr>
        </p:nvSpPr>
        <p:spPr>
          <a:xfrm>
            <a:off x="628056" y="1421012"/>
            <a:ext cx="5744100" cy="29433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1400"/>
              </a:spcBef>
              <a:spcAft>
                <a:spcPts val="0"/>
              </a:spcAft>
              <a:buClr>
                <a:srgbClr val="222222"/>
              </a:buClr>
              <a:buSzPts val="1400"/>
              <a:buFont typeface="Cambria Math"/>
              <a:buChar char="⎯"/>
              <a:defRPr sz="1400" b="0" i="0">
                <a:solidFill>
                  <a:srgbClr val="222222"/>
                </a:solidFill>
                <a:latin typeface="Proxima Nova"/>
                <a:ea typeface="Proxima Nova"/>
                <a:cs typeface="Proxima Nova"/>
                <a:sym typeface="Proxima Nova"/>
              </a:defRPr>
            </a:lvl1pPr>
            <a:lvl2pPr marL="914400" lvl="1" indent="-304800" algn="l">
              <a:lnSpc>
                <a:spcPct val="90000"/>
              </a:lnSpc>
              <a:spcBef>
                <a:spcPts val="1400"/>
              </a:spcBef>
              <a:spcAft>
                <a:spcPts val="0"/>
              </a:spcAft>
              <a:buClr>
                <a:schemeClr val="dk2"/>
              </a:buClr>
              <a:buSzPts val="1200"/>
              <a:buFont typeface="Cambria Math"/>
              <a:buChar char="⎯"/>
              <a:defRPr sz="1200" b="0" i="0">
                <a:solidFill>
                  <a:schemeClr val="dk2"/>
                </a:solidFill>
                <a:latin typeface="Proxima Nova"/>
                <a:ea typeface="Proxima Nova"/>
                <a:cs typeface="Proxima Nova"/>
                <a:sym typeface="Proxima Nova"/>
              </a:defRPr>
            </a:lvl2pPr>
            <a:lvl3pPr marL="1371600" marR="0" lvl="2" indent="-304800" algn="l">
              <a:lnSpc>
                <a:spcPct val="90000"/>
              </a:lnSpc>
              <a:spcBef>
                <a:spcPts val="1400"/>
              </a:spcBef>
              <a:spcAft>
                <a:spcPts val="0"/>
              </a:spcAft>
              <a:buClr>
                <a:schemeClr val="accent6"/>
              </a:buClr>
              <a:buSzPts val="1200"/>
              <a:buFont typeface="Cambria Math"/>
              <a:buChar char="⎯"/>
              <a:defRPr sz="1200" b="0" i="0">
                <a:solidFill>
                  <a:schemeClr val="accent2"/>
                </a:solidFill>
                <a:latin typeface="Proxima Nova"/>
                <a:ea typeface="Proxima Nova"/>
                <a:cs typeface="Proxima Nova"/>
                <a:sym typeface="Proxima Nova"/>
              </a:defRPr>
            </a:lvl3pPr>
            <a:lvl4pPr marL="1828800" lvl="3" indent="-228600" algn="l">
              <a:lnSpc>
                <a:spcPct val="85000"/>
              </a:lnSpc>
              <a:spcBef>
                <a:spcPts val="200"/>
              </a:spcBef>
              <a:spcAft>
                <a:spcPts val="0"/>
              </a:spcAft>
              <a:buClr>
                <a:schemeClr val="dk1"/>
              </a:buClr>
              <a:buSzPts val="1200"/>
              <a:buFont typeface="Proxima Nova Extrabold"/>
              <a:buNone/>
              <a:defRPr/>
            </a:lvl4pPr>
            <a:lvl5pPr marL="2286000" lvl="4" indent="-228600" algn="l">
              <a:lnSpc>
                <a:spcPct val="85000"/>
              </a:lnSpc>
              <a:spcBef>
                <a:spcPts val="200"/>
              </a:spcBef>
              <a:spcAft>
                <a:spcPts val="0"/>
              </a:spcAft>
              <a:buClr>
                <a:schemeClr val="dk1"/>
              </a:buClr>
              <a:buSzPts val="900"/>
              <a:buFont typeface="Proxima Nova Extrabold"/>
              <a:buNone/>
              <a:defRPr/>
            </a:lvl5pPr>
            <a:lvl6pPr marL="2743200" lvl="5" indent="-317500" algn="l">
              <a:lnSpc>
                <a:spcPct val="75000"/>
              </a:lnSpc>
              <a:spcBef>
                <a:spcPts val="800"/>
              </a:spcBef>
              <a:spcAft>
                <a:spcPts val="0"/>
              </a:spcAft>
              <a:buClr>
                <a:schemeClr val="dk1"/>
              </a:buClr>
              <a:buSzPts val="1400"/>
              <a:buChar char="​"/>
              <a:defRPr/>
            </a:lvl6pPr>
            <a:lvl7pPr marL="3200400" lvl="6" indent="-317500" algn="l">
              <a:lnSpc>
                <a:spcPct val="110000"/>
              </a:lnSpc>
              <a:spcBef>
                <a:spcPts val="400"/>
              </a:spcBef>
              <a:spcAft>
                <a:spcPts val="0"/>
              </a:spcAft>
              <a:buClr>
                <a:schemeClr val="accent1"/>
              </a:buClr>
              <a:buSzPts val="1400"/>
              <a:buChar char="​"/>
              <a:defRPr/>
            </a:lvl7pPr>
            <a:lvl8pPr marL="3657600" lvl="7" indent="-317500" algn="l">
              <a:lnSpc>
                <a:spcPct val="110000"/>
              </a:lnSpc>
              <a:spcBef>
                <a:spcPts val="400"/>
              </a:spcBef>
              <a:spcAft>
                <a:spcPts val="0"/>
              </a:spcAft>
              <a:buClr>
                <a:schemeClr val="accent3"/>
              </a:buClr>
              <a:buSzPts val="1400"/>
              <a:buChar char="​"/>
              <a:defRPr/>
            </a:lvl8pPr>
            <a:lvl9pPr marL="4114800" lvl="8" indent="-317500" algn="l">
              <a:lnSpc>
                <a:spcPct val="85000"/>
              </a:lnSpc>
              <a:spcBef>
                <a:spcPts val="400"/>
              </a:spcBef>
              <a:spcAft>
                <a:spcPts val="0"/>
              </a:spcAft>
              <a:buClr>
                <a:schemeClr val="dk1"/>
              </a:buClr>
              <a:buSzPts val="1400"/>
              <a:buChar char="​"/>
              <a:defRPr/>
            </a:lvl9pPr>
          </a:lstStyle>
          <a:p>
            <a:endParaRPr/>
          </a:p>
        </p:txBody>
      </p:sp>
      <p:sp>
        <p:nvSpPr>
          <p:cNvPr id="329" name="Google Shape;329;p63"/>
          <p:cNvSpPr txBox="1">
            <a:spLocks noGrp="1"/>
          </p:cNvSpPr>
          <p:nvPr>
            <p:ph type="ftr" idx="11"/>
          </p:nvPr>
        </p:nvSpPr>
        <p:spPr>
          <a:xfrm>
            <a:off x="3360876" y="4767266"/>
            <a:ext cx="2422200" cy="274500"/>
          </a:xfrm>
          <a:prstGeom prst="rect">
            <a:avLst/>
          </a:prstGeom>
          <a:noFill/>
          <a:ln>
            <a:noFill/>
          </a:ln>
        </p:spPr>
        <p:txBody>
          <a:bodyPr spcFirstLastPara="1" wrap="square" lIns="68575" tIns="0"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range Image Left 1">
  <p:cSld name="Orange Image Left 1">
    <p:bg>
      <p:bgPr>
        <a:solidFill>
          <a:srgbClr val="FFFFFF"/>
        </a:solidFill>
        <a:effectLst/>
      </p:bgPr>
    </p:bg>
    <p:spTree>
      <p:nvGrpSpPr>
        <p:cNvPr id="1" name="Shape 70"/>
        <p:cNvGrpSpPr/>
        <p:nvPr/>
      </p:nvGrpSpPr>
      <p:grpSpPr>
        <a:xfrm>
          <a:off x="0" y="0"/>
          <a:ext cx="0" cy="0"/>
          <a:chOff x="0" y="0"/>
          <a:chExt cx="0" cy="0"/>
        </a:xfrm>
      </p:grpSpPr>
      <p:sp>
        <p:nvSpPr>
          <p:cNvPr id="71" name="Google Shape;71;p37"/>
          <p:cNvSpPr>
            <a:spLocks noGrp="1"/>
          </p:cNvSpPr>
          <p:nvPr>
            <p:ph type="pic" idx="2"/>
          </p:nvPr>
        </p:nvSpPr>
        <p:spPr>
          <a:xfrm>
            <a:off x="0" y="0"/>
            <a:ext cx="5648625" cy="5143500"/>
          </a:xfrm>
          <a:prstGeom prst="rect">
            <a:avLst/>
          </a:prstGeom>
          <a:noFill/>
          <a:ln>
            <a:noFill/>
          </a:ln>
        </p:spPr>
      </p:sp>
      <p:sp>
        <p:nvSpPr>
          <p:cNvPr id="72" name="Google Shape;72;p37"/>
          <p:cNvSpPr/>
          <p:nvPr/>
        </p:nvSpPr>
        <p:spPr>
          <a:xfrm>
            <a:off x="5650220" y="0"/>
            <a:ext cx="3493800" cy="5143500"/>
          </a:xfrm>
          <a:prstGeom prst="rect">
            <a:avLst/>
          </a:prstGeom>
          <a:gradFill>
            <a:gsLst>
              <a:gs pos="0">
                <a:schemeClr val="accent5"/>
              </a:gs>
              <a:gs pos="72000">
                <a:schemeClr val="accent1"/>
              </a:gs>
              <a:gs pos="100000">
                <a:srgbClr val="DA4400"/>
              </a:gs>
            </a:gsLst>
            <a:lin ang="2700006"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a:solidFill>
                <a:srgbClr val="FFFFFF"/>
              </a:solidFill>
              <a:latin typeface="Inter Light"/>
              <a:ea typeface="Inter Light"/>
              <a:cs typeface="Inter Light"/>
              <a:sym typeface="Inter Light"/>
            </a:endParaRPr>
          </a:p>
        </p:txBody>
      </p:sp>
      <p:sp>
        <p:nvSpPr>
          <p:cNvPr id="73" name="Google Shape;73;p37"/>
          <p:cNvSpPr txBox="1">
            <a:spLocks noGrp="1"/>
          </p:cNvSpPr>
          <p:nvPr>
            <p:ph type="body" idx="1"/>
          </p:nvPr>
        </p:nvSpPr>
        <p:spPr>
          <a:xfrm>
            <a:off x="6077546" y="3557588"/>
            <a:ext cx="2680650" cy="12429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Clr>
                <a:schemeClr val="lt1"/>
              </a:buClr>
              <a:buSzPts val="1800"/>
              <a:buNone/>
              <a:defRPr sz="135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98000"/>
              </a:lnSpc>
              <a:spcBef>
                <a:spcPts val="900"/>
              </a:spcBef>
              <a:spcAft>
                <a:spcPts val="0"/>
              </a:spcAft>
              <a:buClr>
                <a:schemeClr val="lt1"/>
              </a:buClr>
              <a:buSzPts val="1800"/>
              <a:buNone/>
              <a:defRPr>
                <a:solidFill>
                  <a:schemeClr val="lt1"/>
                </a:solidFill>
              </a:defRPr>
            </a:lvl3pPr>
            <a:lvl4pPr marL="1828800" lvl="3" indent="-228600" algn="l">
              <a:lnSpc>
                <a:spcPct val="94000"/>
              </a:lnSpc>
              <a:spcBef>
                <a:spcPts val="900"/>
              </a:spcBef>
              <a:spcAft>
                <a:spcPts val="0"/>
              </a:spcAft>
              <a:buClr>
                <a:schemeClr val="lt1"/>
              </a:buClr>
              <a:buSzPts val="1800"/>
              <a:buNone/>
              <a:defRPr sz="1350">
                <a:solidFill>
                  <a:schemeClr val="lt1"/>
                </a:solidFill>
              </a:defRPr>
            </a:lvl4pPr>
            <a:lvl5pPr marL="2286000" lvl="4" indent="-228600" algn="l">
              <a:lnSpc>
                <a:spcPct val="107000"/>
              </a:lnSpc>
              <a:spcBef>
                <a:spcPts val="900"/>
              </a:spcBef>
              <a:spcAft>
                <a:spcPts val="0"/>
              </a:spcAft>
              <a:buSzPts val="2800"/>
              <a:buFont typeface="Arial"/>
              <a:buNone/>
              <a:defRPr sz="2100">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900"/>
              </a:spcBef>
              <a:spcAft>
                <a:spcPts val="0"/>
              </a:spcAft>
              <a:buClr>
                <a:schemeClr val="lt1"/>
              </a:buClr>
              <a:buSzPts val="1600"/>
              <a:buChar char="​"/>
              <a:defRPr>
                <a:solidFill>
                  <a:schemeClr val="lt1"/>
                </a:solidFill>
              </a:defRPr>
            </a:lvl7pPr>
            <a:lvl8pPr marL="3657600" lvl="7" indent="-577850" algn="l">
              <a:lnSpc>
                <a:spcPct val="87000"/>
              </a:lnSpc>
              <a:spcBef>
                <a:spcPts val="1350"/>
              </a:spcBef>
              <a:spcAft>
                <a:spcPts val="0"/>
              </a:spcAft>
              <a:buClr>
                <a:schemeClr val="lt1"/>
              </a:buClr>
              <a:buSzPts val="5500"/>
              <a:buChar char="​"/>
              <a:defRPr>
                <a:solidFill>
                  <a:schemeClr val="lt1"/>
                </a:solidFill>
              </a:defRPr>
            </a:lvl8pPr>
            <a:lvl9pPr marL="4114800" lvl="8" indent="-660400" algn="l">
              <a:lnSpc>
                <a:spcPct val="87000"/>
              </a:lnSpc>
              <a:spcBef>
                <a:spcPts val="1350"/>
              </a:spcBef>
              <a:spcAft>
                <a:spcPts val="0"/>
              </a:spcAft>
              <a:buClr>
                <a:schemeClr val="lt1"/>
              </a:buClr>
              <a:buSzPts val="6800"/>
              <a:buChar char="​"/>
              <a:defRPr>
                <a:solidFill>
                  <a:schemeClr val="lt1"/>
                </a:solidFill>
              </a:defRPr>
            </a:lvl9pPr>
          </a:lstStyle>
          <a:p>
            <a:endParaRPr/>
          </a:p>
        </p:txBody>
      </p:sp>
      <p:sp>
        <p:nvSpPr>
          <p:cNvPr id="74" name="Google Shape;74;p37"/>
          <p:cNvSpPr txBox="1">
            <a:spLocks noGrp="1"/>
          </p:cNvSpPr>
          <p:nvPr>
            <p:ph type="title"/>
          </p:nvPr>
        </p:nvSpPr>
        <p:spPr>
          <a:xfrm>
            <a:off x="6081225" y="2996808"/>
            <a:ext cx="2680650" cy="441788"/>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7"/>
          <p:cNvSpPr/>
          <p:nvPr/>
        </p:nvSpPr>
        <p:spPr>
          <a:xfrm>
            <a:off x="5650219" y="0"/>
            <a:ext cx="35550" cy="5143500"/>
          </a:xfrm>
          <a:prstGeom prst="rect">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96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76" name="Google Shape;76;p37"/>
          <p:cNvSpPr/>
          <p:nvPr/>
        </p:nvSpPr>
        <p:spPr>
          <a:xfrm>
            <a:off x="8520915" y="4835033"/>
            <a:ext cx="242305" cy="21818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Inter Light"/>
              <a:ea typeface="Inter Light"/>
              <a:cs typeface="Inter Light"/>
              <a:sym typeface="Inter Light"/>
            </a:endParaRPr>
          </a:p>
        </p:txBody>
      </p:sp>
      <p:sp>
        <p:nvSpPr>
          <p:cNvPr id="77" name="Google Shape;77;p37"/>
          <p:cNvSpPr txBox="1"/>
          <p:nvPr/>
        </p:nvSpPr>
        <p:spPr>
          <a:xfrm>
            <a:off x="6062057" y="4937964"/>
            <a:ext cx="2115000" cy="118174"/>
          </a:xfrm>
          <a:prstGeom prst="rect">
            <a:avLst/>
          </a:prstGeom>
          <a:noFill/>
          <a:ln>
            <a:noFill/>
          </a:ln>
        </p:spPr>
        <p:txBody>
          <a:bodyPr spcFirstLastPara="1" wrap="square" lIns="0" tIns="0" rIns="0" bIns="0" anchor="b" anchorCtr="0">
            <a:spAutoFit/>
          </a:bodyPr>
          <a:lstStyle/>
          <a:p>
            <a:pPr marL="0" marR="0" lvl="0" indent="0" algn="r" rtl="0">
              <a:lnSpc>
                <a:spcPct val="96000"/>
              </a:lnSpc>
              <a:spcBef>
                <a:spcPts val="0"/>
              </a:spcBef>
              <a:spcAft>
                <a:spcPts val="0"/>
              </a:spcAft>
              <a:buClr>
                <a:srgbClr val="3253DC"/>
              </a:buClr>
              <a:buSzPts val="1600"/>
              <a:buFont typeface="Arial"/>
              <a:buNone/>
            </a:pPr>
            <a:r>
              <a:rPr lang="en-US" sz="1200" b="0" i="0" u="none" strike="noStrike" cap="none" baseline="-25000">
                <a:solidFill>
                  <a:srgbClr val="FEB898"/>
                </a:solidFill>
                <a:latin typeface="Space Mono"/>
                <a:ea typeface="Space Mono"/>
                <a:cs typeface="Space Mono"/>
                <a:sym typeface="Space Mono"/>
              </a:rPr>
              <a:t>©</a:t>
            </a:r>
            <a:r>
              <a:rPr lang="en-US" sz="300" b="0" i="0" u="none" strike="noStrike" cap="none" baseline="-25000">
                <a:solidFill>
                  <a:srgbClr val="FEB898"/>
                </a:solidFill>
                <a:latin typeface="Space Mono"/>
                <a:ea typeface="Space Mono"/>
                <a:cs typeface="Space Mono"/>
                <a:sym typeface="Space Mono"/>
              </a:rPr>
              <a:t> </a:t>
            </a:r>
            <a:r>
              <a:rPr lang="en-US" sz="600" b="0" i="0" u="none" strike="noStrike" cap="none">
                <a:solidFill>
                  <a:srgbClr val="FEB898"/>
                </a:solidFill>
                <a:latin typeface="Space Mono"/>
                <a:ea typeface="Space Mono"/>
                <a:cs typeface="Space Mono"/>
                <a:sym typeface="Space Mono"/>
              </a:rPr>
              <a:t>2022  Pure Storage</a:t>
            </a:r>
            <a:endParaRPr sz="1050" b="0" i="0" u="none" strike="noStrike" cap="none">
              <a:solidFill>
                <a:srgbClr val="000000"/>
              </a:solidFill>
              <a:latin typeface="Arial"/>
              <a:ea typeface="Arial"/>
              <a:cs typeface="Arial"/>
              <a:sym typeface="Arial"/>
            </a:endParaRPr>
          </a:p>
        </p:txBody>
      </p:sp>
      <p:sp>
        <p:nvSpPr>
          <p:cNvPr id="78" name="Google Shape;78;p37"/>
          <p:cNvSpPr txBox="1"/>
          <p:nvPr/>
        </p:nvSpPr>
        <p:spPr>
          <a:xfrm>
            <a:off x="8265071" y="4858754"/>
            <a:ext cx="140625" cy="115416"/>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FEB898"/>
                </a:solidFill>
                <a:latin typeface="Space Mono"/>
                <a:ea typeface="Space Mono"/>
                <a:cs typeface="Space Mono"/>
                <a:sym typeface="Space Mono"/>
              </a:rPr>
              <a:t>‹#›</a:t>
            </a:fld>
            <a:endParaRPr sz="6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ig Statement (Orange)">
  <p:cSld name="Big Statement (Orange)">
    <p:bg>
      <p:bgPr>
        <a:blipFill>
          <a:blip r:embed="rId2">
            <a:alphaModFix/>
          </a:blip>
          <a:stretch>
            <a:fillRect/>
          </a:stretch>
        </a:blipFill>
        <a:effectLst/>
      </p:bgPr>
    </p:bg>
    <p:spTree>
      <p:nvGrpSpPr>
        <p:cNvPr id="1" name="Shape 330"/>
        <p:cNvGrpSpPr/>
        <p:nvPr/>
      </p:nvGrpSpPr>
      <p:grpSpPr>
        <a:xfrm>
          <a:off x="0" y="0"/>
          <a:ext cx="0" cy="0"/>
          <a:chOff x="0" y="0"/>
          <a:chExt cx="0" cy="0"/>
        </a:xfrm>
      </p:grpSpPr>
      <p:sp>
        <p:nvSpPr>
          <p:cNvPr id="331" name="Google Shape;331;p64"/>
          <p:cNvSpPr txBox="1">
            <a:spLocks noGrp="1"/>
          </p:cNvSpPr>
          <p:nvPr>
            <p:ph type="title"/>
          </p:nvPr>
        </p:nvSpPr>
        <p:spPr>
          <a:xfrm>
            <a:off x="457200" y="1509824"/>
            <a:ext cx="8058000" cy="2124000"/>
          </a:xfrm>
          <a:prstGeom prst="rect">
            <a:avLst/>
          </a:prstGeom>
          <a:noFill/>
          <a:ln>
            <a:noFill/>
          </a:ln>
        </p:spPr>
        <p:txBody>
          <a:bodyPr spcFirstLastPara="1" wrap="square" lIns="0" tIns="45700" rIns="91425" bIns="45700" anchor="ctr" anchorCtr="0">
            <a:spAutoFit/>
          </a:bodyPr>
          <a:lstStyle>
            <a:lvl1pPr lvl="0" algn="l">
              <a:lnSpc>
                <a:spcPct val="80000"/>
              </a:lnSpc>
              <a:spcBef>
                <a:spcPts val="0"/>
              </a:spcBef>
              <a:spcAft>
                <a:spcPts val="0"/>
              </a:spcAft>
              <a:buClr>
                <a:schemeClr val="lt1"/>
              </a:buClr>
              <a:buSzPts val="5400"/>
              <a:buFont typeface="Proxima Nova Extrabold"/>
              <a:buNone/>
              <a:defRPr sz="5400" b="0" cap="none">
                <a:solidFill>
                  <a:schemeClr val="lt1"/>
                </a:solidFill>
                <a:latin typeface="Proxima Nova"/>
                <a:ea typeface="Proxima Nova"/>
                <a:cs typeface="Proxima Nova"/>
                <a:sym typeface="Proxima Nova"/>
              </a:defRPr>
            </a:lvl1pPr>
            <a:lvl2pPr lvl="1" algn="l">
              <a:lnSpc>
                <a:spcPct val="80000"/>
              </a:lnSpc>
              <a:spcBef>
                <a:spcPts val="200"/>
              </a:spcBef>
              <a:spcAft>
                <a:spcPts val="0"/>
              </a:spcAft>
              <a:buSzPts val="1100"/>
              <a:buNone/>
              <a:defRPr/>
            </a:lvl2pPr>
            <a:lvl3pPr lvl="2" algn="l">
              <a:lnSpc>
                <a:spcPct val="80000"/>
              </a:lnSpc>
              <a:spcBef>
                <a:spcPts val="0"/>
              </a:spcBef>
              <a:spcAft>
                <a:spcPts val="0"/>
              </a:spcAft>
              <a:buSzPts val="1100"/>
              <a:buNone/>
              <a:defRPr/>
            </a:lvl3pPr>
            <a:lvl4pPr lvl="3" algn="l">
              <a:lnSpc>
                <a:spcPct val="80000"/>
              </a:lnSpc>
              <a:spcBef>
                <a:spcPts val="0"/>
              </a:spcBef>
              <a:spcAft>
                <a:spcPts val="0"/>
              </a:spcAft>
              <a:buSzPts val="1100"/>
              <a:buNone/>
              <a:defRPr/>
            </a:lvl4pPr>
            <a:lvl5pPr lvl="4" algn="l">
              <a:lnSpc>
                <a:spcPct val="80000"/>
              </a:lnSpc>
              <a:spcBef>
                <a:spcPts val="0"/>
              </a:spcBef>
              <a:spcAft>
                <a:spcPts val="0"/>
              </a:spcAft>
              <a:buSzPts val="1100"/>
              <a:buNone/>
              <a:defRPr/>
            </a:lvl5pPr>
            <a:lvl6pPr lvl="5" algn="l">
              <a:lnSpc>
                <a:spcPct val="80000"/>
              </a:lnSpc>
              <a:spcBef>
                <a:spcPts val="0"/>
              </a:spcBef>
              <a:spcAft>
                <a:spcPts val="0"/>
              </a:spcAft>
              <a:buSzPts val="1100"/>
              <a:buNone/>
              <a:defRPr/>
            </a:lvl6pPr>
            <a:lvl7pPr lvl="6" algn="l">
              <a:lnSpc>
                <a:spcPct val="80000"/>
              </a:lnSpc>
              <a:spcBef>
                <a:spcPts val="0"/>
              </a:spcBef>
              <a:spcAft>
                <a:spcPts val="0"/>
              </a:spcAft>
              <a:buSzPts val="1100"/>
              <a:buNone/>
              <a:defRPr/>
            </a:lvl7pPr>
            <a:lvl8pPr lvl="7" algn="l">
              <a:lnSpc>
                <a:spcPct val="80000"/>
              </a:lnSpc>
              <a:spcBef>
                <a:spcPts val="0"/>
              </a:spcBef>
              <a:spcAft>
                <a:spcPts val="0"/>
              </a:spcAft>
              <a:buSzPts val="1100"/>
              <a:buNone/>
              <a:defRPr/>
            </a:lvl8pPr>
            <a:lvl9pPr lvl="8" algn="l">
              <a:lnSpc>
                <a:spcPct val="80000"/>
              </a:lnSpc>
              <a:spcBef>
                <a:spcPts val="0"/>
              </a:spcBef>
              <a:spcAft>
                <a:spcPts val="0"/>
              </a:spcAft>
              <a:buSzPts val="1100"/>
              <a:buNone/>
              <a:defRPr/>
            </a:lvl9pPr>
          </a:lstStyle>
          <a:p>
            <a:endParaRPr/>
          </a:p>
        </p:txBody>
      </p:sp>
      <p:pic>
        <p:nvPicPr>
          <p:cNvPr id="332" name="Google Shape;332;p64" descr="pasted-image.pdf"/>
          <p:cNvPicPr preferRelativeResize="0"/>
          <p:nvPr/>
        </p:nvPicPr>
        <p:blipFill rotWithShape="1">
          <a:blip r:embed="rId3">
            <a:alphaModFix/>
          </a:blip>
          <a:srcRect/>
          <a:stretch/>
        </p:blipFill>
        <p:spPr>
          <a:xfrm>
            <a:off x="7782520" y="4797807"/>
            <a:ext cx="904280" cy="158781"/>
          </a:xfrm>
          <a:prstGeom prst="rect">
            <a:avLst/>
          </a:prstGeom>
          <a:noFill/>
          <a:ln>
            <a:noFill/>
          </a:ln>
        </p:spPr>
      </p:pic>
      <p:sp>
        <p:nvSpPr>
          <p:cNvPr id="333" name="Google Shape;333;p64"/>
          <p:cNvSpPr/>
          <p:nvPr/>
        </p:nvSpPr>
        <p:spPr>
          <a:xfrm>
            <a:off x="776391" y="4846420"/>
            <a:ext cx="30201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lt1"/>
                </a:solidFill>
                <a:latin typeface="Proxima Nova"/>
                <a:ea typeface="Proxima Nova"/>
                <a:cs typeface="Proxima Nova"/>
                <a:sym typeface="Proxima Nova"/>
              </a:rPr>
              <a:t>© 2020 PURE STORAGE INC.   /   PURE STORAGE CONFIDENTIAL - INTERNAL USE ONLY</a:t>
            </a:r>
            <a:endParaRPr sz="600" b="0" i="0" u="none" strike="noStrike" cap="none">
              <a:solidFill>
                <a:schemeClr val="lt1"/>
              </a:solidFill>
              <a:latin typeface="Proxima Nova"/>
              <a:ea typeface="Proxima Nova"/>
              <a:cs typeface="Proxima Nova"/>
              <a:sym typeface="Proxima Nova"/>
            </a:endParaRPr>
          </a:p>
        </p:txBody>
      </p:sp>
      <p:sp>
        <p:nvSpPr>
          <p:cNvPr id="334" name="Google Shape;334;p64"/>
          <p:cNvSpPr/>
          <p:nvPr/>
        </p:nvSpPr>
        <p:spPr>
          <a:xfrm>
            <a:off x="457200" y="4846420"/>
            <a:ext cx="897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US" sz="600" b="0" i="0" u="none" strike="noStrike" cap="none">
                <a:solidFill>
                  <a:schemeClr val="lt1"/>
                </a:solidFill>
                <a:latin typeface="Proxima Nova"/>
                <a:ea typeface="Proxima Nova"/>
                <a:cs typeface="Proxima Nova"/>
                <a:sym typeface="Proxima Nova"/>
              </a:rPr>
              <a:t>‹#›</a:t>
            </a:fld>
            <a:endParaRPr sz="600" b="0" i="0" u="none" strike="noStrike" cap="none">
              <a:solidFill>
                <a:schemeClr val="lt1"/>
              </a:solidFill>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1">
  <p:cSld name="1_Title and Content 1">
    <p:spTree>
      <p:nvGrpSpPr>
        <p:cNvPr id="1" name="Shape 335"/>
        <p:cNvGrpSpPr/>
        <p:nvPr/>
      </p:nvGrpSpPr>
      <p:grpSpPr>
        <a:xfrm>
          <a:off x="0" y="0"/>
          <a:ext cx="0" cy="0"/>
          <a:chOff x="0" y="0"/>
          <a:chExt cx="0" cy="0"/>
        </a:xfrm>
      </p:grpSpPr>
      <p:sp>
        <p:nvSpPr>
          <p:cNvPr id="336" name="Google Shape;336;p65"/>
          <p:cNvSpPr txBox="1">
            <a:spLocks noGrp="1"/>
          </p:cNvSpPr>
          <p:nvPr>
            <p:ph type="title"/>
          </p:nvPr>
        </p:nvSpPr>
        <p:spPr>
          <a:xfrm>
            <a:off x="628650" y="516434"/>
            <a:ext cx="7886700" cy="399900"/>
          </a:xfrm>
          <a:prstGeom prst="rect">
            <a:avLst/>
          </a:prstGeom>
          <a:noFill/>
          <a:ln>
            <a:noFill/>
          </a:ln>
        </p:spPr>
        <p:txBody>
          <a:bodyPr spcFirstLastPara="1" wrap="square" lIns="0" tIns="0" rIns="0" bIns="0" anchor="b" anchorCtr="0">
            <a:normAutofit/>
          </a:bodyPr>
          <a:lstStyle>
            <a:lvl1pPr lvl="0" algn="l">
              <a:lnSpc>
                <a:spcPct val="68000"/>
              </a:lnSpc>
              <a:spcBef>
                <a:spcPts val="0"/>
              </a:spcBef>
              <a:spcAft>
                <a:spcPts val="0"/>
              </a:spcAft>
              <a:buSzPts val="2600"/>
              <a:buNone/>
              <a:defRPr b="1" i="0">
                <a:solidFill>
                  <a:schemeClr val="accent1"/>
                </a:solidFill>
                <a:latin typeface="Proxima Nova"/>
                <a:ea typeface="Proxima Nova"/>
                <a:cs typeface="Proxima Nova"/>
                <a:sym typeface="Proxima Nova"/>
              </a:defRPr>
            </a:lvl1pPr>
            <a:lvl2pPr lvl="1" algn="l">
              <a:lnSpc>
                <a:spcPct val="80000"/>
              </a:lnSpc>
              <a:spcBef>
                <a:spcPts val="0"/>
              </a:spcBef>
              <a:spcAft>
                <a:spcPts val="0"/>
              </a:spcAft>
              <a:buSzPts val="1100"/>
              <a:buNone/>
              <a:defRPr/>
            </a:lvl2pPr>
            <a:lvl3pPr lvl="2" algn="l">
              <a:lnSpc>
                <a:spcPct val="80000"/>
              </a:lnSpc>
              <a:spcBef>
                <a:spcPts val="0"/>
              </a:spcBef>
              <a:spcAft>
                <a:spcPts val="0"/>
              </a:spcAft>
              <a:buSzPts val="1100"/>
              <a:buNone/>
              <a:defRPr/>
            </a:lvl3pPr>
            <a:lvl4pPr lvl="3" algn="l">
              <a:lnSpc>
                <a:spcPct val="80000"/>
              </a:lnSpc>
              <a:spcBef>
                <a:spcPts val="0"/>
              </a:spcBef>
              <a:spcAft>
                <a:spcPts val="0"/>
              </a:spcAft>
              <a:buSzPts val="1100"/>
              <a:buNone/>
              <a:defRPr/>
            </a:lvl4pPr>
            <a:lvl5pPr lvl="4" algn="l">
              <a:lnSpc>
                <a:spcPct val="80000"/>
              </a:lnSpc>
              <a:spcBef>
                <a:spcPts val="0"/>
              </a:spcBef>
              <a:spcAft>
                <a:spcPts val="0"/>
              </a:spcAft>
              <a:buSzPts val="1100"/>
              <a:buNone/>
              <a:defRPr/>
            </a:lvl5pPr>
            <a:lvl6pPr lvl="5" algn="l">
              <a:lnSpc>
                <a:spcPct val="80000"/>
              </a:lnSpc>
              <a:spcBef>
                <a:spcPts val="0"/>
              </a:spcBef>
              <a:spcAft>
                <a:spcPts val="0"/>
              </a:spcAft>
              <a:buSzPts val="1100"/>
              <a:buNone/>
              <a:defRPr/>
            </a:lvl6pPr>
            <a:lvl7pPr lvl="6" algn="l">
              <a:lnSpc>
                <a:spcPct val="80000"/>
              </a:lnSpc>
              <a:spcBef>
                <a:spcPts val="0"/>
              </a:spcBef>
              <a:spcAft>
                <a:spcPts val="0"/>
              </a:spcAft>
              <a:buSzPts val="1100"/>
              <a:buNone/>
              <a:defRPr/>
            </a:lvl7pPr>
            <a:lvl8pPr lvl="7" algn="l">
              <a:lnSpc>
                <a:spcPct val="80000"/>
              </a:lnSpc>
              <a:spcBef>
                <a:spcPts val="0"/>
              </a:spcBef>
              <a:spcAft>
                <a:spcPts val="0"/>
              </a:spcAft>
              <a:buSzPts val="1100"/>
              <a:buNone/>
              <a:defRPr/>
            </a:lvl8pPr>
            <a:lvl9pPr lvl="8" algn="l">
              <a:lnSpc>
                <a:spcPct val="80000"/>
              </a:lnSpc>
              <a:spcBef>
                <a:spcPts val="0"/>
              </a:spcBef>
              <a:spcAft>
                <a:spcPts val="0"/>
              </a:spcAft>
              <a:buSzPts val="1100"/>
              <a:buNone/>
              <a:defRPr/>
            </a:lvl9pPr>
          </a:lstStyle>
          <a:p>
            <a:endParaRPr/>
          </a:p>
        </p:txBody>
      </p:sp>
      <p:sp>
        <p:nvSpPr>
          <p:cNvPr id="337" name="Google Shape;337;p65"/>
          <p:cNvSpPr txBox="1">
            <a:spLocks noGrp="1"/>
          </p:cNvSpPr>
          <p:nvPr>
            <p:ph type="body" idx="1"/>
          </p:nvPr>
        </p:nvSpPr>
        <p:spPr>
          <a:xfrm>
            <a:off x="628055" y="916484"/>
            <a:ext cx="7886700" cy="200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2D2D2D"/>
              </a:buClr>
              <a:buSzPts val="1400"/>
              <a:buNone/>
              <a:defRPr sz="1400" b="0" i="0">
                <a:solidFill>
                  <a:srgbClr val="2D2D2D"/>
                </a:solidFill>
                <a:latin typeface="Proxima Nova"/>
                <a:ea typeface="Proxima Nova"/>
                <a:cs typeface="Proxima Nova"/>
                <a:sym typeface="Proxima Nova"/>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85000"/>
              </a:lnSpc>
              <a:spcBef>
                <a:spcPts val="300"/>
              </a:spcBef>
              <a:spcAft>
                <a:spcPts val="0"/>
              </a:spcAft>
              <a:buClr>
                <a:schemeClr val="dk1"/>
              </a:buClr>
              <a:buSzPts val="900"/>
              <a:buNone/>
              <a:defRPr/>
            </a:lvl3pPr>
            <a:lvl4pPr marL="1828800" lvl="3" indent="-228600" algn="l">
              <a:lnSpc>
                <a:spcPct val="85000"/>
              </a:lnSpc>
              <a:spcBef>
                <a:spcPts val="200"/>
              </a:spcBef>
              <a:spcAft>
                <a:spcPts val="0"/>
              </a:spcAft>
              <a:buClr>
                <a:schemeClr val="dk1"/>
              </a:buClr>
              <a:buSzPts val="1200"/>
              <a:buNone/>
              <a:defRPr/>
            </a:lvl4pPr>
            <a:lvl5pPr marL="2286000" lvl="4" indent="-228600" algn="l">
              <a:lnSpc>
                <a:spcPct val="85000"/>
              </a:lnSpc>
              <a:spcBef>
                <a:spcPts val="200"/>
              </a:spcBef>
              <a:spcAft>
                <a:spcPts val="0"/>
              </a:spcAft>
              <a:buClr>
                <a:schemeClr val="dk1"/>
              </a:buClr>
              <a:buSzPts val="900"/>
              <a:buNone/>
              <a:defRPr/>
            </a:lvl5pPr>
            <a:lvl6pPr marL="2743200" lvl="5" indent="-342900" algn="l">
              <a:lnSpc>
                <a:spcPct val="75000"/>
              </a:lnSpc>
              <a:spcBef>
                <a:spcPts val="800"/>
              </a:spcBef>
              <a:spcAft>
                <a:spcPts val="0"/>
              </a:spcAft>
              <a:buClr>
                <a:schemeClr val="dk1"/>
              </a:buClr>
              <a:buSzPts val="1800"/>
              <a:buChar char="​"/>
              <a:defRPr/>
            </a:lvl6pPr>
            <a:lvl7pPr marL="3200400" lvl="6" indent="-342900" algn="l">
              <a:lnSpc>
                <a:spcPct val="110000"/>
              </a:lnSpc>
              <a:spcBef>
                <a:spcPts val="400"/>
              </a:spcBef>
              <a:spcAft>
                <a:spcPts val="0"/>
              </a:spcAft>
              <a:buClr>
                <a:schemeClr val="accent1"/>
              </a:buClr>
              <a:buSzPts val="1800"/>
              <a:buChar char="​"/>
              <a:defRPr/>
            </a:lvl7pPr>
            <a:lvl8pPr marL="3657600" lvl="7" indent="-342900" algn="l">
              <a:lnSpc>
                <a:spcPct val="110000"/>
              </a:lnSpc>
              <a:spcBef>
                <a:spcPts val="400"/>
              </a:spcBef>
              <a:spcAft>
                <a:spcPts val="0"/>
              </a:spcAft>
              <a:buClr>
                <a:schemeClr val="accent3"/>
              </a:buClr>
              <a:buSzPts val="1800"/>
              <a:buChar char="​"/>
              <a:defRPr/>
            </a:lvl8pPr>
            <a:lvl9pPr marL="4114800" lvl="8" indent="-342900" algn="l">
              <a:lnSpc>
                <a:spcPct val="85000"/>
              </a:lnSpc>
              <a:spcBef>
                <a:spcPts val="400"/>
              </a:spcBef>
              <a:spcAft>
                <a:spcPts val="0"/>
              </a:spcAft>
              <a:buClr>
                <a:schemeClr val="dk1"/>
              </a:buClr>
              <a:buSzPts val="1800"/>
              <a:buChar char="​"/>
              <a:defRPr/>
            </a:lvl9pPr>
          </a:lstStyle>
          <a:p>
            <a:endParaRPr/>
          </a:p>
        </p:txBody>
      </p:sp>
      <p:sp>
        <p:nvSpPr>
          <p:cNvPr id="338" name="Google Shape;338;p65"/>
          <p:cNvSpPr txBox="1">
            <a:spLocks noGrp="1"/>
          </p:cNvSpPr>
          <p:nvPr>
            <p:ph type="body" idx="2"/>
          </p:nvPr>
        </p:nvSpPr>
        <p:spPr>
          <a:xfrm>
            <a:off x="628056" y="1421012"/>
            <a:ext cx="5744100" cy="29433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400"/>
              </a:spcBef>
              <a:spcAft>
                <a:spcPts val="0"/>
              </a:spcAft>
              <a:buClr>
                <a:srgbClr val="222222"/>
              </a:buClr>
              <a:buSzPts val="1400"/>
              <a:buFont typeface="Proxima Nova Extrabold"/>
              <a:buNone/>
              <a:defRPr sz="1400" b="0" i="0">
                <a:solidFill>
                  <a:srgbClr val="222222"/>
                </a:solidFill>
                <a:latin typeface="Proxima Nova"/>
                <a:ea typeface="Proxima Nova"/>
                <a:cs typeface="Proxima Nova"/>
                <a:sym typeface="Proxima Nova"/>
              </a:defRPr>
            </a:lvl1pPr>
            <a:lvl2pPr marL="914400" lvl="1" indent="-317500" algn="l">
              <a:lnSpc>
                <a:spcPct val="90000"/>
              </a:lnSpc>
              <a:spcBef>
                <a:spcPts val="1400"/>
              </a:spcBef>
              <a:spcAft>
                <a:spcPts val="0"/>
              </a:spcAft>
              <a:buClr>
                <a:schemeClr val="dk1"/>
              </a:buClr>
              <a:buSzPts val="1400"/>
              <a:buFont typeface="Proxima Nova"/>
              <a:buChar char="•"/>
              <a:defRPr/>
            </a:lvl2pPr>
            <a:lvl3pPr marL="1371600" lvl="2" indent="-228600" algn="l">
              <a:lnSpc>
                <a:spcPct val="85000"/>
              </a:lnSpc>
              <a:spcBef>
                <a:spcPts val="300"/>
              </a:spcBef>
              <a:spcAft>
                <a:spcPts val="0"/>
              </a:spcAft>
              <a:buClr>
                <a:schemeClr val="dk1"/>
              </a:buClr>
              <a:buSzPts val="900"/>
              <a:buFont typeface="Proxima Nova Extrabold"/>
              <a:buNone/>
              <a:defRPr/>
            </a:lvl3pPr>
            <a:lvl4pPr marL="1828800" lvl="3" indent="-228600" algn="l">
              <a:lnSpc>
                <a:spcPct val="85000"/>
              </a:lnSpc>
              <a:spcBef>
                <a:spcPts val="200"/>
              </a:spcBef>
              <a:spcAft>
                <a:spcPts val="0"/>
              </a:spcAft>
              <a:buClr>
                <a:schemeClr val="dk1"/>
              </a:buClr>
              <a:buSzPts val="1200"/>
              <a:buFont typeface="Proxima Nova Extrabold"/>
              <a:buNone/>
              <a:defRPr/>
            </a:lvl4pPr>
            <a:lvl5pPr marL="2286000" lvl="4" indent="-228600" algn="l">
              <a:lnSpc>
                <a:spcPct val="85000"/>
              </a:lnSpc>
              <a:spcBef>
                <a:spcPts val="200"/>
              </a:spcBef>
              <a:spcAft>
                <a:spcPts val="0"/>
              </a:spcAft>
              <a:buClr>
                <a:schemeClr val="dk1"/>
              </a:buClr>
              <a:buSzPts val="900"/>
              <a:buFont typeface="Proxima Nova Extrabold"/>
              <a:buNone/>
              <a:defRPr/>
            </a:lvl5pPr>
            <a:lvl6pPr marL="2743200" lvl="5" indent="-342900" algn="l">
              <a:lnSpc>
                <a:spcPct val="75000"/>
              </a:lnSpc>
              <a:spcBef>
                <a:spcPts val="800"/>
              </a:spcBef>
              <a:spcAft>
                <a:spcPts val="0"/>
              </a:spcAft>
              <a:buClr>
                <a:schemeClr val="dk1"/>
              </a:buClr>
              <a:buSzPts val="1800"/>
              <a:buChar char="​"/>
              <a:defRPr/>
            </a:lvl6pPr>
            <a:lvl7pPr marL="3200400" lvl="6" indent="-342900" algn="l">
              <a:lnSpc>
                <a:spcPct val="110000"/>
              </a:lnSpc>
              <a:spcBef>
                <a:spcPts val="400"/>
              </a:spcBef>
              <a:spcAft>
                <a:spcPts val="0"/>
              </a:spcAft>
              <a:buClr>
                <a:schemeClr val="accent1"/>
              </a:buClr>
              <a:buSzPts val="1800"/>
              <a:buChar char="​"/>
              <a:defRPr/>
            </a:lvl7pPr>
            <a:lvl8pPr marL="3657600" lvl="7" indent="-342900" algn="l">
              <a:lnSpc>
                <a:spcPct val="110000"/>
              </a:lnSpc>
              <a:spcBef>
                <a:spcPts val="400"/>
              </a:spcBef>
              <a:spcAft>
                <a:spcPts val="0"/>
              </a:spcAft>
              <a:buClr>
                <a:schemeClr val="accent3"/>
              </a:buClr>
              <a:buSzPts val="1800"/>
              <a:buChar char="​"/>
              <a:defRPr/>
            </a:lvl8pPr>
            <a:lvl9pPr marL="4114800" lvl="8" indent="-342900" algn="l">
              <a:lnSpc>
                <a:spcPct val="85000"/>
              </a:lnSpc>
              <a:spcBef>
                <a:spcPts val="400"/>
              </a:spcBef>
              <a:spcAft>
                <a:spcPts val="0"/>
              </a:spcAft>
              <a:buClr>
                <a:schemeClr val="dk1"/>
              </a:buClr>
              <a:buSzPts val="1800"/>
              <a:buChar char="​"/>
              <a:defRPr/>
            </a:lvl9pPr>
          </a:lstStyle>
          <a:p>
            <a:endParaRPr/>
          </a:p>
        </p:txBody>
      </p:sp>
      <p:sp>
        <p:nvSpPr>
          <p:cNvPr id="339" name="Google Shape;339;p65"/>
          <p:cNvSpPr txBox="1">
            <a:spLocks noGrp="1"/>
          </p:cNvSpPr>
          <p:nvPr>
            <p:ph type="ftr" idx="11"/>
          </p:nvPr>
        </p:nvSpPr>
        <p:spPr>
          <a:xfrm>
            <a:off x="3360874" y="4767263"/>
            <a:ext cx="2422200" cy="274500"/>
          </a:xfrm>
          <a:prstGeom prst="rect">
            <a:avLst/>
          </a:prstGeom>
          <a:noFill/>
          <a:ln>
            <a:noFill/>
          </a:ln>
        </p:spPr>
        <p:txBody>
          <a:bodyPr spcFirstLastPara="1" wrap="square" lIns="91425" tIns="0" rIns="91425" bIns="45700" anchor="ctr" anchorCtr="0">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0" name="Google Shape;340;p65"/>
          <p:cNvSpPr txBox="1"/>
          <p:nvPr/>
        </p:nvSpPr>
        <p:spPr>
          <a:xfrm>
            <a:off x="3969115" y="4754651"/>
            <a:ext cx="13389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accent5"/>
                </a:solidFill>
                <a:latin typeface="Arial"/>
                <a:ea typeface="Arial"/>
                <a:cs typeface="Arial"/>
                <a:sym typeface="Arial"/>
              </a:rPr>
              <a:t>Pure Storage Confidential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_No Bug">
  <p:cSld name="Blank_No Bug">
    <p:spTree>
      <p:nvGrpSpPr>
        <p:cNvPr id="1" name="Shape 341"/>
        <p:cNvGrpSpPr/>
        <p:nvPr/>
      </p:nvGrpSpPr>
      <p:grpSpPr>
        <a:xfrm>
          <a:off x="0" y="0"/>
          <a:ext cx="0" cy="0"/>
          <a:chOff x="0" y="0"/>
          <a:chExt cx="0" cy="0"/>
        </a:xfrm>
      </p:grpSpPr>
      <p:sp>
        <p:nvSpPr>
          <p:cNvPr id="342" name="Google Shape;342;p66"/>
          <p:cNvSpPr txBox="1">
            <a:spLocks noGrp="1"/>
          </p:cNvSpPr>
          <p:nvPr>
            <p:ph type="title"/>
          </p:nvPr>
        </p:nvSpPr>
        <p:spPr>
          <a:xfrm>
            <a:off x="457200" y="3176"/>
            <a:ext cx="8229600" cy="894300"/>
          </a:xfrm>
          <a:prstGeom prst="rect">
            <a:avLst/>
          </a:prstGeom>
          <a:noFill/>
          <a:ln>
            <a:noFill/>
          </a:ln>
        </p:spPr>
        <p:txBody>
          <a:bodyPr spcFirstLastPara="1" wrap="square" lIns="217725" tIns="109725" rIns="217725" bIns="108850" anchor="t" anchorCtr="0">
            <a:normAutofit/>
          </a:bodyPr>
          <a:lstStyle>
            <a:lvl1pPr lvl="0" algn="l">
              <a:lnSpc>
                <a:spcPct val="80000"/>
              </a:lnSpc>
              <a:spcBef>
                <a:spcPts val="0"/>
              </a:spcBef>
              <a:spcAft>
                <a:spcPts val="0"/>
              </a:spcAft>
              <a:buSzPts val="2600"/>
              <a:buNone/>
              <a:defRPr/>
            </a:lvl1pPr>
            <a:lvl2pPr lvl="1" algn="l">
              <a:lnSpc>
                <a:spcPct val="80000"/>
              </a:lnSpc>
              <a:spcBef>
                <a:spcPts val="0"/>
              </a:spcBef>
              <a:spcAft>
                <a:spcPts val="0"/>
              </a:spcAft>
              <a:buSzPts val="1100"/>
              <a:buNone/>
              <a:defRPr/>
            </a:lvl2pPr>
            <a:lvl3pPr lvl="2" algn="l">
              <a:lnSpc>
                <a:spcPct val="80000"/>
              </a:lnSpc>
              <a:spcBef>
                <a:spcPts val="0"/>
              </a:spcBef>
              <a:spcAft>
                <a:spcPts val="0"/>
              </a:spcAft>
              <a:buSzPts val="1100"/>
              <a:buNone/>
              <a:defRPr/>
            </a:lvl3pPr>
            <a:lvl4pPr lvl="3" algn="l">
              <a:lnSpc>
                <a:spcPct val="80000"/>
              </a:lnSpc>
              <a:spcBef>
                <a:spcPts val="0"/>
              </a:spcBef>
              <a:spcAft>
                <a:spcPts val="0"/>
              </a:spcAft>
              <a:buSzPts val="1100"/>
              <a:buNone/>
              <a:defRPr/>
            </a:lvl4pPr>
            <a:lvl5pPr lvl="4" algn="l">
              <a:lnSpc>
                <a:spcPct val="80000"/>
              </a:lnSpc>
              <a:spcBef>
                <a:spcPts val="0"/>
              </a:spcBef>
              <a:spcAft>
                <a:spcPts val="0"/>
              </a:spcAft>
              <a:buSzPts val="1100"/>
              <a:buNone/>
              <a:defRPr/>
            </a:lvl5pPr>
            <a:lvl6pPr lvl="5" algn="l">
              <a:lnSpc>
                <a:spcPct val="80000"/>
              </a:lnSpc>
              <a:spcBef>
                <a:spcPts val="0"/>
              </a:spcBef>
              <a:spcAft>
                <a:spcPts val="0"/>
              </a:spcAft>
              <a:buSzPts val="1100"/>
              <a:buNone/>
              <a:defRPr/>
            </a:lvl6pPr>
            <a:lvl7pPr lvl="6" algn="l">
              <a:lnSpc>
                <a:spcPct val="80000"/>
              </a:lnSpc>
              <a:spcBef>
                <a:spcPts val="0"/>
              </a:spcBef>
              <a:spcAft>
                <a:spcPts val="0"/>
              </a:spcAft>
              <a:buSzPts val="1100"/>
              <a:buNone/>
              <a:defRPr/>
            </a:lvl7pPr>
            <a:lvl8pPr lvl="7" algn="l">
              <a:lnSpc>
                <a:spcPct val="80000"/>
              </a:lnSpc>
              <a:spcBef>
                <a:spcPts val="0"/>
              </a:spcBef>
              <a:spcAft>
                <a:spcPts val="0"/>
              </a:spcAft>
              <a:buSzPts val="1100"/>
              <a:buNone/>
              <a:defRPr/>
            </a:lvl8pPr>
            <a:lvl9pPr lvl="8" algn="l">
              <a:lnSpc>
                <a:spcPct val="80000"/>
              </a:lnSpc>
              <a:spcBef>
                <a:spcPts val="0"/>
              </a:spcBef>
              <a:spcAft>
                <a:spcPts val="0"/>
              </a:spcAft>
              <a:buSzPts val="11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34_Title Slide 04">
  <p:cSld name="34_Title Slide 04">
    <p:bg>
      <p:bgPr>
        <a:solidFill>
          <a:schemeClr val="accent1"/>
        </a:solidFill>
        <a:effectLst/>
      </p:bgPr>
    </p:bg>
    <p:spTree>
      <p:nvGrpSpPr>
        <p:cNvPr id="1" name="Shape 343"/>
        <p:cNvGrpSpPr/>
        <p:nvPr/>
      </p:nvGrpSpPr>
      <p:grpSpPr>
        <a:xfrm>
          <a:off x="0" y="0"/>
          <a:ext cx="0" cy="0"/>
          <a:chOff x="0" y="0"/>
          <a:chExt cx="0" cy="0"/>
        </a:xfrm>
      </p:grpSpPr>
      <p:sp>
        <p:nvSpPr>
          <p:cNvPr id="344" name="Google Shape;344;p67"/>
          <p:cNvSpPr/>
          <p:nvPr/>
        </p:nvSpPr>
        <p:spPr>
          <a:xfrm>
            <a:off x="0" y="583414"/>
            <a:ext cx="2107500" cy="456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75"/>
              <a:buFont typeface="Arial"/>
              <a:buNone/>
            </a:pPr>
            <a:endParaRPr sz="875" b="0" i="0" u="none" strike="noStrike" cap="none">
              <a:solidFill>
                <a:schemeClr val="lt1"/>
              </a:solidFill>
              <a:latin typeface="Arial"/>
              <a:ea typeface="Arial"/>
              <a:cs typeface="Arial"/>
              <a:sym typeface="Arial"/>
            </a:endParaRPr>
          </a:p>
        </p:txBody>
      </p:sp>
      <p:sp>
        <p:nvSpPr>
          <p:cNvPr id="345" name="Google Shape;345;p67"/>
          <p:cNvSpPr/>
          <p:nvPr/>
        </p:nvSpPr>
        <p:spPr>
          <a:xfrm rot="10800000" flipH="1">
            <a:off x="0" y="1"/>
            <a:ext cx="7981348" cy="3688951"/>
          </a:xfrm>
          <a:custGeom>
            <a:avLst/>
            <a:gdLst/>
            <a:ahLst/>
            <a:cxnLst/>
            <a:rect l="l" t="t" r="r" b="b"/>
            <a:pathLst>
              <a:path w="12770156" h="5902321" extrusionOk="0">
                <a:moveTo>
                  <a:pt x="0" y="5902321"/>
                </a:moveTo>
                <a:lnTo>
                  <a:pt x="12770156" y="5902321"/>
                </a:lnTo>
                <a:lnTo>
                  <a:pt x="3372610" y="0"/>
                </a:lnTo>
                <a:lnTo>
                  <a:pt x="0" y="211823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25"/>
              <a:buFont typeface="Arial"/>
              <a:buNone/>
            </a:pPr>
            <a:endParaRPr sz="1125" b="0" i="0" u="none" strike="noStrike" cap="none">
              <a:solidFill>
                <a:schemeClr val="lt1"/>
              </a:solidFill>
              <a:latin typeface="Arial"/>
              <a:ea typeface="Arial"/>
              <a:cs typeface="Arial"/>
              <a:sym typeface="Arial"/>
            </a:endParaRPr>
          </a:p>
        </p:txBody>
      </p:sp>
      <p:sp>
        <p:nvSpPr>
          <p:cNvPr id="346" name="Google Shape;346;p67"/>
          <p:cNvSpPr/>
          <p:nvPr/>
        </p:nvSpPr>
        <p:spPr>
          <a:xfrm flipH="1">
            <a:off x="-7582" y="3688951"/>
            <a:ext cx="4229155" cy="1454991"/>
          </a:xfrm>
          <a:custGeom>
            <a:avLst/>
            <a:gdLst/>
            <a:ahLst/>
            <a:cxnLst/>
            <a:rect l="l" t="t" r="r" b="b"/>
            <a:pathLst>
              <a:path w="5221179" h="2124075" extrusionOk="0">
                <a:moveTo>
                  <a:pt x="2610590" y="0"/>
                </a:moveTo>
                <a:lnTo>
                  <a:pt x="5221179" y="2124075"/>
                </a:lnTo>
                <a:lnTo>
                  <a:pt x="0" y="2124075"/>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25"/>
              <a:buFont typeface="Arial"/>
              <a:buNone/>
            </a:pPr>
            <a:endParaRPr sz="1125" b="0" i="0" u="none" strike="noStrike" cap="none">
              <a:solidFill>
                <a:schemeClr val="lt1"/>
              </a:solidFill>
              <a:latin typeface="Arial"/>
              <a:ea typeface="Arial"/>
              <a:cs typeface="Arial"/>
              <a:sym typeface="Arial"/>
            </a:endParaRPr>
          </a:p>
        </p:txBody>
      </p:sp>
      <p:grpSp>
        <p:nvGrpSpPr>
          <p:cNvPr id="347" name="Google Shape;347;p67"/>
          <p:cNvGrpSpPr/>
          <p:nvPr/>
        </p:nvGrpSpPr>
        <p:grpSpPr>
          <a:xfrm>
            <a:off x="-57150" y="-57150"/>
            <a:ext cx="9258225" cy="5257725"/>
            <a:chOff x="-91440" y="-91440"/>
            <a:chExt cx="14813160" cy="8412360"/>
          </a:xfrm>
        </p:grpSpPr>
        <p:cxnSp>
          <p:nvCxnSpPr>
            <p:cNvPr id="348" name="Google Shape;348;p67"/>
            <p:cNvCxnSpPr/>
            <p:nvPr/>
          </p:nvCxnSpPr>
          <p:spPr>
            <a:xfrm>
              <a:off x="-91440" y="639763"/>
              <a:ext cx="45600" cy="0"/>
            </a:xfrm>
            <a:prstGeom prst="straightConnector1">
              <a:avLst/>
            </a:prstGeom>
            <a:noFill/>
            <a:ln w="9525" cap="flat" cmpd="sng">
              <a:solidFill>
                <a:schemeClr val="accent1"/>
              </a:solidFill>
              <a:prstDash val="solid"/>
              <a:round/>
              <a:headEnd type="none" w="sm" len="sm"/>
              <a:tailEnd type="none" w="sm" len="sm"/>
            </a:ln>
          </p:spPr>
        </p:cxnSp>
        <p:cxnSp>
          <p:nvCxnSpPr>
            <p:cNvPr id="349" name="Google Shape;349;p67"/>
            <p:cNvCxnSpPr/>
            <p:nvPr/>
          </p:nvCxnSpPr>
          <p:spPr>
            <a:xfrm>
              <a:off x="-91440" y="2057399"/>
              <a:ext cx="45600" cy="0"/>
            </a:xfrm>
            <a:prstGeom prst="straightConnector1">
              <a:avLst/>
            </a:prstGeom>
            <a:noFill/>
            <a:ln w="9525" cap="flat" cmpd="sng">
              <a:solidFill>
                <a:schemeClr val="accent1"/>
              </a:solidFill>
              <a:prstDash val="solid"/>
              <a:round/>
              <a:headEnd type="none" w="sm" len="sm"/>
              <a:tailEnd type="none" w="sm" len="sm"/>
            </a:ln>
          </p:spPr>
        </p:cxnSp>
        <p:cxnSp>
          <p:nvCxnSpPr>
            <p:cNvPr id="350" name="Google Shape;350;p67"/>
            <p:cNvCxnSpPr/>
            <p:nvPr/>
          </p:nvCxnSpPr>
          <p:spPr>
            <a:xfrm>
              <a:off x="-91440" y="7178674"/>
              <a:ext cx="45600" cy="0"/>
            </a:xfrm>
            <a:prstGeom prst="straightConnector1">
              <a:avLst/>
            </a:prstGeom>
            <a:noFill/>
            <a:ln w="9525" cap="flat" cmpd="sng">
              <a:solidFill>
                <a:schemeClr val="accent1"/>
              </a:solidFill>
              <a:prstDash val="solid"/>
              <a:round/>
              <a:headEnd type="none" w="sm" len="sm"/>
              <a:tailEnd type="none" w="sm" len="sm"/>
            </a:ln>
          </p:spPr>
        </p:cxnSp>
        <p:cxnSp>
          <p:nvCxnSpPr>
            <p:cNvPr id="351" name="Google Shape;351;p67"/>
            <p:cNvCxnSpPr/>
            <p:nvPr/>
          </p:nvCxnSpPr>
          <p:spPr>
            <a:xfrm>
              <a:off x="14676120" y="639763"/>
              <a:ext cx="45600" cy="0"/>
            </a:xfrm>
            <a:prstGeom prst="straightConnector1">
              <a:avLst/>
            </a:prstGeom>
            <a:noFill/>
            <a:ln w="9525" cap="flat" cmpd="sng">
              <a:solidFill>
                <a:schemeClr val="accent1"/>
              </a:solidFill>
              <a:prstDash val="solid"/>
              <a:round/>
              <a:headEnd type="none" w="sm" len="sm"/>
              <a:tailEnd type="none" w="sm" len="sm"/>
            </a:ln>
          </p:spPr>
        </p:cxnSp>
        <p:cxnSp>
          <p:nvCxnSpPr>
            <p:cNvPr id="352" name="Google Shape;352;p67"/>
            <p:cNvCxnSpPr/>
            <p:nvPr/>
          </p:nvCxnSpPr>
          <p:spPr>
            <a:xfrm>
              <a:off x="14676120" y="2057399"/>
              <a:ext cx="45600" cy="0"/>
            </a:xfrm>
            <a:prstGeom prst="straightConnector1">
              <a:avLst/>
            </a:prstGeom>
            <a:noFill/>
            <a:ln w="9525" cap="flat" cmpd="sng">
              <a:solidFill>
                <a:schemeClr val="accent1"/>
              </a:solidFill>
              <a:prstDash val="solid"/>
              <a:round/>
              <a:headEnd type="none" w="sm" len="sm"/>
              <a:tailEnd type="none" w="sm" len="sm"/>
            </a:ln>
          </p:spPr>
        </p:cxnSp>
        <p:cxnSp>
          <p:nvCxnSpPr>
            <p:cNvPr id="353" name="Google Shape;353;p67"/>
            <p:cNvCxnSpPr/>
            <p:nvPr/>
          </p:nvCxnSpPr>
          <p:spPr>
            <a:xfrm>
              <a:off x="14676120" y="7178674"/>
              <a:ext cx="45600" cy="0"/>
            </a:xfrm>
            <a:prstGeom prst="straightConnector1">
              <a:avLst/>
            </a:prstGeom>
            <a:noFill/>
            <a:ln w="9525" cap="flat" cmpd="sng">
              <a:solidFill>
                <a:schemeClr val="accent1"/>
              </a:solidFill>
              <a:prstDash val="solid"/>
              <a:round/>
              <a:headEnd type="none" w="sm" len="sm"/>
              <a:tailEnd type="none" w="sm" len="sm"/>
            </a:ln>
          </p:spPr>
        </p:cxnSp>
        <p:cxnSp>
          <p:nvCxnSpPr>
            <p:cNvPr id="354" name="Google Shape;354;p67"/>
            <p:cNvCxnSpPr/>
            <p:nvPr/>
          </p:nvCxnSpPr>
          <p:spPr>
            <a:xfrm>
              <a:off x="6858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55" name="Google Shape;355;p67"/>
            <p:cNvCxnSpPr/>
            <p:nvPr/>
          </p:nvCxnSpPr>
          <p:spPr>
            <a:xfrm>
              <a:off x="139446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56" name="Google Shape;356;p67"/>
            <p:cNvCxnSpPr/>
            <p:nvPr/>
          </p:nvCxnSpPr>
          <p:spPr>
            <a:xfrm>
              <a:off x="6858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57" name="Google Shape;357;p67"/>
            <p:cNvCxnSpPr/>
            <p:nvPr/>
          </p:nvCxnSpPr>
          <p:spPr>
            <a:xfrm>
              <a:off x="139446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58" name="Google Shape;358;p67"/>
            <p:cNvCxnSpPr/>
            <p:nvPr/>
          </p:nvCxnSpPr>
          <p:spPr>
            <a:xfrm>
              <a:off x="118872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59" name="Google Shape;359;p67"/>
            <p:cNvCxnSpPr/>
            <p:nvPr/>
          </p:nvCxnSpPr>
          <p:spPr>
            <a:xfrm>
              <a:off x="73152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60" name="Google Shape;360;p67"/>
            <p:cNvCxnSpPr/>
            <p:nvPr/>
          </p:nvCxnSpPr>
          <p:spPr>
            <a:xfrm>
              <a:off x="73152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61" name="Google Shape;361;p67"/>
            <p:cNvCxnSpPr/>
            <p:nvPr/>
          </p:nvCxnSpPr>
          <p:spPr>
            <a:xfrm>
              <a:off x="70866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62" name="Google Shape;362;p67"/>
            <p:cNvCxnSpPr/>
            <p:nvPr/>
          </p:nvCxnSpPr>
          <p:spPr>
            <a:xfrm>
              <a:off x="75438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63" name="Google Shape;363;p67"/>
            <p:cNvCxnSpPr/>
            <p:nvPr/>
          </p:nvCxnSpPr>
          <p:spPr>
            <a:xfrm>
              <a:off x="70866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64" name="Google Shape;364;p67"/>
            <p:cNvCxnSpPr/>
            <p:nvPr/>
          </p:nvCxnSpPr>
          <p:spPr>
            <a:xfrm>
              <a:off x="75438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65" name="Google Shape;365;p67"/>
            <p:cNvCxnSpPr/>
            <p:nvPr/>
          </p:nvCxnSpPr>
          <p:spPr>
            <a:xfrm>
              <a:off x="52578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66" name="Google Shape;366;p67"/>
            <p:cNvCxnSpPr/>
            <p:nvPr/>
          </p:nvCxnSpPr>
          <p:spPr>
            <a:xfrm>
              <a:off x="48006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67" name="Google Shape;367;p67"/>
            <p:cNvCxnSpPr/>
            <p:nvPr/>
          </p:nvCxnSpPr>
          <p:spPr>
            <a:xfrm>
              <a:off x="93726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68" name="Google Shape;368;p67"/>
            <p:cNvCxnSpPr/>
            <p:nvPr/>
          </p:nvCxnSpPr>
          <p:spPr>
            <a:xfrm>
              <a:off x="98298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69" name="Google Shape;369;p67"/>
            <p:cNvCxnSpPr/>
            <p:nvPr/>
          </p:nvCxnSpPr>
          <p:spPr>
            <a:xfrm>
              <a:off x="52578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70" name="Google Shape;370;p67"/>
            <p:cNvCxnSpPr/>
            <p:nvPr/>
          </p:nvCxnSpPr>
          <p:spPr>
            <a:xfrm>
              <a:off x="98298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71" name="Google Shape;371;p67"/>
            <p:cNvCxnSpPr/>
            <p:nvPr/>
          </p:nvCxnSpPr>
          <p:spPr>
            <a:xfrm>
              <a:off x="48006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72" name="Google Shape;372;p67"/>
            <p:cNvCxnSpPr/>
            <p:nvPr/>
          </p:nvCxnSpPr>
          <p:spPr>
            <a:xfrm>
              <a:off x="93726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73" name="Google Shape;373;p67"/>
            <p:cNvCxnSpPr/>
            <p:nvPr/>
          </p:nvCxnSpPr>
          <p:spPr>
            <a:xfrm>
              <a:off x="118872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374" name="Google Shape;374;p67"/>
            <p:cNvCxnSpPr/>
            <p:nvPr/>
          </p:nvCxnSpPr>
          <p:spPr>
            <a:xfrm>
              <a:off x="14676120" y="7772400"/>
              <a:ext cx="45600" cy="0"/>
            </a:xfrm>
            <a:prstGeom prst="straightConnector1">
              <a:avLst/>
            </a:prstGeom>
            <a:noFill/>
            <a:ln w="9525" cap="flat" cmpd="sng">
              <a:solidFill>
                <a:schemeClr val="accent1"/>
              </a:solidFill>
              <a:prstDash val="solid"/>
              <a:round/>
              <a:headEnd type="none" w="sm" len="sm"/>
              <a:tailEnd type="none" w="sm" len="sm"/>
            </a:ln>
          </p:spPr>
        </p:cxnSp>
        <p:cxnSp>
          <p:nvCxnSpPr>
            <p:cNvPr id="375" name="Google Shape;375;p67"/>
            <p:cNvCxnSpPr/>
            <p:nvPr/>
          </p:nvCxnSpPr>
          <p:spPr>
            <a:xfrm>
              <a:off x="-91440" y="7772400"/>
              <a:ext cx="45600" cy="0"/>
            </a:xfrm>
            <a:prstGeom prst="straightConnector1">
              <a:avLst/>
            </a:prstGeom>
            <a:noFill/>
            <a:ln w="9525" cap="flat" cmpd="sng">
              <a:solidFill>
                <a:schemeClr val="accent1"/>
              </a:solidFill>
              <a:prstDash val="solid"/>
              <a:round/>
              <a:headEnd type="none" w="sm" len="sm"/>
              <a:tailEnd type="none" w="sm" len="sm"/>
            </a:ln>
          </p:spPr>
        </p:cxnSp>
      </p:grpSp>
      <p:sp>
        <p:nvSpPr>
          <p:cNvPr id="376" name="Google Shape;376;p67"/>
          <p:cNvSpPr txBox="1">
            <a:spLocks noGrp="1"/>
          </p:cNvSpPr>
          <p:nvPr>
            <p:ph type="ctrTitle"/>
          </p:nvPr>
        </p:nvSpPr>
        <p:spPr>
          <a:xfrm>
            <a:off x="298930" y="713326"/>
            <a:ext cx="4578000" cy="12225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3"/>
              </a:buClr>
              <a:buSzPts val="2750"/>
              <a:buFont typeface="Arial"/>
              <a:buNone/>
              <a:defRPr sz="275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7" name="Google Shape;377;p67"/>
          <p:cNvSpPr txBox="1">
            <a:spLocks noGrp="1"/>
          </p:cNvSpPr>
          <p:nvPr>
            <p:ph type="subTitle" idx="1"/>
          </p:nvPr>
        </p:nvSpPr>
        <p:spPr>
          <a:xfrm>
            <a:off x="293165" y="2006362"/>
            <a:ext cx="3046500" cy="571500"/>
          </a:xfrm>
          <a:prstGeom prst="rect">
            <a:avLst/>
          </a:prstGeom>
          <a:noFill/>
          <a:ln>
            <a:noFill/>
          </a:ln>
        </p:spPr>
        <p:txBody>
          <a:bodyPr spcFirstLastPara="1" wrap="square" lIns="0" tIns="0" rIns="0" bIns="0" anchor="t" anchorCtr="0">
            <a:noAutofit/>
          </a:bodyPr>
          <a:lstStyle>
            <a:lvl1pPr lvl="0" algn="l">
              <a:lnSpc>
                <a:spcPct val="107000"/>
              </a:lnSpc>
              <a:spcBef>
                <a:spcPts val="0"/>
              </a:spcBef>
              <a:spcAft>
                <a:spcPts val="0"/>
              </a:spcAft>
              <a:buClr>
                <a:schemeClr val="dk1"/>
              </a:buClr>
              <a:buSzPts val="1500"/>
              <a:buFont typeface="Arial"/>
              <a:buNone/>
              <a:defRPr sz="1500">
                <a:solidFill>
                  <a:schemeClr val="dk1"/>
                </a:solidFill>
              </a:defRPr>
            </a:lvl1pPr>
            <a:lvl2pPr lvl="1" algn="ctr">
              <a:lnSpc>
                <a:spcPct val="107000"/>
              </a:lnSpc>
              <a:spcBef>
                <a:spcPts val="750"/>
              </a:spcBef>
              <a:spcAft>
                <a:spcPts val="0"/>
              </a:spcAft>
              <a:buClr>
                <a:srgbClr val="888888"/>
              </a:buClr>
              <a:buSzPts val="1250"/>
              <a:buFont typeface="Arial"/>
              <a:buNone/>
              <a:defRPr>
                <a:solidFill>
                  <a:srgbClr val="888888"/>
                </a:solidFill>
              </a:defRPr>
            </a:lvl2pPr>
            <a:lvl3pPr lvl="2" algn="ctr">
              <a:lnSpc>
                <a:spcPct val="107000"/>
              </a:lnSpc>
              <a:spcBef>
                <a:spcPts val="750"/>
              </a:spcBef>
              <a:spcAft>
                <a:spcPts val="0"/>
              </a:spcAft>
              <a:buClr>
                <a:srgbClr val="888888"/>
              </a:buClr>
              <a:buSzPts val="1250"/>
              <a:buNone/>
              <a:defRPr>
                <a:solidFill>
                  <a:srgbClr val="888888"/>
                </a:solidFill>
              </a:defRPr>
            </a:lvl3pPr>
            <a:lvl4pPr lvl="3" algn="ctr">
              <a:lnSpc>
                <a:spcPct val="107000"/>
              </a:lnSpc>
              <a:spcBef>
                <a:spcPts val="375"/>
              </a:spcBef>
              <a:spcAft>
                <a:spcPts val="0"/>
              </a:spcAft>
              <a:buClr>
                <a:srgbClr val="888888"/>
              </a:buClr>
              <a:buSzPts val="1250"/>
              <a:buNone/>
              <a:defRPr>
                <a:solidFill>
                  <a:srgbClr val="888888"/>
                </a:solidFill>
              </a:defRPr>
            </a:lvl4pPr>
            <a:lvl5pPr lvl="4" algn="ctr">
              <a:lnSpc>
                <a:spcPct val="96000"/>
              </a:lnSpc>
              <a:spcBef>
                <a:spcPts val="375"/>
              </a:spcBef>
              <a:spcAft>
                <a:spcPts val="0"/>
              </a:spcAft>
              <a:buClr>
                <a:srgbClr val="888888"/>
              </a:buClr>
              <a:buSzPts val="1250"/>
              <a:buNone/>
              <a:defRPr>
                <a:solidFill>
                  <a:srgbClr val="888888"/>
                </a:solidFill>
              </a:defRPr>
            </a:lvl5pPr>
            <a:lvl6pPr lvl="5" algn="ctr">
              <a:lnSpc>
                <a:spcPct val="96000"/>
              </a:lnSpc>
              <a:spcBef>
                <a:spcPts val="375"/>
              </a:spcBef>
              <a:spcAft>
                <a:spcPts val="0"/>
              </a:spcAft>
              <a:buClr>
                <a:srgbClr val="888888"/>
              </a:buClr>
              <a:buSzPts val="1250"/>
              <a:buNone/>
              <a:defRPr>
                <a:solidFill>
                  <a:srgbClr val="888888"/>
                </a:solidFill>
              </a:defRPr>
            </a:lvl6pPr>
            <a:lvl7pPr lvl="6" algn="ctr">
              <a:lnSpc>
                <a:spcPct val="107000"/>
              </a:lnSpc>
              <a:spcBef>
                <a:spcPts val="375"/>
              </a:spcBef>
              <a:spcAft>
                <a:spcPts val="0"/>
              </a:spcAft>
              <a:buClr>
                <a:srgbClr val="888888"/>
              </a:buClr>
              <a:buSzPts val="1250"/>
              <a:buNone/>
              <a:defRPr>
                <a:solidFill>
                  <a:srgbClr val="888888"/>
                </a:solidFill>
              </a:defRPr>
            </a:lvl7pPr>
            <a:lvl8pPr lvl="7" algn="ctr">
              <a:lnSpc>
                <a:spcPct val="87000"/>
              </a:lnSpc>
              <a:spcBef>
                <a:spcPts val="375"/>
              </a:spcBef>
              <a:spcAft>
                <a:spcPts val="0"/>
              </a:spcAft>
              <a:buClr>
                <a:srgbClr val="888888"/>
              </a:buClr>
              <a:buSzPts val="1250"/>
              <a:buNone/>
              <a:defRPr>
                <a:solidFill>
                  <a:srgbClr val="888888"/>
                </a:solidFill>
              </a:defRPr>
            </a:lvl8pPr>
            <a:lvl9pPr lvl="8" algn="ctr">
              <a:lnSpc>
                <a:spcPct val="87000"/>
              </a:lnSpc>
              <a:spcBef>
                <a:spcPts val="375"/>
              </a:spcBef>
              <a:spcAft>
                <a:spcPts val="0"/>
              </a:spcAft>
              <a:buClr>
                <a:srgbClr val="888888"/>
              </a:buClr>
              <a:buSzPts val="1250"/>
              <a:buNone/>
              <a:defRPr>
                <a:solidFill>
                  <a:srgbClr val="888888"/>
                </a:solidFill>
              </a:defRPr>
            </a:lvl9pPr>
          </a:lstStyle>
          <a:p>
            <a:endParaRPr/>
          </a:p>
        </p:txBody>
      </p:sp>
      <p:pic>
        <p:nvPicPr>
          <p:cNvPr id="378" name="Google Shape;378;p67"/>
          <p:cNvPicPr preferRelativeResize="0"/>
          <p:nvPr/>
        </p:nvPicPr>
        <p:blipFill rotWithShape="1">
          <a:blip r:embed="rId2">
            <a:alphaModFix/>
          </a:blip>
          <a:srcRect/>
          <a:stretch/>
        </p:blipFill>
        <p:spPr>
          <a:xfrm>
            <a:off x="311000" y="484613"/>
            <a:ext cx="1703304" cy="181685"/>
          </a:xfrm>
          <a:prstGeom prst="rect">
            <a:avLst/>
          </a:prstGeom>
          <a:noFill/>
          <a:ln>
            <a:noFill/>
          </a:ln>
        </p:spPr>
      </p:pic>
      <p:sp>
        <p:nvSpPr>
          <p:cNvPr id="379" name="Google Shape;379;p67"/>
          <p:cNvSpPr txBox="1"/>
          <p:nvPr/>
        </p:nvSpPr>
        <p:spPr>
          <a:xfrm>
            <a:off x="5589984" y="4737774"/>
            <a:ext cx="3143100" cy="171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688"/>
              <a:buFont typeface="Arial"/>
              <a:buNone/>
            </a:pPr>
            <a:r>
              <a:rPr lang="en-US" sz="688" b="0" i="0" u="none" strike="noStrike" cap="none">
                <a:solidFill>
                  <a:schemeClr val="lt1"/>
                </a:solidFill>
                <a:latin typeface="Arial"/>
                <a:ea typeface="Arial"/>
                <a:cs typeface="Arial"/>
                <a:sym typeface="Arial"/>
              </a:rPr>
              <a:t>© 2021 DXC Technology Company. All rights reserved.</a:t>
            </a:r>
            <a:endParaRPr sz="1400" b="0" i="0" u="none" strike="noStrike" cap="none">
              <a:solidFill>
                <a:srgbClr val="000000"/>
              </a:solidFill>
              <a:latin typeface="Arial"/>
              <a:ea typeface="Arial"/>
              <a:cs typeface="Arial"/>
              <a:sym typeface="Arial"/>
            </a:endParaRPr>
          </a:p>
        </p:txBody>
      </p:sp>
      <p:pic>
        <p:nvPicPr>
          <p:cNvPr id="380" name="Google Shape;380;p67"/>
          <p:cNvPicPr preferRelativeResize="0"/>
          <p:nvPr/>
        </p:nvPicPr>
        <p:blipFill rotWithShape="1">
          <a:blip r:embed="rId3">
            <a:alphaModFix/>
          </a:blip>
          <a:srcRect/>
          <a:stretch/>
        </p:blipFill>
        <p:spPr>
          <a:xfrm>
            <a:off x="212512" y="3591265"/>
            <a:ext cx="1328823" cy="1886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4"/>
        <p:cNvGrpSpPr/>
        <p:nvPr/>
      </p:nvGrpSpPr>
      <p:grpSpPr>
        <a:xfrm>
          <a:off x="0" y="0"/>
          <a:ext cx="0" cy="0"/>
          <a:chOff x="0" y="0"/>
          <a:chExt cx="0" cy="0"/>
        </a:xfrm>
      </p:grpSpPr>
      <p:sp>
        <p:nvSpPr>
          <p:cNvPr id="385" name="Google Shape;385;p69"/>
          <p:cNvSpPr txBox="1">
            <a:spLocks noGrp="1"/>
          </p:cNvSpPr>
          <p:nvPr>
            <p:ph type="title"/>
          </p:nvPr>
        </p:nvSpPr>
        <p:spPr>
          <a:xfrm>
            <a:off x="337174" y="195152"/>
            <a:ext cx="3528600" cy="852900"/>
          </a:xfrm>
          <a:prstGeom prst="rect">
            <a:avLst/>
          </a:prstGeom>
          <a:noFill/>
          <a:ln>
            <a:noFill/>
          </a:ln>
        </p:spPr>
        <p:txBody>
          <a:bodyPr spcFirstLastPara="1" wrap="square" lIns="0" tIns="0" rIns="0" bIns="0" anchor="t" anchorCtr="0">
            <a:spAutoFit/>
          </a:bodyPr>
          <a:lstStyle>
            <a:lvl1pPr lvl="0" algn="l">
              <a:lnSpc>
                <a:spcPct val="84000"/>
              </a:lnSpc>
              <a:spcBef>
                <a:spcPts val="0"/>
              </a:spcBef>
              <a:spcAft>
                <a:spcPts val="0"/>
              </a:spcAft>
              <a:buSzPts val="2600"/>
              <a:buNone/>
              <a:defRPr sz="2900" b="1" i="0">
                <a:solidFill>
                  <a:schemeClr val="dk1"/>
                </a:solidFill>
                <a:latin typeface="Inter ExtraBold"/>
                <a:ea typeface="Inter ExtraBold"/>
                <a:cs typeface="Inter ExtraBold"/>
                <a:sym typeface="Inter Extra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6" name="Google Shape;386;p69"/>
          <p:cNvSpPr txBox="1">
            <a:spLocks noGrp="1"/>
          </p:cNvSpPr>
          <p:nvPr>
            <p:ph type="body" idx="1"/>
          </p:nvPr>
        </p:nvSpPr>
        <p:spPr>
          <a:xfrm>
            <a:off x="337174" y="1020398"/>
            <a:ext cx="4415700" cy="1114500"/>
          </a:xfrm>
          <a:prstGeom prst="rect">
            <a:avLst/>
          </a:prstGeom>
          <a:noFill/>
          <a:ln>
            <a:noFill/>
          </a:ln>
        </p:spPr>
        <p:txBody>
          <a:bodyPr spcFirstLastPara="1" wrap="square" lIns="0" tIns="0" rIns="0" bIns="0" anchor="t" anchorCtr="0">
            <a:spAutoFit/>
          </a:bodyPr>
          <a:lstStyle>
            <a:lvl1pPr marL="457200" lvl="0" indent="-228600" algn="l">
              <a:lnSpc>
                <a:spcPct val="107000"/>
              </a:lnSpc>
              <a:spcBef>
                <a:spcPts val="900"/>
              </a:spcBef>
              <a:spcAft>
                <a:spcPts val="0"/>
              </a:spcAft>
              <a:buSzPts val="1600"/>
              <a:buNone/>
              <a:defRPr sz="1400" b="1" i="0">
                <a:solidFill>
                  <a:schemeClr val="dk1"/>
                </a:solidFill>
                <a:latin typeface="Inter ExtraBold"/>
                <a:ea typeface="Inter ExtraBold"/>
                <a:cs typeface="Inter ExtraBold"/>
                <a:sym typeface="Inter ExtraBold"/>
              </a:defRPr>
            </a:lvl1pPr>
            <a:lvl2pPr marL="914400" lvl="1" indent="-228600" algn="l">
              <a:lnSpc>
                <a:spcPct val="107000"/>
              </a:lnSpc>
              <a:spcBef>
                <a:spcPts val="0"/>
              </a:spcBef>
              <a:spcAft>
                <a:spcPts val="0"/>
              </a:spcAft>
              <a:buSzPts val="1600"/>
              <a:buNone/>
              <a:defRPr/>
            </a:lvl2pPr>
            <a:lvl3pPr marL="1371600" lvl="2" indent="-228600" algn="l">
              <a:lnSpc>
                <a:spcPct val="107000"/>
              </a:lnSpc>
              <a:spcBef>
                <a:spcPts val="0"/>
              </a:spcBef>
              <a:spcAft>
                <a:spcPts val="0"/>
              </a:spcAft>
              <a:buSzPts val="1400"/>
              <a:buNone/>
              <a:defRPr/>
            </a:lvl3pPr>
            <a:lvl4pPr marL="1828800" lvl="3" indent="-228600" algn="l">
              <a:lnSpc>
                <a:spcPct val="107000"/>
              </a:lnSpc>
              <a:spcBef>
                <a:spcPts val="0"/>
              </a:spcBef>
              <a:spcAft>
                <a:spcPts val="0"/>
              </a:spcAft>
              <a:buSzPts val="1400"/>
              <a:buNone/>
              <a:defRPr/>
            </a:lvl4pPr>
            <a:lvl5pPr marL="2286000" lvl="4" indent="-228600" algn="l">
              <a:lnSpc>
                <a:spcPct val="96000"/>
              </a:lnSpc>
              <a:spcBef>
                <a:spcPts val="1400"/>
              </a:spcBef>
              <a:spcAft>
                <a:spcPts val="0"/>
              </a:spcAft>
              <a:buSzPts val="2100"/>
              <a:buNone/>
              <a:defRPr/>
            </a:lvl5pPr>
            <a:lvl6pPr marL="2743200" lvl="5" indent="-228600" algn="l">
              <a:lnSpc>
                <a:spcPct val="96000"/>
              </a:lnSpc>
              <a:spcBef>
                <a:spcPts val="0"/>
              </a:spcBef>
              <a:spcAft>
                <a:spcPts val="0"/>
              </a:spcAft>
              <a:buSzPts val="1600"/>
              <a:buNone/>
              <a:defRPr/>
            </a:lvl6pPr>
            <a:lvl7pPr marL="3200400" lvl="6" indent="-228600" algn="l">
              <a:lnSpc>
                <a:spcPct val="107000"/>
              </a:lnSpc>
              <a:spcBef>
                <a:spcPts val="900"/>
              </a:spcBef>
              <a:spcAft>
                <a:spcPts val="0"/>
              </a:spcAft>
              <a:buSzPts val="1200"/>
              <a:buNone/>
              <a:defRPr/>
            </a:lvl7pPr>
            <a:lvl8pPr marL="3657600" lvl="7" indent="-228600" algn="l">
              <a:lnSpc>
                <a:spcPct val="87000"/>
              </a:lnSpc>
              <a:spcBef>
                <a:spcPts val="1400"/>
              </a:spcBef>
              <a:spcAft>
                <a:spcPts val="0"/>
              </a:spcAft>
              <a:buSzPts val="4100"/>
              <a:buNone/>
              <a:defRPr/>
            </a:lvl8pPr>
            <a:lvl9pPr marL="4114800" lvl="8" indent="-228600" algn="l">
              <a:lnSpc>
                <a:spcPct val="87000"/>
              </a:lnSpc>
              <a:spcBef>
                <a:spcPts val="1400"/>
              </a:spcBef>
              <a:spcAft>
                <a:spcPts val="0"/>
              </a:spcAft>
              <a:buSzPts val="5100"/>
              <a:buNone/>
              <a:defRPr/>
            </a:lvl9pPr>
          </a:lstStyle>
          <a:p>
            <a:endParaRPr/>
          </a:p>
        </p:txBody>
      </p:sp>
      <p:sp>
        <p:nvSpPr>
          <p:cNvPr id="387" name="Google Shape;387;p69"/>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96000"/>
              </a:lnSpc>
              <a:spcBef>
                <a:spcPts val="0"/>
              </a:spcBef>
              <a:spcAft>
                <a:spcPts val="0"/>
              </a:spcAft>
              <a:buSzPts val="600"/>
              <a:buNone/>
              <a:defRPr>
                <a:solidFill>
                  <a:srgbClr val="888888"/>
                </a:solidFill>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8" name="Google Shape;388;p69"/>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89" name="Google Shape;389;p69"/>
          <p:cNvSpPr txBox="1">
            <a:spLocks noGrp="1"/>
          </p:cNvSpPr>
          <p:nvPr>
            <p:ph type="sldNum" idx="12"/>
          </p:nvPr>
        </p:nvSpPr>
        <p:spPr>
          <a:xfrm>
            <a:off x="8284547" y="4873389"/>
            <a:ext cx="160500" cy="92400"/>
          </a:xfrm>
          <a:prstGeom prst="rect">
            <a:avLst/>
          </a:prstGeom>
          <a:noFill/>
          <a:ln>
            <a:noFill/>
          </a:ln>
        </p:spPr>
        <p:txBody>
          <a:bodyPr spcFirstLastPara="1" wrap="square" lIns="0" tIns="0" rIns="0" bIns="0" anchor="t" anchorCtr="0">
            <a:spAutoFit/>
          </a:bodyPr>
          <a:lstStyle>
            <a:lvl1pPr marL="25400" marR="0" lvl="0"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1pPr>
            <a:lvl2pPr marL="25400" marR="0" lvl="1"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2pPr>
            <a:lvl3pPr marL="25400" marR="0" lvl="2"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3pPr>
            <a:lvl4pPr marL="25400" marR="0" lvl="3"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4pPr>
            <a:lvl5pPr marL="25400" marR="0" lvl="4"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5pPr>
            <a:lvl6pPr marL="25400" marR="0" lvl="5"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6pPr>
            <a:lvl7pPr marL="25400" marR="0" lvl="6"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7pPr>
            <a:lvl8pPr marL="25400" marR="0" lvl="7"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8pPr>
            <a:lvl9pPr marL="25400" marR="0" lvl="8"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9pPr>
          </a:lstStyle>
          <a:p>
            <a:pPr marL="25400" lvl="0" indent="0" algn="l" rtl="0">
              <a:spcBef>
                <a:spcPts val="0"/>
              </a:spcBef>
              <a:spcAft>
                <a:spcPts val="0"/>
              </a:spcAft>
              <a:buNone/>
            </a:pPr>
            <a:fld id="{00000000-1234-1234-1234-123412341234}" type="slidenum">
              <a:rPr lang="en-US"/>
              <a:t>‹#›</a:t>
            </a:fld>
            <a:endParaRPr sz="1100">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range Image Right 1">
  <p:cSld name="1_Orange Image Right">
    <p:spTree>
      <p:nvGrpSpPr>
        <p:cNvPr id="1" name="Shape 390"/>
        <p:cNvGrpSpPr/>
        <p:nvPr/>
      </p:nvGrpSpPr>
      <p:grpSpPr>
        <a:xfrm>
          <a:off x="0" y="0"/>
          <a:ext cx="0" cy="0"/>
          <a:chOff x="0" y="0"/>
          <a:chExt cx="0" cy="0"/>
        </a:xfrm>
      </p:grpSpPr>
      <p:sp>
        <p:nvSpPr>
          <p:cNvPr id="391" name="Google Shape;391;p70"/>
          <p:cNvSpPr/>
          <p:nvPr/>
        </p:nvSpPr>
        <p:spPr>
          <a:xfrm>
            <a:off x="0" y="0"/>
            <a:ext cx="3493800" cy="5143500"/>
          </a:xfrm>
          <a:prstGeom prst="rect">
            <a:avLst/>
          </a:prstGeom>
          <a:gradFill>
            <a:gsLst>
              <a:gs pos="0">
                <a:schemeClr val="accent5"/>
              </a:gs>
              <a:gs pos="72000">
                <a:schemeClr val="accent1"/>
              </a:gs>
              <a:gs pos="100000">
                <a:srgbClr val="DA4400"/>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Inter Light"/>
              <a:buNone/>
            </a:pPr>
            <a:endParaRPr sz="1400" b="1" i="0" u="none" strike="noStrike" cap="none">
              <a:solidFill>
                <a:srgbClr val="FFFFFF"/>
              </a:solidFill>
              <a:latin typeface="Inter Light"/>
              <a:ea typeface="Inter Light"/>
              <a:cs typeface="Inter Light"/>
              <a:sym typeface="Inter Light"/>
            </a:endParaRPr>
          </a:p>
        </p:txBody>
      </p:sp>
      <p:sp>
        <p:nvSpPr>
          <p:cNvPr id="392" name="Google Shape;392;p70"/>
          <p:cNvSpPr>
            <a:spLocks noGrp="1"/>
          </p:cNvSpPr>
          <p:nvPr>
            <p:ph type="pic" idx="2"/>
          </p:nvPr>
        </p:nvSpPr>
        <p:spPr>
          <a:xfrm>
            <a:off x="3493781" y="0"/>
            <a:ext cx="5650200" cy="5143500"/>
          </a:xfrm>
          <a:prstGeom prst="rect">
            <a:avLst/>
          </a:prstGeom>
          <a:noFill/>
          <a:ln>
            <a:noFill/>
          </a:ln>
        </p:spPr>
      </p:sp>
      <p:sp>
        <p:nvSpPr>
          <p:cNvPr id="393" name="Google Shape;393;p70"/>
          <p:cNvSpPr txBox="1">
            <a:spLocks noGrp="1"/>
          </p:cNvSpPr>
          <p:nvPr>
            <p:ph type="body" idx="1"/>
          </p:nvPr>
        </p:nvSpPr>
        <p:spPr>
          <a:xfrm>
            <a:off x="371475" y="3557588"/>
            <a:ext cx="2667000" cy="12429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Clr>
                <a:schemeClr val="lt1"/>
              </a:buClr>
              <a:buSzPts val="1400"/>
              <a:buNone/>
              <a:defRPr sz="1400">
                <a:solidFill>
                  <a:schemeClr val="lt1"/>
                </a:solidFill>
              </a:defRPr>
            </a:lvl1pPr>
            <a:lvl2pPr marL="914400" lvl="1" indent="-228600" algn="l">
              <a:lnSpc>
                <a:spcPct val="107000"/>
              </a:lnSpc>
              <a:spcBef>
                <a:spcPts val="0"/>
              </a:spcBef>
              <a:spcAft>
                <a:spcPts val="0"/>
              </a:spcAft>
              <a:buClr>
                <a:schemeClr val="lt1"/>
              </a:buClr>
              <a:buSzPts val="1600"/>
              <a:buNone/>
              <a:defRPr>
                <a:solidFill>
                  <a:schemeClr val="lt1"/>
                </a:solidFill>
              </a:defRPr>
            </a:lvl2pPr>
            <a:lvl3pPr marL="1371600" lvl="2" indent="-228600" algn="l">
              <a:lnSpc>
                <a:spcPct val="107000"/>
              </a:lnSpc>
              <a:spcBef>
                <a:spcPts val="0"/>
              </a:spcBef>
              <a:spcAft>
                <a:spcPts val="0"/>
              </a:spcAft>
              <a:buClr>
                <a:schemeClr val="lt1"/>
              </a:buClr>
              <a:buSzPts val="1400"/>
              <a:buNone/>
              <a:defRPr>
                <a:solidFill>
                  <a:schemeClr val="lt1"/>
                </a:solidFill>
              </a:defRPr>
            </a:lvl3pPr>
            <a:lvl4pPr marL="1828800" lvl="3" indent="-228600" algn="l">
              <a:lnSpc>
                <a:spcPct val="107000"/>
              </a:lnSpc>
              <a:spcBef>
                <a:spcPts val="0"/>
              </a:spcBef>
              <a:spcAft>
                <a:spcPts val="0"/>
              </a:spcAft>
              <a:buClr>
                <a:schemeClr val="lt1"/>
              </a:buClr>
              <a:buSzPts val="1400"/>
              <a:buNone/>
              <a:defRPr>
                <a:solidFill>
                  <a:schemeClr val="lt1"/>
                </a:solidFill>
              </a:defRPr>
            </a:lvl4pPr>
            <a:lvl5pPr marL="2286000" lvl="4" indent="-228600" algn="l">
              <a:lnSpc>
                <a:spcPct val="96000"/>
              </a:lnSpc>
              <a:spcBef>
                <a:spcPts val="1400"/>
              </a:spcBef>
              <a:spcAft>
                <a:spcPts val="0"/>
              </a:spcAft>
              <a:buSzPts val="2100"/>
              <a:buFont typeface="Arial"/>
              <a:buNone/>
              <a:defRPr>
                <a:solidFill>
                  <a:schemeClr val="lt1"/>
                </a:solidFill>
              </a:defRPr>
            </a:lvl5pPr>
            <a:lvl6pPr marL="2743200" lvl="5" indent="-228600" algn="l">
              <a:lnSpc>
                <a:spcPct val="96000"/>
              </a:lnSpc>
              <a:spcBef>
                <a:spcPts val="0"/>
              </a:spcBef>
              <a:spcAft>
                <a:spcPts val="0"/>
              </a:spcAft>
              <a:buClr>
                <a:schemeClr val="lt1"/>
              </a:buClr>
              <a:buSzPts val="1600"/>
              <a:buNone/>
              <a:defRPr>
                <a:solidFill>
                  <a:schemeClr val="lt1"/>
                </a:solidFill>
              </a:defRPr>
            </a:lvl6pPr>
            <a:lvl7pPr marL="3200400" lvl="6" indent="-304800" algn="l">
              <a:lnSpc>
                <a:spcPct val="107000"/>
              </a:lnSpc>
              <a:spcBef>
                <a:spcPts val="900"/>
              </a:spcBef>
              <a:spcAft>
                <a:spcPts val="0"/>
              </a:spcAft>
              <a:buClr>
                <a:schemeClr val="lt1"/>
              </a:buClr>
              <a:buSzPts val="1200"/>
              <a:buChar char="​"/>
              <a:defRPr>
                <a:solidFill>
                  <a:schemeClr val="lt1"/>
                </a:solidFill>
              </a:defRPr>
            </a:lvl7pPr>
            <a:lvl8pPr marL="3657600" lvl="7" indent="-488950" algn="l">
              <a:lnSpc>
                <a:spcPct val="87000"/>
              </a:lnSpc>
              <a:spcBef>
                <a:spcPts val="1400"/>
              </a:spcBef>
              <a:spcAft>
                <a:spcPts val="0"/>
              </a:spcAft>
              <a:buClr>
                <a:schemeClr val="lt1"/>
              </a:buClr>
              <a:buSzPts val="4100"/>
              <a:buChar char="​"/>
              <a:defRPr>
                <a:solidFill>
                  <a:schemeClr val="lt1"/>
                </a:solidFill>
              </a:defRPr>
            </a:lvl8pPr>
            <a:lvl9pPr marL="4114800" lvl="8" indent="-552450" algn="l">
              <a:lnSpc>
                <a:spcPct val="87000"/>
              </a:lnSpc>
              <a:spcBef>
                <a:spcPts val="1400"/>
              </a:spcBef>
              <a:spcAft>
                <a:spcPts val="0"/>
              </a:spcAft>
              <a:buClr>
                <a:schemeClr val="lt1"/>
              </a:buClr>
              <a:buSzPts val="5100"/>
              <a:buChar char="​"/>
              <a:defRPr>
                <a:solidFill>
                  <a:schemeClr val="lt1"/>
                </a:solidFill>
              </a:defRPr>
            </a:lvl9pPr>
          </a:lstStyle>
          <a:p>
            <a:endParaRPr/>
          </a:p>
        </p:txBody>
      </p:sp>
      <p:sp>
        <p:nvSpPr>
          <p:cNvPr id="394" name="Google Shape;394;p70"/>
          <p:cNvSpPr txBox="1">
            <a:spLocks noGrp="1"/>
          </p:cNvSpPr>
          <p:nvPr>
            <p:ph type="title"/>
          </p:nvPr>
        </p:nvSpPr>
        <p:spPr>
          <a:xfrm>
            <a:off x="371475" y="2097821"/>
            <a:ext cx="2680800" cy="134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3300"/>
              <a:buFont typeface="Inter ExtraBold"/>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5" name="Google Shape;395;p70"/>
          <p:cNvSpPr/>
          <p:nvPr/>
        </p:nvSpPr>
        <p:spPr>
          <a:xfrm>
            <a:off x="3458127" y="0"/>
            <a:ext cx="357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96000"/>
              </a:lnSpc>
              <a:spcBef>
                <a:spcPts val="0"/>
              </a:spcBef>
              <a:spcAft>
                <a:spcPts val="0"/>
              </a:spcAft>
              <a:buClr>
                <a:schemeClr val="dk1"/>
              </a:buClr>
              <a:buSzPts val="1400"/>
              <a:buFont typeface="Inter Light"/>
              <a:buNone/>
            </a:pPr>
            <a:endParaRPr sz="1400" b="0" i="0" u="none" strike="noStrike" cap="none">
              <a:solidFill>
                <a:schemeClr val="lt1"/>
              </a:solidFill>
              <a:latin typeface="Helvetica Neue"/>
              <a:ea typeface="Helvetica Neue"/>
              <a:cs typeface="Helvetica Neue"/>
              <a:sym typeface="Helvetica Neue"/>
            </a:endParaRPr>
          </a:p>
        </p:txBody>
      </p:sp>
      <p:sp>
        <p:nvSpPr>
          <p:cNvPr id="396" name="Google Shape;396;p70"/>
          <p:cNvSpPr txBox="1"/>
          <p:nvPr/>
        </p:nvSpPr>
        <p:spPr>
          <a:xfrm>
            <a:off x="371474" y="4878838"/>
            <a:ext cx="2830200" cy="1773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200"/>
              <a:buFont typeface="Arial"/>
              <a:buNone/>
            </a:pPr>
            <a:r>
              <a:rPr lang="en-US" sz="1200" b="0" i="0" u="none" strike="noStrike" cap="none" baseline="-25000">
                <a:solidFill>
                  <a:srgbClr val="FEB898"/>
                </a:solidFill>
                <a:latin typeface="Space Mono"/>
                <a:ea typeface="Space Mono"/>
                <a:cs typeface="Space Mono"/>
                <a:sym typeface="Space Mono"/>
              </a:rPr>
              <a:t>©</a:t>
            </a:r>
            <a:r>
              <a:rPr lang="en-US" sz="400" b="0" i="0" u="none" strike="noStrike" cap="none" baseline="-25000">
                <a:solidFill>
                  <a:srgbClr val="FEB898"/>
                </a:solidFill>
                <a:latin typeface="Space Mono"/>
                <a:ea typeface="Space Mono"/>
                <a:cs typeface="Space Mono"/>
                <a:sym typeface="Space Mono"/>
              </a:rPr>
              <a:t> </a:t>
            </a:r>
            <a:r>
              <a:rPr lang="en-US" sz="600" b="0" i="0" u="none" strike="noStrike" cap="none">
                <a:solidFill>
                  <a:srgbClr val="FEB898"/>
                </a:solidFill>
                <a:latin typeface="Space Mono"/>
                <a:ea typeface="Space Mono"/>
                <a:cs typeface="Space Mono"/>
                <a:sym typeface="Space Mono"/>
              </a:rPr>
              <a:t>2020  Pure Storage, Inc.</a:t>
            </a:r>
            <a:endParaRPr sz="6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ull Bleed Image 1">
  <p:cSld name="Full Bleed Image 1">
    <p:bg>
      <p:bgPr>
        <a:solidFill>
          <a:srgbClr val="FAF8F2"/>
        </a:solidFill>
        <a:effectLst/>
      </p:bgPr>
    </p:bg>
    <p:spTree>
      <p:nvGrpSpPr>
        <p:cNvPr id="1" name="Shape 404"/>
        <p:cNvGrpSpPr/>
        <p:nvPr/>
      </p:nvGrpSpPr>
      <p:grpSpPr>
        <a:xfrm>
          <a:off x="0" y="0"/>
          <a:ext cx="0" cy="0"/>
          <a:chOff x="0" y="0"/>
          <a:chExt cx="0" cy="0"/>
        </a:xfrm>
      </p:grpSpPr>
      <p:sp>
        <p:nvSpPr>
          <p:cNvPr id="405" name="Google Shape;405;p27"/>
          <p:cNvSpPr txBox="1">
            <a:spLocks noGrp="1"/>
          </p:cNvSpPr>
          <p:nvPr>
            <p:ph type="body" idx="1"/>
          </p:nvPr>
        </p:nvSpPr>
        <p:spPr>
          <a:xfrm>
            <a:off x="200025" y="1047560"/>
            <a:ext cx="2667000" cy="12429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Clr>
                <a:schemeClr val="lt1"/>
              </a:buClr>
              <a:buSzPts val="1900"/>
              <a:buNone/>
              <a:defRPr sz="1125">
                <a:solidFill>
                  <a:srgbClr val="1D0A2F"/>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425"/>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900"/>
              </a:spcBef>
              <a:spcAft>
                <a:spcPts val="0"/>
              </a:spcAft>
              <a:buClr>
                <a:schemeClr val="lt1"/>
              </a:buClr>
              <a:buSzPts val="1600"/>
              <a:buChar char="​"/>
              <a:defRPr>
                <a:solidFill>
                  <a:schemeClr val="lt1"/>
                </a:solidFill>
              </a:defRPr>
            </a:lvl7pPr>
            <a:lvl8pPr marL="3657600" lvl="7" indent="-577850" algn="l">
              <a:lnSpc>
                <a:spcPct val="87000"/>
              </a:lnSpc>
              <a:spcBef>
                <a:spcPts val="1425"/>
              </a:spcBef>
              <a:spcAft>
                <a:spcPts val="0"/>
              </a:spcAft>
              <a:buClr>
                <a:schemeClr val="lt1"/>
              </a:buClr>
              <a:buSzPts val="5500"/>
              <a:buChar char="​"/>
              <a:defRPr>
                <a:solidFill>
                  <a:schemeClr val="lt1"/>
                </a:solidFill>
              </a:defRPr>
            </a:lvl8pPr>
            <a:lvl9pPr marL="4114800" lvl="8" indent="-660400" algn="l">
              <a:lnSpc>
                <a:spcPct val="87000"/>
              </a:lnSpc>
              <a:spcBef>
                <a:spcPts val="1425"/>
              </a:spcBef>
              <a:spcAft>
                <a:spcPts val="0"/>
              </a:spcAft>
              <a:buClr>
                <a:schemeClr val="lt1"/>
              </a:buClr>
              <a:buSzPts val="6800"/>
              <a:buChar char="​"/>
              <a:defRPr>
                <a:solidFill>
                  <a:schemeClr val="lt1"/>
                </a:solidFill>
              </a:defRPr>
            </a:lvl9pPr>
          </a:lstStyle>
          <a:p>
            <a:endParaRPr/>
          </a:p>
        </p:txBody>
      </p:sp>
      <p:sp>
        <p:nvSpPr>
          <p:cNvPr id="406" name="Google Shape;406;p27"/>
          <p:cNvSpPr txBox="1">
            <a:spLocks noGrp="1"/>
          </p:cNvSpPr>
          <p:nvPr>
            <p:ph type="title"/>
          </p:nvPr>
        </p:nvSpPr>
        <p:spPr>
          <a:xfrm>
            <a:off x="371475" y="414909"/>
            <a:ext cx="2680800" cy="456000"/>
          </a:xfrm>
          <a:prstGeom prst="rect">
            <a:avLst/>
          </a:prstGeom>
          <a:noFill/>
          <a:ln>
            <a:noFill/>
          </a:ln>
        </p:spPr>
        <p:txBody>
          <a:bodyPr spcFirstLastPara="1" wrap="square" lIns="0" tIns="0" rIns="0" bIns="0" anchor="t" anchorCtr="0">
            <a:noAutofit/>
          </a:bodyPr>
          <a:lstStyle>
            <a:lvl1pPr lvl="0" algn="l">
              <a:lnSpc>
                <a:spcPct val="87000"/>
              </a:lnSpc>
              <a:spcBef>
                <a:spcPts val="0"/>
              </a:spcBef>
              <a:spcAft>
                <a:spcPts val="0"/>
              </a:spcAft>
              <a:buClr>
                <a:schemeClr val="lt1"/>
              </a:buClr>
              <a:buSzPts val="4400"/>
              <a:buFont typeface="Inter"/>
              <a:buNone/>
              <a:defRPr sz="2625">
                <a:solidFill>
                  <a:srgbClr val="1D0A2F"/>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407"/>
        <p:cNvGrpSpPr/>
        <p:nvPr/>
      </p:nvGrpSpPr>
      <p:grpSpPr>
        <a:xfrm>
          <a:off x="0" y="0"/>
          <a:ext cx="0" cy="0"/>
          <a:chOff x="0" y="0"/>
          <a:chExt cx="0" cy="0"/>
        </a:xfrm>
      </p:grpSpPr>
      <p:sp>
        <p:nvSpPr>
          <p:cNvPr id="408" name="Google Shape;408;p28"/>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9" name="Google Shape;409;p28"/>
          <p:cNvSpPr txBox="1">
            <a:spLocks noGrp="1"/>
          </p:cNvSpPr>
          <p:nvPr>
            <p:ph type="subTitle" idx="1"/>
          </p:nvPr>
        </p:nvSpPr>
        <p:spPr>
          <a:xfrm>
            <a:off x="370642" y="816101"/>
            <a:ext cx="8391300" cy="205800"/>
          </a:xfrm>
          <a:prstGeom prst="rect">
            <a:avLst/>
          </a:prstGeom>
          <a:noFill/>
          <a:ln>
            <a:noFill/>
          </a:ln>
        </p:spPr>
        <p:txBody>
          <a:bodyPr spcFirstLastPara="1" wrap="square" lIns="0" tIns="0" rIns="0" bIns="0" anchor="t" anchorCtr="0">
            <a:spAutoFit/>
          </a:bodyPr>
          <a:lstStyle>
            <a:lvl1pPr lvl="0" algn="l">
              <a:lnSpc>
                <a:spcPct val="96000"/>
              </a:lnSpc>
              <a:spcBef>
                <a:spcPts val="700"/>
              </a:spcBef>
              <a:spcAft>
                <a:spcPts val="0"/>
              </a:spcAft>
              <a:buClr>
                <a:schemeClr val="accent1"/>
              </a:buClr>
              <a:buSzPts val="1400"/>
              <a:buFont typeface="Arial"/>
              <a:buNone/>
              <a:defRPr sz="14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10"/>
        <p:cNvGrpSpPr/>
        <p:nvPr/>
      </p:nvGrpSpPr>
      <p:grpSpPr>
        <a:xfrm>
          <a:off x="0" y="0"/>
          <a:ext cx="0" cy="0"/>
          <a:chOff x="0" y="0"/>
          <a:chExt cx="0" cy="0"/>
        </a:xfrm>
      </p:grpSpPr>
      <p:sp>
        <p:nvSpPr>
          <p:cNvPr id="411" name="Google Shape;411;p29"/>
          <p:cNvSpPr txBox="1">
            <a:spLocks noGrp="1"/>
          </p:cNvSpPr>
          <p:nvPr>
            <p:ph type="title"/>
          </p:nvPr>
        </p:nvSpPr>
        <p:spPr>
          <a:xfrm>
            <a:off x="428625" y="399852"/>
            <a:ext cx="8286600" cy="8859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accent3"/>
              </a:buClr>
              <a:buSzPts val="18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2" name="Google Shape;412;p29"/>
          <p:cNvSpPr txBox="1">
            <a:spLocks noGrp="1"/>
          </p:cNvSpPr>
          <p:nvPr>
            <p:ph type="body" idx="1"/>
          </p:nvPr>
        </p:nvSpPr>
        <p:spPr>
          <a:xfrm>
            <a:off x="428625" y="1285875"/>
            <a:ext cx="8286600" cy="3200700"/>
          </a:xfrm>
          <a:prstGeom prst="rect">
            <a:avLst/>
          </a:prstGeom>
          <a:noFill/>
          <a:ln>
            <a:noFill/>
          </a:ln>
        </p:spPr>
        <p:txBody>
          <a:bodyPr spcFirstLastPara="1" wrap="square" lIns="0" tIns="0" rIns="0" bIns="0" anchor="t" anchorCtr="0">
            <a:normAutofit/>
          </a:bodyPr>
          <a:lstStyle>
            <a:lvl1pPr marL="457200" lvl="0" indent="-342900" algn="l">
              <a:lnSpc>
                <a:spcPct val="107000"/>
              </a:lnSpc>
              <a:spcBef>
                <a:spcPts val="750"/>
              </a:spcBef>
              <a:spcAft>
                <a:spcPts val="0"/>
              </a:spcAft>
              <a:buClr>
                <a:schemeClr val="dk1"/>
              </a:buClr>
              <a:buSzPts val="1800"/>
              <a:buChar char="•"/>
              <a:defRPr/>
            </a:lvl1pPr>
            <a:lvl2pPr marL="914400" lvl="1" indent="-342900" algn="l">
              <a:lnSpc>
                <a:spcPct val="107000"/>
              </a:lnSpc>
              <a:spcBef>
                <a:spcPts val="750"/>
              </a:spcBef>
              <a:spcAft>
                <a:spcPts val="0"/>
              </a:spcAft>
              <a:buClr>
                <a:schemeClr val="dk1"/>
              </a:buClr>
              <a:buSzPts val="1800"/>
              <a:buChar char="•"/>
              <a:defRPr/>
            </a:lvl2pPr>
            <a:lvl3pPr marL="1371600" lvl="2" indent="-342900" algn="l">
              <a:lnSpc>
                <a:spcPct val="107000"/>
              </a:lnSpc>
              <a:spcBef>
                <a:spcPts val="750"/>
              </a:spcBef>
              <a:spcAft>
                <a:spcPts val="0"/>
              </a:spcAft>
              <a:buClr>
                <a:schemeClr val="dk1"/>
              </a:buClr>
              <a:buSzPts val="1800"/>
              <a:buChar char="•"/>
              <a:defRPr/>
            </a:lvl3pPr>
            <a:lvl4pPr marL="1828800" lvl="3" indent="-307975" algn="l">
              <a:lnSpc>
                <a:spcPct val="107000"/>
              </a:lnSpc>
              <a:spcBef>
                <a:spcPts val="375"/>
              </a:spcBef>
              <a:spcAft>
                <a:spcPts val="0"/>
              </a:spcAft>
              <a:buClr>
                <a:schemeClr val="dk1"/>
              </a:buClr>
              <a:buSzPts val="1250"/>
              <a:buFont typeface="Arial"/>
              <a:buChar char="–"/>
              <a:defRPr/>
            </a:lvl4pPr>
            <a:lvl5pPr marL="2286000" lvl="4" indent="-307975" algn="l">
              <a:lnSpc>
                <a:spcPct val="96000"/>
              </a:lnSpc>
              <a:spcBef>
                <a:spcPts val="375"/>
              </a:spcBef>
              <a:spcAft>
                <a:spcPts val="0"/>
              </a:spcAft>
              <a:buClr>
                <a:schemeClr val="dk1"/>
              </a:buClr>
              <a:buSzPts val="1250"/>
              <a:buFont typeface="Arial"/>
              <a:buChar char="–"/>
              <a:defRPr/>
            </a:lvl5pPr>
            <a:lvl6pPr marL="2743200" lvl="5" indent="-307975" algn="l">
              <a:lnSpc>
                <a:spcPct val="96000"/>
              </a:lnSpc>
              <a:spcBef>
                <a:spcPts val="375"/>
              </a:spcBef>
              <a:spcAft>
                <a:spcPts val="0"/>
              </a:spcAft>
              <a:buClr>
                <a:schemeClr val="dk1"/>
              </a:buClr>
              <a:buSzPts val="1250"/>
              <a:buFont typeface="Arial"/>
              <a:buChar char="–"/>
              <a:defRPr/>
            </a:lvl6pPr>
            <a:lvl7pPr marL="3200400" lvl="6" indent="-307975" algn="l">
              <a:lnSpc>
                <a:spcPct val="107000"/>
              </a:lnSpc>
              <a:spcBef>
                <a:spcPts val="375"/>
              </a:spcBef>
              <a:spcAft>
                <a:spcPts val="0"/>
              </a:spcAft>
              <a:buClr>
                <a:schemeClr val="dk1"/>
              </a:buClr>
              <a:buSzPts val="1250"/>
              <a:buFont typeface="Arial"/>
              <a:buChar char="–"/>
              <a:defRPr/>
            </a:lvl7pPr>
            <a:lvl8pPr marL="3657600" lvl="7" indent="-307975" algn="l">
              <a:lnSpc>
                <a:spcPct val="87000"/>
              </a:lnSpc>
              <a:spcBef>
                <a:spcPts val="375"/>
              </a:spcBef>
              <a:spcAft>
                <a:spcPts val="0"/>
              </a:spcAft>
              <a:buClr>
                <a:schemeClr val="dk1"/>
              </a:buClr>
              <a:buSzPts val="1250"/>
              <a:buFont typeface="Arial"/>
              <a:buChar char="–"/>
              <a:defRPr/>
            </a:lvl8pPr>
            <a:lvl9pPr marL="4114800" lvl="8" indent="-307975" algn="l">
              <a:lnSpc>
                <a:spcPct val="87000"/>
              </a:lnSpc>
              <a:spcBef>
                <a:spcPts val="375"/>
              </a:spcBef>
              <a:spcAft>
                <a:spcPts val="0"/>
              </a:spcAft>
              <a:buClr>
                <a:schemeClr val="dk1"/>
              </a:buClr>
              <a:buSzPts val="1250"/>
              <a:buFont typeface="Arial"/>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17"/>
        <p:cNvGrpSpPr/>
        <p:nvPr/>
      </p:nvGrpSpPr>
      <p:grpSpPr>
        <a:xfrm>
          <a:off x="0" y="0"/>
          <a:ext cx="0" cy="0"/>
          <a:chOff x="0" y="0"/>
          <a:chExt cx="0" cy="0"/>
        </a:xfrm>
      </p:grpSpPr>
      <p:sp>
        <p:nvSpPr>
          <p:cNvPr id="418" name="Google Shape;418;p31"/>
          <p:cNvSpPr txBox="1">
            <a:spLocks noGrp="1"/>
          </p:cNvSpPr>
          <p:nvPr>
            <p:ph type="body" idx="1"/>
          </p:nvPr>
        </p:nvSpPr>
        <p:spPr>
          <a:xfrm>
            <a:off x="242937" y="1268015"/>
            <a:ext cx="8656425" cy="329332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825"/>
              </a:spcBef>
              <a:spcAft>
                <a:spcPts val="0"/>
              </a:spcAft>
              <a:buSzPts val="2800"/>
              <a:buChar char="•"/>
              <a:defRPr/>
            </a:lvl1pPr>
            <a:lvl2pPr marL="914400" lvl="1" indent="-381000" algn="l">
              <a:lnSpc>
                <a:spcPct val="90000"/>
              </a:lnSpc>
              <a:spcBef>
                <a:spcPts val="375"/>
              </a:spcBef>
              <a:spcAft>
                <a:spcPts val="0"/>
              </a:spcAft>
              <a:buSzPts val="2400"/>
              <a:buChar char="•"/>
              <a:defRPr/>
            </a:lvl2pPr>
            <a:lvl3pPr marL="1371600" lvl="2" indent="-355600" algn="l">
              <a:lnSpc>
                <a:spcPct val="90000"/>
              </a:lnSpc>
              <a:spcBef>
                <a:spcPts val="375"/>
              </a:spcBef>
              <a:spcAft>
                <a:spcPts val="0"/>
              </a:spcAft>
              <a:buSzPts val="2000"/>
              <a:buChar char="•"/>
              <a:defRPr/>
            </a:lvl3pPr>
            <a:lvl4pPr marL="1828800" lvl="3" indent="-349250" algn="l">
              <a:lnSpc>
                <a:spcPct val="90000"/>
              </a:lnSpc>
              <a:spcBef>
                <a:spcPts val="375"/>
              </a:spcBef>
              <a:spcAft>
                <a:spcPts val="0"/>
              </a:spcAft>
              <a:buSzPts val="1900"/>
              <a:buChar char="•"/>
              <a:defRPr/>
            </a:lvl4pPr>
            <a:lvl5pPr marL="2286000" lvl="4" indent="-349250" algn="l">
              <a:lnSpc>
                <a:spcPct val="90000"/>
              </a:lnSpc>
              <a:spcBef>
                <a:spcPts val="375"/>
              </a:spcBef>
              <a:spcAft>
                <a:spcPts val="0"/>
              </a:spcAft>
              <a:buSzPts val="1900"/>
              <a:buChar char="​"/>
              <a:defRPr/>
            </a:lvl5pPr>
            <a:lvl6pPr marL="2743200" lvl="5" indent="-349250" algn="l">
              <a:lnSpc>
                <a:spcPct val="90000"/>
              </a:lnSpc>
              <a:spcBef>
                <a:spcPts val="375"/>
              </a:spcBef>
              <a:spcAft>
                <a:spcPts val="0"/>
              </a:spcAft>
              <a:buSzPts val="1900"/>
              <a:buChar char="​"/>
              <a:defRPr/>
            </a:lvl6pPr>
            <a:lvl7pPr marL="3200400" lvl="6" indent="-349250" algn="l">
              <a:lnSpc>
                <a:spcPct val="90000"/>
              </a:lnSpc>
              <a:spcBef>
                <a:spcPts val="375"/>
              </a:spcBef>
              <a:spcAft>
                <a:spcPts val="0"/>
              </a:spcAft>
              <a:buSzPts val="1900"/>
              <a:buChar char="​"/>
              <a:defRPr/>
            </a:lvl7pPr>
            <a:lvl8pPr marL="3657600" lvl="7" indent="-349250" algn="l">
              <a:lnSpc>
                <a:spcPct val="90000"/>
              </a:lnSpc>
              <a:spcBef>
                <a:spcPts val="375"/>
              </a:spcBef>
              <a:spcAft>
                <a:spcPts val="0"/>
              </a:spcAft>
              <a:buSzPts val="1900"/>
              <a:buChar char="​"/>
              <a:defRPr/>
            </a:lvl8pPr>
            <a:lvl9pPr marL="4114800" lvl="8" indent="-349250" algn="l">
              <a:lnSpc>
                <a:spcPct val="90000"/>
              </a:lnSpc>
              <a:spcBef>
                <a:spcPts val="375"/>
              </a:spcBef>
              <a:spcAft>
                <a:spcPts val="0"/>
              </a:spcAft>
              <a:buSzPts val="1900"/>
              <a:buChar char="​"/>
              <a:defRPr/>
            </a:lvl9pPr>
          </a:lstStyle>
          <a:p>
            <a:endParaRPr/>
          </a:p>
        </p:txBody>
      </p:sp>
      <p:sp>
        <p:nvSpPr>
          <p:cNvPr id="419" name="Google Shape;419;p31"/>
          <p:cNvSpPr txBox="1">
            <a:spLocks noGrp="1"/>
          </p:cNvSpPr>
          <p:nvPr>
            <p:ph type="title"/>
          </p:nvPr>
        </p:nvSpPr>
        <p:spPr>
          <a:xfrm>
            <a:off x="457200" y="341723"/>
            <a:ext cx="8229600" cy="37372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range Image Left">
  <p:cSld name="1_Orange Image Left">
    <p:bg>
      <p:bgPr>
        <a:solidFill>
          <a:srgbClr val="FFFFFF"/>
        </a:solidFill>
        <a:effectLst/>
      </p:bgPr>
    </p:bg>
    <p:spTree>
      <p:nvGrpSpPr>
        <p:cNvPr id="1" name="Shape 79"/>
        <p:cNvGrpSpPr/>
        <p:nvPr/>
      </p:nvGrpSpPr>
      <p:grpSpPr>
        <a:xfrm>
          <a:off x="0" y="0"/>
          <a:ext cx="0" cy="0"/>
          <a:chOff x="0" y="0"/>
          <a:chExt cx="0" cy="0"/>
        </a:xfrm>
      </p:grpSpPr>
      <p:sp>
        <p:nvSpPr>
          <p:cNvPr id="80" name="Google Shape;80;p38"/>
          <p:cNvSpPr>
            <a:spLocks noGrp="1"/>
          </p:cNvSpPr>
          <p:nvPr>
            <p:ph type="pic" idx="2"/>
          </p:nvPr>
        </p:nvSpPr>
        <p:spPr>
          <a:xfrm>
            <a:off x="0" y="0"/>
            <a:ext cx="5648660" cy="5143500"/>
          </a:xfrm>
          <a:prstGeom prst="rect">
            <a:avLst/>
          </a:prstGeom>
          <a:noFill/>
          <a:ln>
            <a:noFill/>
          </a:ln>
        </p:spPr>
      </p:sp>
      <p:sp>
        <p:nvSpPr>
          <p:cNvPr id="81" name="Google Shape;81;p38"/>
          <p:cNvSpPr/>
          <p:nvPr/>
        </p:nvSpPr>
        <p:spPr>
          <a:xfrm>
            <a:off x="5650221" y="0"/>
            <a:ext cx="3493780" cy="5143500"/>
          </a:xfrm>
          <a:prstGeom prst="rect">
            <a:avLst/>
          </a:prstGeom>
          <a:gradFill>
            <a:gsLst>
              <a:gs pos="0">
                <a:schemeClr val="accent5"/>
              </a:gs>
              <a:gs pos="72000">
                <a:schemeClr val="accent1"/>
              </a:gs>
              <a:gs pos="100000">
                <a:srgbClr val="DA4400"/>
              </a:gs>
            </a:gsLst>
            <a:lin ang="27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a:solidFill>
                <a:srgbClr val="FFFFFF"/>
              </a:solidFill>
              <a:latin typeface="Inter"/>
              <a:ea typeface="Inter"/>
              <a:cs typeface="Inter"/>
              <a:sym typeface="Inter"/>
            </a:endParaRPr>
          </a:p>
        </p:txBody>
      </p:sp>
      <p:sp>
        <p:nvSpPr>
          <p:cNvPr id="82" name="Google Shape;82;p38"/>
          <p:cNvSpPr txBox="1">
            <a:spLocks noGrp="1"/>
          </p:cNvSpPr>
          <p:nvPr>
            <p:ph type="body" idx="1"/>
          </p:nvPr>
        </p:nvSpPr>
        <p:spPr>
          <a:xfrm>
            <a:off x="6077545" y="3557587"/>
            <a:ext cx="2680667" cy="1243004"/>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Clr>
                <a:schemeClr val="lt1"/>
              </a:buClr>
              <a:buSzPts val="1800"/>
              <a:buNone/>
              <a:defRPr sz="135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98000"/>
              </a:lnSpc>
              <a:spcBef>
                <a:spcPts val="900"/>
              </a:spcBef>
              <a:spcAft>
                <a:spcPts val="0"/>
              </a:spcAft>
              <a:buClr>
                <a:schemeClr val="lt1"/>
              </a:buClr>
              <a:buSzPts val="1800"/>
              <a:buNone/>
              <a:defRPr>
                <a:solidFill>
                  <a:schemeClr val="lt1"/>
                </a:solidFill>
              </a:defRPr>
            </a:lvl3pPr>
            <a:lvl4pPr marL="1828800" lvl="3" indent="-228600" algn="l">
              <a:lnSpc>
                <a:spcPct val="94000"/>
              </a:lnSpc>
              <a:spcBef>
                <a:spcPts val="900"/>
              </a:spcBef>
              <a:spcAft>
                <a:spcPts val="0"/>
              </a:spcAft>
              <a:buClr>
                <a:schemeClr val="lt1"/>
              </a:buClr>
              <a:buSzPts val="1800"/>
              <a:buNone/>
              <a:defRPr sz="1350">
                <a:solidFill>
                  <a:schemeClr val="lt1"/>
                </a:solidFill>
              </a:defRPr>
            </a:lvl4pPr>
            <a:lvl5pPr marL="2286000" lvl="4" indent="-228600" algn="l">
              <a:lnSpc>
                <a:spcPct val="107000"/>
              </a:lnSpc>
              <a:spcBef>
                <a:spcPts val="900"/>
              </a:spcBef>
              <a:spcAft>
                <a:spcPts val="0"/>
              </a:spcAft>
              <a:buSzPts val="2800"/>
              <a:buFont typeface="Arial"/>
              <a:buNone/>
              <a:defRPr sz="2100">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900"/>
              </a:spcBef>
              <a:spcAft>
                <a:spcPts val="0"/>
              </a:spcAft>
              <a:buClr>
                <a:schemeClr val="lt1"/>
              </a:buClr>
              <a:buSzPts val="1600"/>
              <a:buChar char="​"/>
              <a:defRPr>
                <a:solidFill>
                  <a:schemeClr val="lt1"/>
                </a:solidFill>
              </a:defRPr>
            </a:lvl7pPr>
            <a:lvl8pPr marL="3657600" lvl="7" indent="-577850" algn="l">
              <a:lnSpc>
                <a:spcPct val="87000"/>
              </a:lnSpc>
              <a:spcBef>
                <a:spcPts val="1350"/>
              </a:spcBef>
              <a:spcAft>
                <a:spcPts val="0"/>
              </a:spcAft>
              <a:buClr>
                <a:schemeClr val="lt1"/>
              </a:buClr>
              <a:buSzPts val="5500"/>
              <a:buChar char="​"/>
              <a:defRPr>
                <a:solidFill>
                  <a:schemeClr val="lt1"/>
                </a:solidFill>
              </a:defRPr>
            </a:lvl8pPr>
            <a:lvl9pPr marL="4114800" lvl="8" indent="-660400" algn="l">
              <a:lnSpc>
                <a:spcPct val="87000"/>
              </a:lnSpc>
              <a:spcBef>
                <a:spcPts val="1350"/>
              </a:spcBef>
              <a:spcAft>
                <a:spcPts val="0"/>
              </a:spcAft>
              <a:buClr>
                <a:schemeClr val="lt1"/>
              </a:buClr>
              <a:buSzPts val="6800"/>
              <a:buChar char="​"/>
              <a:defRPr>
                <a:solidFill>
                  <a:schemeClr val="lt1"/>
                </a:solidFill>
              </a:defRPr>
            </a:lvl9pPr>
          </a:lstStyle>
          <a:p>
            <a:endParaRPr/>
          </a:p>
        </p:txBody>
      </p:sp>
      <p:sp>
        <p:nvSpPr>
          <p:cNvPr id="83" name="Google Shape;83;p38"/>
          <p:cNvSpPr txBox="1">
            <a:spLocks noGrp="1"/>
          </p:cNvSpPr>
          <p:nvPr>
            <p:ph type="title"/>
          </p:nvPr>
        </p:nvSpPr>
        <p:spPr>
          <a:xfrm>
            <a:off x="6081225" y="2097821"/>
            <a:ext cx="2680665" cy="1340704"/>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400"/>
              <a:buFont typeface="Inter"/>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8"/>
          <p:cNvSpPr/>
          <p:nvPr/>
        </p:nvSpPr>
        <p:spPr>
          <a:xfrm>
            <a:off x="5650219" y="0"/>
            <a:ext cx="35654" cy="5143500"/>
          </a:xfrm>
          <a:prstGeom prst="rect">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96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85" name="Google Shape;85;p38"/>
          <p:cNvSpPr/>
          <p:nvPr/>
        </p:nvSpPr>
        <p:spPr>
          <a:xfrm>
            <a:off x="8520915" y="4835033"/>
            <a:ext cx="241998" cy="217907"/>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Inter"/>
              <a:ea typeface="Inter"/>
              <a:cs typeface="Inter"/>
              <a:sym typeface="Inter"/>
            </a:endParaRPr>
          </a:p>
        </p:txBody>
      </p:sp>
      <p:sp>
        <p:nvSpPr>
          <p:cNvPr id="86" name="Google Shape;86;p38"/>
          <p:cNvSpPr txBox="1"/>
          <p:nvPr/>
        </p:nvSpPr>
        <p:spPr>
          <a:xfrm>
            <a:off x="6062057" y="4878838"/>
            <a:ext cx="2115102" cy="118686"/>
          </a:xfrm>
          <a:prstGeom prst="rect">
            <a:avLst/>
          </a:prstGeom>
          <a:noFill/>
          <a:ln>
            <a:noFill/>
          </a:ln>
        </p:spPr>
        <p:txBody>
          <a:bodyPr spcFirstLastPara="1" wrap="square" lIns="0" tIns="0" rIns="0" bIns="0" anchor="b" anchorCtr="0">
            <a:noAutofit/>
          </a:bodyPr>
          <a:lstStyle/>
          <a:p>
            <a:pPr marL="0" marR="0" lvl="0" indent="0" algn="r" rtl="0">
              <a:lnSpc>
                <a:spcPct val="96000"/>
              </a:lnSpc>
              <a:spcBef>
                <a:spcPts val="0"/>
              </a:spcBef>
              <a:spcAft>
                <a:spcPts val="0"/>
              </a:spcAft>
              <a:buClr>
                <a:srgbClr val="3253DC"/>
              </a:buClr>
              <a:buSzPts val="1600"/>
              <a:buFont typeface="Arial"/>
              <a:buNone/>
            </a:pPr>
            <a:r>
              <a:rPr lang="en-US" sz="1200" b="0" i="0" u="none" strike="noStrike" cap="none" baseline="-25000">
                <a:solidFill>
                  <a:srgbClr val="FEB898"/>
                </a:solidFill>
                <a:latin typeface="Space Mono"/>
                <a:ea typeface="Space Mono"/>
                <a:cs typeface="Space Mono"/>
                <a:sym typeface="Space Mono"/>
              </a:rPr>
              <a:t>©</a:t>
            </a:r>
            <a:r>
              <a:rPr lang="en-US" sz="300" b="0" i="0" u="none" strike="noStrike" cap="none" baseline="-25000">
                <a:solidFill>
                  <a:srgbClr val="FEB898"/>
                </a:solidFill>
                <a:latin typeface="Space Mono"/>
                <a:ea typeface="Space Mono"/>
                <a:cs typeface="Space Mono"/>
                <a:sym typeface="Space Mono"/>
              </a:rPr>
              <a:t> </a:t>
            </a:r>
            <a:r>
              <a:rPr lang="en-US" sz="600" b="0" i="0" u="none" strike="noStrike" cap="none">
                <a:solidFill>
                  <a:srgbClr val="FEB898"/>
                </a:solidFill>
                <a:latin typeface="Space Mono"/>
                <a:ea typeface="Space Mono"/>
                <a:cs typeface="Space Mono"/>
                <a:sym typeface="Space Mono"/>
              </a:rPr>
              <a:t>2020  Pure Storage</a:t>
            </a:r>
            <a:endParaRPr sz="1050" b="0" i="0" u="none" strike="noStrike" cap="none">
              <a:solidFill>
                <a:srgbClr val="000000"/>
              </a:solidFill>
              <a:latin typeface="Arial"/>
              <a:ea typeface="Arial"/>
              <a:cs typeface="Arial"/>
              <a:sym typeface="Arial"/>
            </a:endParaRPr>
          </a:p>
        </p:txBody>
      </p:sp>
      <p:sp>
        <p:nvSpPr>
          <p:cNvPr id="87" name="Google Shape;87;p38"/>
          <p:cNvSpPr txBox="1"/>
          <p:nvPr/>
        </p:nvSpPr>
        <p:spPr>
          <a:xfrm>
            <a:off x="8265071" y="4881920"/>
            <a:ext cx="140664" cy="109068"/>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FEB898"/>
                </a:solidFill>
                <a:latin typeface="Space Mono"/>
                <a:ea typeface="Space Mono"/>
                <a:cs typeface="Space Mono"/>
                <a:sym typeface="Space Mono"/>
              </a:rPr>
              <a:t>‹#›</a:t>
            </a:fld>
            <a:endParaRPr sz="6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Orange Title">
  <p:cSld name="Orange Title">
    <p:bg>
      <p:bgPr>
        <a:gradFill>
          <a:gsLst>
            <a:gs pos="0">
              <a:schemeClr val="accent5"/>
            </a:gs>
            <a:gs pos="72000">
              <a:schemeClr val="accent1"/>
            </a:gs>
            <a:gs pos="100000">
              <a:schemeClr val="accent1"/>
            </a:gs>
          </a:gsLst>
          <a:lin ang="2700006" scaled="0"/>
        </a:gradFill>
        <a:effectLst/>
      </p:bgPr>
    </p:bg>
    <p:spTree>
      <p:nvGrpSpPr>
        <p:cNvPr id="1" name="Shape 438"/>
        <p:cNvGrpSpPr/>
        <p:nvPr/>
      </p:nvGrpSpPr>
      <p:grpSpPr>
        <a:xfrm>
          <a:off x="0" y="0"/>
          <a:ext cx="0" cy="0"/>
          <a:chOff x="0" y="0"/>
          <a:chExt cx="0" cy="0"/>
        </a:xfrm>
      </p:grpSpPr>
      <p:sp>
        <p:nvSpPr>
          <p:cNvPr id="439" name="Google Shape;439;p71"/>
          <p:cNvSpPr txBox="1">
            <a:spLocks noGrp="1"/>
          </p:cNvSpPr>
          <p:nvPr>
            <p:ph type="body" idx="1"/>
          </p:nvPr>
        </p:nvSpPr>
        <p:spPr>
          <a:xfrm>
            <a:off x="371474" y="3146314"/>
            <a:ext cx="5291400" cy="721200"/>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0"/>
              </a:spcBef>
              <a:spcAft>
                <a:spcPts val="0"/>
              </a:spcAft>
              <a:buSzPts val="1600"/>
              <a:buFont typeface="Helvetica Neue"/>
              <a:buChar char="​"/>
              <a:defRPr sz="1600" b="1">
                <a:solidFill>
                  <a:schemeClr val="lt1"/>
                </a:solidFill>
              </a:defRPr>
            </a:lvl1pPr>
            <a:lvl2pPr marL="914400" lvl="1" indent="-228600" algn="l">
              <a:lnSpc>
                <a:spcPct val="96000"/>
              </a:lnSpc>
              <a:spcBef>
                <a:spcPts val="500"/>
              </a:spcBef>
              <a:spcAft>
                <a:spcPts val="0"/>
              </a:spcAft>
              <a:buSzPts val="1400"/>
              <a:buFont typeface="Helvetica Neue"/>
              <a:buNone/>
              <a:defRPr sz="1400">
                <a:solidFill>
                  <a:srgbClr val="FEB898"/>
                </a:solidFill>
              </a:defRPr>
            </a:lvl2pPr>
            <a:lvl3pPr marL="1371600" lvl="2" indent="-317500" algn="l">
              <a:lnSpc>
                <a:spcPct val="98000"/>
              </a:lnSpc>
              <a:spcBef>
                <a:spcPts val="0"/>
              </a:spcBef>
              <a:spcAft>
                <a:spcPts val="0"/>
              </a:spcAft>
              <a:buSzPts val="1400"/>
              <a:buFont typeface="Helvetica Neue"/>
              <a:buChar char="​"/>
              <a:defRPr sz="1400">
                <a:solidFill>
                  <a:schemeClr val="lt1"/>
                </a:solidFill>
              </a:defRPr>
            </a:lvl3pPr>
            <a:lvl4pPr marL="1828800" lvl="3" indent="-317500" algn="l">
              <a:lnSpc>
                <a:spcPct val="98000"/>
              </a:lnSpc>
              <a:spcBef>
                <a:spcPts val="0"/>
              </a:spcBef>
              <a:spcAft>
                <a:spcPts val="0"/>
              </a:spcAft>
              <a:buSzPts val="1400"/>
              <a:buFont typeface="Helvetica Neue"/>
              <a:buChar char="​"/>
              <a:defRPr sz="1400">
                <a:solidFill>
                  <a:schemeClr val="lt1"/>
                </a:solidFill>
              </a:defRPr>
            </a:lvl4pPr>
            <a:lvl5pPr marL="2286000" lvl="4" indent="-317500" algn="l">
              <a:lnSpc>
                <a:spcPct val="98000"/>
              </a:lnSpc>
              <a:spcBef>
                <a:spcPts val="0"/>
              </a:spcBef>
              <a:spcAft>
                <a:spcPts val="0"/>
              </a:spcAft>
              <a:buSzPts val="1400"/>
              <a:buChar char="​"/>
              <a:defRPr sz="1400">
                <a:solidFill>
                  <a:schemeClr val="lt1"/>
                </a:solidFill>
              </a:defRPr>
            </a:lvl5pPr>
            <a:lvl6pPr marL="2743200" lvl="5" indent="-317500" algn="l">
              <a:lnSpc>
                <a:spcPct val="98000"/>
              </a:lnSpc>
              <a:spcBef>
                <a:spcPts val="0"/>
              </a:spcBef>
              <a:spcAft>
                <a:spcPts val="0"/>
              </a:spcAft>
              <a:buClr>
                <a:schemeClr val="lt1"/>
              </a:buClr>
              <a:buSzPts val="1400"/>
              <a:buChar char="​"/>
              <a:defRPr sz="1400">
                <a:solidFill>
                  <a:schemeClr val="lt1"/>
                </a:solidFill>
              </a:defRPr>
            </a:lvl6pPr>
            <a:lvl7pPr marL="3200400" lvl="6" indent="-317500" algn="l">
              <a:lnSpc>
                <a:spcPct val="98000"/>
              </a:lnSpc>
              <a:spcBef>
                <a:spcPts val="0"/>
              </a:spcBef>
              <a:spcAft>
                <a:spcPts val="0"/>
              </a:spcAft>
              <a:buClr>
                <a:schemeClr val="lt1"/>
              </a:buClr>
              <a:buSzPts val="1400"/>
              <a:buChar char="​"/>
              <a:defRPr sz="1400">
                <a:solidFill>
                  <a:schemeClr val="lt1"/>
                </a:solidFill>
              </a:defRPr>
            </a:lvl7pPr>
            <a:lvl8pPr marL="3657600" lvl="7" indent="-317500" algn="l">
              <a:lnSpc>
                <a:spcPct val="98000"/>
              </a:lnSpc>
              <a:spcBef>
                <a:spcPts val="0"/>
              </a:spcBef>
              <a:spcAft>
                <a:spcPts val="0"/>
              </a:spcAft>
              <a:buClr>
                <a:schemeClr val="lt1"/>
              </a:buClr>
              <a:buSzPts val="1400"/>
              <a:buChar char="​"/>
              <a:defRPr sz="1400">
                <a:solidFill>
                  <a:schemeClr val="lt1"/>
                </a:solidFill>
              </a:defRPr>
            </a:lvl8pPr>
            <a:lvl9pPr marL="4114800" lvl="8" indent="-317500" algn="l">
              <a:lnSpc>
                <a:spcPct val="98000"/>
              </a:lnSpc>
              <a:spcBef>
                <a:spcPts val="0"/>
              </a:spcBef>
              <a:spcAft>
                <a:spcPts val="0"/>
              </a:spcAft>
              <a:buClr>
                <a:schemeClr val="lt1"/>
              </a:buClr>
              <a:buSzPts val="1400"/>
              <a:buChar char="​"/>
              <a:defRPr sz="1400">
                <a:solidFill>
                  <a:schemeClr val="lt1"/>
                </a:solidFill>
              </a:defRPr>
            </a:lvl9pPr>
          </a:lstStyle>
          <a:p>
            <a:endParaRPr/>
          </a:p>
        </p:txBody>
      </p:sp>
      <p:sp>
        <p:nvSpPr>
          <p:cNvPr id="440" name="Google Shape;440;p71"/>
          <p:cNvSpPr txBox="1">
            <a:spLocks noGrp="1"/>
          </p:cNvSpPr>
          <p:nvPr>
            <p:ph type="body" idx="2"/>
          </p:nvPr>
        </p:nvSpPr>
        <p:spPr>
          <a:xfrm>
            <a:off x="2514206" y="4670658"/>
            <a:ext cx="1428000" cy="1701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200"/>
              <a:buNone/>
              <a:defRPr sz="1200">
                <a:solidFill>
                  <a:schemeClr val="lt1"/>
                </a:solidFill>
              </a:defRPr>
            </a:lvl2pPr>
            <a:lvl3pPr marL="1371600" lvl="2" indent="-228600" algn="r">
              <a:lnSpc>
                <a:spcPct val="90000"/>
              </a:lnSpc>
              <a:spcBef>
                <a:spcPts val="0"/>
              </a:spcBef>
              <a:spcAft>
                <a:spcPts val="0"/>
              </a:spcAft>
              <a:buSzPts val="1200"/>
              <a:buNone/>
              <a:defRPr sz="1200">
                <a:solidFill>
                  <a:schemeClr val="lt1"/>
                </a:solidFill>
              </a:defRPr>
            </a:lvl3pPr>
            <a:lvl4pPr marL="1828800" lvl="3" indent="-228600" algn="r">
              <a:lnSpc>
                <a:spcPct val="90000"/>
              </a:lnSpc>
              <a:spcBef>
                <a:spcPts val="0"/>
              </a:spcBef>
              <a:spcAft>
                <a:spcPts val="0"/>
              </a:spcAft>
              <a:buSzPts val="1200"/>
              <a:buNone/>
              <a:defRPr sz="1200">
                <a:solidFill>
                  <a:schemeClr val="lt1"/>
                </a:solidFill>
              </a:defRPr>
            </a:lvl4pPr>
            <a:lvl5pPr marL="2286000" lvl="4" indent="-228600" algn="r">
              <a:lnSpc>
                <a:spcPct val="90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441" name="Google Shape;441;p71"/>
          <p:cNvSpPr txBox="1">
            <a:spLocks noGrp="1"/>
          </p:cNvSpPr>
          <p:nvPr>
            <p:ph type="body" idx="3"/>
          </p:nvPr>
        </p:nvSpPr>
        <p:spPr>
          <a:xfrm>
            <a:off x="368264" y="4670658"/>
            <a:ext cx="1411500" cy="171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200"/>
              <a:buNone/>
              <a:defRPr sz="1200">
                <a:solidFill>
                  <a:schemeClr val="lt1"/>
                </a:solidFill>
              </a:defRPr>
            </a:lvl2pPr>
            <a:lvl3pPr marL="1371600" lvl="2" indent="-228600" algn="l">
              <a:lnSpc>
                <a:spcPct val="98000"/>
              </a:lnSpc>
              <a:spcBef>
                <a:spcPts val="0"/>
              </a:spcBef>
              <a:spcAft>
                <a:spcPts val="0"/>
              </a:spcAft>
              <a:buSzPts val="1200"/>
              <a:buNone/>
              <a:defRPr sz="1200">
                <a:solidFill>
                  <a:schemeClr val="lt1"/>
                </a:solidFill>
              </a:defRPr>
            </a:lvl3pPr>
            <a:lvl4pPr marL="1828800" lvl="3" indent="-228600" algn="l">
              <a:lnSpc>
                <a:spcPct val="98000"/>
              </a:lnSpc>
              <a:spcBef>
                <a:spcPts val="0"/>
              </a:spcBef>
              <a:spcAft>
                <a:spcPts val="0"/>
              </a:spcAft>
              <a:buSzPts val="1200"/>
              <a:buNone/>
              <a:defRPr sz="1200">
                <a:solidFill>
                  <a:schemeClr val="lt1"/>
                </a:solidFill>
              </a:defRPr>
            </a:lvl4pPr>
            <a:lvl5pPr marL="2286000" lvl="4" indent="-228600" algn="l">
              <a:lnSpc>
                <a:spcPct val="98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442" name="Google Shape;442;p71"/>
          <p:cNvSpPr txBox="1">
            <a:spLocks noGrp="1"/>
          </p:cNvSpPr>
          <p:nvPr>
            <p:ph type="title"/>
          </p:nvPr>
        </p:nvSpPr>
        <p:spPr>
          <a:xfrm>
            <a:off x="323728" y="1692668"/>
            <a:ext cx="6000000" cy="13656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5100"/>
              <a:buFont typeface="Inter"/>
              <a:buNone/>
              <a:defRPr sz="51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443" name="Google Shape;443;p71"/>
          <p:cNvGrpSpPr/>
          <p:nvPr/>
        </p:nvGrpSpPr>
        <p:grpSpPr>
          <a:xfrm>
            <a:off x="371471" y="339415"/>
            <a:ext cx="1697015" cy="297861"/>
            <a:chOff x="495295" y="452553"/>
            <a:chExt cx="2262687" cy="397148"/>
          </a:xfrm>
        </p:grpSpPr>
        <p:sp>
          <p:nvSpPr>
            <p:cNvPr id="444" name="Google Shape;444;p71"/>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445" name="Google Shape;445;p71"/>
            <p:cNvGrpSpPr/>
            <p:nvPr/>
          </p:nvGrpSpPr>
          <p:grpSpPr>
            <a:xfrm>
              <a:off x="1036348" y="561444"/>
              <a:ext cx="1721634" cy="184197"/>
              <a:chOff x="1036348" y="561444"/>
              <a:chExt cx="1721634" cy="184197"/>
            </a:xfrm>
          </p:grpSpPr>
          <p:grpSp>
            <p:nvGrpSpPr>
              <p:cNvPr id="446" name="Google Shape;446;p71"/>
              <p:cNvGrpSpPr/>
              <p:nvPr/>
            </p:nvGrpSpPr>
            <p:grpSpPr>
              <a:xfrm>
                <a:off x="1036348" y="563495"/>
                <a:ext cx="1662301" cy="182146"/>
                <a:chOff x="1036348" y="563495"/>
                <a:chExt cx="1662301" cy="182146"/>
              </a:xfrm>
            </p:grpSpPr>
            <p:sp>
              <p:nvSpPr>
                <p:cNvPr id="447" name="Google Shape;447;p71"/>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48" name="Google Shape;448;p71"/>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49" name="Google Shape;449;p71"/>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50" name="Google Shape;450;p71"/>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51" name="Google Shape;451;p71"/>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52" name="Google Shape;452;p71"/>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53" name="Google Shape;453;p71"/>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54" name="Google Shape;454;p71"/>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55" name="Google Shape;455;p71"/>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56" name="Google Shape;456;p71"/>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57" name="Google Shape;457;p71"/>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458" name="Google Shape;458;p71"/>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our Column ">
  <p:cSld name="Four Column ">
    <p:spTree>
      <p:nvGrpSpPr>
        <p:cNvPr id="1" name="Shape 459"/>
        <p:cNvGrpSpPr/>
        <p:nvPr/>
      </p:nvGrpSpPr>
      <p:grpSpPr>
        <a:xfrm>
          <a:off x="0" y="0"/>
          <a:ext cx="0" cy="0"/>
          <a:chOff x="0" y="0"/>
          <a:chExt cx="0" cy="0"/>
        </a:xfrm>
      </p:grpSpPr>
      <p:sp>
        <p:nvSpPr>
          <p:cNvPr id="460" name="Google Shape;460;p72"/>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1" name="Google Shape;461;p72"/>
          <p:cNvSpPr txBox="1">
            <a:spLocks noGrp="1"/>
          </p:cNvSpPr>
          <p:nvPr>
            <p:ph type="body" idx="1"/>
          </p:nvPr>
        </p:nvSpPr>
        <p:spPr>
          <a:xfrm>
            <a:off x="371475" y="1289304"/>
            <a:ext cx="1961400" cy="35112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462" name="Google Shape;462;p72"/>
          <p:cNvSpPr txBox="1">
            <a:spLocks noGrp="1"/>
          </p:cNvSpPr>
          <p:nvPr>
            <p:ph type="body" idx="2"/>
          </p:nvPr>
        </p:nvSpPr>
        <p:spPr>
          <a:xfrm>
            <a:off x="2516262" y="1289304"/>
            <a:ext cx="1961400" cy="35112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463" name="Google Shape;463;p72"/>
          <p:cNvSpPr txBox="1">
            <a:spLocks noGrp="1"/>
          </p:cNvSpPr>
          <p:nvPr>
            <p:ph type="body" idx="3"/>
          </p:nvPr>
        </p:nvSpPr>
        <p:spPr>
          <a:xfrm>
            <a:off x="4666460" y="1289304"/>
            <a:ext cx="1961400" cy="35112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464" name="Google Shape;464;p72"/>
          <p:cNvSpPr txBox="1">
            <a:spLocks noGrp="1"/>
          </p:cNvSpPr>
          <p:nvPr>
            <p:ph type="subTitle" idx="4"/>
          </p:nvPr>
        </p:nvSpPr>
        <p:spPr>
          <a:xfrm>
            <a:off x="370642" y="816102"/>
            <a:ext cx="8391300" cy="199200"/>
          </a:xfrm>
          <a:prstGeom prst="rect">
            <a:avLst/>
          </a:prstGeom>
          <a:noFill/>
          <a:ln>
            <a:noFill/>
          </a:ln>
        </p:spPr>
        <p:txBody>
          <a:bodyPr spcFirstLastPara="1" wrap="square" lIns="0" tIns="0" rIns="0" bIns="0" anchor="t" anchorCtr="0">
            <a:noAutofit/>
          </a:bodyPr>
          <a:lstStyle>
            <a:lvl1pPr lvl="0" algn="l">
              <a:lnSpc>
                <a:spcPct val="96000"/>
              </a:lnSpc>
              <a:spcBef>
                <a:spcPts val="700"/>
              </a:spcBef>
              <a:spcAft>
                <a:spcPts val="0"/>
              </a:spcAft>
              <a:buSzPts val="1400"/>
              <a:buNone/>
              <a:defRPr sz="1400">
                <a:solidFill>
                  <a:schemeClr val="dk1"/>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465" name="Google Shape;465;p72"/>
          <p:cNvSpPr txBox="1">
            <a:spLocks noGrp="1"/>
          </p:cNvSpPr>
          <p:nvPr>
            <p:ph type="body" idx="5"/>
          </p:nvPr>
        </p:nvSpPr>
        <p:spPr>
          <a:xfrm>
            <a:off x="6800534" y="1289304"/>
            <a:ext cx="1961400" cy="35112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466" name="Google Shape;466;p72"/>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Long Title Slide">
  <p:cSld name="Long Title Slide">
    <p:bg>
      <p:bgPr>
        <a:solidFill>
          <a:schemeClr val="accent1"/>
        </a:solidFill>
        <a:effectLst/>
      </p:bgPr>
    </p:bg>
    <p:spTree>
      <p:nvGrpSpPr>
        <p:cNvPr id="1" name="Shape 467"/>
        <p:cNvGrpSpPr/>
        <p:nvPr/>
      </p:nvGrpSpPr>
      <p:grpSpPr>
        <a:xfrm>
          <a:off x="0" y="0"/>
          <a:ext cx="0" cy="0"/>
          <a:chOff x="0" y="0"/>
          <a:chExt cx="0" cy="0"/>
        </a:xfrm>
      </p:grpSpPr>
      <p:sp>
        <p:nvSpPr>
          <p:cNvPr id="468" name="Google Shape;468;p73"/>
          <p:cNvSpPr txBox="1">
            <a:spLocks noGrp="1"/>
          </p:cNvSpPr>
          <p:nvPr>
            <p:ph type="sldNum" idx="12"/>
          </p:nvPr>
        </p:nvSpPr>
        <p:spPr>
          <a:xfrm>
            <a:off x="6943725" y="4900739"/>
            <a:ext cx="2057400" cy="951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675"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675"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675"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675"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675"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675"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675"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675"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675"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9" name="Google Shape;469;p73"/>
          <p:cNvSpPr txBox="1">
            <a:spLocks noGrp="1"/>
          </p:cNvSpPr>
          <p:nvPr>
            <p:ph type="body" idx="1"/>
          </p:nvPr>
        </p:nvSpPr>
        <p:spPr>
          <a:xfrm>
            <a:off x="142875" y="4906190"/>
            <a:ext cx="2057400" cy="95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Clr>
                <a:schemeClr val="lt1"/>
              </a:buClr>
              <a:buSzPts val="900"/>
              <a:buNone/>
              <a:defRPr sz="675">
                <a:solidFill>
                  <a:schemeClr val="lt1"/>
                </a:solidFill>
              </a:defRPr>
            </a:lvl1pPr>
            <a:lvl2pPr marL="914400" lvl="1" indent="-228600" algn="l">
              <a:lnSpc>
                <a:spcPct val="90000"/>
              </a:lnSpc>
              <a:spcBef>
                <a:spcPts val="375"/>
              </a:spcBef>
              <a:spcAft>
                <a:spcPts val="0"/>
              </a:spcAft>
              <a:buClr>
                <a:schemeClr val="dk2"/>
              </a:buClr>
              <a:buSzPts val="2400"/>
              <a:buFont typeface="Arial"/>
              <a:buNone/>
              <a:defRPr/>
            </a:lvl2pPr>
            <a:lvl3pPr marL="1371600" lvl="2" indent="-342900" algn="l">
              <a:lnSpc>
                <a:spcPct val="90000"/>
              </a:lnSpc>
              <a:spcBef>
                <a:spcPts val="375"/>
              </a:spcBef>
              <a:spcAft>
                <a:spcPts val="0"/>
              </a:spcAft>
              <a:buClr>
                <a:schemeClr val="dk2"/>
              </a:buClr>
              <a:buSzPts val="1800"/>
              <a:buChar char="•"/>
              <a:defRPr/>
            </a:lvl3pPr>
            <a:lvl4pPr marL="1828800" lvl="3" indent="-342900" algn="l">
              <a:lnSpc>
                <a:spcPct val="90000"/>
              </a:lnSpc>
              <a:spcBef>
                <a:spcPts val="375"/>
              </a:spcBef>
              <a:spcAft>
                <a:spcPts val="0"/>
              </a:spcAft>
              <a:buClr>
                <a:schemeClr val="dk2"/>
              </a:buClr>
              <a:buSzPts val="1800"/>
              <a:buChar char="•"/>
              <a:defRPr/>
            </a:lvl4pPr>
            <a:lvl5pPr marL="2286000" lvl="4" indent="-342900" algn="l">
              <a:lnSpc>
                <a:spcPct val="90000"/>
              </a:lnSpc>
              <a:spcBef>
                <a:spcPts val="375"/>
              </a:spcBef>
              <a:spcAft>
                <a:spcPts val="0"/>
              </a:spcAft>
              <a:buClr>
                <a:schemeClr val="dk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0" name="Google Shape;470;p73"/>
          <p:cNvSpPr txBox="1">
            <a:spLocks noGrp="1"/>
          </p:cNvSpPr>
          <p:nvPr>
            <p:ph type="body" idx="2"/>
          </p:nvPr>
        </p:nvSpPr>
        <p:spPr>
          <a:xfrm>
            <a:off x="142875" y="2877979"/>
            <a:ext cx="8858400" cy="1524000"/>
          </a:xfrm>
          <a:prstGeom prst="rect">
            <a:avLst/>
          </a:prstGeom>
          <a:noFill/>
          <a:ln>
            <a:noFill/>
          </a:ln>
        </p:spPr>
        <p:txBody>
          <a:bodyPr spcFirstLastPara="1" wrap="square" lIns="91425" tIns="45700" rIns="91425" bIns="45700" anchor="t" anchorCtr="0">
            <a:noAutofit/>
          </a:bodyPr>
          <a:lstStyle>
            <a:lvl1pPr marL="457200" lvl="0" indent="-228600" algn="l">
              <a:lnSpc>
                <a:spcPct val="110810"/>
              </a:lnSpc>
              <a:spcBef>
                <a:spcPts val="750"/>
              </a:spcBef>
              <a:spcAft>
                <a:spcPts val="0"/>
              </a:spcAft>
              <a:buClr>
                <a:schemeClr val="lt1"/>
              </a:buClr>
              <a:buSzPts val="7400"/>
              <a:buNone/>
              <a:defRPr sz="5550">
                <a:solidFill>
                  <a:schemeClr val="lt1"/>
                </a:solidFill>
              </a:defRPr>
            </a:lvl1pPr>
            <a:lvl2pPr marL="914400" lvl="1" indent="-342900" algn="l">
              <a:lnSpc>
                <a:spcPct val="90000"/>
              </a:lnSpc>
              <a:spcBef>
                <a:spcPts val="375"/>
              </a:spcBef>
              <a:spcAft>
                <a:spcPts val="0"/>
              </a:spcAft>
              <a:buClr>
                <a:schemeClr val="dk2"/>
              </a:buClr>
              <a:buSzPts val="1800"/>
              <a:buChar char="•"/>
              <a:defRPr/>
            </a:lvl2pPr>
            <a:lvl3pPr marL="1371600" lvl="2" indent="-342900" algn="l">
              <a:lnSpc>
                <a:spcPct val="90000"/>
              </a:lnSpc>
              <a:spcBef>
                <a:spcPts val="375"/>
              </a:spcBef>
              <a:spcAft>
                <a:spcPts val="0"/>
              </a:spcAft>
              <a:buClr>
                <a:schemeClr val="dk2"/>
              </a:buClr>
              <a:buSzPts val="1800"/>
              <a:buChar char="•"/>
              <a:defRPr/>
            </a:lvl3pPr>
            <a:lvl4pPr marL="1828800" lvl="3" indent="-342900" algn="l">
              <a:lnSpc>
                <a:spcPct val="90000"/>
              </a:lnSpc>
              <a:spcBef>
                <a:spcPts val="375"/>
              </a:spcBef>
              <a:spcAft>
                <a:spcPts val="0"/>
              </a:spcAft>
              <a:buClr>
                <a:schemeClr val="dk2"/>
              </a:buClr>
              <a:buSzPts val="1800"/>
              <a:buChar char="•"/>
              <a:defRPr/>
            </a:lvl4pPr>
            <a:lvl5pPr marL="2286000" lvl="4" indent="-342900" algn="l">
              <a:lnSpc>
                <a:spcPct val="90000"/>
              </a:lnSpc>
              <a:spcBef>
                <a:spcPts val="375"/>
              </a:spcBef>
              <a:spcAft>
                <a:spcPts val="0"/>
              </a:spcAft>
              <a:buClr>
                <a:schemeClr val="dk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guide id="2" pos="120">
          <p15:clr>
            <a:srgbClr val="FBAE40"/>
          </p15:clr>
        </p15:guide>
        <p15:guide id="3" orient="horz" pos="3984">
          <p15:clr>
            <a:srgbClr val="FBAE40"/>
          </p15:clr>
        </p15:guide>
        <p15:guide id="4" orient="horz" pos="367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White Blank">
  <p:cSld name="1_White Blank">
    <p:spTree>
      <p:nvGrpSpPr>
        <p:cNvPr id="1" name="Shape 471"/>
        <p:cNvGrpSpPr/>
        <p:nvPr/>
      </p:nvGrpSpPr>
      <p:grpSpPr>
        <a:xfrm>
          <a:off x="0" y="0"/>
          <a:ext cx="0" cy="0"/>
          <a:chOff x="0" y="0"/>
          <a:chExt cx="0" cy="0"/>
        </a:xfrm>
      </p:grpSpPr>
      <p:sp>
        <p:nvSpPr>
          <p:cNvPr id="472" name="Google Shape;472;p74"/>
          <p:cNvSpPr/>
          <p:nvPr/>
        </p:nvSpPr>
        <p:spPr>
          <a:xfrm>
            <a:off x="0" y="0"/>
            <a:ext cx="9144000" cy="5143500"/>
          </a:xfrm>
          <a:prstGeom prst="rect">
            <a:avLst/>
          </a:prstGeom>
          <a:gradFill>
            <a:gsLst>
              <a:gs pos="0">
                <a:schemeClr val="accent5"/>
              </a:gs>
              <a:gs pos="72000">
                <a:schemeClr val="accent1"/>
              </a:gs>
              <a:gs pos="100000">
                <a:srgbClr val="DA4400"/>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1" i="0" u="none" strike="noStrike" cap="none">
              <a:solidFill>
                <a:srgbClr val="FFFFFF"/>
              </a:solidFill>
              <a:latin typeface="Arial"/>
              <a:ea typeface="Arial"/>
              <a:cs typeface="Arial"/>
              <a:sym typeface="Arial"/>
            </a:endParaRPr>
          </a:p>
        </p:txBody>
      </p:sp>
      <p:sp>
        <p:nvSpPr>
          <p:cNvPr id="473" name="Google Shape;473;p74"/>
          <p:cNvSpPr/>
          <p:nvPr/>
        </p:nvSpPr>
        <p:spPr>
          <a:xfrm>
            <a:off x="8520915" y="4835034"/>
            <a:ext cx="241478" cy="217439"/>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474" name="Google Shape;474;p74"/>
          <p:cNvSpPr txBox="1"/>
          <p:nvPr/>
        </p:nvSpPr>
        <p:spPr>
          <a:xfrm>
            <a:off x="8194138" y="4827354"/>
            <a:ext cx="211500" cy="1386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FEB898"/>
                </a:solidFill>
                <a:latin typeface="Space Mono"/>
                <a:ea typeface="Space Mono"/>
                <a:cs typeface="Space Mono"/>
                <a:sym typeface="Space Mono"/>
              </a:rPr>
              <a:t>‹#›</a:t>
            </a:fld>
            <a:endParaRPr sz="900" b="0" i="0" u="none" strike="noStrike" cap="none">
              <a:solidFill>
                <a:srgbClr val="FEB898"/>
              </a:solidFill>
              <a:latin typeface="Space Mono"/>
              <a:ea typeface="Space Mono"/>
              <a:cs typeface="Space Mono"/>
              <a:sym typeface="Space Mono"/>
            </a:endParaRPr>
          </a:p>
        </p:txBody>
      </p:sp>
      <p:sp>
        <p:nvSpPr>
          <p:cNvPr id="475" name="Google Shape;475;p74"/>
          <p:cNvSpPr txBox="1">
            <a:spLocks noGrp="1"/>
          </p:cNvSpPr>
          <p:nvPr>
            <p:ph type="title"/>
          </p:nvPr>
        </p:nvSpPr>
        <p:spPr>
          <a:xfrm>
            <a:off x="371475" y="412062"/>
            <a:ext cx="8390400" cy="3414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SzPts val="26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6" name="Google Shape;476;p74"/>
          <p:cNvSpPr txBox="1"/>
          <p:nvPr/>
        </p:nvSpPr>
        <p:spPr>
          <a:xfrm>
            <a:off x="371474" y="4908525"/>
            <a:ext cx="2830200" cy="888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FEB898"/>
                </a:solidFill>
                <a:latin typeface="Space Mono"/>
                <a:ea typeface="Space Mono"/>
                <a:cs typeface="Space Mono"/>
                <a:sym typeface="Space Mono"/>
              </a:rPr>
              <a:t>© 2022  Pure Storage, Inc.</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47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 Title and Text">
  <p:cSld name="D. Title and Text">
    <p:spTree>
      <p:nvGrpSpPr>
        <p:cNvPr id="1" name="Shape 478"/>
        <p:cNvGrpSpPr/>
        <p:nvPr/>
      </p:nvGrpSpPr>
      <p:grpSpPr>
        <a:xfrm>
          <a:off x="0" y="0"/>
          <a:ext cx="0" cy="0"/>
          <a:chOff x="0" y="0"/>
          <a:chExt cx="0" cy="0"/>
        </a:xfrm>
      </p:grpSpPr>
      <p:sp>
        <p:nvSpPr>
          <p:cNvPr id="479" name="Google Shape;479;p76"/>
          <p:cNvSpPr txBox="1">
            <a:spLocks noGrp="1"/>
          </p:cNvSpPr>
          <p:nvPr>
            <p:ph type="body" idx="1"/>
          </p:nvPr>
        </p:nvSpPr>
        <p:spPr>
          <a:xfrm>
            <a:off x="472050" y="1564221"/>
            <a:ext cx="8200500" cy="30549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0"/>
              </a:spcBef>
              <a:spcAft>
                <a:spcPts val="0"/>
              </a:spcAft>
              <a:buClr>
                <a:schemeClr val="dk1"/>
              </a:buClr>
              <a:buSzPts val="1200"/>
              <a:buChar char="​"/>
              <a:defRPr/>
            </a:lvl1pPr>
            <a:lvl2pPr marL="914400" lvl="1" indent="-304800" algn="l">
              <a:lnSpc>
                <a:spcPct val="100000"/>
              </a:lnSpc>
              <a:spcBef>
                <a:spcPts val="0"/>
              </a:spcBef>
              <a:spcAft>
                <a:spcPts val="0"/>
              </a:spcAft>
              <a:buSzPts val="1200"/>
              <a:buChar char="•"/>
              <a:defRPr/>
            </a:lvl2pPr>
            <a:lvl3pPr marL="1371600" lvl="2" indent="-304800" algn="l">
              <a:lnSpc>
                <a:spcPct val="100000"/>
              </a:lnSpc>
              <a:spcBef>
                <a:spcPts val="0"/>
              </a:spcBef>
              <a:spcAft>
                <a:spcPts val="0"/>
              </a:spcAft>
              <a:buSzPts val="12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Clr>
                <a:schemeClr val="dk1"/>
              </a:buClr>
              <a:buSzPts val="1600"/>
              <a:buChar char="​"/>
              <a:defRPr/>
            </a:lvl5pPr>
            <a:lvl6pPr marL="2743200" lvl="5" indent="-342900" algn="l">
              <a:lnSpc>
                <a:spcPct val="90000"/>
              </a:lnSpc>
              <a:spcBef>
                <a:spcPts val="0"/>
              </a:spcBef>
              <a:spcAft>
                <a:spcPts val="0"/>
              </a:spcAft>
              <a:buSzPts val="1800"/>
              <a:buChar char="•"/>
              <a:defRPr/>
            </a:lvl6pPr>
            <a:lvl7pPr marL="3200400" lvl="6" indent="-342900" algn="l">
              <a:lnSpc>
                <a:spcPct val="90000"/>
              </a:lnSpc>
              <a:spcBef>
                <a:spcPts val="675"/>
              </a:spcBef>
              <a:spcAft>
                <a:spcPts val="0"/>
              </a:spcAft>
              <a:buClr>
                <a:schemeClr val="dk1"/>
              </a:buClr>
              <a:buSzPts val="1800"/>
              <a:buChar char="​"/>
              <a:defRPr/>
            </a:lvl7pPr>
            <a:lvl8pPr marL="3657600" lvl="7" indent="-342900" algn="l">
              <a:lnSpc>
                <a:spcPct val="90000"/>
              </a:lnSpc>
              <a:spcBef>
                <a:spcPts val="675"/>
              </a:spcBef>
              <a:spcAft>
                <a:spcPts val="0"/>
              </a:spcAft>
              <a:buClr>
                <a:schemeClr val="dk2"/>
              </a:buClr>
              <a:buSzPts val="1800"/>
              <a:buChar char="​"/>
              <a:defRPr/>
            </a:lvl8pPr>
            <a:lvl9pPr marL="4114800" lvl="8" indent="-342900" algn="l">
              <a:lnSpc>
                <a:spcPct val="100000"/>
              </a:lnSpc>
              <a:spcBef>
                <a:spcPts val="0"/>
              </a:spcBef>
              <a:spcAft>
                <a:spcPts val="675"/>
              </a:spcAft>
              <a:buClr>
                <a:schemeClr val="dk2"/>
              </a:buClr>
              <a:buSzPts val="1800"/>
              <a:buChar char="​"/>
              <a:defRPr/>
            </a:lvl9pPr>
          </a:lstStyle>
          <a:p>
            <a:endParaRPr/>
          </a:p>
        </p:txBody>
      </p:sp>
      <p:sp>
        <p:nvSpPr>
          <p:cNvPr id="480" name="Google Shape;480;p76"/>
          <p:cNvSpPr txBox="1">
            <a:spLocks noGrp="1"/>
          </p:cNvSpPr>
          <p:nvPr>
            <p:ph type="title"/>
          </p:nvPr>
        </p:nvSpPr>
        <p:spPr>
          <a:xfrm>
            <a:off x="472500" y="570974"/>
            <a:ext cx="8199900" cy="360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81" name="Google Shape;481;p76"/>
          <p:cNvCxnSpPr/>
          <p:nvPr/>
        </p:nvCxnSpPr>
        <p:spPr>
          <a:xfrm rot="10800000">
            <a:off x="472500" y="858374"/>
            <a:ext cx="8199900" cy="0"/>
          </a:xfrm>
          <a:prstGeom prst="straightConnector1">
            <a:avLst/>
          </a:prstGeom>
          <a:noFill/>
          <a:ln w="12700" cap="rnd" cmpd="sng">
            <a:solidFill>
              <a:srgbClr val="3B6569"/>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Orange Image Left">
  <p:cSld name="1_Orange Image Left">
    <p:bg>
      <p:bgPr>
        <a:solidFill>
          <a:srgbClr val="FFFFFF"/>
        </a:solidFill>
        <a:effectLst/>
      </p:bgPr>
    </p:bg>
    <p:spTree>
      <p:nvGrpSpPr>
        <p:cNvPr id="1" name="Shape 482"/>
        <p:cNvGrpSpPr/>
        <p:nvPr/>
      </p:nvGrpSpPr>
      <p:grpSpPr>
        <a:xfrm>
          <a:off x="0" y="0"/>
          <a:ext cx="0" cy="0"/>
          <a:chOff x="0" y="0"/>
          <a:chExt cx="0" cy="0"/>
        </a:xfrm>
      </p:grpSpPr>
      <p:sp>
        <p:nvSpPr>
          <p:cNvPr id="483" name="Google Shape;483;p77"/>
          <p:cNvSpPr>
            <a:spLocks noGrp="1"/>
          </p:cNvSpPr>
          <p:nvPr>
            <p:ph type="pic" idx="2"/>
          </p:nvPr>
        </p:nvSpPr>
        <p:spPr>
          <a:xfrm>
            <a:off x="0" y="0"/>
            <a:ext cx="5648700" cy="5143500"/>
          </a:xfrm>
          <a:prstGeom prst="rect">
            <a:avLst/>
          </a:prstGeom>
          <a:noFill/>
          <a:ln>
            <a:noFill/>
          </a:ln>
        </p:spPr>
      </p:sp>
      <p:sp>
        <p:nvSpPr>
          <p:cNvPr id="484" name="Google Shape;484;p77"/>
          <p:cNvSpPr/>
          <p:nvPr/>
        </p:nvSpPr>
        <p:spPr>
          <a:xfrm>
            <a:off x="5650221" y="0"/>
            <a:ext cx="3493800" cy="5143500"/>
          </a:xfrm>
          <a:prstGeom prst="rect">
            <a:avLst/>
          </a:prstGeom>
          <a:gradFill>
            <a:gsLst>
              <a:gs pos="0">
                <a:schemeClr val="accent5"/>
              </a:gs>
              <a:gs pos="72000">
                <a:schemeClr val="accent1"/>
              </a:gs>
              <a:gs pos="100000">
                <a:srgbClr val="DA4400"/>
              </a:gs>
            </a:gsLst>
            <a:lin ang="2700006"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a:solidFill>
                <a:srgbClr val="FFFFFF"/>
              </a:solidFill>
              <a:latin typeface="Inter"/>
              <a:ea typeface="Inter"/>
              <a:cs typeface="Inter"/>
              <a:sym typeface="Inter"/>
            </a:endParaRPr>
          </a:p>
        </p:txBody>
      </p:sp>
      <p:sp>
        <p:nvSpPr>
          <p:cNvPr id="485" name="Google Shape;485;p77"/>
          <p:cNvSpPr txBox="1">
            <a:spLocks noGrp="1"/>
          </p:cNvSpPr>
          <p:nvPr>
            <p:ph type="body" idx="1"/>
          </p:nvPr>
        </p:nvSpPr>
        <p:spPr>
          <a:xfrm>
            <a:off x="6077545" y="3557587"/>
            <a:ext cx="2680800" cy="12429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Clr>
                <a:schemeClr val="lt1"/>
              </a:buClr>
              <a:buSzPts val="1800"/>
              <a:buNone/>
              <a:defRPr sz="135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98000"/>
              </a:lnSpc>
              <a:spcBef>
                <a:spcPts val="900"/>
              </a:spcBef>
              <a:spcAft>
                <a:spcPts val="0"/>
              </a:spcAft>
              <a:buClr>
                <a:schemeClr val="lt1"/>
              </a:buClr>
              <a:buSzPts val="1800"/>
              <a:buNone/>
              <a:defRPr>
                <a:solidFill>
                  <a:schemeClr val="lt1"/>
                </a:solidFill>
              </a:defRPr>
            </a:lvl3pPr>
            <a:lvl4pPr marL="1828800" lvl="3" indent="-228600" algn="l">
              <a:lnSpc>
                <a:spcPct val="94000"/>
              </a:lnSpc>
              <a:spcBef>
                <a:spcPts val="900"/>
              </a:spcBef>
              <a:spcAft>
                <a:spcPts val="0"/>
              </a:spcAft>
              <a:buClr>
                <a:schemeClr val="lt1"/>
              </a:buClr>
              <a:buSzPts val="1800"/>
              <a:buNone/>
              <a:defRPr sz="1350">
                <a:solidFill>
                  <a:schemeClr val="lt1"/>
                </a:solidFill>
              </a:defRPr>
            </a:lvl4pPr>
            <a:lvl5pPr marL="2286000" lvl="4" indent="-228600" algn="l">
              <a:lnSpc>
                <a:spcPct val="107000"/>
              </a:lnSpc>
              <a:spcBef>
                <a:spcPts val="900"/>
              </a:spcBef>
              <a:spcAft>
                <a:spcPts val="0"/>
              </a:spcAft>
              <a:buSzPts val="2800"/>
              <a:buFont typeface="Arial"/>
              <a:buNone/>
              <a:defRPr sz="2100">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900"/>
              </a:spcBef>
              <a:spcAft>
                <a:spcPts val="0"/>
              </a:spcAft>
              <a:buClr>
                <a:schemeClr val="lt1"/>
              </a:buClr>
              <a:buSzPts val="1600"/>
              <a:buChar char="​"/>
              <a:defRPr>
                <a:solidFill>
                  <a:schemeClr val="lt1"/>
                </a:solidFill>
              </a:defRPr>
            </a:lvl7pPr>
            <a:lvl8pPr marL="3657600" lvl="7" indent="-577850" algn="l">
              <a:lnSpc>
                <a:spcPct val="87000"/>
              </a:lnSpc>
              <a:spcBef>
                <a:spcPts val="1350"/>
              </a:spcBef>
              <a:spcAft>
                <a:spcPts val="0"/>
              </a:spcAft>
              <a:buClr>
                <a:schemeClr val="lt1"/>
              </a:buClr>
              <a:buSzPts val="5500"/>
              <a:buChar char="​"/>
              <a:defRPr>
                <a:solidFill>
                  <a:schemeClr val="lt1"/>
                </a:solidFill>
              </a:defRPr>
            </a:lvl8pPr>
            <a:lvl9pPr marL="4114800" lvl="8" indent="-660400" algn="l">
              <a:lnSpc>
                <a:spcPct val="87000"/>
              </a:lnSpc>
              <a:spcBef>
                <a:spcPts val="1350"/>
              </a:spcBef>
              <a:spcAft>
                <a:spcPts val="0"/>
              </a:spcAft>
              <a:buClr>
                <a:schemeClr val="lt1"/>
              </a:buClr>
              <a:buSzPts val="6800"/>
              <a:buChar char="​"/>
              <a:defRPr>
                <a:solidFill>
                  <a:schemeClr val="lt1"/>
                </a:solidFill>
              </a:defRPr>
            </a:lvl9pPr>
          </a:lstStyle>
          <a:p>
            <a:endParaRPr/>
          </a:p>
        </p:txBody>
      </p:sp>
      <p:sp>
        <p:nvSpPr>
          <p:cNvPr id="486" name="Google Shape;486;p77"/>
          <p:cNvSpPr txBox="1">
            <a:spLocks noGrp="1"/>
          </p:cNvSpPr>
          <p:nvPr>
            <p:ph type="title"/>
          </p:nvPr>
        </p:nvSpPr>
        <p:spPr>
          <a:xfrm>
            <a:off x="6081225" y="2097821"/>
            <a:ext cx="2680800" cy="13407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400"/>
              <a:buFont typeface="Inter"/>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77"/>
          <p:cNvSpPr/>
          <p:nvPr/>
        </p:nvSpPr>
        <p:spPr>
          <a:xfrm>
            <a:off x="5650219" y="0"/>
            <a:ext cx="35700" cy="5143500"/>
          </a:xfrm>
          <a:prstGeom prst="rect">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96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488" name="Google Shape;488;p77"/>
          <p:cNvSpPr/>
          <p:nvPr/>
        </p:nvSpPr>
        <p:spPr>
          <a:xfrm>
            <a:off x="8520915" y="4835033"/>
            <a:ext cx="241478" cy="217439"/>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Inter"/>
              <a:ea typeface="Inter"/>
              <a:cs typeface="Inter"/>
              <a:sym typeface="Inter"/>
            </a:endParaRPr>
          </a:p>
        </p:txBody>
      </p:sp>
      <p:sp>
        <p:nvSpPr>
          <p:cNvPr id="489" name="Google Shape;489;p77"/>
          <p:cNvSpPr txBox="1"/>
          <p:nvPr/>
        </p:nvSpPr>
        <p:spPr>
          <a:xfrm>
            <a:off x="6062057" y="4878838"/>
            <a:ext cx="2115000" cy="118800"/>
          </a:xfrm>
          <a:prstGeom prst="rect">
            <a:avLst/>
          </a:prstGeom>
          <a:noFill/>
          <a:ln>
            <a:noFill/>
          </a:ln>
        </p:spPr>
        <p:txBody>
          <a:bodyPr spcFirstLastPara="1" wrap="square" lIns="0" tIns="0" rIns="0" bIns="0" anchor="b" anchorCtr="0">
            <a:noAutofit/>
          </a:bodyPr>
          <a:lstStyle/>
          <a:p>
            <a:pPr marL="0" marR="0" lvl="0" indent="0" algn="r" rtl="0">
              <a:lnSpc>
                <a:spcPct val="96000"/>
              </a:lnSpc>
              <a:spcBef>
                <a:spcPts val="0"/>
              </a:spcBef>
              <a:spcAft>
                <a:spcPts val="0"/>
              </a:spcAft>
              <a:buClr>
                <a:srgbClr val="3253DC"/>
              </a:buClr>
              <a:buSzPts val="1600"/>
              <a:buFont typeface="Arial"/>
              <a:buNone/>
            </a:pPr>
            <a:r>
              <a:rPr lang="en-US" sz="1200" b="0" i="0" u="none" strike="noStrike" cap="none" baseline="-25000">
                <a:solidFill>
                  <a:srgbClr val="FEB898"/>
                </a:solidFill>
                <a:latin typeface="Space Mono"/>
                <a:ea typeface="Space Mono"/>
                <a:cs typeface="Space Mono"/>
                <a:sym typeface="Space Mono"/>
              </a:rPr>
              <a:t>©</a:t>
            </a:r>
            <a:r>
              <a:rPr lang="en-US" sz="300" b="0" i="0" u="none" strike="noStrike" cap="none" baseline="-25000">
                <a:solidFill>
                  <a:srgbClr val="FEB898"/>
                </a:solidFill>
                <a:latin typeface="Space Mono"/>
                <a:ea typeface="Space Mono"/>
                <a:cs typeface="Space Mono"/>
                <a:sym typeface="Space Mono"/>
              </a:rPr>
              <a:t> </a:t>
            </a:r>
            <a:r>
              <a:rPr lang="en-US" sz="600" b="0" i="0" u="none" strike="noStrike" cap="none">
                <a:solidFill>
                  <a:srgbClr val="FEB898"/>
                </a:solidFill>
                <a:latin typeface="Space Mono"/>
                <a:ea typeface="Space Mono"/>
                <a:cs typeface="Space Mono"/>
                <a:sym typeface="Space Mono"/>
              </a:rPr>
              <a:t>2020  Pure Storage</a:t>
            </a:r>
            <a:endParaRPr sz="1050" b="0" i="0" u="none" strike="noStrike" cap="none">
              <a:solidFill>
                <a:srgbClr val="000000"/>
              </a:solidFill>
              <a:latin typeface="Arial"/>
              <a:ea typeface="Arial"/>
              <a:cs typeface="Arial"/>
              <a:sym typeface="Arial"/>
            </a:endParaRPr>
          </a:p>
        </p:txBody>
      </p:sp>
      <p:sp>
        <p:nvSpPr>
          <p:cNvPr id="490" name="Google Shape;490;p77"/>
          <p:cNvSpPr txBox="1"/>
          <p:nvPr/>
        </p:nvSpPr>
        <p:spPr>
          <a:xfrm>
            <a:off x="8265071"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FEB898"/>
                </a:solidFill>
                <a:latin typeface="Space Mono"/>
                <a:ea typeface="Space Mono"/>
                <a:cs typeface="Space Mono"/>
                <a:sym typeface="Space Mono"/>
              </a:rPr>
              <a:t>‹#›</a:t>
            </a:fld>
            <a:endParaRPr sz="6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491"/>
        <p:cNvGrpSpPr/>
        <p:nvPr/>
      </p:nvGrpSpPr>
      <p:grpSpPr>
        <a:xfrm>
          <a:off x="0" y="0"/>
          <a:ext cx="0" cy="0"/>
          <a:chOff x="0" y="0"/>
          <a:chExt cx="0" cy="0"/>
        </a:xfrm>
      </p:grpSpPr>
      <p:sp>
        <p:nvSpPr>
          <p:cNvPr id="492" name="Google Shape;492;p78"/>
          <p:cNvSpPr txBox="1">
            <a:spLocks noGrp="1"/>
          </p:cNvSpPr>
          <p:nvPr>
            <p:ph type="title"/>
          </p:nvPr>
        </p:nvSpPr>
        <p:spPr>
          <a:xfrm>
            <a:off x="628650" y="3176"/>
            <a:ext cx="7886700" cy="9444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3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range Quote Slide">
  <p:cSld name="Orange Quote Slide">
    <p:bg>
      <p:bgPr>
        <a:gradFill>
          <a:gsLst>
            <a:gs pos="0">
              <a:schemeClr val="accent5"/>
            </a:gs>
            <a:gs pos="72000">
              <a:schemeClr val="accent1"/>
            </a:gs>
            <a:gs pos="100000">
              <a:schemeClr val="accent1"/>
            </a:gs>
          </a:gsLst>
          <a:lin ang="2700006" scaled="0"/>
        </a:gradFill>
        <a:effectLst/>
      </p:bgPr>
    </p:bg>
    <p:spTree>
      <p:nvGrpSpPr>
        <p:cNvPr id="1" name="Shape 493"/>
        <p:cNvGrpSpPr/>
        <p:nvPr/>
      </p:nvGrpSpPr>
      <p:grpSpPr>
        <a:xfrm>
          <a:off x="0" y="0"/>
          <a:ext cx="0" cy="0"/>
          <a:chOff x="0" y="0"/>
          <a:chExt cx="0" cy="0"/>
        </a:xfrm>
      </p:grpSpPr>
      <p:sp>
        <p:nvSpPr>
          <p:cNvPr id="494" name="Google Shape;494;p79"/>
          <p:cNvSpPr/>
          <p:nvPr/>
        </p:nvSpPr>
        <p:spPr>
          <a:xfrm>
            <a:off x="-1391" y="4437126"/>
            <a:ext cx="9146700" cy="7062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Inter"/>
              <a:buNone/>
            </a:pPr>
            <a:endParaRPr sz="1400" b="0" i="0" u="none" strike="noStrike" cap="none">
              <a:solidFill>
                <a:srgbClr val="FFFFFF"/>
              </a:solidFill>
              <a:latin typeface="Century Gothic"/>
              <a:ea typeface="Century Gothic"/>
              <a:cs typeface="Century Gothic"/>
              <a:sym typeface="Century Gothic"/>
            </a:endParaRPr>
          </a:p>
        </p:txBody>
      </p:sp>
      <p:sp>
        <p:nvSpPr>
          <p:cNvPr id="495" name="Google Shape;495;p79"/>
          <p:cNvSpPr/>
          <p:nvPr/>
        </p:nvSpPr>
        <p:spPr>
          <a:xfrm rot="-5400000" flipH="1">
            <a:off x="4386753" y="-319955"/>
            <a:ext cx="370500" cy="9144000"/>
          </a:xfrm>
          <a:prstGeom prst="round1Rect">
            <a:avLst>
              <a:gd name="adj" fmla="val 0"/>
            </a:avLst>
          </a:prstGeom>
          <a:gradFill>
            <a:gsLst>
              <a:gs pos="0">
                <a:srgbClr val="FE5000">
                  <a:alpha val="0"/>
                </a:srgbClr>
              </a:gs>
              <a:gs pos="100000">
                <a:srgbClr val="7F2700">
                  <a:alpha val="26666"/>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Inter"/>
              <a:ea typeface="Inter"/>
              <a:cs typeface="Inter"/>
              <a:sym typeface="Inter"/>
            </a:endParaRPr>
          </a:p>
        </p:txBody>
      </p:sp>
      <p:sp>
        <p:nvSpPr>
          <p:cNvPr id="496" name="Google Shape;496;p79"/>
          <p:cNvSpPr txBox="1">
            <a:spLocks noGrp="1"/>
          </p:cNvSpPr>
          <p:nvPr>
            <p:ph type="body" idx="1"/>
          </p:nvPr>
        </p:nvSpPr>
        <p:spPr>
          <a:xfrm>
            <a:off x="369093"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497" name="Google Shape;497;p79"/>
          <p:cNvSpPr txBox="1">
            <a:spLocks noGrp="1"/>
          </p:cNvSpPr>
          <p:nvPr>
            <p:ph type="body" idx="2"/>
          </p:nvPr>
        </p:nvSpPr>
        <p:spPr>
          <a:xfrm>
            <a:off x="2505076"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140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498" name="Google Shape;498;p79"/>
          <p:cNvSpPr txBox="1">
            <a:spLocks noGrp="1"/>
          </p:cNvSpPr>
          <p:nvPr>
            <p:ph type="body" idx="3"/>
          </p:nvPr>
        </p:nvSpPr>
        <p:spPr>
          <a:xfrm>
            <a:off x="371474" y="318517"/>
            <a:ext cx="8400900" cy="3752400"/>
          </a:xfrm>
          <a:prstGeom prst="rect">
            <a:avLst/>
          </a:prstGeom>
          <a:noFill/>
          <a:ln>
            <a:noFill/>
          </a:ln>
        </p:spPr>
        <p:txBody>
          <a:bodyPr spcFirstLastPara="1" wrap="square" lIns="0" tIns="0" rIns="0" bIns="0" anchor="t" anchorCtr="0">
            <a:noAutofit/>
          </a:bodyPr>
          <a:lstStyle>
            <a:lvl1pPr marL="457200" lvl="0" indent="-488950" algn="l">
              <a:lnSpc>
                <a:spcPct val="96000"/>
              </a:lnSpc>
              <a:spcBef>
                <a:spcPts val="700"/>
              </a:spcBef>
              <a:spcAft>
                <a:spcPts val="0"/>
              </a:spcAft>
              <a:buSzPts val="4100"/>
              <a:buFont typeface="Helvetica Neue"/>
              <a:buChar char="​"/>
              <a:defRPr sz="4100">
                <a:solidFill>
                  <a:schemeClr val="lt1"/>
                </a:solidFill>
              </a:defRPr>
            </a:lvl1pPr>
            <a:lvl2pPr marL="914400" lvl="1" indent="-228600" algn="l">
              <a:lnSpc>
                <a:spcPct val="86000"/>
              </a:lnSpc>
              <a:spcBef>
                <a:spcPts val="900"/>
              </a:spcBef>
              <a:spcAft>
                <a:spcPts val="0"/>
              </a:spcAft>
              <a:buSzPts val="4100"/>
              <a:buFont typeface="Helvetica Neue"/>
              <a:buNone/>
              <a:defRPr sz="4100">
                <a:solidFill>
                  <a:srgbClr val="262626"/>
                </a:solidFill>
              </a:defRPr>
            </a:lvl2pPr>
            <a:lvl3pPr marL="1371600" lvl="2" indent="-438150" algn="l">
              <a:lnSpc>
                <a:spcPct val="89000"/>
              </a:lnSpc>
              <a:spcBef>
                <a:spcPts val="900"/>
              </a:spcBef>
              <a:spcAft>
                <a:spcPts val="0"/>
              </a:spcAft>
              <a:buSzPts val="3300"/>
              <a:buFont typeface="Helvetica Neue"/>
              <a:buChar char="​"/>
              <a:defRPr sz="3300">
                <a:solidFill>
                  <a:schemeClr val="lt1"/>
                </a:solidFill>
              </a:defRPr>
            </a:lvl3pPr>
            <a:lvl4pPr marL="1828800" lvl="3" indent="-393700" algn="l">
              <a:lnSpc>
                <a:spcPct val="88000"/>
              </a:lnSpc>
              <a:spcBef>
                <a:spcPts val="900"/>
              </a:spcBef>
              <a:spcAft>
                <a:spcPts val="0"/>
              </a:spcAft>
              <a:buSzPts val="2600"/>
              <a:buFont typeface="Helvetica Neue"/>
              <a:buChar char="​"/>
              <a:defRPr sz="2600">
                <a:solidFill>
                  <a:schemeClr val="lt1"/>
                </a:solidFill>
              </a:defRPr>
            </a:lvl4pPr>
            <a:lvl5pPr marL="2286000" lvl="4" indent="-228600" algn="l">
              <a:lnSpc>
                <a:spcPct val="89000"/>
              </a:lnSpc>
              <a:spcBef>
                <a:spcPts val="900"/>
              </a:spcBef>
              <a:spcAft>
                <a:spcPts val="0"/>
              </a:spcAft>
              <a:buSzPts val="2100"/>
              <a:buFont typeface="Helvetica Neue"/>
              <a:buNone/>
              <a:defRPr sz="2100">
                <a:solidFill>
                  <a:schemeClr val="lt1"/>
                </a:solidFill>
              </a:defRPr>
            </a:lvl5pPr>
            <a:lvl6pPr marL="2743200" lvl="5" indent="-342900" algn="l">
              <a:lnSpc>
                <a:spcPct val="94000"/>
              </a:lnSpc>
              <a:spcBef>
                <a:spcPts val="0"/>
              </a:spcBef>
              <a:spcAft>
                <a:spcPts val="0"/>
              </a:spcAft>
              <a:buClr>
                <a:schemeClr val="lt1"/>
              </a:buClr>
              <a:buSzPts val="1800"/>
              <a:buChar char="​"/>
              <a:defRPr sz="1800">
                <a:solidFill>
                  <a:schemeClr val="lt1"/>
                </a:solidFill>
              </a:defRPr>
            </a:lvl6pPr>
            <a:lvl7pPr marL="3200400" lvl="6" indent="-552450" algn="l">
              <a:lnSpc>
                <a:spcPct val="88000"/>
              </a:lnSpc>
              <a:spcBef>
                <a:spcPts val="900"/>
              </a:spcBef>
              <a:spcAft>
                <a:spcPts val="0"/>
              </a:spcAft>
              <a:buClr>
                <a:schemeClr val="lt1"/>
              </a:buClr>
              <a:buSzPts val="5100"/>
              <a:buChar char="​"/>
              <a:defRPr sz="5100">
                <a:solidFill>
                  <a:schemeClr val="lt1"/>
                </a:solidFill>
              </a:defRPr>
            </a:lvl7pPr>
            <a:lvl8pPr marL="3657600" lvl="7" indent="-654050" algn="l">
              <a:lnSpc>
                <a:spcPct val="84000"/>
              </a:lnSpc>
              <a:spcBef>
                <a:spcPts val="1400"/>
              </a:spcBef>
              <a:spcAft>
                <a:spcPts val="0"/>
              </a:spcAft>
              <a:buClr>
                <a:schemeClr val="lt1"/>
              </a:buClr>
              <a:buSzPts val="6700"/>
              <a:buChar char="​"/>
              <a:defRPr sz="6700">
                <a:solidFill>
                  <a:schemeClr val="lt1"/>
                </a:solidFill>
              </a:defRPr>
            </a:lvl8pPr>
            <a:lvl9pPr marL="4114800" lvl="8" indent="-228600" algn="l">
              <a:lnSpc>
                <a:spcPct val="84000"/>
              </a:lnSpc>
              <a:spcBef>
                <a:spcPts val="1400"/>
              </a:spcBef>
              <a:spcAft>
                <a:spcPts val="0"/>
              </a:spcAft>
              <a:buClr>
                <a:schemeClr val="lt1"/>
              </a:buClr>
              <a:buSzPts val="8300"/>
              <a:buNone/>
              <a:defRPr sz="8300">
                <a:solidFill>
                  <a:schemeClr val="lt1"/>
                </a:solidFill>
              </a:defRPr>
            </a:lvl9pPr>
          </a:lstStyle>
          <a:p>
            <a:endParaRPr/>
          </a:p>
        </p:txBody>
      </p:sp>
      <p:sp>
        <p:nvSpPr>
          <p:cNvPr id="499" name="Google Shape;499;p79"/>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00" name="Google Shape;500;p79"/>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A5A5A5"/>
                </a:solidFill>
                <a:latin typeface="Space Mono"/>
                <a:ea typeface="Space Mono"/>
                <a:cs typeface="Space Mono"/>
                <a:sym typeface="Space Mono"/>
              </a:rPr>
              <a:t>‹#›</a:t>
            </a:fld>
            <a:endParaRPr sz="600" b="0" i="0" u="none" strike="noStrike" cap="none">
              <a:solidFill>
                <a:srgbClr val="A5A5A5"/>
              </a:solidFill>
              <a:latin typeface="Space Mono"/>
              <a:ea typeface="Space Mono"/>
              <a:cs typeface="Space Mono"/>
              <a:sym typeface="Space Mono"/>
            </a:endParaRPr>
          </a:p>
        </p:txBody>
      </p:sp>
      <p:sp>
        <p:nvSpPr>
          <p:cNvPr id="501" name="Google Shape;501;p79"/>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A5A5A5"/>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White Title">
  <p:cSld name="White Title">
    <p:bg>
      <p:bgPr>
        <a:solidFill>
          <a:schemeClr val="lt1"/>
        </a:solidFill>
        <a:effectLst/>
      </p:bgPr>
    </p:bg>
    <p:spTree>
      <p:nvGrpSpPr>
        <p:cNvPr id="1" name="Shape 502"/>
        <p:cNvGrpSpPr/>
        <p:nvPr/>
      </p:nvGrpSpPr>
      <p:grpSpPr>
        <a:xfrm>
          <a:off x="0" y="0"/>
          <a:ext cx="0" cy="0"/>
          <a:chOff x="0" y="0"/>
          <a:chExt cx="0" cy="0"/>
        </a:xfrm>
      </p:grpSpPr>
      <p:sp>
        <p:nvSpPr>
          <p:cNvPr id="503" name="Google Shape;503;p80"/>
          <p:cNvSpPr txBox="1">
            <a:spLocks noGrp="1"/>
          </p:cNvSpPr>
          <p:nvPr>
            <p:ph type="body" idx="1"/>
          </p:nvPr>
        </p:nvSpPr>
        <p:spPr>
          <a:xfrm>
            <a:off x="371474" y="3146314"/>
            <a:ext cx="5291400" cy="721200"/>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0"/>
              </a:spcBef>
              <a:spcAft>
                <a:spcPts val="0"/>
              </a:spcAft>
              <a:buSzPts val="1600"/>
              <a:buFont typeface="Helvetica Neue"/>
              <a:buChar char="​"/>
              <a:defRPr sz="1600" b="1">
                <a:solidFill>
                  <a:schemeClr val="dk1"/>
                </a:solidFill>
              </a:defRPr>
            </a:lvl1pPr>
            <a:lvl2pPr marL="914400" lvl="1" indent="-228600" algn="l">
              <a:lnSpc>
                <a:spcPct val="96000"/>
              </a:lnSpc>
              <a:spcBef>
                <a:spcPts val="500"/>
              </a:spcBef>
              <a:spcAft>
                <a:spcPts val="0"/>
              </a:spcAft>
              <a:buSzPts val="1400"/>
              <a:buFont typeface="Helvetica Neue"/>
              <a:buNone/>
              <a:defRPr sz="1400">
                <a:solidFill>
                  <a:srgbClr val="7F7F7F"/>
                </a:solidFill>
              </a:defRPr>
            </a:lvl2pPr>
            <a:lvl3pPr marL="1371600" lvl="2" indent="-317500" algn="l">
              <a:lnSpc>
                <a:spcPct val="98000"/>
              </a:lnSpc>
              <a:spcBef>
                <a:spcPts val="0"/>
              </a:spcBef>
              <a:spcAft>
                <a:spcPts val="0"/>
              </a:spcAft>
              <a:buSzPts val="1400"/>
              <a:buFont typeface="Helvetica Neue"/>
              <a:buChar char="​"/>
              <a:defRPr sz="1400">
                <a:solidFill>
                  <a:schemeClr val="lt1"/>
                </a:solidFill>
              </a:defRPr>
            </a:lvl3pPr>
            <a:lvl4pPr marL="1828800" lvl="3" indent="-317500" algn="l">
              <a:lnSpc>
                <a:spcPct val="98000"/>
              </a:lnSpc>
              <a:spcBef>
                <a:spcPts val="0"/>
              </a:spcBef>
              <a:spcAft>
                <a:spcPts val="0"/>
              </a:spcAft>
              <a:buSzPts val="1400"/>
              <a:buFont typeface="Helvetica Neue"/>
              <a:buChar char="​"/>
              <a:defRPr sz="1400">
                <a:solidFill>
                  <a:schemeClr val="lt1"/>
                </a:solidFill>
              </a:defRPr>
            </a:lvl4pPr>
            <a:lvl5pPr marL="2286000" lvl="4" indent="-317500" algn="l">
              <a:lnSpc>
                <a:spcPct val="98000"/>
              </a:lnSpc>
              <a:spcBef>
                <a:spcPts val="0"/>
              </a:spcBef>
              <a:spcAft>
                <a:spcPts val="0"/>
              </a:spcAft>
              <a:buSzPts val="1400"/>
              <a:buChar char="​"/>
              <a:defRPr sz="1400">
                <a:solidFill>
                  <a:schemeClr val="lt1"/>
                </a:solidFill>
              </a:defRPr>
            </a:lvl5pPr>
            <a:lvl6pPr marL="2743200" lvl="5" indent="-317500" algn="l">
              <a:lnSpc>
                <a:spcPct val="98000"/>
              </a:lnSpc>
              <a:spcBef>
                <a:spcPts val="0"/>
              </a:spcBef>
              <a:spcAft>
                <a:spcPts val="0"/>
              </a:spcAft>
              <a:buClr>
                <a:schemeClr val="lt1"/>
              </a:buClr>
              <a:buSzPts val="1400"/>
              <a:buChar char="​"/>
              <a:defRPr sz="1400">
                <a:solidFill>
                  <a:schemeClr val="lt1"/>
                </a:solidFill>
              </a:defRPr>
            </a:lvl6pPr>
            <a:lvl7pPr marL="3200400" lvl="6" indent="-317500" algn="l">
              <a:lnSpc>
                <a:spcPct val="98000"/>
              </a:lnSpc>
              <a:spcBef>
                <a:spcPts val="0"/>
              </a:spcBef>
              <a:spcAft>
                <a:spcPts val="0"/>
              </a:spcAft>
              <a:buClr>
                <a:schemeClr val="lt1"/>
              </a:buClr>
              <a:buSzPts val="1400"/>
              <a:buChar char="​"/>
              <a:defRPr sz="1400">
                <a:solidFill>
                  <a:schemeClr val="lt1"/>
                </a:solidFill>
              </a:defRPr>
            </a:lvl7pPr>
            <a:lvl8pPr marL="3657600" lvl="7" indent="-317500" algn="l">
              <a:lnSpc>
                <a:spcPct val="98000"/>
              </a:lnSpc>
              <a:spcBef>
                <a:spcPts val="0"/>
              </a:spcBef>
              <a:spcAft>
                <a:spcPts val="0"/>
              </a:spcAft>
              <a:buClr>
                <a:schemeClr val="lt1"/>
              </a:buClr>
              <a:buSzPts val="1400"/>
              <a:buChar char="​"/>
              <a:defRPr sz="1400">
                <a:solidFill>
                  <a:schemeClr val="lt1"/>
                </a:solidFill>
              </a:defRPr>
            </a:lvl8pPr>
            <a:lvl9pPr marL="4114800" lvl="8" indent="-317500" algn="l">
              <a:lnSpc>
                <a:spcPct val="98000"/>
              </a:lnSpc>
              <a:spcBef>
                <a:spcPts val="0"/>
              </a:spcBef>
              <a:spcAft>
                <a:spcPts val="0"/>
              </a:spcAft>
              <a:buClr>
                <a:schemeClr val="lt1"/>
              </a:buClr>
              <a:buSzPts val="1400"/>
              <a:buChar char="​"/>
              <a:defRPr sz="1400">
                <a:solidFill>
                  <a:schemeClr val="lt1"/>
                </a:solidFill>
              </a:defRPr>
            </a:lvl9pPr>
          </a:lstStyle>
          <a:p>
            <a:endParaRPr/>
          </a:p>
        </p:txBody>
      </p:sp>
      <p:sp>
        <p:nvSpPr>
          <p:cNvPr id="504" name="Google Shape;504;p80"/>
          <p:cNvSpPr txBox="1">
            <a:spLocks noGrp="1"/>
          </p:cNvSpPr>
          <p:nvPr>
            <p:ph type="body" idx="2"/>
          </p:nvPr>
        </p:nvSpPr>
        <p:spPr>
          <a:xfrm>
            <a:off x="2514206" y="4670658"/>
            <a:ext cx="1428000" cy="1701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b="0">
                <a:solidFill>
                  <a:schemeClr val="dk1"/>
                </a:solidFill>
                <a:latin typeface="Space Mono"/>
                <a:ea typeface="Space Mono"/>
                <a:cs typeface="Space Mono"/>
                <a:sym typeface="Space Mono"/>
              </a:defRPr>
            </a:lvl1pPr>
            <a:lvl2pPr marL="914400" lvl="1" indent="-228600" algn="r">
              <a:lnSpc>
                <a:spcPct val="90000"/>
              </a:lnSpc>
              <a:spcBef>
                <a:spcPts val="0"/>
              </a:spcBef>
              <a:spcAft>
                <a:spcPts val="0"/>
              </a:spcAft>
              <a:buSzPts val="1200"/>
              <a:buNone/>
              <a:defRPr sz="1200">
                <a:solidFill>
                  <a:schemeClr val="lt1"/>
                </a:solidFill>
              </a:defRPr>
            </a:lvl2pPr>
            <a:lvl3pPr marL="1371600" lvl="2" indent="-228600" algn="r">
              <a:lnSpc>
                <a:spcPct val="90000"/>
              </a:lnSpc>
              <a:spcBef>
                <a:spcPts val="0"/>
              </a:spcBef>
              <a:spcAft>
                <a:spcPts val="0"/>
              </a:spcAft>
              <a:buSzPts val="1200"/>
              <a:buNone/>
              <a:defRPr sz="1200">
                <a:solidFill>
                  <a:schemeClr val="lt1"/>
                </a:solidFill>
              </a:defRPr>
            </a:lvl3pPr>
            <a:lvl4pPr marL="1828800" lvl="3" indent="-228600" algn="r">
              <a:lnSpc>
                <a:spcPct val="90000"/>
              </a:lnSpc>
              <a:spcBef>
                <a:spcPts val="0"/>
              </a:spcBef>
              <a:spcAft>
                <a:spcPts val="0"/>
              </a:spcAft>
              <a:buSzPts val="1200"/>
              <a:buNone/>
              <a:defRPr sz="1200">
                <a:solidFill>
                  <a:schemeClr val="lt1"/>
                </a:solidFill>
              </a:defRPr>
            </a:lvl4pPr>
            <a:lvl5pPr marL="2286000" lvl="4" indent="-228600" algn="r">
              <a:lnSpc>
                <a:spcPct val="90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05" name="Google Shape;505;p80"/>
          <p:cNvSpPr txBox="1">
            <a:spLocks noGrp="1"/>
          </p:cNvSpPr>
          <p:nvPr>
            <p:ph type="body" idx="3"/>
          </p:nvPr>
        </p:nvSpPr>
        <p:spPr>
          <a:xfrm>
            <a:off x="368264" y="4670658"/>
            <a:ext cx="1411500" cy="171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a:solidFill>
                  <a:schemeClr val="dk1"/>
                </a:solidFill>
                <a:latin typeface="Space Mono"/>
                <a:ea typeface="Space Mono"/>
                <a:cs typeface="Space Mono"/>
                <a:sym typeface="Space Mono"/>
              </a:defRPr>
            </a:lvl1pPr>
            <a:lvl2pPr marL="914400" lvl="1" indent="-228600" algn="l">
              <a:lnSpc>
                <a:spcPct val="98000"/>
              </a:lnSpc>
              <a:spcBef>
                <a:spcPts val="0"/>
              </a:spcBef>
              <a:spcAft>
                <a:spcPts val="0"/>
              </a:spcAft>
              <a:buSzPts val="1200"/>
              <a:buNone/>
              <a:defRPr sz="1200">
                <a:solidFill>
                  <a:schemeClr val="lt1"/>
                </a:solidFill>
              </a:defRPr>
            </a:lvl2pPr>
            <a:lvl3pPr marL="1371600" lvl="2" indent="-228600" algn="l">
              <a:lnSpc>
                <a:spcPct val="98000"/>
              </a:lnSpc>
              <a:spcBef>
                <a:spcPts val="0"/>
              </a:spcBef>
              <a:spcAft>
                <a:spcPts val="0"/>
              </a:spcAft>
              <a:buSzPts val="1200"/>
              <a:buNone/>
              <a:defRPr sz="1200">
                <a:solidFill>
                  <a:schemeClr val="lt1"/>
                </a:solidFill>
              </a:defRPr>
            </a:lvl3pPr>
            <a:lvl4pPr marL="1828800" lvl="3" indent="-228600" algn="l">
              <a:lnSpc>
                <a:spcPct val="98000"/>
              </a:lnSpc>
              <a:spcBef>
                <a:spcPts val="0"/>
              </a:spcBef>
              <a:spcAft>
                <a:spcPts val="0"/>
              </a:spcAft>
              <a:buSzPts val="1200"/>
              <a:buNone/>
              <a:defRPr sz="1200">
                <a:solidFill>
                  <a:schemeClr val="lt1"/>
                </a:solidFill>
              </a:defRPr>
            </a:lvl4pPr>
            <a:lvl5pPr marL="2286000" lvl="4" indent="-228600" algn="l">
              <a:lnSpc>
                <a:spcPct val="98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06" name="Google Shape;506;p80"/>
          <p:cNvSpPr txBox="1">
            <a:spLocks noGrp="1"/>
          </p:cNvSpPr>
          <p:nvPr>
            <p:ph type="title"/>
          </p:nvPr>
        </p:nvSpPr>
        <p:spPr>
          <a:xfrm>
            <a:off x="323728" y="1692668"/>
            <a:ext cx="6000000" cy="13656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dk1"/>
              </a:buClr>
              <a:buSzPts val="5100"/>
              <a:buFont typeface="Inter"/>
              <a:buNone/>
              <a:defRPr sz="51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507" name="Google Shape;507;p80"/>
          <p:cNvGrpSpPr/>
          <p:nvPr/>
        </p:nvGrpSpPr>
        <p:grpSpPr>
          <a:xfrm>
            <a:off x="371471" y="339415"/>
            <a:ext cx="1697015" cy="297861"/>
            <a:chOff x="495295" y="452553"/>
            <a:chExt cx="2262687" cy="397148"/>
          </a:xfrm>
        </p:grpSpPr>
        <p:sp>
          <p:nvSpPr>
            <p:cNvPr id="508" name="Google Shape;508;p80"/>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509" name="Google Shape;509;p80"/>
            <p:cNvGrpSpPr/>
            <p:nvPr/>
          </p:nvGrpSpPr>
          <p:grpSpPr>
            <a:xfrm>
              <a:off x="1036348" y="561444"/>
              <a:ext cx="1721634" cy="184197"/>
              <a:chOff x="1036348" y="561444"/>
              <a:chExt cx="1721634" cy="184197"/>
            </a:xfrm>
          </p:grpSpPr>
          <p:grpSp>
            <p:nvGrpSpPr>
              <p:cNvPr id="510" name="Google Shape;510;p80"/>
              <p:cNvGrpSpPr/>
              <p:nvPr/>
            </p:nvGrpSpPr>
            <p:grpSpPr>
              <a:xfrm>
                <a:off x="1036348" y="563495"/>
                <a:ext cx="1662301" cy="182146"/>
                <a:chOff x="1036348" y="563495"/>
                <a:chExt cx="1662301" cy="182146"/>
              </a:xfrm>
            </p:grpSpPr>
            <p:sp>
              <p:nvSpPr>
                <p:cNvPr id="511" name="Google Shape;511;p80"/>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12" name="Google Shape;512;p80"/>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13" name="Google Shape;513;p80"/>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14" name="Google Shape;514;p80"/>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15" name="Google Shape;515;p80"/>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16" name="Google Shape;516;p80"/>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17" name="Google Shape;517;p80"/>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18" name="Google Shape;518;p80"/>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19" name="Google Shape;519;p80"/>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20" name="Google Shape;520;p80"/>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21" name="Google Shape;521;p80"/>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522" name="Google Shape;522;p80"/>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88"/>
        <p:cNvGrpSpPr/>
        <p:nvPr/>
      </p:nvGrpSpPr>
      <p:grpSpPr>
        <a:xfrm>
          <a:off x="0" y="0"/>
          <a:ext cx="0" cy="0"/>
          <a:chOff x="0" y="0"/>
          <a:chExt cx="0" cy="0"/>
        </a:xfrm>
      </p:grpSpPr>
      <p:sp>
        <p:nvSpPr>
          <p:cNvPr id="89" name="Google Shape;89;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523"/>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eal Title">
  <p:cSld name="Teal Title">
    <p:bg>
      <p:bgPr>
        <a:gradFill>
          <a:gsLst>
            <a:gs pos="0">
              <a:schemeClr val="accent4"/>
            </a:gs>
            <a:gs pos="100000">
              <a:srgbClr val="006456"/>
            </a:gs>
          </a:gsLst>
          <a:lin ang="2700006" scaled="0"/>
        </a:gradFill>
        <a:effectLst/>
      </p:bgPr>
    </p:bg>
    <p:spTree>
      <p:nvGrpSpPr>
        <p:cNvPr id="1" name="Shape 524"/>
        <p:cNvGrpSpPr/>
        <p:nvPr/>
      </p:nvGrpSpPr>
      <p:grpSpPr>
        <a:xfrm>
          <a:off x="0" y="0"/>
          <a:ext cx="0" cy="0"/>
          <a:chOff x="0" y="0"/>
          <a:chExt cx="0" cy="0"/>
        </a:xfrm>
      </p:grpSpPr>
      <p:sp>
        <p:nvSpPr>
          <p:cNvPr id="525" name="Google Shape;525;p82"/>
          <p:cNvSpPr txBox="1">
            <a:spLocks noGrp="1"/>
          </p:cNvSpPr>
          <p:nvPr>
            <p:ph type="body" idx="1"/>
          </p:nvPr>
        </p:nvSpPr>
        <p:spPr>
          <a:xfrm>
            <a:off x="371474" y="3146314"/>
            <a:ext cx="5291400" cy="721200"/>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0"/>
              </a:spcBef>
              <a:spcAft>
                <a:spcPts val="0"/>
              </a:spcAft>
              <a:buSzPts val="1600"/>
              <a:buFont typeface="Helvetica Neue"/>
              <a:buChar char="​"/>
              <a:defRPr sz="1600" b="1">
                <a:solidFill>
                  <a:schemeClr val="lt1"/>
                </a:solidFill>
              </a:defRPr>
            </a:lvl1pPr>
            <a:lvl2pPr marL="914400" lvl="1" indent="-228600" algn="l">
              <a:lnSpc>
                <a:spcPct val="96000"/>
              </a:lnSpc>
              <a:spcBef>
                <a:spcPts val="500"/>
              </a:spcBef>
              <a:spcAft>
                <a:spcPts val="0"/>
              </a:spcAft>
              <a:buSzPts val="1400"/>
              <a:buFont typeface="Helvetica Neue"/>
              <a:buNone/>
              <a:defRPr sz="1400">
                <a:solidFill>
                  <a:srgbClr val="BDFFF5"/>
                </a:solidFill>
              </a:defRPr>
            </a:lvl2pPr>
            <a:lvl3pPr marL="1371600" lvl="2" indent="-317500" algn="l">
              <a:lnSpc>
                <a:spcPct val="98000"/>
              </a:lnSpc>
              <a:spcBef>
                <a:spcPts val="0"/>
              </a:spcBef>
              <a:spcAft>
                <a:spcPts val="0"/>
              </a:spcAft>
              <a:buSzPts val="1400"/>
              <a:buFont typeface="Helvetica Neue"/>
              <a:buChar char="​"/>
              <a:defRPr sz="1400">
                <a:solidFill>
                  <a:schemeClr val="lt1"/>
                </a:solidFill>
              </a:defRPr>
            </a:lvl3pPr>
            <a:lvl4pPr marL="1828800" lvl="3" indent="-317500" algn="l">
              <a:lnSpc>
                <a:spcPct val="98000"/>
              </a:lnSpc>
              <a:spcBef>
                <a:spcPts val="0"/>
              </a:spcBef>
              <a:spcAft>
                <a:spcPts val="0"/>
              </a:spcAft>
              <a:buSzPts val="1400"/>
              <a:buFont typeface="Helvetica Neue"/>
              <a:buChar char="​"/>
              <a:defRPr sz="1400">
                <a:solidFill>
                  <a:schemeClr val="lt1"/>
                </a:solidFill>
              </a:defRPr>
            </a:lvl4pPr>
            <a:lvl5pPr marL="2286000" lvl="4" indent="-317500" algn="l">
              <a:lnSpc>
                <a:spcPct val="98000"/>
              </a:lnSpc>
              <a:spcBef>
                <a:spcPts val="0"/>
              </a:spcBef>
              <a:spcAft>
                <a:spcPts val="0"/>
              </a:spcAft>
              <a:buSzPts val="1400"/>
              <a:buChar char="​"/>
              <a:defRPr sz="1400">
                <a:solidFill>
                  <a:schemeClr val="lt1"/>
                </a:solidFill>
              </a:defRPr>
            </a:lvl5pPr>
            <a:lvl6pPr marL="2743200" lvl="5" indent="-317500" algn="l">
              <a:lnSpc>
                <a:spcPct val="98000"/>
              </a:lnSpc>
              <a:spcBef>
                <a:spcPts val="0"/>
              </a:spcBef>
              <a:spcAft>
                <a:spcPts val="0"/>
              </a:spcAft>
              <a:buClr>
                <a:schemeClr val="lt1"/>
              </a:buClr>
              <a:buSzPts val="1400"/>
              <a:buChar char="​"/>
              <a:defRPr sz="1400">
                <a:solidFill>
                  <a:schemeClr val="lt1"/>
                </a:solidFill>
              </a:defRPr>
            </a:lvl6pPr>
            <a:lvl7pPr marL="3200400" lvl="6" indent="-317500" algn="l">
              <a:lnSpc>
                <a:spcPct val="98000"/>
              </a:lnSpc>
              <a:spcBef>
                <a:spcPts val="0"/>
              </a:spcBef>
              <a:spcAft>
                <a:spcPts val="0"/>
              </a:spcAft>
              <a:buClr>
                <a:schemeClr val="lt1"/>
              </a:buClr>
              <a:buSzPts val="1400"/>
              <a:buChar char="​"/>
              <a:defRPr sz="1400">
                <a:solidFill>
                  <a:schemeClr val="lt1"/>
                </a:solidFill>
              </a:defRPr>
            </a:lvl7pPr>
            <a:lvl8pPr marL="3657600" lvl="7" indent="-317500" algn="l">
              <a:lnSpc>
                <a:spcPct val="98000"/>
              </a:lnSpc>
              <a:spcBef>
                <a:spcPts val="0"/>
              </a:spcBef>
              <a:spcAft>
                <a:spcPts val="0"/>
              </a:spcAft>
              <a:buClr>
                <a:schemeClr val="lt1"/>
              </a:buClr>
              <a:buSzPts val="1400"/>
              <a:buChar char="​"/>
              <a:defRPr sz="1400">
                <a:solidFill>
                  <a:schemeClr val="lt1"/>
                </a:solidFill>
              </a:defRPr>
            </a:lvl8pPr>
            <a:lvl9pPr marL="4114800" lvl="8" indent="-317500" algn="l">
              <a:lnSpc>
                <a:spcPct val="98000"/>
              </a:lnSpc>
              <a:spcBef>
                <a:spcPts val="0"/>
              </a:spcBef>
              <a:spcAft>
                <a:spcPts val="0"/>
              </a:spcAft>
              <a:buClr>
                <a:schemeClr val="lt1"/>
              </a:buClr>
              <a:buSzPts val="1400"/>
              <a:buChar char="​"/>
              <a:defRPr sz="1400">
                <a:solidFill>
                  <a:schemeClr val="lt1"/>
                </a:solidFill>
              </a:defRPr>
            </a:lvl9pPr>
          </a:lstStyle>
          <a:p>
            <a:endParaRPr/>
          </a:p>
        </p:txBody>
      </p:sp>
      <p:sp>
        <p:nvSpPr>
          <p:cNvPr id="526" name="Google Shape;526;p82"/>
          <p:cNvSpPr txBox="1">
            <a:spLocks noGrp="1"/>
          </p:cNvSpPr>
          <p:nvPr>
            <p:ph type="body" idx="2"/>
          </p:nvPr>
        </p:nvSpPr>
        <p:spPr>
          <a:xfrm>
            <a:off x="2514206" y="4670658"/>
            <a:ext cx="1428000" cy="1701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200"/>
              <a:buNone/>
              <a:defRPr sz="1200">
                <a:solidFill>
                  <a:schemeClr val="lt1"/>
                </a:solidFill>
              </a:defRPr>
            </a:lvl2pPr>
            <a:lvl3pPr marL="1371600" lvl="2" indent="-228600" algn="r">
              <a:lnSpc>
                <a:spcPct val="90000"/>
              </a:lnSpc>
              <a:spcBef>
                <a:spcPts val="0"/>
              </a:spcBef>
              <a:spcAft>
                <a:spcPts val="0"/>
              </a:spcAft>
              <a:buSzPts val="1200"/>
              <a:buNone/>
              <a:defRPr sz="1200">
                <a:solidFill>
                  <a:schemeClr val="lt1"/>
                </a:solidFill>
              </a:defRPr>
            </a:lvl3pPr>
            <a:lvl4pPr marL="1828800" lvl="3" indent="-228600" algn="r">
              <a:lnSpc>
                <a:spcPct val="90000"/>
              </a:lnSpc>
              <a:spcBef>
                <a:spcPts val="0"/>
              </a:spcBef>
              <a:spcAft>
                <a:spcPts val="0"/>
              </a:spcAft>
              <a:buSzPts val="1200"/>
              <a:buNone/>
              <a:defRPr sz="1200">
                <a:solidFill>
                  <a:schemeClr val="lt1"/>
                </a:solidFill>
              </a:defRPr>
            </a:lvl4pPr>
            <a:lvl5pPr marL="2286000" lvl="4" indent="-228600" algn="r">
              <a:lnSpc>
                <a:spcPct val="90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27" name="Google Shape;527;p82"/>
          <p:cNvSpPr txBox="1">
            <a:spLocks noGrp="1"/>
          </p:cNvSpPr>
          <p:nvPr>
            <p:ph type="body" idx="3"/>
          </p:nvPr>
        </p:nvSpPr>
        <p:spPr>
          <a:xfrm>
            <a:off x="368264" y="4670658"/>
            <a:ext cx="1411500" cy="171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200"/>
              <a:buNone/>
              <a:defRPr sz="1200">
                <a:solidFill>
                  <a:schemeClr val="lt1"/>
                </a:solidFill>
              </a:defRPr>
            </a:lvl2pPr>
            <a:lvl3pPr marL="1371600" lvl="2" indent="-228600" algn="l">
              <a:lnSpc>
                <a:spcPct val="98000"/>
              </a:lnSpc>
              <a:spcBef>
                <a:spcPts val="0"/>
              </a:spcBef>
              <a:spcAft>
                <a:spcPts val="0"/>
              </a:spcAft>
              <a:buSzPts val="1200"/>
              <a:buNone/>
              <a:defRPr sz="1200">
                <a:solidFill>
                  <a:schemeClr val="lt1"/>
                </a:solidFill>
              </a:defRPr>
            </a:lvl3pPr>
            <a:lvl4pPr marL="1828800" lvl="3" indent="-228600" algn="l">
              <a:lnSpc>
                <a:spcPct val="98000"/>
              </a:lnSpc>
              <a:spcBef>
                <a:spcPts val="0"/>
              </a:spcBef>
              <a:spcAft>
                <a:spcPts val="0"/>
              </a:spcAft>
              <a:buSzPts val="1200"/>
              <a:buNone/>
              <a:defRPr sz="1200">
                <a:solidFill>
                  <a:schemeClr val="lt1"/>
                </a:solidFill>
              </a:defRPr>
            </a:lvl4pPr>
            <a:lvl5pPr marL="2286000" lvl="4" indent="-228600" algn="l">
              <a:lnSpc>
                <a:spcPct val="98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28" name="Google Shape;528;p82"/>
          <p:cNvSpPr txBox="1">
            <a:spLocks noGrp="1"/>
          </p:cNvSpPr>
          <p:nvPr>
            <p:ph type="title"/>
          </p:nvPr>
        </p:nvSpPr>
        <p:spPr>
          <a:xfrm>
            <a:off x="323728" y="1692668"/>
            <a:ext cx="6000000" cy="13656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5100"/>
              <a:buFont typeface="Inter"/>
              <a:buNone/>
              <a:defRPr sz="51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529" name="Google Shape;529;p82"/>
          <p:cNvGrpSpPr/>
          <p:nvPr/>
        </p:nvGrpSpPr>
        <p:grpSpPr>
          <a:xfrm>
            <a:off x="371471" y="339415"/>
            <a:ext cx="1697015" cy="297861"/>
            <a:chOff x="495295" y="452553"/>
            <a:chExt cx="2262687" cy="397148"/>
          </a:xfrm>
        </p:grpSpPr>
        <p:sp>
          <p:nvSpPr>
            <p:cNvPr id="530" name="Google Shape;530;p82"/>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531" name="Google Shape;531;p82"/>
            <p:cNvGrpSpPr/>
            <p:nvPr/>
          </p:nvGrpSpPr>
          <p:grpSpPr>
            <a:xfrm>
              <a:off x="1036348" y="561444"/>
              <a:ext cx="1721634" cy="184197"/>
              <a:chOff x="1036348" y="561444"/>
              <a:chExt cx="1721634" cy="184197"/>
            </a:xfrm>
          </p:grpSpPr>
          <p:grpSp>
            <p:nvGrpSpPr>
              <p:cNvPr id="532" name="Google Shape;532;p82"/>
              <p:cNvGrpSpPr/>
              <p:nvPr/>
            </p:nvGrpSpPr>
            <p:grpSpPr>
              <a:xfrm>
                <a:off x="1036348" y="563495"/>
                <a:ext cx="1662301" cy="182146"/>
                <a:chOff x="1036348" y="563495"/>
                <a:chExt cx="1662301" cy="182146"/>
              </a:xfrm>
            </p:grpSpPr>
            <p:sp>
              <p:nvSpPr>
                <p:cNvPr id="533" name="Google Shape;533;p82"/>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34" name="Google Shape;534;p82"/>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35" name="Google Shape;535;p82"/>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36" name="Google Shape;536;p82"/>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37" name="Google Shape;537;p82"/>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38" name="Google Shape;538;p82"/>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39" name="Google Shape;539;p82"/>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40" name="Google Shape;540;p82"/>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41" name="Google Shape;541;p82"/>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42" name="Google Shape;542;p82"/>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43" name="Google Shape;543;p82"/>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544" name="Google Shape;544;p82"/>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Image Title">
  <p:cSld name="Image Title">
    <p:bg>
      <p:bgPr>
        <a:solidFill>
          <a:schemeClr val="dk1"/>
        </a:solidFill>
        <a:effectLst/>
      </p:bgPr>
    </p:bg>
    <p:spTree>
      <p:nvGrpSpPr>
        <p:cNvPr id="1" name="Shape 545"/>
        <p:cNvGrpSpPr/>
        <p:nvPr/>
      </p:nvGrpSpPr>
      <p:grpSpPr>
        <a:xfrm>
          <a:off x="0" y="0"/>
          <a:ext cx="0" cy="0"/>
          <a:chOff x="0" y="0"/>
          <a:chExt cx="0" cy="0"/>
        </a:xfrm>
      </p:grpSpPr>
      <p:sp>
        <p:nvSpPr>
          <p:cNvPr id="546" name="Google Shape;546;p83"/>
          <p:cNvSpPr txBox="1">
            <a:spLocks noGrp="1"/>
          </p:cNvSpPr>
          <p:nvPr>
            <p:ph type="body" idx="1"/>
          </p:nvPr>
        </p:nvSpPr>
        <p:spPr>
          <a:xfrm>
            <a:off x="371474" y="3146314"/>
            <a:ext cx="5291400" cy="721200"/>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0"/>
              </a:spcBef>
              <a:spcAft>
                <a:spcPts val="0"/>
              </a:spcAft>
              <a:buSzPts val="1600"/>
              <a:buFont typeface="Helvetica Neue"/>
              <a:buChar char="​"/>
              <a:defRPr sz="1600" b="1">
                <a:solidFill>
                  <a:schemeClr val="lt1"/>
                </a:solidFill>
              </a:defRPr>
            </a:lvl1pPr>
            <a:lvl2pPr marL="914400" lvl="1" indent="-228600" algn="l">
              <a:lnSpc>
                <a:spcPct val="96000"/>
              </a:lnSpc>
              <a:spcBef>
                <a:spcPts val="500"/>
              </a:spcBef>
              <a:spcAft>
                <a:spcPts val="0"/>
              </a:spcAft>
              <a:buSzPts val="1400"/>
              <a:buFont typeface="Helvetica Neue"/>
              <a:buNone/>
              <a:defRPr sz="1400">
                <a:solidFill>
                  <a:schemeClr val="lt1"/>
                </a:solidFill>
              </a:defRPr>
            </a:lvl2pPr>
            <a:lvl3pPr marL="1371600" lvl="2" indent="-317500" algn="l">
              <a:lnSpc>
                <a:spcPct val="98000"/>
              </a:lnSpc>
              <a:spcBef>
                <a:spcPts val="0"/>
              </a:spcBef>
              <a:spcAft>
                <a:spcPts val="0"/>
              </a:spcAft>
              <a:buSzPts val="1400"/>
              <a:buFont typeface="Helvetica Neue"/>
              <a:buChar char="​"/>
              <a:defRPr sz="1400">
                <a:solidFill>
                  <a:schemeClr val="lt1"/>
                </a:solidFill>
              </a:defRPr>
            </a:lvl3pPr>
            <a:lvl4pPr marL="1828800" lvl="3" indent="-317500" algn="l">
              <a:lnSpc>
                <a:spcPct val="98000"/>
              </a:lnSpc>
              <a:spcBef>
                <a:spcPts val="0"/>
              </a:spcBef>
              <a:spcAft>
                <a:spcPts val="0"/>
              </a:spcAft>
              <a:buSzPts val="1400"/>
              <a:buFont typeface="Helvetica Neue"/>
              <a:buChar char="​"/>
              <a:defRPr sz="1400">
                <a:solidFill>
                  <a:schemeClr val="lt1"/>
                </a:solidFill>
              </a:defRPr>
            </a:lvl4pPr>
            <a:lvl5pPr marL="2286000" lvl="4" indent="-317500" algn="l">
              <a:lnSpc>
                <a:spcPct val="98000"/>
              </a:lnSpc>
              <a:spcBef>
                <a:spcPts val="0"/>
              </a:spcBef>
              <a:spcAft>
                <a:spcPts val="0"/>
              </a:spcAft>
              <a:buSzPts val="1400"/>
              <a:buChar char="​"/>
              <a:defRPr sz="1400">
                <a:solidFill>
                  <a:schemeClr val="lt1"/>
                </a:solidFill>
              </a:defRPr>
            </a:lvl5pPr>
            <a:lvl6pPr marL="2743200" lvl="5" indent="-317500" algn="l">
              <a:lnSpc>
                <a:spcPct val="98000"/>
              </a:lnSpc>
              <a:spcBef>
                <a:spcPts val="0"/>
              </a:spcBef>
              <a:spcAft>
                <a:spcPts val="0"/>
              </a:spcAft>
              <a:buClr>
                <a:schemeClr val="lt1"/>
              </a:buClr>
              <a:buSzPts val="1400"/>
              <a:buChar char="​"/>
              <a:defRPr sz="1400">
                <a:solidFill>
                  <a:schemeClr val="lt1"/>
                </a:solidFill>
              </a:defRPr>
            </a:lvl6pPr>
            <a:lvl7pPr marL="3200400" lvl="6" indent="-317500" algn="l">
              <a:lnSpc>
                <a:spcPct val="98000"/>
              </a:lnSpc>
              <a:spcBef>
                <a:spcPts val="0"/>
              </a:spcBef>
              <a:spcAft>
                <a:spcPts val="0"/>
              </a:spcAft>
              <a:buClr>
                <a:schemeClr val="lt1"/>
              </a:buClr>
              <a:buSzPts val="1400"/>
              <a:buChar char="​"/>
              <a:defRPr sz="1400">
                <a:solidFill>
                  <a:schemeClr val="lt1"/>
                </a:solidFill>
              </a:defRPr>
            </a:lvl7pPr>
            <a:lvl8pPr marL="3657600" lvl="7" indent="-317500" algn="l">
              <a:lnSpc>
                <a:spcPct val="98000"/>
              </a:lnSpc>
              <a:spcBef>
                <a:spcPts val="0"/>
              </a:spcBef>
              <a:spcAft>
                <a:spcPts val="0"/>
              </a:spcAft>
              <a:buClr>
                <a:schemeClr val="lt1"/>
              </a:buClr>
              <a:buSzPts val="1400"/>
              <a:buChar char="​"/>
              <a:defRPr sz="1400">
                <a:solidFill>
                  <a:schemeClr val="lt1"/>
                </a:solidFill>
              </a:defRPr>
            </a:lvl8pPr>
            <a:lvl9pPr marL="4114800" lvl="8" indent="-317500" algn="l">
              <a:lnSpc>
                <a:spcPct val="98000"/>
              </a:lnSpc>
              <a:spcBef>
                <a:spcPts val="0"/>
              </a:spcBef>
              <a:spcAft>
                <a:spcPts val="0"/>
              </a:spcAft>
              <a:buClr>
                <a:schemeClr val="lt1"/>
              </a:buClr>
              <a:buSzPts val="1400"/>
              <a:buChar char="​"/>
              <a:defRPr sz="1400">
                <a:solidFill>
                  <a:schemeClr val="lt1"/>
                </a:solidFill>
              </a:defRPr>
            </a:lvl9pPr>
          </a:lstStyle>
          <a:p>
            <a:endParaRPr/>
          </a:p>
        </p:txBody>
      </p:sp>
      <p:sp>
        <p:nvSpPr>
          <p:cNvPr id="547" name="Google Shape;547;p83"/>
          <p:cNvSpPr txBox="1">
            <a:spLocks noGrp="1"/>
          </p:cNvSpPr>
          <p:nvPr>
            <p:ph type="body" idx="2"/>
          </p:nvPr>
        </p:nvSpPr>
        <p:spPr>
          <a:xfrm>
            <a:off x="2514206" y="4670658"/>
            <a:ext cx="1428000" cy="1701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200"/>
              <a:buNone/>
              <a:defRPr sz="1200">
                <a:solidFill>
                  <a:schemeClr val="lt1"/>
                </a:solidFill>
              </a:defRPr>
            </a:lvl2pPr>
            <a:lvl3pPr marL="1371600" lvl="2" indent="-228600" algn="r">
              <a:lnSpc>
                <a:spcPct val="90000"/>
              </a:lnSpc>
              <a:spcBef>
                <a:spcPts val="0"/>
              </a:spcBef>
              <a:spcAft>
                <a:spcPts val="0"/>
              </a:spcAft>
              <a:buSzPts val="1200"/>
              <a:buNone/>
              <a:defRPr sz="1200">
                <a:solidFill>
                  <a:schemeClr val="lt1"/>
                </a:solidFill>
              </a:defRPr>
            </a:lvl3pPr>
            <a:lvl4pPr marL="1828800" lvl="3" indent="-228600" algn="r">
              <a:lnSpc>
                <a:spcPct val="90000"/>
              </a:lnSpc>
              <a:spcBef>
                <a:spcPts val="0"/>
              </a:spcBef>
              <a:spcAft>
                <a:spcPts val="0"/>
              </a:spcAft>
              <a:buSzPts val="1200"/>
              <a:buNone/>
              <a:defRPr sz="1200">
                <a:solidFill>
                  <a:schemeClr val="lt1"/>
                </a:solidFill>
              </a:defRPr>
            </a:lvl4pPr>
            <a:lvl5pPr marL="2286000" lvl="4" indent="-228600" algn="r">
              <a:lnSpc>
                <a:spcPct val="90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48" name="Google Shape;548;p83"/>
          <p:cNvSpPr txBox="1">
            <a:spLocks noGrp="1"/>
          </p:cNvSpPr>
          <p:nvPr>
            <p:ph type="body" idx="3"/>
          </p:nvPr>
        </p:nvSpPr>
        <p:spPr>
          <a:xfrm>
            <a:off x="368264" y="4670658"/>
            <a:ext cx="1411500" cy="171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200"/>
              <a:buNone/>
              <a:defRPr sz="1200">
                <a:solidFill>
                  <a:schemeClr val="lt1"/>
                </a:solidFill>
              </a:defRPr>
            </a:lvl2pPr>
            <a:lvl3pPr marL="1371600" lvl="2" indent="-228600" algn="l">
              <a:lnSpc>
                <a:spcPct val="98000"/>
              </a:lnSpc>
              <a:spcBef>
                <a:spcPts val="0"/>
              </a:spcBef>
              <a:spcAft>
                <a:spcPts val="0"/>
              </a:spcAft>
              <a:buSzPts val="1200"/>
              <a:buNone/>
              <a:defRPr sz="1200">
                <a:solidFill>
                  <a:schemeClr val="lt1"/>
                </a:solidFill>
              </a:defRPr>
            </a:lvl3pPr>
            <a:lvl4pPr marL="1828800" lvl="3" indent="-228600" algn="l">
              <a:lnSpc>
                <a:spcPct val="98000"/>
              </a:lnSpc>
              <a:spcBef>
                <a:spcPts val="0"/>
              </a:spcBef>
              <a:spcAft>
                <a:spcPts val="0"/>
              </a:spcAft>
              <a:buSzPts val="1200"/>
              <a:buNone/>
              <a:defRPr sz="1200">
                <a:solidFill>
                  <a:schemeClr val="lt1"/>
                </a:solidFill>
              </a:defRPr>
            </a:lvl4pPr>
            <a:lvl5pPr marL="2286000" lvl="4" indent="-228600" algn="l">
              <a:lnSpc>
                <a:spcPct val="98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49" name="Google Shape;549;p83"/>
          <p:cNvSpPr txBox="1">
            <a:spLocks noGrp="1"/>
          </p:cNvSpPr>
          <p:nvPr>
            <p:ph type="title"/>
          </p:nvPr>
        </p:nvSpPr>
        <p:spPr>
          <a:xfrm>
            <a:off x="323728" y="1692668"/>
            <a:ext cx="6000000" cy="13656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5100"/>
              <a:buFont typeface="Inter"/>
              <a:buNone/>
              <a:defRPr sz="51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550" name="Google Shape;550;p83"/>
          <p:cNvGrpSpPr/>
          <p:nvPr/>
        </p:nvGrpSpPr>
        <p:grpSpPr>
          <a:xfrm>
            <a:off x="371471" y="339415"/>
            <a:ext cx="1697015" cy="297861"/>
            <a:chOff x="495295" y="452553"/>
            <a:chExt cx="2262687" cy="397148"/>
          </a:xfrm>
        </p:grpSpPr>
        <p:sp>
          <p:nvSpPr>
            <p:cNvPr id="551" name="Google Shape;551;p83"/>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552" name="Google Shape;552;p83"/>
            <p:cNvGrpSpPr/>
            <p:nvPr/>
          </p:nvGrpSpPr>
          <p:grpSpPr>
            <a:xfrm>
              <a:off x="1036348" y="561444"/>
              <a:ext cx="1721634" cy="184197"/>
              <a:chOff x="1036348" y="561444"/>
              <a:chExt cx="1721634" cy="184197"/>
            </a:xfrm>
          </p:grpSpPr>
          <p:grpSp>
            <p:nvGrpSpPr>
              <p:cNvPr id="553" name="Google Shape;553;p83"/>
              <p:cNvGrpSpPr/>
              <p:nvPr/>
            </p:nvGrpSpPr>
            <p:grpSpPr>
              <a:xfrm>
                <a:off x="1036348" y="563495"/>
                <a:ext cx="1662301" cy="182146"/>
                <a:chOff x="1036348" y="563495"/>
                <a:chExt cx="1662301" cy="182146"/>
              </a:xfrm>
            </p:grpSpPr>
            <p:sp>
              <p:nvSpPr>
                <p:cNvPr id="554" name="Google Shape;554;p83"/>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55" name="Google Shape;555;p83"/>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56" name="Google Shape;556;p83"/>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57" name="Google Shape;557;p83"/>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58" name="Google Shape;558;p83"/>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59" name="Google Shape;559;p83"/>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60" name="Google Shape;560;p83"/>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61" name="Google Shape;561;p83"/>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62" name="Google Shape;562;p83"/>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63" name="Google Shape;563;p83"/>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564" name="Google Shape;564;p83"/>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565" name="Google Shape;565;p83"/>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ree Column ">
  <p:cSld name="Three Column ">
    <p:spTree>
      <p:nvGrpSpPr>
        <p:cNvPr id="1" name="Shape 566"/>
        <p:cNvGrpSpPr/>
        <p:nvPr/>
      </p:nvGrpSpPr>
      <p:grpSpPr>
        <a:xfrm>
          <a:off x="0" y="0"/>
          <a:ext cx="0" cy="0"/>
          <a:chOff x="0" y="0"/>
          <a:chExt cx="0" cy="0"/>
        </a:xfrm>
      </p:grpSpPr>
      <p:sp>
        <p:nvSpPr>
          <p:cNvPr id="567" name="Google Shape;567;p84"/>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8" name="Google Shape;568;p84"/>
          <p:cNvSpPr txBox="1">
            <a:spLocks noGrp="1"/>
          </p:cNvSpPr>
          <p:nvPr>
            <p:ph type="body" idx="1"/>
          </p:nvPr>
        </p:nvSpPr>
        <p:spPr>
          <a:xfrm>
            <a:off x="371475" y="1289304"/>
            <a:ext cx="2674500" cy="35112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69" name="Google Shape;569;p84"/>
          <p:cNvSpPr txBox="1">
            <a:spLocks noGrp="1"/>
          </p:cNvSpPr>
          <p:nvPr>
            <p:ph type="body" idx="2"/>
          </p:nvPr>
        </p:nvSpPr>
        <p:spPr>
          <a:xfrm>
            <a:off x="3234690" y="1289304"/>
            <a:ext cx="2674500" cy="35112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70" name="Google Shape;570;p84"/>
          <p:cNvSpPr txBox="1">
            <a:spLocks noGrp="1"/>
          </p:cNvSpPr>
          <p:nvPr>
            <p:ph type="body" idx="3"/>
          </p:nvPr>
        </p:nvSpPr>
        <p:spPr>
          <a:xfrm>
            <a:off x="6087189" y="1289304"/>
            <a:ext cx="2674500" cy="35112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71" name="Google Shape;571;p84"/>
          <p:cNvSpPr txBox="1">
            <a:spLocks noGrp="1"/>
          </p:cNvSpPr>
          <p:nvPr>
            <p:ph type="subTitle" idx="4"/>
          </p:nvPr>
        </p:nvSpPr>
        <p:spPr>
          <a:xfrm>
            <a:off x="370642" y="816102"/>
            <a:ext cx="8391300" cy="199200"/>
          </a:xfrm>
          <a:prstGeom prst="rect">
            <a:avLst/>
          </a:prstGeom>
          <a:noFill/>
          <a:ln>
            <a:noFill/>
          </a:ln>
        </p:spPr>
        <p:txBody>
          <a:bodyPr spcFirstLastPara="1" wrap="square" lIns="0" tIns="0" rIns="0" bIns="0" anchor="t" anchorCtr="0">
            <a:noAutofit/>
          </a:bodyPr>
          <a:lstStyle>
            <a:lvl1pPr lvl="0" algn="l">
              <a:lnSpc>
                <a:spcPct val="96000"/>
              </a:lnSpc>
              <a:spcBef>
                <a:spcPts val="700"/>
              </a:spcBef>
              <a:spcAft>
                <a:spcPts val="0"/>
              </a:spcAft>
              <a:buSzPts val="1400"/>
              <a:buNone/>
              <a:defRPr sz="1400">
                <a:solidFill>
                  <a:schemeClr val="dk1"/>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572" name="Google Shape;572;p84"/>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hart and Three Columns">
  <p:cSld name="Chart and Three Columns">
    <p:spTree>
      <p:nvGrpSpPr>
        <p:cNvPr id="1" name="Shape 573"/>
        <p:cNvGrpSpPr/>
        <p:nvPr/>
      </p:nvGrpSpPr>
      <p:grpSpPr>
        <a:xfrm>
          <a:off x="0" y="0"/>
          <a:ext cx="0" cy="0"/>
          <a:chOff x="0" y="0"/>
          <a:chExt cx="0" cy="0"/>
        </a:xfrm>
      </p:grpSpPr>
      <p:sp>
        <p:nvSpPr>
          <p:cNvPr id="574" name="Google Shape;574;p85"/>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5" name="Google Shape;575;p85"/>
          <p:cNvSpPr txBox="1">
            <a:spLocks noGrp="1"/>
          </p:cNvSpPr>
          <p:nvPr>
            <p:ph type="body" idx="1"/>
          </p:nvPr>
        </p:nvSpPr>
        <p:spPr>
          <a:xfrm>
            <a:off x="371474" y="1289304"/>
            <a:ext cx="8402100" cy="17934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76" name="Google Shape;576;p85"/>
          <p:cNvSpPr txBox="1">
            <a:spLocks noGrp="1"/>
          </p:cNvSpPr>
          <p:nvPr>
            <p:ph type="body" idx="2"/>
          </p:nvPr>
        </p:nvSpPr>
        <p:spPr>
          <a:xfrm>
            <a:off x="371475" y="3257549"/>
            <a:ext cx="26799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04800" algn="l">
              <a:lnSpc>
                <a:spcPct val="107000"/>
              </a:lnSpc>
              <a:spcBef>
                <a:spcPts val="900"/>
              </a:spcBef>
              <a:spcAft>
                <a:spcPts val="0"/>
              </a:spcAft>
              <a:buClr>
                <a:schemeClr val="dk1"/>
              </a:buClr>
              <a:buSzPts val="12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77" name="Google Shape;577;p85"/>
          <p:cNvSpPr txBox="1">
            <a:spLocks noGrp="1"/>
          </p:cNvSpPr>
          <p:nvPr>
            <p:ph type="subTitle" idx="3"/>
          </p:nvPr>
        </p:nvSpPr>
        <p:spPr>
          <a:xfrm>
            <a:off x="370642" y="816102"/>
            <a:ext cx="8391300" cy="199200"/>
          </a:xfrm>
          <a:prstGeom prst="rect">
            <a:avLst/>
          </a:prstGeom>
          <a:noFill/>
          <a:ln>
            <a:noFill/>
          </a:ln>
        </p:spPr>
        <p:txBody>
          <a:bodyPr spcFirstLastPara="1" wrap="square" lIns="0" tIns="0" rIns="0" bIns="0" anchor="t" anchorCtr="0">
            <a:noAutofit/>
          </a:bodyPr>
          <a:lstStyle>
            <a:lvl1pPr lvl="0" algn="l">
              <a:lnSpc>
                <a:spcPct val="96000"/>
              </a:lnSpc>
              <a:spcBef>
                <a:spcPts val="700"/>
              </a:spcBef>
              <a:spcAft>
                <a:spcPts val="0"/>
              </a:spcAft>
              <a:buSzPts val="1400"/>
              <a:buNone/>
              <a:defRPr sz="1400">
                <a:solidFill>
                  <a:schemeClr val="dk1"/>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578" name="Google Shape;578;p85"/>
          <p:cNvSpPr txBox="1">
            <a:spLocks noGrp="1"/>
          </p:cNvSpPr>
          <p:nvPr>
            <p:ph type="body" idx="4"/>
          </p:nvPr>
        </p:nvSpPr>
        <p:spPr>
          <a:xfrm>
            <a:off x="3231572" y="3257549"/>
            <a:ext cx="26799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79" name="Google Shape;579;p85"/>
          <p:cNvSpPr txBox="1">
            <a:spLocks noGrp="1"/>
          </p:cNvSpPr>
          <p:nvPr>
            <p:ph type="body" idx="5"/>
          </p:nvPr>
        </p:nvSpPr>
        <p:spPr>
          <a:xfrm>
            <a:off x="6093956" y="3257549"/>
            <a:ext cx="26799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80" name="Google Shape;580;p85"/>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hart and Two Columns">
  <p:cSld name="Chart and Two Columns">
    <p:spTree>
      <p:nvGrpSpPr>
        <p:cNvPr id="1" name="Shape 581"/>
        <p:cNvGrpSpPr/>
        <p:nvPr/>
      </p:nvGrpSpPr>
      <p:grpSpPr>
        <a:xfrm>
          <a:off x="0" y="0"/>
          <a:ext cx="0" cy="0"/>
          <a:chOff x="0" y="0"/>
          <a:chExt cx="0" cy="0"/>
        </a:xfrm>
      </p:grpSpPr>
      <p:sp>
        <p:nvSpPr>
          <p:cNvPr id="582" name="Google Shape;582;p86"/>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3" name="Google Shape;583;p86"/>
          <p:cNvSpPr txBox="1">
            <a:spLocks noGrp="1"/>
          </p:cNvSpPr>
          <p:nvPr>
            <p:ph type="body" idx="1"/>
          </p:nvPr>
        </p:nvSpPr>
        <p:spPr>
          <a:xfrm>
            <a:off x="371474" y="1289304"/>
            <a:ext cx="8402100" cy="17934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84" name="Google Shape;584;p86"/>
          <p:cNvSpPr txBox="1">
            <a:spLocks noGrp="1"/>
          </p:cNvSpPr>
          <p:nvPr>
            <p:ph type="subTitle" idx="2"/>
          </p:nvPr>
        </p:nvSpPr>
        <p:spPr>
          <a:xfrm>
            <a:off x="370642" y="816102"/>
            <a:ext cx="8391300" cy="199200"/>
          </a:xfrm>
          <a:prstGeom prst="rect">
            <a:avLst/>
          </a:prstGeom>
          <a:noFill/>
          <a:ln>
            <a:noFill/>
          </a:ln>
        </p:spPr>
        <p:txBody>
          <a:bodyPr spcFirstLastPara="1" wrap="square" lIns="0" tIns="0" rIns="0" bIns="0" anchor="t" anchorCtr="0">
            <a:noAutofit/>
          </a:bodyPr>
          <a:lstStyle>
            <a:lvl1pPr lvl="0" algn="l">
              <a:lnSpc>
                <a:spcPct val="96000"/>
              </a:lnSpc>
              <a:spcBef>
                <a:spcPts val="700"/>
              </a:spcBef>
              <a:spcAft>
                <a:spcPts val="0"/>
              </a:spcAft>
              <a:buSzPts val="1400"/>
              <a:buNone/>
              <a:defRPr sz="1400">
                <a:solidFill>
                  <a:schemeClr val="dk1"/>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585" name="Google Shape;585;p86"/>
          <p:cNvSpPr txBox="1">
            <a:spLocks noGrp="1"/>
          </p:cNvSpPr>
          <p:nvPr>
            <p:ph type="body" idx="3"/>
          </p:nvPr>
        </p:nvSpPr>
        <p:spPr>
          <a:xfrm>
            <a:off x="371474" y="3257549"/>
            <a:ext cx="41103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04800" algn="l">
              <a:lnSpc>
                <a:spcPct val="107000"/>
              </a:lnSpc>
              <a:spcBef>
                <a:spcPts val="900"/>
              </a:spcBef>
              <a:spcAft>
                <a:spcPts val="0"/>
              </a:spcAft>
              <a:buClr>
                <a:schemeClr val="dk1"/>
              </a:buClr>
              <a:buSzPts val="12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86" name="Google Shape;586;p86"/>
          <p:cNvSpPr txBox="1">
            <a:spLocks noGrp="1"/>
          </p:cNvSpPr>
          <p:nvPr>
            <p:ph type="body" idx="4"/>
          </p:nvPr>
        </p:nvSpPr>
        <p:spPr>
          <a:xfrm>
            <a:off x="4663327" y="3257549"/>
            <a:ext cx="41103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04800" algn="l">
              <a:lnSpc>
                <a:spcPct val="107000"/>
              </a:lnSpc>
              <a:spcBef>
                <a:spcPts val="900"/>
              </a:spcBef>
              <a:spcAft>
                <a:spcPts val="0"/>
              </a:spcAft>
              <a:buClr>
                <a:schemeClr val="dk1"/>
              </a:buClr>
              <a:buSzPts val="12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87" name="Google Shape;587;p86"/>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hart and One Columns">
  <p:cSld name="Chart and One Columns">
    <p:spTree>
      <p:nvGrpSpPr>
        <p:cNvPr id="1" name="Shape 588"/>
        <p:cNvGrpSpPr/>
        <p:nvPr/>
      </p:nvGrpSpPr>
      <p:grpSpPr>
        <a:xfrm>
          <a:off x="0" y="0"/>
          <a:ext cx="0" cy="0"/>
          <a:chOff x="0" y="0"/>
          <a:chExt cx="0" cy="0"/>
        </a:xfrm>
      </p:grpSpPr>
      <p:sp>
        <p:nvSpPr>
          <p:cNvPr id="589" name="Google Shape;589;p87"/>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0" name="Google Shape;590;p87"/>
          <p:cNvSpPr txBox="1">
            <a:spLocks noGrp="1"/>
          </p:cNvSpPr>
          <p:nvPr>
            <p:ph type="body" idx="1"/>
          </p:nvPr>
        </p:nvSpPr>
        <p:spPr>
          <a:xfrm>
            <a:off x="371474" y="1289304"/>
            <a:ext cx="8402100" cy="17934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900"/>
              </a:spcBef>
              <a:spcAft>
                <a:spcPts val="0"/>
              </a:spcAft>
              <a:buSzPts val="1400"/>
              <a:buChar char="•"/>
              <a:defRPr/>
            </a:lvl1pPr>
            <a:lvl2pPr marL="914400" lvl="1" indent="-317500" algn="l">
              <a:lnSpc>
                <a:spcPct val="107000"/>
              </a:lnSpc>
              <a:spcBef>
                <a:spcPts val="0"/>
              </a:spcBef>
              <a:spcAft>
                <a:spcPts val="0"/>
              </a:spcAft>
              <a:buSzPts val="1400"/>
              <a:buChar char="•"/>
              <a:defRPr/>
            </a:lvl2pPr>
            <a:lvl3pPr marL="1371600" lvl="2" indent="-317500" algn="l">
              <a:lnSpc>
                <a:spcPct val="107000"/>
              </a:lnSpc>
              <a:spcBef>
                <a:spcPts val="0"/>
              </a:spcBef>
              <a:spcAft>
                <a:spcPts val="0"/>
              </a:spcAft>
              <a:buSzPts val="1400"/>
              <a:buChar char="•"/>
              <a:defRPr/>
            </a:lvl3pPr>
            <a:lvl4pPr marL="1828800" lvl="3" indent="-317500" algn="l">
              <a:lnSpc>
                <a:spcPct val="107000"/>
              </a:lnSpc>
              <a:spcBef>
                <a:spcPts val="0"/>
              </a:spcBef>
              <a:spcAft>
                <a:spcPts val="0"/>
              </a:spcAft>
              <a:buSzPts val="1400"/>
              <a:buChar char="•"/>
              <a:defRPr/>
            </a:lvl4pPr>
            <a:lvl5pPr marL="2286000" lvl="4" indent="-317500" algn="l">
              <a:lnSpc>
                <a:spcPct val="96000"/>
              </a:lnSpc>
              <a:spcBef>
                <a:spcPts val="1400"/>
              </a:spcBef>
              <a:spcAft>
                <a:spcPts val="0"/>
              </a:spcAft>
              <a:buSzPts val="1400"/>
              <a:buChar char="​"/>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91" name="Google Shape;591;p87"/>
          <p:cNvSpPr txBox="1">
            <a:spLocks noGrp="1"/>
          </p:cNvSpPr>
          <p:nvPr>
            <p:ph type="subTitle" idx="2"/>
          </p:nvPr>
        </p:nvSpPr>
        <p:spPr>
          <a:xfrm>
            <a:off x="370642" y="816102"/>
            <a:ext cx="8391300" cy="199200"/>
          </a:xfrm>
          <a:prstGeom prst="rect">
            <a:avLst/>
          </a:prstGeom>
          <a:noFill/>
          <a:ln>
            <a:noFill/>
          </a:ln>
        </p:spPr>
        <p:txBody>
          <a:bodyPr spcFirstLastPara="1" wrap="square" lIns="0" tIns="0" rIns="0" bIns="0" anchor="t" anchorCtr="0">
            <a:noAutofit/>
          </a:bodyPr>
          <a:lstStyle>
            <a:lvl1pPr lvl="0" algn="l">
              <a:lnSpc>
                <a:spcPct val="96000"/>
              </a:lnSpc>
              <a:spcBef>
                <a:spcPts val="700"/>
              </a:spcBef>
              <a:spcAft>
                <a:spcPts val="0"/>
              </a:spcAft>
              <a:buSzPts val="1400"/>
              <a:buNone/>
              <a:defRPr sz="1400">
                <a:solidFill>
                  <a:schemeClr val="dk1"/>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592" name="Google Shape;592;p87"/>
          <p:cNvSpPr txBox="1">
            <a:spLocks noGrp="1"/>
          </p:cNvSpPr>
          <p:nvPr>
            <p:ph type="body" idx="3"/>
          </p:nvPr>
        </p:nvSpPr>
        <p:spPr>
          <a:xfrm>
            <a:off x="371474" y="3257549"/>
            <a:ext cx="8402100" cy="1542900"/>
          </a:xfrm>
          <a:prstGeom prst="rect">
            <a:avLst/>
          </a:prstGeom>
          <a:noFill/>
          <a:ln>
            <a:noFill/>
          </a:ln>
        </p:spPr>
        <p:txBody>
          <a:bodyPr spcFirstLastPara="1" wrap="square" lIns="0" tIns="0" rIns="0" bIns="0" anchor="t" anchorCtr="0">
            <a:noAutofit/>
          </a:bodyPr>
          <a:lstStyle>
            <a:lvl1pPr marL="457200" lvl="0" indent="-304800" algn="l">
              <a:lnSpc>
                <a:spcPct val="107000"/>
              </a:lnSpc>
              <a:spcBef>
                <a:spcPts val="900"/>
              </a:spcBef>
              <a:spcAft>
                <a:spcPts val="0"/>
              </a:spcAft>
              <a:buSzPts val="1200"/>
              <a:buChar char="•"/>
              <a:defRPr sz="1200"/>
            </a:lvl1pPr>
            <a:lvl2pPr marL="914400" lvl="1" indent="-304800" algn="l">
              <a:lnSpc>
                <a:spcPct val="107000"/>
              </a:lnSpc>
              <a:spcBef>
                <a:spcPts val="0"/>
              </a:spcBef>
              <a:spcAft>
                <a:spcPts val="0"/>
              </a:spcAft>
              <a:buSzPts val="1200"/>
              <a:buChar char="•"/>
              <a:defRPr sz="1200"/>
            </a:lvl2pPr>
            <a:lvl3pPr marL="1371600" lvl="2" indent="-285750" algn="l">
              <a:lnSpc>
                <a:spcPct val="107000"/>
              </a:lnSpc>
              <a:spcBef>
                <a:spcPts val="0"/>
              </a:spcBef>
              <a:spcAft>
                <a:spcPts val="0"/>
              </a:spcAft>
              <a:buSzPts val="900"/>
              <a:buChar char="•"/>
              <a:defRPr sz="900"/>
            </a:lvl3pPr>
            <a:lvl4pPr marL="1828800" lvl="3" indent="-285750" algn="l">
              <a:lnSpc>
                <a:spcPct val="107000"/>
              </a:lnSpc>
              <a:spcBef>
                <a:spcPts val="0"/>
              </a:spcBef>
              <a:spcAft>
                <a:spcPts val="0"/>
              </a:spcAft>
              <a:buSzPts val="900"/>
              <a:buChar char="•"/>
              <a:defRPr sz="900"/>
            </a:lvl4pPr>
            <a:lvl5pPr marL="2286000" lvl="4" indent="-330200" algn="l">
              <a:lnSpc>
                <a:spcPct val="96000"/>
              </a:lnSpc>
              <a:spcBef>
                <a:spcPts val="1400"/>
              </a:spcBef>
              <a:spcAft>
                <a:spcPts val="0"/>
              </a:spcAft>
              <a:buSzPts val="1600"/>
              <a:buChar char="​"/>
              <a:defRPr sz="1600"/>
            </a:lvl5pPr>
            <a:lvl6pPr marL="2743200" lvl="5" indent="-304800" algn="l">
              <a:lnSpc>
                <a:spcPct val="96000"/>
              </a:lnSpc>
              <a:spcBef>
                <a:spcPts val="0"/>
              </a:spcBef>
              <a:spcAft>
                <a:spcPts val="0"/>
              </a:spcAft>
              <a:buClr>
                <a:schemeClr val="dk1"/>
              </a:buClr>
              <a:buSzPts val="1200"/>
              <a:buChar char="​"/>
              <a:defRPr sz="1200"/>
            </a:lvl6pPr>
            <a:lvl7pPr marL="3200400" lvl="6" indent="-304800" algn="l">
              <a:lnSpc>
                <a:spcPct val="107000"/>
              </a:lnSpc>
              <a:spcBef>
                <a:spcPts val="900"/>
              </a:spcBef>
              <a:spcAft>
                <a:spcPts val="0"/>
              </a:spcAft>
              <a:buClr>
                <a:schemeClr val="dk1"/>
              </a:buClr>
              <a:buSzPts val="12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593" name="Google Shape;593;p87"/>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White Segue">
  <p:cSld name="White Segue">
    <p:spTree>
      <p:nvGrpSpPr>
        <p:cNvPr id="1" name="Shape 594"/>
        <p:cNvGrpSpPr/>
        <p:nvPr/>
      </p:nvGrpSpPr>
      <p:grpSpPr>
        <a:xfrm>
          <a:off x="0" y="0"/>
          <a:ext cx="0" cy="0"/>
          <a:chOff x="0" y="0"/>
          <a:chExt cx="0" cy="0"/>
        </a:xfrm>
      </p:grpSpPr>
      <p:sp>
        <p:nvSpPr>
          <p:cNvPr id="595" name="Google Shape;595;p88"/>
          <p:cNvSpPr txBox="1">
            <a:spLocks noGrp="1"/>
          </p:cNvSpPr>
          <p:nvPr>
            <p:ph type="subTitle" idx="1"/>
          </p:nvPr>
        </p:nvSpPr>
        <p:spPr>
          <a:xfrm>
            <a:off x="370642" y="3095837"/>
            <a:ext cx="6623700" cy="6858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SzPts val="1800"/>
              <a:buNone/>
              <a:defRPr sz="1800">
                <a:solidFill>
                  <a:srgbClr val="7F7F7F"/>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596" name="Google Shape;596;p88"/>
          <p:cNvSpPr txBox="1">
            <a:spLocks noGrp="1"/>
          </p:cNvSpPr>
          <p:nvPr>
            <p:ph type="title"/>
          </p:nvPr>
        </p:nvSpPr>
        <p:spPr>
          <a:xfrm>
            <a:off x="371473" y="1743029"/>
            <a:ext cx="6622200" cy="12048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dk1"/>
              </a:buClr>
              <a:buSzPts val="4500"/>
              <a:buFont typeface="Inter"/>
              <a:buNone/>
              <a:defRPr sz="45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597" name="Google Shape;597;p88"/>
          <p:cNvGrpSpPr/>
          <p:nvPr/>
        </p:nvGrpSpPr>
        <p:grpSpPr>
          <a:xfrm>
            <a:off x="371471" y="339415"/>
            <a:ext cx="1697015" cy="297861"/>
            <a:chOff x="495295" y="452553"/>
            <a:chExt cx="2262687" cy="397148"/>
          </a:xfrm>
        </p:grpSpPr>
        <p:sp>
          <p:nvSpPr>
            <p:cNvPr id="598" name="Google Shape;598;p88"/>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599" name="Google Shape;599;p88"/>
            <p:cNvGrpSpPr/>
            <p:nvPr/>
          </p:nvGrpSpPr>
          <p:grpSpPr>
            <a:xfrm>
              <a:off x="1036348" y="561444"/>
              <a:ext cx="1721634" cy="184197"/>
              <a:chOff x="1036348" y="561444"/>
              <a:chExt cx="1721634" cy="184197"/>
            </a:xfrm>
          </p:grpSpPr>
          <p:grpSp>
            <p:nvGrpSpPr>
              <p:cNvPr id="600" name="Google Shape;600;p88"/>
              <p:cNvGrpSpPr/>
              <p:nvPr/>
            </p:nvGrpSpPr>
            <p:grpSpPr>
              <a:xfrm>
                <a:off x="1036348" y="563495"/>
                <a:ext cx="1662301" cy="182146"/>
                <a:chOff x="1036348" y="563495"/>
                <a:chExt cx="1662301" cy="182146"/>
              </a:xfrm>
            </p:grpSpPr>
            <p:sp>
              <p:nvSpPr>
                <p:cNvPr id="601" name="Google Shape;601;p88"/>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02" name="Google Shape;602;p88"/>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03" name="Google Shape;603;p88"/>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04" name="Google Shape;604;p88"/>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05" name="Google Shape;605;p88"/>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06" name="Google Shape;606;p88"/>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07" name="Google Shape;607;p88"/>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08" name="Google Shape;608;p88"/>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09" name="Google Shape;609;p88"/>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10" name="Google Shape;610;p88"/>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11" name="Google Shape;611;p88"/>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612" name="Google Shape;612;p88"/>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Orange Segue">
  <p:cSld name="Orange Segue">
    <p:bg>
      <p:bgPr>
        <a:gradFill>
          <a:gsLst>
            <a:gs pos="0">
              <a:schemeClr val="accent5"/>
            </a:gs>
            <a:gs pos="72000">
              <a:schemeClr val="accent1"/>
            </a:gs>
            <a:gs pos="100000">
              <a:schemeClr val="accent1"/>
            </a:gs>
          </a:gsLst>
          <a:lin ang="2700006" scaled="0"/>
        </a:gradFill>
        <a:effectLst/>
      </p:bgPr>
    </p:bg>
    <p:spTree>
      <p:nvGrpSpPr>
        <p:cNvPr id="1" name="Shape 613"/>
        <p:cNvGrpSpPr/>
        <p:nvPr/>
      </p:nvGrpSpPr>
      <p:grpSpPr>
        <a:xfrm>
          <a:off x="0" y="0"/>
          <a:ext cx="0" cy="0"/>
          <a:chOff x="0" y="0"/>
          <a:chExt cx="0" cy="0"/>
        </a:xfrm>
      </p:grpSpPr>
      <p:grpSp>
        <p:nvGrpSpPr>
          <p:cNvPr id="614" name="Google Shape;614;p89"/>
          <p:cNvGrpSpPr/>
          <p:nvPr/>
        </p:nvGrpSpPr>
        <p:grpSpPr>
          <a:xfrm>
            <a:off x="371471" y="339415"/>
            <a:ext cx="1697015" cy="297861"/>
            <a:chOff x="495295" y="452553"/>
            <a:chExt cx="2262687" cy="397148"/>
          </a:xfrm>
        </p:grpSpPr>
        <p:sp>
          <p:nvSpPr>
            <p:cNvPr id="615" name="Google Shape;615;p89"/>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616" name="Google Shape;616;p89"/>
            <p:cNvGrpSpPr/>
            <p:nvPr/>
          </p:nvGrpSpPr>
          <p:grpSpPr>
            <a:xfrm>
              <a:off x="1036348" y="561444"/>
              <a:ext cx="1721634" cy="184197"/>
              <a:chOff x="1036348" y="561444"/>
              <a:chExt cx="1721634" cy="184197"/>
            </a:xfrm>
          </p:grpSpPr>
          <p:grpSp>
            <p:nvGrpSpPr>
              <p:cNvPr id="617" name="Google Shape;617;p89"/>
              <p:cNvGrpSpPr/>
              <p:nvPr/>
            </p:nvGrpSpPr>
            <p:grpSpPr>
              <a:xfrm>
                <a:off x="1036348" y="563495"/>
                <a:ext cx="1662301" cy="182146"/>
                <a:chOff x="1036348" y="563495"/>
                <a:chExt cx="1662301" cy="182146"/>
              </a:xfrm>
            </p:grpSpPr>
            <p:sp>
              <p:nvSpPr>
                <p:cNvPr id="618" name="Google Shape;618;p89"/>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19" name="Google Shape;619;p89"/>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20" name="Google Shape;620;p89"/>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21" name="Google Shape;621;p89"/>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22" name="Google Shape;622;p89"/>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23" name="Google Shape;623;p89"/>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24" name="Google Shape;624;p89"/>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25" name="Google Shape;625;p89"/>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26" name="Google Shape;626;p89"/>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27" name="Google Shape;627;p89"/>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28" name="Google Shape;628;p89"/>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629" name="Google Shape;629;p89"/>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
        <p:nvSpPr>
          <p:cNvPr id="630" name="Google Shape;630;p89"/>
          <p:cNvSpPr txBox="1">
            <a:spLocks noGrp="1"/>
          </p:cNvSpPr>
          <p:nvPr>
            <p:ph type="subTitle" idx="1"/>
          </p:nvPr>
        </p:nvSpPr>
        <p:spPr>
          <a:xfrm>
            <a:off x="370642" y="3282791"/>
            <a:ext cx="6623700" cy="6858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SzPts val="1800"/>
              <a:buNone/>
              <a:defRPr sz="1800">
                <a:solidFill>
                  <a:srgbClr val="FEB898"/>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631" name="Google Shape;631;p89"/>
          <p:cNvSpPr txBox="1">
            <a:spLocks noGrp="1"/>
          </p:cNvSpPr>
          <p:nvPr>
            <p:ph type="title"/>
          </p:nvPr>
        </p:nvSpPr>
        <p:spPr>
          <a:xfrm>
            <a:off x="371473" y="1929982"/>
            <a:ext cx="6622200" cy="12048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500"/>
              <a:buFont typeface="Inter"/>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Purple Segue">
  <p:cSld name="Purple Segue">
    <p:bg>
      <p:bgPr>
        <a:gradFill>
          <a:gsLst>
            <a:gs pos="0">
              <a:schemeClr val="accent3"/>
            </a:gs>
            <a:gs pos="71000">
              <a:srgbClr val="4C2275"/>
            </a:gs>
            <a:gs pos="100000">
              <a:srgbClr val="33164E"/>
            </a:gs>
          </a:gsLst>
          <a:lin ang="2700006" scaled="0"/>
        </a:gradFill>
        <a:effectLst/>
      </p:bgPr>
    </p:bg>
    <p:spTree>
      <p:nvGrpSpPr>
        <p:cNvPr id="1" name="Shape 632"/>
        <p:cNvGrpSpPr/>
        <p:nvPr/>
      </p:nvGrpSpPr>
      <p:grpSpPr>
        <a:xfrm>
          <a:off x="0" y="0"/>
          <a:ext cx="0" cy="0"/>
          <a:chOff x="0" y="0"/>
          <a:chExt cx="0" cy="0"/>
        </a:xfrm>
      </p:grpSpPr>
      <p:sp>
        <p:nvSpPr>
          <p:cNvPr id="633" name="Google Shape;633;p90"/>
          <p:cNvSpPr txBox="1">
            <a:spLocks noGrp="1"/>
          </p:cNvSpPr>
          <p:nvPr>
            <p:ph type="subTitle" idx="1"/>
          </p:nvPr>
        </p:nvSpPr>
        <p:spPr>
          <a:xfrm>
            <a:off x="370642" y="3282791"/>
            <a:ext cx="6623700" cy="6858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SzPts val="1800"/>
              <a:buNone/>
              <a:defRPr sz="1800">
                <a:solidFill>
                  <a:srgbClr val="C19EE3"/>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634" name="Google Shape;634;p90"/>
          <p:cNvSpPr txBox="1">
            <a:spLocks noGrp="1"/>
          </p:cNvSpPr>
          <p:nvPr>
            <p:ph type="title"/>
          </p:nvPr>
        </p:nvSpPr>
        <p:spPr>
          <a:xfrm>
            <a:off x="371473" y="1929982"/>
            <a:ext cx="6622200" cy="12048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500"/>
              <a:buFont typeface="Inter"/>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635" name="Google Shape;635;p90"/>
          <p:cNvGrpSpPr/>
          <p:nvPr/>
        </p:nvGrpSpPr>
        <p:grpSpPr>
          <a:xfrm>
            <a:off x="371471" y="339415"/>
            <a:ext cx="1697015" cy="297861"/>
            <a:chOff x="495295" y="452553"/>
            <a:chExt cx="2262687" cy="397148"/>
          </a:xfrm>
        </p:grpSpPr>
        <p:sp>
          <p:nvSpPr>
            <p:cNvPr id="636" name="Google Shape;636;p90"/>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637" name="Google Shape;637;p90"/>
            <p:cNvGrpSpPr/>
            <p:nvPr/>
          </p:nvGrpSpPr>
          <p:grpSpPr>
            <a:xfrm>
              <a:off x="1036348" y="561444"/>
              <a:ext cx="1721634" cy="184197"/>
              <a:chOff x="1036348" y="561444"/>
              <a:chExt cx="1721634" cy="184197"/>
            </a:xfrm>
          </p:grpSpPr>
          <p:grpSp>
            <p:nvGrpSpPr>
              <p:cNvPr id="638" name="Google Shape;638;p90"/>
              <p:cNvGrpSpPr/>
              <p:nvPr/>
            </p:nvGrpSpPr>
            <p:grpSpPr>
              <a:xfrm>
                <a:off x="1036348" y="563495"/>
                <a:ext cx="1662301" cy="182146"/>
                <a:chOff x="1036348" y="563495"/>
                <a:chExt cx="1662301" cy="182146"/>
              </a:xfrm>
            </p:grpSpPr>
            <p:sp>
              <p:nvSpPr>
                <p:cNvPr id="639" name="Google Shape;639;p90"/>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40" name="Google Shape;640;p90"/>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41" name="Google Shape;641;p90"/>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42" name="Google Shape;642;p90"/>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43" name="Google Shape;643;p90"/>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44" name="Google Shape;644;p90"/>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45" name="Google Shape;645;p90"/>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46" name="Google Shape;646;p90"/>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47" name="Google Shape;647;p90"/>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48" name="Google Shape;648;p90"/>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49" name="Google Shape;649;p90"/>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650" name="Google Shape;650;p90"/>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90"/>
        <p:cNvGrpSpPr/>
        <p:nvPr/>
      </p:nvGrpSpPr>
      <p:grpSpPr>
        <a:xfrm>
          <a:off x="0" y="0"/>
          <a:ext cx="0" cy="0"/>
          <a:chOff x="0" y="0"/>
          <a:chExt cx="0" cy="0"/>
        </a:xfrm>
      </p:grpSpPr>
      <p:sp>
        <p:nvSpPr>
          <p:cNvPr id="91" name="Google Shape;91;p40"/>
          <p:cNvSpPr txBox="1">
            <a:spLocks noGrp="1"/>
          </p:cNvSpPr>
          <p:nvPr>
            <p:ph type="title"/>
          </p:nvPr>
        </p:nvSpPr>
        <p:spPr>
          <a:xfrm>
            <a:off x="628650" y="3176"/>
            <a:ext cx="7886700" cy="944325"/>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3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eal Segue">
  <p:cSld name="Teal Segue">
    <p:bg>
      <p:bgPr>
        <a:gradFill>
          <a:gsLst>
            <a:gs pos="0">
              <a:schemeClr val="accent4"/>
            </a:gs>
            <a:gs pos="100000">
              <a:srgbClr val="006456"/>
            </a:gs>
          </a:gsLst>
          <a:lin ang="2700006" scaled="0"/>
        </a:gradFill>
        <a:effectLst/>
      </p:bgPr>
    </p:bg>
    <p:spTree>
      <p:nvGrpSpPr>
        <p:cNvPr id="1" name="Shape 651"/>
        <p:cNvGrpSpPr/>
        <p:nvPr/>
      </p:nvGrpSpPr>
      <p:grpSpPr>
        <a:xfrm>
          <a:off x="0" y="0"/>
          <a:ext cx="0" cy="0"/>
          <a:chOff x="0" y="0"/>
          <a:chExt cx="0" cy="0"/>
        </a:xfrm>
      </p:grpSpPr>
      <p:grpSp>
        <p:nvGrpSpPr>
          <p:cNvPr id="652" name="Google Shape;652;p91"/>
          <p:cNvGrpSpPr/>
          <p:nvPr/>
        </p:nvGrpSpPr>
        <p:grpSpPr>
          <a:xfrm>
            <a:off x="371471" y="339415"/>
            <a:ext cx="1697015" cy="297861"/>
            <a:chOff x="495295" y="452553"/>
            <a:chExt cx="2262687" cy="397148"/>
          </a:xfrm>
        </p:grpSpPr>
        <p:sp>
          <p:nvSpPr>
            <p:cNvPr id="653" name="Google Shape;653;p91"/>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654" name="Google Shape;654;p91"/>
            <p:cNvGrpSpPr/>
            <p:nvPr/>
          </p:nvGrpSpPr>
          <p:grpSpPr>
            <a:xfrm>
              <a:off x="1036348" y="561444"/>
              <a:ext cx="1721634" cy="184197"/>
              <a:chOff x="1036348" y="561444"/>
              <a:chExt cx="1721634" cy="184197"/>
            </a:xfrm>
          </p:grpSpPr>
          <p:grpSp>
            <p:nvGrpSpPr>
              <p:cNvPr id="655" name="Google Shape;655;p91"/>
              <p:cNvGrpSpPr/>
              <p:nvPr/>
            </p:nvGrpSpPr>
            <p:grpSpPr>
              <a:xfrm>
                <a:off x="1036348" y="563495"/>
                <a:ext cx="1662301" cy="182146"/>
                <a:chOff x="1036348" y="563495"/>
                <a:chExt cx="1662301" cy="182146"/>
              </a:xfrm>
            </p:grpSpPr>
            <p:sp>
              <p:nvSpPr>
                <p:cNvPr id="656" name="Google Shape;656;p91"/>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57" name="Google Shape;657;p91"/>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58" name="Google Shape;658;p91"/>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59" name="Google Shape;659;p91"/>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60" name="Google Shape;660;p91"/>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61" name="Google Shape;661;p91"/>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62" name="Google Shape;662;p91"/>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63" name="Google Shape;663;p91"/>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64" name="Google Shape;664;p91"/>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65" name="Google Shape;665;p91"/>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66" name="Google Shape;666;p91"/>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667" name="Google Shape;667;p91"/>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
        <p:nvSpPr>
          <p:cNvPr id="668" name="Google Shape;668;p91"/>
          <p:cNvSpPr txBox="1">
            <a:spLocks noGrp="1"/>
          </p:cNvSpPr>
          <p:nvPr>
            <p:ph type="subTitle" idx="1"/>
          </p:nvPr>
        </p:nvSpPr>
        <p:spPr>
          <a:xfrm>
            <a:off x="370642" y="3282791"/>
            <a:ext cx="6623700" cy="6858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SzPts val="1800"/>
              <a:buNone/>
              <a:defRPr sz="1800">
                <a:solidFill>
                  <a:srgbClr val="BDFFF5"/>
                </a:solidFill>
              </a:defRPr>
            </a:lvl1pPr>
            <a:lvl2pPr lvl="1" algn="ctr">
              <a:lnSpc>
                <a:spcPct val="107000"/>
              </a:lnSpc>
              <a:spcBef>
                <a:spcPts val="0"/>
              </a:spcBef>
              <a:spcAft>
                <a:spcPts val="0"/>
              </a:spcAft>
              <a:buSzPts val="1500"/>
              <a:buNone/>
              <a:defRPr sz="1500"/>
            </a:lvl2pPr>
            <a:lvl3pPr lvl="2" algn="ctr">
              <a:lnSpc>
                <a:spcPct val="107000"/>
              </a:lnSpc>
              <a:spcBef>
                <a:spcPts val="0"/>
              </a:spcBef>
              <a:spcAft>
                <a:spcPts val="0"/>
              </a:spcAft>
              <a:buSzPts val="1400"/>
              <a:buNone/>
              <a:defRPr sz="1400"/>
            </a:lvl3pPr>
            <a:lvl4pPr lvl="3" algn="ctr">
              <a:lnSpc>
                <a:spcPct val="107000"/>
              </a:lnSpc>
              <a:spcBef>
                <a:spcPts val="0"/>
              </a:spcBef>
              <a:spcAft>
                <a:spcPts val="0"/>
              </a:spcAft>
              <a:buSzPts val="1200"/>
              <a:buNone/>
              <a:defRPr sz="1200"/>
            </a:lvl4pPr>
            <a:lvl5pPr lvl="4" algn="ctr">
              <a:lnSpc>
                <a:spcPct val="96000"/>
              </a:lnSpc>
              <a:spcBef>
                <a:spcPts val="1400"/>
              </a:spcBef>
              <a:spcAft>
                <a:spcPts val="0"/>
              </a:spcAft>
              <a:buSzPts val="1200"/>
              <a:buNone/>
              <a:defRPr sz="1200"/>
            </a:lvl5pPr>
            <a:lvl6pPr lvl="5" algn="ctr">
              <a:lnSpc>
                <a:spcPct val="96000"/>
              </a:lnSpc>
              <a:spcBef>
                <a:spcPts val="0"/>
              </a:spcBef>
              <a:spcAft>
                <a:spcPts val="0"/>
              </a:spcAft>
              <a:buClr>
                <a:schemeClr val="dk1"/>
              </a:buClr>
              <a:buSzPts val="1200"/>
              <a:buNone/>
              <a:defRPr sz="1200"/>
            </a:lvl6pPr>
            <a:lvl7pPr lvl="6" algn="ctr">
              <a:lnSpc>
                <a:spcPct val="107000"/>
              </a:lnSpc>
              <a:spcBef>
                <a:spcPts val="900"/>
              </a:spcBef>
              <a:spcAft>
                <a:spcPts val="0"/>
              </a:spcAft>
              <a:buClr>
                <a:schemeClr val="dk1"/>
              </a:buClr>
              <a:buSzPts val="1200"/>
              <a:buNone/>
              <a:defRPr sz="1200"/>
            </a:lvl7pPr>
            <a:lvl8pPr lvl="7" algn="ctr">
              <a:lnSpc>
                <a:spcPct val="87000"/>
              </a:lnSpc>
              <a:spcBef>
                <a:spcPts val="1400"/>
              </a:spcBef>
              <a:spcAft>
                <a:spcPts val="0"/>
              </a:spcAft>
              <a:buClr>
                <a:schemeClr val="dk1"/>
              </a:buClr>
              <a:buSzPts val="1200"/>
              <a:buNone/>
              <a:defRPr sz="1200"/>
            </a:lvl8pPr>
            <a:lvl9pPr lvl="8" algn="ctr">
              <a:lnSpc>
                <a:spcPct val="87000"/>
              </a:lnSpc>
              <a:spcBef>
                <a:spcPts val="1400"/>
              </a:spcBef>
              <a:spcAft>
                <a:spcPts val="0"/>
              </a:spcAft>
              <a:buClr>
                <a:schemeClr val="dk1"/>
              </a:buClr>
              <a:buSzPts val="1200"/>
              <a:buNone/>
              <a:defRPr sz="1200"/>
            </a:lvl9pPr>
          </a:lstStyle>
          <a:p>
            <a:endParaRPr/>
          </a:p>
        </p:txBody>
      </p:sp>
      <p:sp>
        <p:nvSpPr>
          <p:cNvPr id="669" name="Google Shape;669;p91"/>
          <p:cNvSpPr txBox="1">
            <a:spLocks noGrp="1"/>
          </p:cNvSpPr>
          <p:nvPr>
            <p:ph type="title"/>
          </p:nvPr>
        </p:nvSpPr>
        <p:spPr>
          <a:xfrm>
            <a:off x="371473" y="1929982"/>
            <a:ext cx="6622200" cy="12048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500"/>
              <a:buFont typeface="Inter"/>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urple Quote Slide">
  <p:cSld name="Purple Quote Slide">
    <p:bg>
      <p:bgPr>
        <a:gradFill>
          <a:gsLst>
            <a:gs pos="0">
              <a:schemeClr val="accent3"/>
            </a:gs>
            <a:gs pos="71000">
              <a:srgbClr val="4C2275"/>
            </a:gs>
            <a:gs pos="100000">
              <a:srgbClr val="33164E"/>
            </a:gs>
          </a:gsLst>
          <a:lin ang="2700006" scaled="0"/>
        </a:gradFill>
        <a:effectLst/>
      </p:bgPr>
    </p:bg>
    <p:spTree>
      <p:nvGrpSpPr>
        <p:cNvPr id="1" name="Shape 670"/>
        <p:cNvGrpSpPr/>
        <p:nvPr/>
      </p:nvGrpSpPr>
      <p:grpSpPr>
        <a:xfrm>
          <a:off x="0" y="0"/>
          <a:ext cx="0" cy="0"/>
          <a:chOff x="0" y="0"/>
          <a:chExt cx="0" cy="0"/>
        </a:xfrm>
      </p:grpSpPr>
      <p:sp>
        <p:nvSpPr>
          <p:cNvPr id="671" name="Google Shape;671;p92"/>
          <p:cNvSpPr/>
          <p:nvPr/>
        </p:nvSpPr>
        <p:spPr>
          <a:xfrm>
            <a:off x="-1391" y="4437126"/>
            <a:ext cx="9146700" cy="7062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Inter"/>
              <a:buNone/>
            </a:pPr>
            <a:endParaRPr sz="1400" b="0" i="0" u="none" strike="noStrike" cap="none">
              <a:solidFill>
                <a:srgbClr val="FFFFFF"/>
              </a:solidFill>
              <a:latin typeface="Century Gothic"/>
              <a:ea typeface="Century Gothic"/>
              <a:cs typeface="Century Gothic"/>
              <a:sym typeface="Century Gothic"/>
            </a:endParaRPr>
          </a:p>
        </p:txBody>
      </p:sp>
      <p:sp>
        <p:nvSpPr>
          <p:cNvPr id="672" name="Google Shape;672;p92"/>
          <p:cNvSpPr/>
          <p:nvPr/>
        </p:nvSpPr>
        <p:spPr>
          <a:xfrm rot="-5400000" flipH="1">
            <a:off x="4386753" y="-319955"/>
            <a:ext cx="370500" cy="9144000"/>
          </a:xfrm>
          <a:prstGeom prst="round1Rect">
            <a:avLst>
              <a:gd name="adj" fmla="val 0"/>
            </a:avLst>
          </a:prstGeom>
          <a:gradFill>
            <a:gsLst>
              <a:gs pos="0">
                <a:srgbClr val="33164E">
                  <a:alpha val="0"/>
                </a:srgbClr>
              </a:gs>
              <a:gs pos="10000">
                <a:srgbClr val="33164E">
                  <a:alpha val="0"/>
                </a:srgbClr>
              </a:gs>
              <a:gs pos="100000">
                <a:srgbClr val="33164E">
                  <a:alpha val="75686"/>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Inter"/>
              <a:ea typeface="Inter"/>
              <a:cs typeface="Inter"/>
              <a:sym typeface="Inter"/>
            </a:endParaRPr>
          </a:p>
        </p:txBody>
      </p:sp>
      <p:sp>
        <p:nvSpPr>
          <p:cNvPr id="673" name="Google Shape;673;p92"/>
          <p:cNvSpPr txBox="1">
            <a:spLocks noGrp="1"/>
          </p:cNvSpPr>
          <p:nvPr>
            <p:ph type="body" idx="1"/>
          </p:nvPr>
        </p:nvSpPr>
        <p:spPr>
          <a:xfrm>
            <a:off x="371474" y="318517"/>
            <a:ext cx="8400900" cy="3752400"/>
          </a:xfrm>
          <a:prstGeom prst="rect">
            <a:avLst/>
          </a:prstGeom>
          <a:noFill/>
          <a:ln>
            <a:noFill/>
          </a:ln>
        </p:spPr>
        <p:txBody>
          <a:bodyPr spcFirstLastPara="1" wrap="square" lIns="0" tIns="0" rIns="0" bIns="0" anchor="t" anchorCtr="0">
            <a:noAutofit/>
          </a:bodyPr>
          <a:lstStyle>
            <a:lvl1pPr marL="457200" lvl="0" indent="-488950" algn="l">
              <a:lnSpc>
                <a:spcPct val="96000"/>
              </a:lnSpc>
              <a:spcBef>
                <a:spcPts val="700"/>
              </a:spcBef>
              <a:spcAft>
                <a:spcPts val="0"/>
              </a:spcAft>
              <a:buSzPts val="4100"/>
              <a:buFont typeface="Helvetica Neue"/>
              <a:buChar char="​"/>
              <a:defRPr sz="4100">
                <a:solidFill>
                  <a:schemeClr val="lt1"/>
                </a:solidFill>
              </a:defRPr>
            </a:lvl1pPr>
            <a:lvl2pPr marL="914400" lvl="1" indent="-228600" algn="l">
              <a:lnSpc>
                <a:spcPct val="86000"/>
              </a:lnSpc>
              <a:spcBef>
                <a:spcPts val="900"/>
              </a:spcBef>
              <a:spcAft>
                <a:spcPts val="0"/>
              </a:spcAft>
              <a:buSzPts val="4100"/>
              <a:buFont typeface="Helvetica Neue"/>
              <a:buNone/>
              <a:defRPr sz="4100">
                <a:solidFill>
                  <a:srgbClr val="262626"/>
                </a:solidFill>
              </a:defRPr>
            </a:lvl2pPr>
            <a:lvl3pPr marL="1371600" lvl="2" indent="-438150" algn="l">
              <a:lnSpc>
                <a:spcPct val="89000"/>
              </a:lnSpc>
              <a:spcBef>
                <a:spcPts val="900"/>
              </a:spcBef>
              <a:spcAft>
                <a:spcPts val="0"/>
              </a:spcAft>
              <a:buSzPts val="3300"/>
              <a:buFont typeface="Helvetica Neue"/>
              <a:buChar char="​"/>
              <a:defRPr sz="3300">
                <a:solidFill>
                  <a:schemeClr val="lt1"/>
                </a:solidFill>
              </a:defRPr>
            </a:lvl3pPr>
            <a:lvl4pPr marL="1828800" lvl="3" indent="-393700" algn="l">
              <a:lnSpc>
                <a:spcPct val="88000"/>
              </a:lnSpc>
              <a:spcBef>
                <a:spcPts val="900"/>
              </a:spcBef>
              <a:spcAft>
                <a:spcPts val="0"/>
              </a:spcAft>
              <a:buSzPts val="2600"/>
              <a:buFont typeface="Helvetica Neue"/>
              <a:buChar char="​"/>
              <a:defRPr sz="2600">
                <a:solidFill>
                  <a:schemeClr val="lt1"/>
                </a:solidFill>
              </a:defRPr>
            </a:lvl4pPr>
            <a:lvl5pPr marL="2286000" lvl="4" indent="-228600" algn="l">
              <a:lnSpc>
                <a:spcPct val="89000"/>
              </a:lnSpc>
              <a:spcBef>
                <a:spcPts val="900"/>
              </a:spcBef>
              <a:spcAft>
                <a:spcPts val="0"/>
              </a:spcAft>
              <a:buSzPts val="2100"/>
              <a:buFont typeface="Helvetica Neue"/>
              <a:buNone/>
              <a:defRPr sz="2100">
                <a:solidFill>
                  <a:schemeClr val="lt1"/>
                </a:solidFill>
              </a:defRPr>
            </a:lvl5pPr>
            <a:lvl6pPr marL="2743200" lvl="5" indent="-342900" algn="l">
              <a:lnSpc>
                <a:spcPct val="94000"/>
              </a:lnSpc>
              <a:spcBef>
                <a:spcPts val="0"/>
              </a:spcBef>
              <a:spcAft>
                <a:spcPts val="0"/>
              </a:spcAft>
              <a:buClr>
                <a:schemeClr val="lt1"/>
              </a:buClr>
              <a:buSzPts val="1800"/>
              <a:buChar char="​"/>
              <a:defRPr sz="1800">
                <a:solidFill>
                  <a:schemeClr val="lt1"/>
                </a:solidFill>
              </a:defRPr>
            </a:lvl6pPr>
            <a:lvl7pPr marL="3200400" lvl="6" indent="-552450" algn="l">
              <a:lnSpc>
                <a:spcPct val="88000"/>
              </a:lnSpc>
              <a:spcBef>
                <a:spcPts val="900"/>
              </a:spcBef>
              <a:spcAft>
                <a:spcPts val="0"/>
              </a:spcAft>
              <a:buClr>
                <a:schemeClr val="lt1"/>
              </a:buClr>
              <a:buSzPts val="5100"/>
              <a:buChar char="​"/>
              <a:defRPr sz="5100">
                <a:solidFill>
                  <a:schemeClr val="lt1"/>
                </a:solidFill>
              </a:defRPr>
            </a:lvl7pPr>
            <a:lvl8pPr marL="3657600" lvl="7" indent="-654050" algn="l">
              <a:lnSpc>
                <a:spcPct val="84000"/>
              </a:lnSpc>
              <a:spcBef>
                <a:spcPts val="1400"/>
              </a:spcBef>
              <a:spcAft>
                <a:spcPts val="0"/>
              </a:spcAft>
              <a:buClr>
                <a:schemeClr val="lt1"/>
              </a:buClr>
              <a:buSzPts val="6700"/>
              <a:buChar char="​"/>
              <a:defRPr sz="6700">
                <a:solidFill>
                  <a:schemeClr val="lt1"/>
                </a:solidFill>
              </a:defRPr>
            </a:lvl8pPr>
            <a:lvl9pPr marL="4114800" lvl="8" indent="-228600" algn="l">
              <a:lnSpc>
                <a:spcPct val="84000"/>
              </a:lnSpc>
              <a:spcBef>
                <a:spcPts val="1400"/>
              </a:spcBef>
              <a:spcAft>
                <a:spcPts val="0"/>
              </a:spcAft>
              <a:buClr>
                <a:schemeClr val="lt1"/>
              </a:buClr>
              <a:buSzPts val="8300"/>
              <a:buNone/>
              <a:defRPr sz="8300">
                <a:solidFill>
                  <a:schemeClr val="lt1"/>
                </a:solidFill>
              </a:defRPr>
            </a:lvl9pPr>
          </a:lstStyle>
          <a:p>
            <a:endParaRPr/>
          </a:p>
        </p:txBody>
      </p:sp>
      <p:sp>
        <p:nvSpPr>
          <p:cNvPr id="674" name="Google Shape;674;p92"/>
          <p:cNvSpPr txBox="1">
            <a:spLocks noGrp="1"/>
          </p:cNvSpPr>
          <p:nvPr>
            <p:ph type="body" idx="2"/>
          </p:nvPr>
        </p:nvSpPr>
        <p:spPr>
          <a:xfrm>
            <a:off x="369093"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675" name="Google Shape;675;p92"/>
          <p:cNvSpPr txBox="1">
            <a:spLocks noGrp="1"/>
          </p:cNvSpPr>
          <p:nvPr>
            <p:ph type="body" idx="3"/>
          </p:nvPr>
        </p:nvSpPr>
        <p:spPr>
          <a:xfrm>
            <a:off x="2505076"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140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676" name="Google Shape;676;p92"/>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77" name="Google Shape;677;p92"/>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A5A5A5"/>
                </a:solidFill>
                <a:latin typeface="Space Mono"/>
                <a:ea typeface="Space Mono"/>
                <a:cs typeface="Space Mono"/>
                <a:sym typeface="Space Mono"/>
              </a:rPr>
              <a:t>‹#›</a:t>
            </a:fld>
            <a:endParaRPr sz="600" b="0" i="0" u="none" strike="noStrike" cap="none">
              <a:solidFill>
                <a:srgbClr val="A5A5A5"/>
              </a:solidFill>
              <a:latin typeface="Space Mono"/>
              <a:ea typeface="Space Mono"/>
              <a:cs typeface="Space Mono"/>
              <a:sym typeface="Space Mono"/>
            </a:endParaRPr>
          </a:p>
        </p:txBody>
      </p:sp>
      <p:sp>
        <p:nvSpPr>
          <p:cNvPr id="678" name="Google Shape;678;p92"/>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A5A5A5"/>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eal Quote Slide">
  <p:cSld name="Teal Quote Slide">
    <p:bg>
      <p:bgPr>
        <a:gradFill>
          <a:gsLst>
            <a:gs pos="0">
              <a:schemeClr val="accent4"/>
            </a:gs>
            <a:gs pos="100000">
              <a:srgbClr val="006456"/>
            </a:gs>
          </a:gsLst>
          <a:lin ang="2700006" scaled="0"/>
        </a:gradFill>
        <a:effectLst/>
      </p:bgPr>
    </p:bg>
    <p:spTree>
      <p:nvGrpSpPr>
        <p:cNvPr id="1" name="Shape 679"/>
        <p:cNvGrpSpPr/>
        <p:nvPr/>
      </p:nvGrpSpPr>
      <p:grpSpPr>
        <a:xfrm>
          <a:off x="0" y="0"/>
          <a:ext cx="0" cy="0"/>
          <a:chOff x="0" y="0"/>
          <a:chExt cx="0" cy="0"/>
        </a:xfrm>
      </p:grpSpPr>
      <p:sp>
        <p:nvSpPr>
          <p:cNvPr id="680" name="Google Shape;680;p93"/>
          <p:cNvSpPr/>
          <p:nvPr/>
        </p:nvSpPr>
        <p:spPr>
          <a:xfrm>
            <a:off x="-1391" y="4437126"/>
            <a:ext cx="9146700" cy="7062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Inter"/>
              <a:buNone/>
            </a:pPr>
            <a:endParaRPr sz="1400" b="0" i="0" u="none" strike="noStrike" cap="none">
              <a:solidFill>
                <a:srgbClr val="FFFFFF"/>
              </a:solidFill>
              <a:latin typeface="Century Gothic"/>
              <a:ea typeface="Century Gothic"/>
              <a:cs typeface="Century Gothic"/>
              <a:sym typeface="Century Gothic"/>
            </a:endParaRPr>
          </a:p>
        </p:txBody>
      </p:sp>
      <p:sp>
        <p:nvSpPr>
          <p:cNvPr id="681" name="Google Shape;681;p93"/>
          <p:cNvSpPr/>
          <p:nvPr/>
        </p:nvSpPr>
        <p:spPr>
          <a:xfrm rot="-5400000" flipH="1">
            <a:off x="4386753" y="-319955"/>
            <a:ext cx="370500" cy="9144000"/>
          </a:xfrm>
          <a:prstGeom prst="round1Rect">
            <a:avLst>
              <a:gd name="adj" fmla="val 0"/>
            </a:avLst>
          </a:prstGeom>
          <a:gradFill>
            <a:gsLst>
              <a:gs pos="0">
                <a:srgbClr val="1E132D">
                  <a:alpha val="0"/>
                </a:srgbClr>
              </a:gs>
              <a:gs pos="10000">
                <a:srgbClr val="1E132D">
                  <a:alpha val="0"/>
                </a:srgbClr>
              </a:gs>
              <a:gs pos="100000">
                <a:srgbClr val="1E132D">
                  <a:alpha val="11764"/>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Inter"/>
              <a:ea typeface="Inter"/>
              <a:cs typeface="Inter"/>
              <a:sym typeface="Inter"/>
            </a:endParaRPr>
          </a:p>
        </p:txBody>
      </p:sp>
      <p:sp>
        <p:nvSpPr>
          <p:cNvPr id="682" name="Google Shape;682;p93"/>
          <p:cNvSpPr txBox="1">
            <a:spLocks noGrp="1"/>
          </p:cNvSpPr>
          <p:nvPr>
            <p:ph type="body" idx="1"/>
          </p:nvPr>
        </p:nvSpPr>
        <p:spPr>
          <a:xfrm>
            <a:off x="371474" y="318517"/>
            <a:ext cx="8400900" cy="3752400"/>
          </a:xfrm>
          <a:prstGeom prst="rect">
            <a:avLst/>
          </a:prstGeom>
          <a:noFill/>
          <a:ln>
            <a:noFill/>
          </a:ln>
        </p:spPr>
        <p:txBody>
          <a:bodyPr spcFirstLastPara="1" wrap="square" lIns="0" tIns="0" rIns="0" bIns="0" anchor="t" anchorCtr="0">
            <a:noAutofit/>
          </a:bodyPr>
          <a:lstStyle>
            <a:lvl1pPr marL="457200" lvl="0" indent="-488950" algn="l">
              <a:lnSpc>
                <a:spcPct val="96000"/>
              </a:lnSpc>
              <a:spcBef>
                <a:spcPts val="700"/>
              </a:spcBef>
              <a:spcAft>
                <a:spcPts val="0"/>
              </a:spcAft>
              <a:buSzPts val="4100"/>
              <a:buFont typeface="Helvetica Neue"/>
              <a:buChar char="​"/>
              <a:defRPr sz="4100">
                <a:solidFill>
                  <a:schemeClr val="lt1"/>
                </a:solidFill>
              </a:defRPr>
            </a:lvl1pPr>
            <a:lvl2pPr marL="914400" lvl="1" indent="-228600" algn="l">
              <a:lnSpc>
                <a:spcPct val="86000"/>
              </a:lnSpc>
              <a:spcBef>
                <a:spcPts val="900"/>
              </a:spcBef>
              <a:spcAft>
                <a:spcPts val="0"/>
              </a:spcAft>
              <a:buSzPts val="4100"/>
              <a:buFont typeface="Helvetica Neue"/>
              <a:buNone/>
              <a:defRPr sz="4100">
                <a:solidFill>
                  <a:srgbClr val="262626"/>
                </a:solidFill>
              </a:defRPr>
            </a:lvl2pPr>
            <a:lvl3pPr marL="1371600" lvl="2" indent="-438150" algn="l">
              <a:lnSpc>
                <a:spcPct val="89000"/>
              </a:lnSpc>
              <a:spcBef>
                <a:spcPts val="900"/>
              </a:spcBef>
              <a:spcAft>
                <a:spcPts val="0"/>
              </a:spcAft>
              <a:buSzPts val="3300"/>
              <a:buFont typeface="Helvetica Neue"/>
              <a:buChar char="​"/>
              <a:defRPr sz="3300">
                <a:solidFill>
                  <a:schemeClr val="lt1"/>
                </a:solidFill>
              </a:defRPr>
            </a:lvl3pPr>
            <a:lvl4pPr marL="1828800" lvl="3" indent="-393700" algn="l">
              <a:lnSpc>
                <a:spcPct val="88000"/>
              </a:lnSpc>
              <a:spcBef>
                <a:spcPts val="900"/>
              </a:spcBef>
              <a:spcAft>
                <a:spcPts val="0"/>
              </a:spcAft>
              <a:buSzPts val="2600"/>
              <a:buFont typeface="Helvetica Neue"/>
              <a:buChar char="​"/>
              <a:defRPr sz="2600">
                <a:solidFill>
                  <a:schemeClr val="lt1"/>
                </a:solidFill>
              </a:defRPr>
            </a:lvl4pPr>
            <a:lvl5pPr marL="2286000" lvl="4" indent="-228600" algn="l">
              <a:lnSpc>
                <a:spcPct val="89000"/>
              </a:lnSpc>
              <a:spcBef>
                <a:spcPts val="900"/>
              </a:spcBef>
              <a:spcAft>
                <a:spcPts val="0"/>
              </a:spcAft>
              <a:buSzPts val="2100"/>
              <a:buFont typeface="Helvetica Neue"/>
              <a:buNone/>
              <a:defRPr sz="2100">
                <a:solidFill>
                  <a:schemeClr val="lt1"/>
                </a:solidFill>
              </a:defRPr>
            </a:lvl5pPr>
            <a:lvl6pPr marL="2743200" lvl="5" indent="-342900" algn="l">
              <a:lnSpc>
                <a:spcPct val="94000"/>
              </a:lnSpc>
              <a:spcBef>
                <a:spcPts val="0"/>
              </a:spcBef>
              <a:spcAft>
                <a:spcPts val="0"/>
              </a:spcAft>
              <a:buClr>
                <a:schemeClr val="lt1"/>
              </a:buClr>
              <a:buSzPts val="1800"/>
              <a:buChar char="​"/>
              <a:defRPr sz="1800">
                <a:solidFill>
                  <a:schemeClr val="lt1"/>
                </a:solidFill>
              </a:defRPr>
            </a:lvl6pPr>
            <a:lvl7pPr marL="3200400" lvl="6" indent="-552450" algn="l">
              <a:lnSpc>
                <a:spcPct val="88000"/>
              </a:lnSpc>
              <a:spcBef>
                <a:spcPts val="900"/>
              </a:spcBef>
              <a:spcAft>
                <a:spcPts val="0"/>
              </a:spcAft>
              <a:buClr>
                <a:schemeClr val="lt1"/>
              </a:buClr>
              <a:buSzPts val="5100"/>
              <a:buChar char="​"/>
              <a:defRPr sz="5100">
                <a:solidFill>
                  <a:schemeClr val="lt1"/>
                </a:solidFill>
              </a:defRPr>
            </a:lvl7pPr>
            <a:lvl8pPr marL="3657600" lvl="7" indent="-654050" algn="l">
              <a:lnSpc>
                <a:spcPct val="84000"/>
              </a:lnSpc>
              <a:spcBef>
                <a:spcPts val="1400"/>
              </a:spcBef>
              <a:spcAft>
                <a:spcPts val="0"/>
              </a:spcAft>
              <a:buClr>
                <a:schemeClr val="lt1"/>
              </a:buClr>
              <a:buSzPts val="6700"/>
              <a:buChar char="​"/>
              <a:defRPr sz="6700">
                <a:solidFill>
                  <a:schemeClr val="lt1"/>
                </a:solidFill>
              </a:defRPr>
            </a:lvl8pPr>
            <a:lvl9pPr marL="4114800" lvl="8" indent="-228600" algn="l">
              <a:lnSpc>
                <a:spcPct val="84000"/>
              </a:lnSpc>
              <a:spcBef>
                <a:spcPts val="1400"/>
              </a:spcBef>
              <a:spcAft>
                <a:spcPts val="0"/>
              </a:spcAft>
              <a:buClr>
                <a:schemeClr val="lt1"/>
              </a:buClr>
              <a:buSzPts val="8300"/>
              <a:buNone/>
              <a:defRPr sz="8300">
                <a:solidFill>
                  <a:schemeClr val="lt1"/>
                </a:solidFill>
              </a:defRPr>
            </a:lvl9pPr>
          </a:lstStyle>
          <a:p>
            <a:endParaRPr/>
          </a:p>
        </p:txBody>
      </p:sp>
      <p:sp>
        <p:nvSpPr>
          <p:cNvPr id="683" name="Google Shape;683;p93"/>
          <p:cNvSpPr txBox="1">
            <a:spLocks noGrp="1"/>
          </p:cNvSpPr>
          <p:nvPr>
            <p:ph type="body" idx="2"/>
          </p:nvPr>
        </p:nvSpPr>
        <p:spPr>
          <a:xfrm>
            <a:off x="369093"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684" name="Google Shape;684;p93"/>
          <p:cNvSpPr txBox="1">
            <a:spLocks noGrp="1"/>
          </p:cNvSpPr>
          <p:nvPr>
            <p:ph type="body" idx="3"/>
          </p:nvPr>
        </p:nvSpPr>
        <p:spPr>
          <a:xfrm>
            <a:off x="2505076"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140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685" name="Google Shape;685;p93"/>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686" name="Google Shape;686;p93"/>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A5A5A5"/>
                </a:solidFill>
                <a:latin typeface="Space Mono"/>
                <a:ea typeface="Space Mono"/>
                <a:cs typeface="Space Mono"/>
                <a:sym typeface="Space Mono"/>
              </a:rPr>
              <a:t>‹#›</a:t>
            </a:fld>
            <a:endParaRPr sz="600" b="0" i="0" u="none" strike="noStrike" cap="none">
              <a:solidFill>
                <a:srgbClr val="A5A5A5"/>
              </a:solidFill>
              <a:latin typeface="Space Mono"/>
              <a:ea typeface="Space Mono"/>
              <a:cs typeface="Space Mono"/>
              <a:sym typeface="Space Mono"/>
            </a:endParaRPr>
          </a:p>
        </p:txBody>
      </p:sp>
      <p:sp>
        <p:nvSpPr>
          <p:cNvPr id="687" name="Google Shape;687;p93"/>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A5A5A5"/>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Code Slide">
  <p:cSld name="Code Slide">
    <p:bg>
      <p:bgPr>
        <a:solidFill>
          <a:schemeClr val="dk1"/>
        </a:solidFill>
        <a:effectLst/>
      </p:bgPr>
    </p:bg>
    <p:spTree>
      <p:nvGrpSpPr>
        <p:cNvPr id="1" name="Shape 688"/>
        <p:cNvGrpSpPr/>
        <p:nvPr/>
      </p:nvGrpSpPr>
      <p:grpSpPr>
        <a:xfrm>
          <a:off x="0" y="0"/>
          <a:ext cx="0" cy="0"/>
          <a:chOff x="0" y="0"/>
          <a:chExt cx="0" cy="0"/>
        </a:xfrm>
      </p:grpSpPr>
      <p:sp>
        <p:nvSpPr>
          <p:cNvPr id="689" name="Google Shape;689;p94"/>
          <p:cNvSpPr txBox="1">
            <a:spLocks noGrp="1"/>
          </p:cNvSpPr>
          <p:nvPr>
            <p:ph type="body" idx="1"/>
          </p:nvPr>
        </p:nvSpPr>
        <p:spPr>
          <a:xfrm>
            <a:off x="371474" y="719886"/>
            <a:ext cx="8390400" cy="4080900"/>
          </a:xfrm>
          <a:prstGeom prst="rect">
            <a:avLst/>
          </a:prstGeom>
          <a:noFill/>
          <a:ln>
            <a:noFill/>
          </a:ln>
        </p:spPr>
        <p:txBody>
          <a:bodyPr spcFirstLastPara="1" wrap="square" lIns="0" tIns="0" rIns="0" bIns="0" anchor="t" anchorCtr="0">
            <a:noAutofit/>
          </a:bodyPr>
          <a:lstStyle>
            <a:lvl1pPr marL="457200" lvl="0" indent="-317500" algn="l">
              <a:lnSpc>
                <a:spcPct val="107000"/>
              </a:lnSpc>
              <a:spcBef>
                <a:spcPts val="0"/>
              </a:spcBef>
              <a:spcAft>
                <a:spcPts val="0"/>
              </a:spcAft>
              <a:buSzPts val="1400"/>
              <a:buFont typeface="Inter"/>
              <a:buChar char="​"/>
              <a:defRPr sz="1400">
                <a:solidFill>
                  <a:schemeClr val="lt1"/>
                </a:solidFill>
                <a:latin typeface="Space Mono"/>
                <a:ea typeface="Space Mono"/>
                <a:cs typeface="Space Mono"/>
                <a:sym typeface="Space Mono"/>
              </a:defRPr>
            </a:lvl1pPr>
            <a:lvl2pPr marL="914400" lvl="1" indent="-317500" algn="l">
              <a:lnSpc>
                <a:spcPct val="107000"/>
              </a:lnSpc>
              <a:spcBef>
                <a:spcPts val="500"/>
              </a:spcBef>
              <a:spcAft>
                <a:spcPts val="0"/>
              </a:spcAft>
              <a:buSzPts val="1400"/>
              <a:buFont typeface="Inter"/>
              <a:buChar char="​"/>
              <a:defRPr sz="1400">
                <a:solidFill>
                  <a:schemeClr val="lt1"/>
                </a:solidFill>
                <a:latin typeface="Space Mono"/>
                <a:ea typeface="Space Mono"/>
                <a:cs typeface="Space Mono"/>
                <a:sym typeface="Space Mono"/>
              </a:defRPr>
            </a:lvl2pPr>
            <a:lvl3pPr marL="1371600" lvl="2" indent="-317500" algn="l">
              <a:lnSpc>
                <a:spcPct val="107000"/>
              </a:lnSpc>
              <a:spcBef>
                <a:spcPts val="500"/>
              </a:spcBef>
              <a:spcAft>
                <a:spcPts val="0"/>
              </a:spcAft>
              <a:buSzPts val="1400"/>
              <a:buFont typeface="Inter"/>
              <a:buChar char="​"/>
              <a:defRPr sz="1400">
                <a:solidFill>
                  <a:schemeClr val="lt1"/>
                </a:solidFill>
                <a:latin typeface="Space Mono"/>
                <a:ea typeface="Space Mono"/>
                <a:cs typeface="Space Mono"/>
                <a:sym typeface="Space Mono"/>
              </a:defRPr>
            </a:lvl3pPr>
            <a:lvl4pPr marL="1828800" lvl="3" indent="-317500" algn="l">
              <a:lnSpc>
                <a:spcPct val="107000"/>
              </a:lnSpc>
              <a:spcBef>
                <a:spcPts val="500"/>
              </a:spcBef>
              <a:spcAft>
                <a:spcPts val="0"/>
              </a:spcAft>
              <a:buSzPts val="1400"/>
              <a:buFont typeface="Inter"/>
              <a:buChar char="​"/>
              <a:defRPr sz="1400">
                <a:solidFill>
                  <a:schemeClr val="lt1"/>
                </a:solidFill>
                <a:latin typeface="Space Mono"/>
                <a:ea typeface="Space Mono"/>
                <a:cs typeface="Space Mono"/>
                <a:sym typeface="Space Mono"/>
              </a:defRPr>
            </a:lvl4pPr>
            <a:lvl5pPr marL="2286000" lvl="4" indent="-317500" algn="l">
              <a:lnSpc>
                <a:spcPct val="107000"/>
              </a:lnSpc>
              <a:spcBef>
                <a:spcPts val="500"/>
              </a:spcBef>
              <a:spcAft>
                <a:spcPts val="0"/>
              </a:spcAft>
              <a:buSzPts val="1400"/>
              <a:buChar char="​"/>
              <a:defRPr sz="1400">
                <a:solidFill>
                  <a:schemeClr val="lt1"/>
                </a:solidFill>
                <a:latin typeface="Space Mono"/>
                <a:ea typeface="Space Mono"/>
                <a:cs typeface="Space Mono"/>
                <a:sym typeface="Space Mono"/>
              </a:defRPr>
            </a:lvl5pPr>
            <a:lvl6pPr marL="2743200" lvl="5" indent="-317500" algn="l">
              <a:lnSpc>
                <a:spcPct val="96000"/>
              </a:lnSpc>
              <a:spcBef>
                <a:spcPts val="50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690" name="Google Shape;690;p94"/>
          <p:cNvSpPr txBox="1">
            <a:spLocks noGrp="1"/>
          </p:cNvSpPr>
          <p:nvPr>
            <p:ph type="title"/>
          </p:nvPr>
        </p:nvSpPr>
        <p:spPr>
          <a:xfrm>
            <a:off x="371475" y="322853"/>
            <a:ext cx="8390400" cy="2421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lt1"/>
              </a:buClr>
              <a:buSzPts val="1800"/>
              <a:buFont typeface="Space Mono"/>
              <a:buNone/>
              <a:defRPr sz="1800">
                <a:solidFill>
                  <a:schemeClr val="lt1"/>
                </a:solidFill>
                <a:latin typeface="Space Mono"/>
                <a:ea typeface="Space Mono"/>
                <a:cs typeface="Space Mono"/>
                <a:sym typeface="Space Mon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1" name="Google Shape;691;p94"/>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chemeClr val="lt1"/>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2" name="Google Shape;692;p94"/>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693" name="Google Shape;693;p94"/>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chemeClr val="lt1"/>
                </a:solidFill>
                <a:latin typeface="Space Mono"/>
                <a:ea typeface="Space Mono"/>
                <a:cs typeface="Space Mono"/>
                <a:sym typeface="Space Mono"/>
              </a:rPr>
              <a:t>‹#›</a:t>
            </a:fld>
            <a:endParaRPr sz="600" b="0" i="0" u="none" strike="noStrike" cap="none">
              <a:solidFill>
                <a:schemeClr val="lt1"/>
              </a:solidFill>
              <a:latin typeface="Space Mono"/>
              <a:ea typeface="Space Mono"/>
              <a:cs typeface="Space Mono"/>
              <a:sym typeface="Space Mono"/>
            </a:endParaRPr>
          </a:p>
        </p:txBody>
      </p:sp>
      <p:sp>
        <p:nvSpPr>
          <p:cNvPr id="694" name="Google Shape;694;p94"/>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chemeClr val="lt1"/>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Orange Image Left">
  <p:cSld name="Orange Image Left">
    <p:bg>
      <p:bgPr>
        <a:solidFill>
          <a:srgbClr val="FFFFFF"/>
        </a:solidFill>
        <a:effectLst/>
      </p:bgPr>
    </p:bg>
    <p:spTree>
      <p:nvGrpSpPr>
        <p:cNvPr id="1" name="Shape 695"/>
        <p:cNvGrpSpPr/>
        <p:nvPr/>
      </p:nvGrpSpPr>
      <p:grpSpPr>
        <a:xfrm>
          <a:off x="0" y="0"/>
          <a:ext cx="0" cy="0"/>
          <a:chOff x="0" y="0"/>
          <a:chExt cx="0" cy="0"/>
        </a:xfrm>
      </p:grpSpPr>
      <p:sp>
        <p:nvSpPr>
          <p:cNvPr id="696" name="Google Shape;696;p95"/>
          <p:cNvSpPr/>
          <p:nvPr/>
        </p:nvSpPr>
        <p:spPr>
          <a:xfrm>
            <a:off x="5650221" y="0"/>
            <a:ext cx="3493800" cy="5143500"/>
          </a:xfrm>
          <a:prstGeom prst="rect">
            <a:avLst/>
          </a:prstGeom>
          <a:gradFill>
            <a:gsLst>
              <a:gs pos="0">
                <a:schemeClr val="accent5"/>
              </a:gs>
              <a:gs pos="72000">
                <a:schemeClr val="accent1"/>
              </a:gs>
              <a:gs pos="100000">
                <a:srgbClr val="DA4400"/>
              </a:gs>
            </a:gsLst>
            <a:lin ang="270000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Inter"/>
              <a:ea typeface="Inter"/>
              <a:cs typeface="Inter"/>
              <a:sym typeface="Inter"/>
            </a:endParaRPr>
          </a:p>
        </p:txBody>
      </p:sp>
      <p:sp>
        <p:nvSpPr>
          <p:cNvPr id="697" name="Google Shape;697;p95"/>
          <p:cNvSpPr txBox="1">
            <a:spLocks noGrp="1"/>
          </p:cNvSpPr>
          <p:nvPr>
            <p:ph type="body" idx="1"/>
          </p:nvPr>
        </p:nvSpPr>
        <p:spPr>
          <a:xfrm>
            <a:off x="6077545" y="3557588"/>
            <a:ext cx="2680800" cy="12429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Clr>
                <a:schemeClr val="lt1"/>
              </a:buClr>
              <a:buSzPts val="1400"/>
              <a:buNone/>
              <a:defRPr sz="1400">
                <a:solidFill>
                  <a:schemeClr val="lt1"/>
                </a:solidFill>
              </a:defRPr>
            </a:lvl1pPr>
            <a:lvl2pPr marL="914400" lvl="1" indent="-228600" algn="l">
              <a:lnSpc>
                <a:spcPct val="107000"/>
              </a:lnSpc>
              <a:spcBef>
                <a:spcPts val="0"/>
              </a:spcBef>
              <a:spcAft>
                <a:spcPts val="0"/>
              </a:spcAft>
              <a:buClr>
                <a:schemeClr val="lt1"/>
              </a:buClr>
              <a:buSzPts val="1600"/>
              <a:buNone/>
              <a:defRPr>
                <a:solidFill>
                  <a:schemeClr val="lt1"/>
                </a:solidFill>
              </a:defRPr>
            </a:lvl2pPr>
            <a:lvl3pPr marL="1371600" lvl="2" indent="-228600" algn="l">
              <a:lnSpc>
                <a:spcPct val="98000"/>
              </a:lnSpc>
              <a:spcBef>
                <a:spcPts val="900"/>
              </a:spcBef>
              <a:spcAft>
                <a:spcPts val="0"/>
              </a:spcAft>
              <a:buClr>
                <a:schemeClr val="lt1"/>
              </a:buClr>
              <a:buSzPts val="1400"/>
              <a:buNone/>
              <a:defRPr>
                <a:solidFill>
                  <a:schemeClr val="lt1"/>
                </a:solidFill>
              </a:defRPr>
            </a:lvl3pPr>
            <a:lvl4pPr marL="1828800" lvl="3" indent="-228600" algn="l">
              <a:lnSpc>
                <a:spcPct val="94000"/>
              </a:lnSpc>
              <a:spcBef>
                <a:spcPts val="900"/>
              </a:spcBef>
              <a:spcAft>
                <a:spcPts val="0"/>
              </a:spcAft>
              <a:buClr>
                <a:schemeClr val="lt1"/>
              </a:buClr>
              <a:buSzPts val="1400"/>
              <a:buNone/>
              <a:defRPr sz="1400">
                <a:solidFill>
                  <a:schemeClr val="lt1"/>
                </a:solidFill>
              </a:defRPr>
            </a:lvl4pPr>
            <a:lvl5pPr marL="2286000" lvl="4" indent="-228600" algn="l">
              <a:lnSpc>
                <a:spcPct val="107000"/>
              </a:lnSpc>
              <a:spcBef>
                <a:spcPts val="900"/>
              </a:spcBef>
              <a:spcAft>
                <a:spcPts val="0"/>
              </a:spcAft>
              <a:buSzPts val="2100"/>
              <a:buFont typeface="Arial"/>
              <a:buNone/>
              <a:defRPr sz="2100">
                <a:solidFill>
                  <a:schemeClr val="lt1"/>
                </a:solidFill>
              </a:defRPr>
            </a:lvl5pPr>
            <a:lvl6pPr marL="2743200" lvl="5" indent="-228600" algn="l">
              <a:lnSpc>
                <a:spcPct val="96000"/>
              </a:lnSpc>
              <a:spcBef>
                <a:spcPts val="0"/>
              </a:spcBef>
              <a:spcAft>
                <a:spcPts val="0"/>
              </a:spcAft>
              <a:buClr>
                <a:schemeClr val="lt1"/>
              </a:buClr>
              <a:buSzPts val="1600"/>
              <a:buNone/>
              <a:defRPr>
                <a:solidFill>
                  <a:schemeClr val="lt1"/>
                </a:solidFill>
              </a:defRPr>
            </a:lvl6pPr>
            <a:lvl7pPr marL="3200400" lvl="6" indent="-304800" algn="l">
              <a:lnSpc>
                <a:spcPct val="107000"/>
              </a:lnSpc>
              <a:spcBef>
                <a:spcPts val="900"/>
              </a:spcBef>
              <a:spcAft>
                <a:spcPts val="0"/>
              </a:spcAft>
              <a:buClr>
                <a:schemeClr val="lt1"/>
              </a:buClr>
              <a:buSzPts val="1200"/>
              <a:buChar char="​"/>
              <a:defRPr>
                <a:solidFill>
                  <a:schemeClr val="lt1"/>
                </a:solidFill>
              </a:defRPr>
            </a:lvl7pPr>
            <a:lvl8pPr marL="3657600" lvl="7" indent="-488950" algn="l">
              <a:lnSpc>
                <a:spcPct val="87000"/>
              </a:lnSpc>
              <a:spcBef>
                <a:spcPts val="1400"/>
              </a:spcBef>
              <a:spcAft>
                <a:spcPts val="0"/>
              </a:spcAft>
              <a:buClr>
                <a:schemeClr val="lt1"/>
              </a:buClr>
              <a:buSzPts val="4100"/>
              <a:buChar char="​"/>
              <a:defRPr>
                <a:solidFill>
                  <a:schemeClr val="lt1"/>
                </a:solidFill>
              </a:defRPr>
            </a:lvl8pPr>
            <a:lvl9pPr marL="4114800" lvl="8" indent="-552450" algn="l">
              <a:lnSpc>
                <a:spcPct val="87000"/>
              </a:lnSpc>
              <a:spcBef>
                <a:spcPts val="1400"/>
              </a:spcBef>
              <a:spcAft>
                <a:spcPts val="0"/>
              </a:spcAft>
              <a:buClr>
                <a:schemeClr val="lt1"/>
              </a:buClr>
              <a:buSzPts val="5100"/>
              <a:buChar char="​"/>
              <a:defRPr>
                <a:solidFill>
                  <a:schemeClr val="lt1"/>
                </a:solidFill>
              </a:defRPr>
            </a:lvl9pPr>
          </a:lstStyle>
          <a:p>
            <a:endParaRPr/>
          </a:p>
        </p:txBody>
      </p:sp>
      <p:sp>
        <p:nvSpPr>
          <p:cNvPr id="698" name="Google Shape;698;p95"/>
          <p:cNvSpPr txBox="1">
            <a:spLocks noGrp="1"/>
          </p:cNvSpPr>
          <p:nvPr>
            <p:ph type="title"/>
          </p:nvPr>
        </p:nvSpPr>
        <p:spPr>
          <a:xfrm>
            <a:off x="6081225" y="2097820"/>
            <a:ext cx="2680800" cy="13407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3300"/>
              <a:buFont typeface="Inter"/>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9" name="Google Shape;699;p95"/>
          <p:cNvSpPr/>
          <p:nvPr/>
        </p:nvSpPr>
        <p:spPr>
          <a:xfrm>
            <a:off x="5650219" y="0"/>
            <a:ext cx="357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96000"/>
              </a:lnSpc>
              <a:spcBef>
                <a:spcPts val="0"/>
              </a:spcBef>
              <a:spcAft>
                <a:spcPts val="0"/>
              </a:spcAft>
              <a:buClr>
                <a:srgbClr val="000000"/>
              </a:buClr>
              <a:buSzPts val="1400"/>
              <a:buFont typeface="Arial"/>
              <a:buNone/>
            </a:pPr>
            <a:endParaRPr sz="1400" b="0" i="0" u="none" strike="noStrike" cap="none">
              <a:solidFill>
                <a:schemeClr val="lt1"/>
              </a:solidFill>
              <a:latin typeface="Helvetica Neue"/>
              <a:ea typeface="Helvetica Neue"/>
              <a:cs typeface="Helvetica Neue"/>
              <a:sym typeface="Helvetica Neue"/>
            </a:endParaRPr>
          </a:p>
        </p:txBody>
      </p:sp>
      <p:sp>
        <p:nvSpPr>
          <p:cNvPr id="700" name="Google Shape;700;p95"/>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701" name="Google Shape;701;p95"/>
          <p:cNvSpPr txBox="1"/>
          <p:nvPr/>
        </p:nvSpPr>
        <p:spPr>
          <a:xfrm>
            <a:off x="6062057" y="4908509"/>
            <a:ext cx="2115000" cy="89100"/>
          </a:xfrm>
          <a:prstGeom prst="rect">
            <a:avLst/>
          </a:prstGeom>
          <a:noFill/>
          <a:ln>
            <a:noFill/>
          </a:ln>
        </p:spPr>
        <p:txBody>
          <a:bodyPr spcFirstLastPara="1" wrap="square" lIns="0" tIns="0" rIns="0" bIns="0" anchor="b" anchorCtr="0">
            <a:noAutofit/>
          </a:bodyPr>
          <a:lstStyle/>
          <a:p>
            <a:pPr marL="0" marR="0" lvl="0" indent="0" algn="r" rtl="0">
              <a:lnSpc>
                <a:spcPct val="96000"/>
              </a:lnSpc>
              <a:spcBef>
                <a:spcPts val="0"/>
              </a:spcBef>
              <a:spcAft>
                <a:spcPts val="0"/>
              </a:spcAft>
              <a:buClr>
                <a:srgbClr val="3253DC"/>
              </a:buClr>
              <a:buSzPts val="600"/>
              <a:buFont typeface="Arial"/>
              <a:buNone/>
            </a:pPr>
            <a:r>
              <a:rPr lang="en-US" sz="600" b="0" i="0" u="none" strike="noStrike" cap="none">
                <a:solidFill>
                  <a:srgbClr val="FEB898"/>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
        <p:nvSpPr>
          <p:cNvPr id="702" name="Google Shape;702;p95"/>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FEB898"/>
                </a:solidFill>
                <a:latin typeface="Space Mono"/>
                <a:ea typeface="Space Mono"/>
                <a:cs typeface="Space Mono"/>
                <a:sym typeface="Space Mono"/>
              </a:rPr>
              <a:t>‹#›</a:t>
            </a:fld>
            <a:endParaRPr sz="600" b="0" i="0" u="none" strike="noStrike" cap="none">
              <a:solidFill>
                <a:srgbClr val="FEB898"/>
              </a:solidFill>
              <a:latin typeface="Space Mono"/>
              <a:ea typeface="Space Mono"/>
              <a:cs typeface="Space Mono"/>
              <a:sym typeface="Space Mon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range Image Right">
  <p:cSld name="Orange Image Right">
    <p:spTree>
      <p:nvGrpSpPr>
        <p:cNvPr id="1" name="Shape 703"/>
        <p:cNvGrpSpPr/>
        <p:nvPr/>
      </p:nvGrpSpPr>
      <p:grpSpPr>
        <a:xfrm>
          <a:off x="0" y="0"/>
          <a:ext cx="0" cy="0"/>
          <a:chOff x="0" y="0"/>
          <a:chExt cx="0" cy="0"/>
        </a:xfrm>
      </p:grpSpPr>
      <p:sp>
        <p:nvSpPr>
          <p:cNvPr id="704" name="Google Shape;704;p96"/>
          <p:cNvSpPr/>
          <p:nvPr/>
        </p:nvSpPr>
        <p:spPr>
          <a:xfrm>
            <a:off x="0" y="0"/>
            <a:ext cx="3493800" cy="5143500"/>
          </a:xfrm>
          <a:prstGeom prst="rect">
            <a:avLst/>
          </a:prstGeom>
          <a:gradFill>
            <a:gsLst>
              <a:gs pos="0">
                <a:schemeClr val="accent5"/>
              </a:gs>
              <a:gs pos="72000">
                <a:schemeClr val="accent1"/>
              </a:gs>
              <a:gs pos="100000">
                <a:srgbClr val="DA4400"/>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Inter"/>
              <a:ea typeface="Inter"/>
              <a:cs typeface="Inter"/>
              <a:sym typeface="Inter"/>
            </a:endParaRPr>
          </a:p>
        </p:txBody>
      </p:sp>
      <p:sp>
        <p:nvSpPr>
          <p:cNvPr id="705" name="Google Shape;705;p96"/>
          <p:cNvSpPr txBox="1">
            <a:spLocks noGrp="1"/>
          </p:cNvSpPr>
          <p:nvPr>
            <p:ph type="body" idx="1"/>
          </p:nvPr>
        </p:nvSpPr>
        <p:spPr>
          <a:xfrm>
            <a:off x="371475" y="3557588"/>
            <a:ext cx="2667000" cy="12429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Clr>
                <a:schemeClr val="lt1"/>
              </a:buClr>
              <a:buSzPts val="1400"/>
              <a:buNone/>
              <a:defRPr sz="1400">
                <a:solidFill>
                  <a:schemeClr val="lt1"/>
                </a:solidFill>
              </a:defRPr>
            </a:lvl1pPr>
            <a:lvl2pPr marL="914400" lvl="1" indent="-228600" algn="l">
              <a:lnSpc>
                <a:spcPct val="107000"/>
              </a:lnSpc>
              <a:spcBef>
                <a:spcPts val="0"/>
              </a:spcBef>
              <a:spcAft>
                <a:spcPts val="0"/>
              </a:spcAft>
              <a:buClr>
                <a:schemeClr val="lt1"/>
              </a:buClr>
              <a:buSzPts val="1600"/>
              <a:buNone/>
              <a:defRPr>
                <a:solidFill>
                  <a:schemeClr val="lt1"/>
                </a:solidFill>
              </a:defRPr>
            </a:lvl2pPr>
            <a:lvl3pPr marL="1371600" lvl="2" indent="-228600" algn="l">
              <a:lnSpc>
                <a:spcPct val="107000"/>
              </a:lnSpc>
              <a:spcBef>
                <a:spcPts val="0"/>
              </a:spcBef>
              <a:spcAft>
                <a:spcPts val="0"/>
              </a:spcAft>
              <a:buClr>
                <a:schemeClr val="lt1"/>
              </a:buClr>
              <a:buSzPts val="1400"/>
              <a:buNone/>
              <a:defRPr>
                <a:solidFill>
                  <a:schemeClr val="lt1"/>
                </a:solidFill>
              </a:defRPr>
            </a:lvl3pPr>
            <a:lvl4pPr marL="1828800" lvl="3" indent="-228600" algn="l">
              <a:lnSpc>
                <a:spcPct val="107000"/>
              </a:lnSpc>
              <a:spcBef>
                <a:spcPts val="0"/>
              </a:spcBef>
              <a:spcAft>
                <a:spcPts val="0"/>
              </a:spcAft>
              <a:buClr>
                <a:schemeClr val="lt1"/>
              </a:buClr>
              <a:buSzPts val="1400"/>
              <a:buNone/>
              <a:defRPr>
                <a:solidFill>
                  <a:schemeClr val="lt1"/>
                </a:solidFill>
              </a:defRPr>
            </a:lvl4pPr>
            <a:lvl5pPr marL="2286000" lvl="4" indent="-228600" algn="l">
              <a:lnSpc>
                <a:spcPct val="96000"/>
              </a:lnSpc>
              <a:spcBef>
                <a:spcPts val="1400"/>
              </a:spcBef>
              <a:spcAft>
                <a:spcPts val="0"/>
              </a:spcAft>
              <a:buSzPts val="2100"/>
              <a:buFont typeface="Arial"/>
              <a:buNone/>
              <a:defRPr>
                <a:solidFill>
                  <a:schemeClr val="lt1"/>
                </a:solidFill>
              </a:defRPr>
            </a:lvl5pPr>
            <a:lvl6pPr marL="2743200" lvl="5" indent="-228600" algn="l">
              <a:lnSpc>
                <a:spcPct val="96000"/>
              </a:lnSpc>
              <a:spcBef>
                <a:spcPts val="0"/>
              </a:spcBef>
              <a:spcAft>
                <a:spcPts val="0"/>
              </a:spcAft>
              <a:buClr>
                <a:schemeClr val="lt1"/>
              </a:buClr>
              <a:buSzPts val="1600"/>
              <a:buNone/>
              <a:defRPr>
                <a:solidFill>
                  <a:schemeClr val="lt1"/>
                </a:solidFill>
              </a:defRPr>
            </a:lvl6pPr>
            <a:lvl7pPr marL="3200400" lvl="6" indent="-304800" algn="l">
              <a:lnSpc>
                <a:spcPct val="107000"/>
              </a:lnSpc>
              <a:spcBef>
                <a:spcPts val="900"/>
              </a:spcBef>
              <a:spcAft>
                <a:spcPts val="0"/>
              </a:spcAft>
              <a:buClr>
                <a:schemeClr val="lt1"/>
              </a:buClr>
              <a:buSzPts val="1200"/>
              <a:buChar char="​"/>
              <a:defRPr>
                <a:solidFill>
                  <a:schemeClr val="lt1"/>
                </a:solidFill>
              </a:defRPr>
            </a:lvl7pPr>
            <a:lvl8pPr marL="3657600" lvl="7" indent="-488950" algn="l">
              <a:lnSpc>
                <a:spcPct val="87000"/>
              </a:lnSpc>
              <a:spcBef>
                <a:spcPts val="1400"/>
              </a:spcBef>
              <a:spcAft>
                <a:spcPts val="0"/>
              </a:spcAft>
              <a:buClr>
                <a:schemeClr val="lt1"/>
              </a:buClr>
              <a:buSzPts val="4100"/>
              <a:buChar char="​"/>
              <a:defRPr>
                <a:solidFill>
                  <a:schemeClr val="lt1"/>
                </a:solidFill>
              </a:defRPr>
            </a:lvl8pPr>
            <a:lvl9pPr marL="4114800" lvl="8" indent="-552450" algn="l">
              <a:lnSpc>
                <a:spcPct val="87000"/>
              </a:lnSpc>
              <a:spcBef>
                <a:spcPts val="1400"/>
              </a:spcBef>
              <a:spcAft>
                <a:spcPts val="0"/>
              </a:spcAft>
              <a:buClr>
                <a:schemeClr val="lt1"/>
              </a:buClr>
              <a:buSzPts val="5100"/>
              <a:buChar char="​"/>
              <a:defRPr>
                <a:solidFill>
                  <a:schemeClr val="lt1"/>
                </a:solidFill>
              </a:defRPr>
            </a:lvl9pPr>
          </a:lstStyle>
          <a:p>
            <a:endParaRPr/>
          </a:p>
        </p:txBody>
      </p:sp>
      <p:sp>
        <p:nvSpPr>
          <p:cNvPr id="706" name="Google Shape;706;p96"/>
          <p:cNvSpPr txBox="1">
            <a:spLocks noGrp="1"/>
          </p:cNvSpPr>
          <p:nvPr>
            <p:ph type="title"/>
          </p:nvPr>
        </p:nvSpPr>
        <p:spPr>
          <a:xfrm>
            <a:off x="371475" y="2097820"/>
            <a:ext cx="2680800" cy="13407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3300"/>
              <a:buFont typeface="Inter"/>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7" name="Google Shape;707;p96"/>
          <p:cNvSpPr/>
          <p:nvPr/>
        </p:nvSpPr>
        <p:spPr>
          <a:xfrm>
            <a:off x="3458127" y="0"/>
            <a:ext cx="357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96000"/>
              </a:lnSpc>
              <a:spcBef>
                <a:spcPts val="0"/>
              </a:spcBef>
              <a:spcAft>
                <a:spcPts val="0"/>
              </a:spcAft>
              <a:buClr>
                <a:srgbClr val="000000"/>
              </a:buClr>
              <a:buSzPts val="1400"/>
              <a:buFont typeface="Arial"/>
              <a:buNone/>
            </a:pPr>
            <a:endParaRPr sz="1400" b="0" i="0" u="none" strike="noStrike" cap="none">
              <a:solidFill>
                <a:schemeClr val="lt1"/>
              </a:solidFill>
              <a:latin typeface="Helvetica Neue"/>
              <a:ea typeface="Helvetica Neue"/>
              <a:cs typeface="Helvetica Neue"/>
              <a:sym typeface="Helvetica Neue"/>
            </a:endParaRPr>
          </a:p>
        </p:txBody>
      </p:sp>
      <p:sp>
        <p:nvSpPr>
          <p:cNvPr id="708" name="Google Shape;708;p96"/>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FFDBCB"/>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Purple Product Slide">
  <p:cSld name="Purple Product Slide">
    <p:bg>
      <p:bgPr>
        <a:gradFill>
          <a:gsLst>
            <a:gs pos="0">
              <a:schemeClr val="accent3"/>
            </a:gs>
            <a:gs pos="71000">
              <a:srgbClr val="4C2275"/>
            </a:gs>
            <a:gs pos="100000">
              <a:srgbClr val="33164E"/>
            </a:gs>
          </a:gsLst>
          <a:lin ang="2700006" scaled="0"/>
        </a:gradFill>
        <a:effectLst/>
      </p:bgPr>
    </p:bg>
    <p:spTree>
      <p:nvGrpSpPr>
        <p:cNvPr id="1" name="Shape 709"/>
        <p:cNvGrpSpPr/>
        <p:nvPr/>
      </p:nvGrpSpPr>
      <p:grpSpPr>
        <a:xfrm>
          <a:off x="0" y="0"/>
          <a:ext cx="0" cy="0"/>
          <a:chOff x="0" y="0"/>
          <a:chExt cx="0" cy="0"/>
        </a:xfrm>
      </p:grpSpPr>
      <p:sp>
        <p:nvSpPr>
          <p:cNvPr id="710" name="Google Shape;710;p97"/>
          <p:cNvSpPr txBox="1">
            <a:spLocks noGrp="1"/>
          </p:cNvSpPr>
          <p:nvPr>
            <p:ph type="body" idx="1"/>
          </p:nvPr>
        </p:nvSpPr>
        <p:spPr>
          <a:xfrm>
            <a:off x="371474" y="1536190"/>
            <a:ext cx="4076700" cy="3240000"/>
          </a:xfrm>
          <a:prstGeom prst="rect">
            <a:avLst/>
          </a:prstGeom>
          <a:noFill/>
          <a:ln>
            <a:noFill/>
          </a:ln>
        </p:spPr>
        <p:txBody>
          <a:bodyPr spcFirstLastPara="1" wrap="square" lIns="0" tIns="0" rIns="0" bIns="0" anchor="t" anchorCtr="0">
            <a:noAutofit/>
          </a:bodyPr>
          <a:lstStyle>
            <a:lvl1pPr marL="457200" lvl="0" indent="-323850" algn="l">
              <a:lnSpc>
                <a:spcPct val="107000"/>
              </a:lnSpc>
              <a:spcBef>
                <a:spcPts val="0"/>
              </a:spcBef>
              <a:spcAft>
                <a:spcPts val="0"/>
              </a:spcAft>
              <a:buClr>
                <a:schemeClr val="lt1"/>
              </a:buClr>
              <a:buSzPts val="1500"/>
              <a:buFont typeface="Inter"/>
              <a:buChar char="​"/>
              <a:defRPr sz="1500">
                <a:solidFill>
                  <a:schemeClr val="lt1"/>
                </a:solidFill>
              </a:defRPr>
            </a:lvl1pPr>
            <a:lvl2pPr marL="914400" lvl="1" indent="-317500" algn="l">
              <a:lnSpc>
                <a:spcPct val="107000"/>
              </a:lnSpc>
              <a:spcBef>
                <a:spcPts val="500"/>
              </a:spcBef>
              <a:spcAft>
                <a:spcPts val="0"/>
              </a:spcAft>
              <a:buClr>
                <a:schemeClr val="lt1"/>
              </a:buClr>
              <a:buSzPts val="1400"/>
              <a:buFont typeface="Arial"/>
              <a:buChar char="•"/>
              <a:defRPr sz="1400">
                <a:solidFill>
                  <a:schemeClr val="lt1"/>
                </a:solidFill>
              </a:defRPr>
            </a:lvl2pPr>
            <a:lvl3pPr marL="1371600" lvl="2" indent="-317500" algn="l">
              <a:lnSpc>
                <a:spcPct val="107000"/>
              </a:lnSpc>
              <a:spcBef>
                <a:spcPts val="1400"/>
              </a:spcBef>
              <a:spcAft>
                <a:spcPts val="0"/>
              </a:spcAft>
              <a:buClr>
                <a:schemeClr val="lt1"/>
              </a:buClr>
              <a:buSzPts val="1400"/>
              <a:buFont typeface="Arial"/>
              <a:buChar char="•"/>
              <a:defRPr sz="1400">
                <a:solidFill>
                  <a:schemeClr val="lt1"/>
                </a:solidFill>
              </a:defRPr>
            </a:lvl3pPr>
            <a:lvl4pPr marL="1828800" lvl="3" indent="-317500" algn="l">
              <a:lnSpc>
                <a:spcPct val="107000"/>
              </a:lnSpc>
              <a:spcBef>
                <a:spcPts val="1400"/>
              </a:spcBef>
              <a:spcAft>
                <a:spcPts val="0"/>
              </a:spcAft>
              <a:buClr>
                <a:schemeClr val="lt1"/>
              </a:buClr>
              <a:buSzPts val="1400"/>
              <a:buFont typeface="Arial"/>
              <a:buChar char="•"/>
              <a:defRPr sz="1400">
                <a:solidFill>
                  <a:schemeClr val="lt1"/>
                </a:solidFill>
              </a:defRPr>
            </a:lvl4pPr>
            <a:lvl5pPr marL="2286000" lvl="4" indent="-317500" algn="l">
              <a:lnSpc>
                <a:spcPct val="107000"/>
              </a:lnSpc>
              <a:spcBef>
                <a:spcPts val="1400"/>
              </a:spcBef>
              <a:spcAft>
                <a:spcPts val="0"/>
              </a:spcAft>
              <a:buClr>
                <a:schemeClr val="lt1"/>
              </a:buClr>
              <a:buSzPts val="1400"/>
              <a:buFont typeface="Arial"/>
              <a:buChar char="•"/>
              <a:defRPr sz="1400">
                <a:solidFill>
                  <a:schemeClr val="lt1"/>
                </a:solidFill>
              </a:defRPr>
            </a:lvl5pPr>
            <a:lvl6pPr marL="2743200" lvl="5" indent="-317500" algn="l">
              <a:lnSpc>
                <a:spcPct val="96000"/>
              </a:lnSpc>
              <a:spcBef>
                <a:spcPts val="140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cxnSp>
        <p:nvCxnSpPr>
          <p:cNvPr id="711" name="Google Shape;711;p97"/>
          <p:cNvCxnSpPr/>
          <p:nvPr/>
        </p:nvCxnSpPr>
        <p:spPr>
          <a:xfrm>
            <a:off x="376238" y="1280941"/>
            <a:ext cx="4095000" cy="0"/>
          </a:xfrm>
          <a:prstGeom prst="straightConnector1">
            <a:avLst/>
          </a:prstGeom>
          <a:noFill/>
          <a:ln w="38100" cap="rnd" cmpd="sng">
            <a:solidFill>
              <a:schemeClr val="lt1"/>
            </a:solidFill>
            <a:prstDash val="solid"/>
            <a:round/>
            <a:headEnd type="none" w="sm" len="sm"/>
            <a:tailEnd type="none" w="sm" len="sm"/>
          </a:ln>
        </p:spPr>
      </p:cxnSp>
      <p:sp>
        <p:nvSpPr>
          <p:cNvPr id="712" name="Google Shape;712;p97"/>
          <p:cNvSpPr txBox="1">
            <a:spLocks noGrp="1"/>
          </p:cNvSpPr>
          <p:nvPr>
            <p:ph type="title"/>
          </p:nvPr>
        </p:nvSpPr>
        <p:spPr>
          <a:xfrm>
            <a:off x="371474" y="313405"/>
            <a:ext cx="4111500" cy="8532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lt1"/>
              </a:buClr>
              <a:buSzPts val="3300"/>
              <a:buFont typeface="Inter"/>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3" name="Google Shape;713;p97"/>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C19EE3"/>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4" name="Google Shape;714;p97"/>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715" name="Google Shape;715;p97"/>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C19EE3"/>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
        <p:nvSpPr>
          <p:cNvPr id="716" name="Google Shape;716;p97"/>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C19EE3"/>
                </a:solidFill>
                <a:latin typeface="Space Mono"/>
                <a:ea typeface="Space Mono"/>
                <a:cs typeface="Space Mono"/>
                <a:sym typeface="Space Mono"/>
              </a:rPr>
              <a:t>‹#›</a:t>
            </a:fld>
            <a:endParaRPr sz="600" b="0" i="0" u="none" strike="noStrike" cap="none">
              <a:solidFill>
                <a:srgbClr val="C19EE3"/>
              </a:solidFill>
              <a:latin typeface="Space Mono"/>
              <a:ea typeface="Space Mono"/>
              <a:cs typeface="Space Mono"/>
              <a:sym typeface="Space Mono"/>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Blank Layout">
  <p:cSld name="Blank Layout">
    <p:spTree>
      <p:nvGrpSpPr>
        <p:cNvPr id="1" name="Shape 717"/>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718"/>
        <p:cNvGrpSpPr/>
        <p:nvPr/>
      </p:nvGrpSpPr>
      <p:grpSpPr>
        <a:xfrm>
          <a:off x="0" y="0"/>
          <a:ext cx="0" cy="0"/>
          <a:chOff x="0" y="0"/>
          <a:chExt cx="0" cy="0"/>
        </a:xfrm>
      </p:grpSpPr>
      <p:sp>
        <p:nvSpPr>
          <p:cNvPr id="719" name="Google Shape;719;p99"/>
          <p:cNvSpPr txBox="1">
            <a:spLocks noGrp="1"/>
          </p:cNvSpPr>
          <p:nvPr>
            <p:ph type="body" idx="1"/>
          </p:nvPr>
        </p:nvSpPr>
        <p:spPr>
          <a:xfrm>
            <a:off x="628650" y="1444497"/>
            <a:ext cx="7886700" cy="29196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11150" algn="l">
              <a:lnSpc>
                <a:spcPct val="85000"/>
              </a:lnSpc>
              <a:spcBef>
                <a:spcPts val="300"/>
              </a:spcBef>
              <a:spcAft>
                <a:spcPts val="0"/>
              </a:spcAft>
              <a:buClr>
                <a:schemeClr val="dk1"/>
              </a:buClr>
              <a:buSzPts val="1300"/>
              <a:buChar char="•"/>
              <a:defRPr/>
            </a:lvl3pPr>
            <a:lvl4pPr marL="1828800" lvl="3" indent="-342900" algn="l">
              <a:lnSpc>
                <a:spcPct val="85000"/>
              </a:lnSpc>
              <a:spcBef>
                <a:spcPts val="200"/>
              </a:spcBef>
              <a:spcAft>
                <a:spcPts val="0"/>
              </a:spcAft>
              <a:buClr>
                <a:schemeClr val="dk1"/>
              </a:buClr>
              <a:buSzPts val="1800"/>
              <a:buChar char="•"/>
              <a:defRPr/>
            </a:lvl4pPr>
            <a:lvl5pPr marL="2286000" lvl="4" indent="-317500" algn="l">
              <a:lnSpc>
                <a:spcPct val="85000"/>
              </a:lnSpc>
              <a:spcBef>
                <a:spcPts val="200"/>
              </a:spcBef>
              <a:spcAft>
                <a:spcPts val="0"/>
              </a:spcAft>
              <a:buClr>
                <a:schemeClr val="dk1"/>
              </a:buClr>
              <a:buSzPts val="1400"/>
              <a:buChar char="​"/>
              <a:defRPr/>
            </a:lvl5pPr>
            <a:lvl6pPr marL="2743200" lvl="5" indent="-342900" algn="l">
              <a:lnSpc>
                <a:spcPct val="75000"/>
              </a:lnSpc>
              <a:spcBef>
                <a:spcPts val="800"/>
              </a:spcBef>
              <a:spcAft>
                <a:spcPts val="0"/>
              </a:spcAft>
              <a:buClr>
                <a:schemeClr val="dk1"/>
              </a:buClr>
              <a:buSzPts val="1800"/>
              <a:buChar char="​"/>
              <a:defRPr/>
            </a:lvl6pPr>
            <a:lvl7pPr marL="3200400" lvl="6" indent="-342900" algn="l">
              <a:lnSpc>
                <a:spcPct val="110000"/>
              </a:lnSpc>
              <a:spcBef>
                <a:spcPts val="400"/>
              </a:spcBef>
              <a:spcAft>
                <a:spcPts val="0"/>
              </a:spcAft>
              <a:buClr>
                <a:schemeClr val="accent1"/>
              </a:buClr>
              <a:buSzPts val="1800"/>
              <a:buChar char="​"/>
              <a:defRPr/>
            </a:lvl7pPr>
            <a:lvl8pPr marL="3657600" lvl="7" indent="-342900" algn="l">
              <a:lnSpc>
                <a:spcPct val="110000"/>
              </a:lnSpc>
              <a:spcBef>
                <a:spcPts val="400"/>
              </a:spcBef>
              <a:spcAft>
                <a:spcPts val="0"/>
              </a:spcAft>
              <a:buClr>
                <a:schemeClr val="accent3"/>
              </a:buClr>
              <a:buSzPts val="1800"/>
              <a:buChar char="​"/>
              <a:defRPr/>
            </a:lvl8pPr>
            <a:lvl9pPr marL="4114800" lvl="8" indent="-342900" algn="l">
              <a:lnSpc>
                <a:spcPct val="85000"/>
              </a:lnSpc>
              <a:spcBef>
                <a:spcPts val="400"/>
              </a:spcBef>
              <a:spcAft>
                <a:spcPts val="0"/>
              </a:spcAft>
              <a:buClr>
                <a:schemeClr val="dk1"/>
              </a:buClr>
              <a:buSzPts val="1800"/>
              <a:buChar char="​"/>
              <a:defRPr/>
            </a:lvl9pPr>
          </a:lstStyle>
          <a:p>
            <a:endParaRPr/>
          </a:p>
        </p:txBody>
      </p:sp>
      <p:cxnSp>
        <p:nvCxnSpPr>
          <p:cNvPr id="720" name="Google Shape;720;p99"/>
          <p:cNvCxnSpPr/>
          <p:nvPr/>
        </p:nvCxnSpPr>
        <p:spPr>
          <a:xfrm rot="10800000">
            <a:off x="628650" y="1255546"/>
            <a:ext cx="7886700" cy="0"/>
          </a:xfrm>
          <a:prstGeom prst="straightConnector1">
            <a:avLst/>
          </a:prstGeom>
          <a:solidFill>
            <a:srgbClr val="FFFFFF"/>
          </a:solidFill>
          <a:ln w="12700" cap="flat" cmpd="sng">
            <a:solidFill>
              <a:schemeClr val="dk2"/>
            </a:solidFill>
            <a:prstDash val="solid"/>
            <a:round/>
            <a:headEnd type="none" w="sm" len="sm"/>
            <a:tailEnd type="none" w="sm" len="sm"/>
          </a:ln>
        </p:spPr>
      </p:cxnSp>
      <p:sp>
        <p:nvSpPr>
          <p:cNvPr id="721" name="Google Shape;721;p99"/>
          <p:cNvSpPr txBox="1">
            <a:spLocks noGrp="1"/>
          </p:cNvSpPr>
          <p:nvPr>
            <p:ph type="body" idx="2"/>
          </p:nvPr>
        </p:nvSpPr>
        <p:spPr>
          <a:xfrm>
            <a:off x="628651" y="946402"/>
            <a:ext cx="7886700" cy="2148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dk1"/>
              </a:buClr>
              <a:buSzPts val="1400"/>
              <a:buNone/>
              <a:defRPr sz="1400" b="0" i="0" cap="none">
                <a:solidFill>
                  <a:schemeClr val="dk1"/>
                </a:solidFill>
                <a:latin typeface="Proxima Nova"/>
                <a:ea typeface="Proxima Nova"/>
                <a:cs typeface="Proxima Nova"/>
                <a:sym typeface="Proxima Nova"/>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85000"/>
              </a:lnSpc>
              <a:spcBef>
                <a:spcPts val="300"/>
              </a:spcBef>
              <a:spcAft>
                <a:spcPts val="0"/>
              </a:spcAft>
              <a:buClr>
                <a:schemeClr val="dk1"/>
              </a:buClr>
              <a:buSzPts val="900"/>
              <a:buNone/>
              <a:defRPr/>
            </a:lvl3pPr>
            <a:lvl4pPr marL="1828800" lvl="3" indent="-228600" algn="l">
              <a:lnSpc>
                <a:spcPct val="85000"/>
              </a:lnSpc>
              <a:spcBef>
                <a:spcPts val="200"/>
              </a:spcBef>
              <a:spcAft>
                <a:spcPts val="0"/>
              </a:spcAft>
              <a:buClr>
                <a:schemeClr val="dk1"/>
              </a:buClr>
              <a:buSzPts val="1200"/>
              <a:buNone/>
              <a:defRPr/>
            </a:lvl4pPr>
            <a:lvl5pPr marL="2286000" lvl="4" indent="-228600" algn="l">
              <a:lnSpc>
                <a:spcPct val="85000"/>
              </a:lnSpc>
              <a:spcBef>
                <a:spcPts val="200"/>
              </a:spcBef>
              <a:spcAft>
                <a:spcPts val="0"/>
              </a:spcAft>
              <a:buClr>
                <a:schemeClr val="dk1"/>
              </a:buClr>
              <a:buSzPts val="900"/>
              <a:buNone/>
              <a:defRPr/>
            </a:lvl5pPr>
            <a:lvl6pPr marL="2743200" lvl="5" indent="-342900" algn="l">
              <a:lnSpc>
                <a:spcPct val="75000"/>
              </a:lnSpc>
              <a:spcBef>
                <a:spcPts val="800"/>
              </a:spcBef>
              <a:spcAft>
                <a:spcPts val="0"/>
              </a:spcAft>
              <a:buClr>
                <a:schemeClr val="dk1"/>
              </a:buClr>
              <a:buSzPts val="1800"/>
              <a:buChar char="​"/>
              <a:defRPr/>
            </a:lvl6pPr>
            <a:lvl7pPr marL="3200400" lvl="6" indent="-342900" algn="l">
              <a:lnSpc>
                <a:spcPct val="110000"/>
              </a:lnSpc>
              <a:spcBef>
                <a:spcPts val="400"/>
              </a:spcBef>
              <a:spcAft>
                <a:spcPts val="0"/>
              </a:spcAft>
              <a:buClr>
                <a:schemeClr val="accent1"/>
              </a:buClr>
              <a:buSzPts val="1800"/>
              <a:buChar char="​"/>
              <a:defRPr/>
            </a:lvl7pPr>
            <a:lvl8pPr marL="3657600" lvl="7" indent="-342900" algn="l">
              <a:lnSpc>
                <a:spcPct val="110000"/>
              </a:lnSpc>
              <a:spcBef>
                <a:spcPts val="400"/>
              </a:spcBef>
              <a:spcAft>
                <a:spcPts val="0"/>
              </a:spcAft>
              <a:buClr>
                <a:schemeClr val="accent3"/>
              </a:buClr>
              <a:buSzPts val="1800"/>
              <a:buChar char="​"/>
              <a:defRPr/>
            </a:lvl8pPr>
            <a:lvl9pPr marL="4114800" lvl="8" indent="-342900" algn="l">
              <a:lnSpc>
                <a:spcPct val="85000"/>
              </a:lnSpc>
              <a:spcBef>
                <a:spcPts val="400"/>
              </a:spcBef>
              <a:spcAft>
                <a:spcPts val="0"/>
              </a:spcAft>
              <a:buClr>
                <a:schemeClr val="dk1"/>
              </a:buClr>
              <a:buSzPts val="1800"/>
              <a:buChar char="​"/>
              <a:defRPr/>
            </a:lvl9pPr>
          </a:lstStyle>
          <a:p>
            <a:endParaRPr/>
          </a:p>
        </p:txBody>
      </p:sp>
      <p:sp>
        <p:nvSpPr>
          <p:cNvPr id="722" name="Google Shape;722;p99"/>
          <p:cNvSpPr txBox="1">
            <a:spLocks noGrp="1"/>
          </p:cNvSpPr>
          <p:nvPr>
            <p:ph type="title"/>
          </p:nvPr>
        </p:nvSpPr>
        <p:spPr>
          <a:xfrm>
            <a:off x="628651" y="11075"/>
            <a:ext cx="7886700" cy="936300"/>
          </a:xfrm>
          <a:prstGeom prst="rect">
            <a:avLst/>
          </a:prstGeom>
          <a:noFill/>
          <a:ln>
            <a:noFill/>
          </a:ln>
        </p:spPr>
        <p:txBody>
          <a:bodyPr spcFirstLastPara="1" wrap="square" lIns="0" tIns="0" rIns="0" bIns="0" anchor="b" anchorCtr="0">
            <a:noAutofit/>
          </a:bodyPr>
          <a:lstStyle>
            <a:lvl1pPr lvl="0" algn="ctr">
              <a:lnSpc>
                <a:spcPct val="68000"/>
              </a:lnSpc>
              <a:spcBef>
                <a:spcPts val="0"/>
              </a:spcBef>
              <a:spcAft>
                <a:spcPts val="0"/>
              </a:spcAft>
              <a:buSzPts val="2600"/>
              <a:buNone/>
              <a:defRPr sz="3200"/>
            </a:lvl1pPr>
            <a:lvl2pPr lvl="1" algn="l">
              <a:lnSpc>
                <a:spcPct val="80000"/>
              </a:lnSpc>
              <a:spcBef>
                <a:spcPts val="0"/>
              </a:spcBef>
              <a:spcAft>
                <a:spcPts val="0"/>
              </a:spcAft>
              <a:buSzPts val="1100"/>
              <a:buNone/>
              <a:defRPr/>
            </a:lvl2pPr>
            <a:lvl3pPr lvl="2" algn="l">
              <a:lnSpc>
                <a:spcPct val="80000"/>
              </a:lnSpc>
              <a:spcBef>
                <a:spcPts val="0"/>
              </a:spcBef>
              <a:spcAft>
                <a:spcPts val="0"/>
              </a:spcAft>
              <a:buSzPts val="1100"/>
              <a:buNone/>
              <a:defRPr/>
            </a:lvl3pPr>
            <a:lvl4pPr lvl="3" algn="l">
              <a:lnSpc>
                <a:spcPct val="80000"/>
              </a:lnSpc>
              <a:spcBef>
                <a:spcPts val="0"/>
              </a:spcBef>
              <a:spcAft>
                <a:spcPts val="0"/>
              </a:spcAft>
              <a:buSzPts val="1100"/>
              <a:buNone/>
              <a:defRPr/>
            </a:lvl4pPr>
            <a:lvl5pPr lvl="4" algn="l">
              <a:lnSpc>
                <a:spcPct val="80000"/>
              </a:lnSpc>
              <a:spcBef>
                <a:spcPts val="0"/>
              </a:spcBef>
              <a:spcAft>
                <a:spcPts val="0"/>
              </a:spcAft>
              <a:buSzPts val="1100"/>
              <a:buNone/>
              <a:defRPr/>
            </a:lvl5pPr>
            <a:lvl6pPr lvl="5" algn="l">
              <a:lnSpc>
                <a:spcPct val="80000"/>
              </a:lnSpc>
              <a:spcBef>
                <a:spcPts val="0"/>
              </a:spcBef>
              <a:spcAft>
                <a:spcPts val="0"/>
              </a:spcAft>
              <a:buSzPts val="1100"/>
              <a:buNone/>
              <a:defRPr/>
            </a:lvl6pPr>
            <a:lvl7pPr lvl="6" algn="l">
              <a:lnSpc>
                <a:spcPct val="80000"/>
              </a:lnSpc>
              <a:spcBef>
                <a:spcPts val="0"/>
              </a:spcBef>
              <a:spcAft>
                <a:spcPts val="0"/>
              </a:spcAft>
              <a:buSzPts val="1100"/>
              <a:buNone/>
              <a:defRPr/>
            </a:lvl7pPr>
            <a:lvl8pPr lvl="7" algn="l">
              <a:lnSpc>
                <a:spcPct val="80000"/>
              </a:lnSpc>
              <a:spcBef>
                <a:spcPts val="0"/>
              </a:spcBef>
              <a:spcAft>
                <a:spcPts val="0"/>
              </a:spcAft>
              <a:buSzPts val="1100"/>
              <a:buNone/>
              <a:defRPr/>
            </a:lvl8pPr>
            <a:lvl9pPr lvl="8" algn="l">
              <a:lnSpc>
                <a:spcPct val="80000"/>
              </a:lnSpc>
              <a:spcBef>
                <a:spcPts val="0"/>
              </a:spcBef>
              <a:spcAft>
                <a:spcPts val="0"/>
              </a:spcAft>
              <a:buSzPts val="1100"/>
              <a:buNone/>
              <a:defRPr/>
            </a:lvl9pPr>
          </a:lstStyle>
          <a:p>
            <a:endParaRPr/>
          </a:p>
        </p:txBody>
      </p:sp>
      <p:sp>
        <p:nvSpPr>
          <p:cNvPr id="723" name="Google Shape;723;p99"/>
          <p:cNvSpPr txBox="1">
            <a:spLocks noGrp="1"/>
          </p:cNvSpPr>
          <p:nvPr>
            <p:ph type="ftr" idx="11"/>
          </p:nvPr>
        </p:nvSpPr>
        <p:spPr>
          <a:xfrm>
            <a:off x="3360874" y="4767263"/>
            <a:ext cx="2422200" cy="274500"/>
          </a:xfrm>
          <a:prstGeom prst="rect">
            <a:avLst/>
          </a:prstGeom>
          <a:noFill/>
          <a:ln>
            <a:noFill/>
          </a:ln>
        </p:spPr>
        <p:txBody>
          <a:bodyPr spcFirstLastPara="1" wrap="square" lIns="91425" tIns="0" rIns="91425" bIns="45700" anchor="ctr" anchorCtr="0">
            <a:noAutofit/>
          </a:bodyPr>
          <a:lstStyle>
            <a:lvl1pPr lvl="0" algn="ctr">
              <a:lnSpc>
                <a:spcPct val="96000"/>
              </a:lnSpc>
              <a:spcBef>
                <a:spcPts val="0"/>
              </a:spcBef>
              <a:spcAft>
                <a:spcPts val="0"/>
              </a:spcAft>
              <a:buSzPts val="600"/>
              <a:buNone/>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724"/>
        <p:cNvGrpSpPr/>
        <p:nvPr/>
      </p:nvGrpSpPr>
      <p:grpSpPr>
        <a:xfrm>
          <a:off x="0" y="0"/>
          <a:ext cx="0" cy="0"/>
          <a:chOff x="0" y="0"/>
          <a:chExt cx="0" cy="0"/>
        </a:xfrm>
      </p:grpSpPr>
      <p:sp>
        <p:nvSpPr>
          <p:cNvPr id="725" name="Google Shape;725;p100"/>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600"/>
              <a:buFont typeface="Arial"/>
              <a:buNone/>
              <a:defRPr sz="600">
                <a:solidFill>
                  <a:srgbClr val="A5A5A5"/>
                </a:solidFill>
                <a:latin typeface="Space Mono"/>
                <a:ea typeface="Space Mono"/>
                <a:cs typeface="Space Mono"/>
                <a:sym typeface="Space Mono"/>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range Quote Slide">
  <p:cSld name="Orange Quote Slide">
    <p:bg>
      <p:bgPr>
        <a:gradFill>
          <a:gsLst>
            <a:gs pos="0">
              <a:schemeClr val="accent5"/>
            </a:gs>
            <a:gs pos="72000">
              <a:schemeClr val="accent1"/>
            </a:gs>
            <a:gs pos="100000">
              <a:schemeClr val="accent1"/>
            </a:gs>
          </a:gsLst>
          <a:lin ang="2700006" scaled="0"/>
        </a:gradFill>
        <a:effectLst/>
      </p:bgPr>
    </p:bg>
    <p:spTree>
      <p:nvGrpSpPr>
        <p:cNvPr id="1" name="Shape 92"/>
        <p:cNvGrpSpPr/>
        <p:nvPr/>
      </p:nvGrpSpPr>
      <p:grpSpPr>
        <a:xfrm>
          <a:off x="0" y="0"/>
          <a:ext cx="0" cy="0"/>
          <a:chOff x="0" y="0"/>
          <a:chExt cx="0" cy="0"/>
        </a:xfrm>
      </p:grpSpPr>
      <p:sp>
        <p:nvSpPr>
          <p:cNvPr id="93" name="Google Shape;93;p41"/>
          <p:cNvSpPr/>
          <p:nvPr/>
        </p:nvSpPr>
        <p:spPr>
          <a:xfrm>
            <a:off x="-1391" y="4437126"/>
            <a:ext cx="9146700" cy="7062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Inter"/>
              <a:buNone/>
            </a:pPr>
            <a:endParaRPr sz="1400" b="0" i="0" u="none" strike="noStrike" cap="none">
              <a:solidFill>
                <a:srgbClr val="FFFFFF"/>
              </a:solidFill>
              <a:latin typeface="Century Gothic"/>
              <a:ea typeface="Century Gothic"/>
              <a:cs typeface="Century Gothic"/>
              <a:sym typeface="Century Gothic"/>
            </a:endParaRPr>
          </a:p>
        </p:txBody>
      </p:sp>
      <p:sp>
        <p:nvSpPr>
          <p:cNvPr id="94" name="Google Shape;94;p41"/>
          <p:cNvSpPr/>
          <p:nvPr/>
        </p:nvSpPr>
        <p:spPr>
          <a:xfrm rot="-5400000" flipH="1">
            <a:off x="4386753" y="-319955"/>
            <a:ext cx="370500" cy="9144000"/>
          </a:xfrm>
          <a:prstGeom prst="round1Rect">
            <a:avLst>
              <a:gd name="adj" fmla="val 0"/>
            </a:avLst>
          </a:prstGeom>
          <a:gradFill>
            <a:gsLst>
              <a:gs pos="0">
                <a:srgbClr val="FE5000">
                  <a:alpha val="0"/>
                </a:srgbClr>
              </a:gs>
              <a:gs pos="100000">
                <a:srgbClr val="7F2700">
                  <a:alpha val="26666"/>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Inter"/>
              <a:ea typeface="Inter"/>
              <a:cs typeface="Inter"/>
              <a:sym typeface="Inter"/>
            </a:endParaRPr>
          </a:p>
        </p:txBody>
      </p:sp>
      <p:sp>
        <p:nvSpPr>
          <p:cNvPr id="95" name="Google Shape;95;p41"/>
          <p:cNvSpPr txBox="1">
            <a:spLocks noGrp="1"/>
          </p:cNvSpPr>
          <p:nvPr>
            <p:ph type="body" idx="1"/>
          </p:nvPr>
        </p:nvSpPr>
        <p:spPr>
          <a:xfrm>
            <a:off x="369093"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96" name="Google Shape;96;p41"/>
          <p:cNvSpPr txBox="1">
            <a:spLocks noGrp="1"/>
          </p:cNvSpPr>
          <p:nvPr>
            <p:ph type="body" idx="2"/>
          </p:nvPr>
        </p:nvSpPr>
        <p:spPr>
          <a:xfrm>
            <a:off x="2505076" y="4672027"/>
            <a:ext cx="1959600" cy="1773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SzPts val="1100"/>
              <a:buNone/>
              <a:defRPr sz="11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100"/>
              <a:buNone/>
              <a:defRPr sz="1100">
                <a:solidFill>
                  <a:schemeClr val="lt1"/>
                </a:solidFill>
              </a:defRPr>
            </a:lvl2pPr>
            <a:lvl3pPr marL="1371600" lvl="2" indent="-228600" algn="l">
              <a:lnSpc>
                <a:spcPct val="114000"/>
              </a:lnSpc>
              <a:spcBef>
                <a:spcPts val="0"/>
              </a:spcBef>
              <a:spcAft>
                <a:spcPts val="0"/>
              </a:spcAft>
              <a:buSzPts val="1100"/>
              <a:buNone/>
              <a:defRPr sz="1100">
                <a:solidFill>
                  <a:schemeClr val="lt1"/>
                </a:solidFill>
              </a:defRPr>
            </a:lvl3pPr>
            <a:lvl4pPr marL="1828800" lvl="3" indent="-228600" algn="l">
              <a:lnSpc>
                <a:spcPct val="114000"/>
              </a:lnSpc>
              <a:spcBef>
                <a:spcPts val="0"/>
              </a:spcBef>
              <a:spcAft>
                <a:spcPts val="0"/>
              </a:spcAft>
              <a:buSzPts val="1100"/>
              <a:buNone/>
              <a:defRPr sz="1100">
                <a:solidFill>
                  <a:schemeClr val="lt1"/>
                </a:solidFill>
              </a:defRPr>
            </a:lvl4pPr>
            <a:lvl5pPr marL="2286000" lvl="4" indent="-228600" algn="l">
              <a:lnSpc>
                <a:spcPct val="114000"/>
              </a:lnSpc>
              <a:spcBef>
                <a:spcPts val="1400"/>
              </a:spcBef>
              <a:spcAft>
                <a:spcPts val="0"/>
              </a:spcAft>
              <a:buSzPts val="1100"/>
              <a:buNone/>
              <a:defRPr sz="11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97" name="Google Shape;97;p41"/>
          <p:cNvSpPr txBox="1">
            <a:spLocks noGrp="1"/>
          </p:cNvSpPr>
          <p:nvPr>
            <p:ph type="body" idx="3"/>
          </p:nvPr>
        </p:nvSpPr>
        <p:spPr>
          <a:xfrm>
            <a:off x="371474" y="318517"/>
            <a:ext cx="8400900" cy="3752400"/>
          </a:xfrm>
          <a:prstGeom prst="rect">
            <a:avLst/>
          </a:prstGeom>
          <a:noFill/>
          <a:ln>
            <a:noFill/>
          </a:ln>
        </p:spPr>
        <p:txBody>
          <a:bodyPr spcFirstLastPara="1" wrap="square" lIns="0" tIns="0" rIns="0" bIns="0" anchor="t" anchorCtr="0">
            <a:noAutofit/>
          </a:bodyPr>
          <a:lstStyle>
            <a:lvl1pPr marL="457200" lvl="0" indent="-488950" algn="l">
              <a:lnSpc>
                <a:spcPct val="96000"/>
              </a:lnSpc>
              <a:spcBef>
                <a:spcPts val="700"/>
              </a:spcBef>
              <a:spcAft>
                <a:spcPts val="0"/>
              </a:spcAft>
              <a:buSzPts val="4100"/>
              <a:buFont typeface="Helvetica Neue"/>
              <a:buChar char="​"/>
              <a:defRPr sz="4100">
                <a:solidFill>
                  <a:schemeClr val="lt1"/>
                </a:solidFill>
              </a:defRPr>
            </a:lvl1pPr>
            <a:lvl2pPr marL="914400" lvl="1" indent="-228600" algn="l">
              <a:lnSpc>
                <a:spcPct val="86000"/>
              </a:lnSpc>
              <a:spcBef>
                <a:spcPts val="900"/>
              </a:spcBef>
              <a:spcAft>
                <a:spcPts val="0"/>
              </a:spcAft>
              <a:buSzPts val="4100"/>
              <a:buFont typeface="Helvetica Neue"/>
              <a:buNone/>
              <a:defRPr sz="4100">
                <a:solidFill>
                  <a:srgbClr val="262626"/>
                </a:solidFill>
              </a:defRPr>
            </a:lvl2pPr>
            <a:lvl3pPr marL="1371600" lvl="2" indent="-438150" algn="l">
              <a:lnSpc>
                <a:spcPct val="89000"/>
              </a:lnSpc>
              <a:spcBef>
                <a:spcPts val="900"/>
              </a:spcBef>
              <a:spcAft>
                <a:spcPts val="0"/>
              </a:spcAft>
              <a:buSzPts val="3300"/>
              <a:buFont typeface="Helvetica Neue"/>
              <a:buChar char="​"/>
              <a:defRPr sz="3300">
                <a:solidFill>
                  <a:schemeClr val="lt1"/>
                </a:solidFill>
              </a:defRPr>
            </a:lvl3pPr>
            <a:lvl4pPr marL="1828800" lvl="3" indent="-393700" algn="l">
              <a:lnSpc>
                <a:spcPct val="88000"/>
              </a:lnSpc>
              <a:spcBef>
                <a:spcPts val="900"/>
              </a:spcBef>
              <a:spcAft>
                <a:spcPts val="0"/>
              </a:spcAft>
              <a:buSzPts val="2600"/>
              <a:buFont typeface="Helvetica Neue"/>
              <a:buChar char="​"/>
              <a:defRPr sz="2600">
                <a:solidFill>
                  <a:schemeClr val="lt1"/>
                </a:solidFill>
              </a:defRPr>
            </a:lvl4pPr>
            <a:lvl5pPr marL="2286000" lvl="4" indent="-228600" algn="l">
              <a:lnSpc>
                <a:spcPct val="89000"/>
              </a:lnSpc>
              <a:spcBef>
                <a:spcPts val="900"/>
              </a:spcBef>
              <a:spcAft>
                <a:spcPts val="0"/>
              </a:spcAft>
              <a:buSzPts val="2100"/>
              <a:buFont typeface="Helvetica Neue"/>
              <a:buNone/>
              <a:defRPr sz="2100">
                <a:solidFill>
                  <a:schemeClr val="lt1"/>
                </a:solidFill>
              </a:defRPr>
            </a:lvl5pPr>
            <a:lvl6pPr marL="2743200" lvl="5" indent="-342900" algn="l">
              <a:lnSpc>
                <a:spcPct val="94000"/>
              </a:lnSpc>
              <a:spcBef>
                <a:spcPts val="0"/>
              </a:spcBef>
              <a:spcAft>
                <a:spcPts val="0"/>
              </a:spcAft>
              <a:buClr>
                <a:schemeClr val="lt1"/>
              </a:buClr>
              <a:buSzPts val="1800"/>
              <a:buChar char="​"/>
              <a:defRPr sz="1800">
                <a:solidFill>
                  <a:schemeClr val="lt1"/>
                </a:solidFill>
              </a:defRPr>
            </a:lvl6pPr>
            <a:lvl7pPr marL="3200400" lvl="6" indent="-552450" algn="l">
              <a:lnSpc>
                <a:spcPct val="88000"/>
              </a:lnSpc>
              <a:spcBef>
                <a:spcPts val="900"/>
              </a:spcBef>
              <a:spcAft>
                <a:spcPts val="0"/>
              </a:spcAft>
              <a:buClr>
                <a:schemeClr val="lt1"/>
              </a:buClr>
              <a:buSzPts val="5100"/>
              <a:buChar char="​"/>
              <a:defRPr sz="5100">
                <a:solidFill>
                  <a:schemeClr val="lt1"/>
                </a:solidFill>
              </a:defRPr>
            </a:lvl7pPr>
            <a:lvl8pPr marL="3657600" lvl="7" indent="-654050" algn="l">
              <a:lnSpc>
                <a:spcPct val="84000"/>
              </a:lnSpc>
              <a:spcBef>
                <a:spcPts val="1400"/>
              </a:spcBef>
              <a:spcAft>
                <a:spcPts val="0"/>
              </a:spcAft>
              <a:buClr>
                <a:schemeClr val="lt1"/>
              </a:buClr>
              <a:buSzPts val="6700"/>
              <a:buChar char="​"/>
              <a:defRPr sz="6700">
                <a:solidFill>
                  <a:schemeClr val="lt1"/>
                </a:solidFill>
              </a:defRPr>
            </a:lvl8pPr>
            <a:lvl9pPr marL="4114800" lvl="8" indent="-228600" algn="l">
              <a:lnSpc>
                <a:spcPct val="84000"/>
              </a:lnSpc>
              <a:spcBef>
                <a:spcPts val="1400"/>
              </a:spcBef>
              <a:spcAft>
                <a:spcPts val="0"/>
              </a:spcAft>
              <a:buClr>
                <a:schemeClr val="lt1"/>
              </a:buClr>
              <a:buSzPts val="8300"/>
              <a:buNone/>
              <a:defRPr sz="8300">
                <a:solidFill>
                  <a:schemeClr val="lt1"/>
                </a:solidFill>
              </a:defRPr>
            </a:lvl9pPr>
          </a:lstStyle>
          <a:p>
            <a:endParaRPr/>
          </a:p>
        </p:txBody>
      </p:sp>
      <p:sp>
        <p:nvSpPr>
          <p:cNvPr id="98" name="Google Shape;98;p41"/>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99" name="Google Shape;99;p41"/>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A5A5A5"/>
                </a:solidFill>
                <a:latin typeface="Space Mono"/>
                <a:ea typeface="Space Mono"/>
                <a:cs typeface="Space Mono"/>
                <a:sym typeface="Space Mono"/>
              </a:rPr>
              <a:t>‹#›</a:t>
            </a:fld>
            <a:endParaRPr sz="600" b="0" i="0" u="none" strike="noStrike" cap="none">
              <a:solidFill>
                <a:srgbClr val="A5A5A5"/>
              </a:solidFill>
              <a:latin typeface="Space Mono"/>
              <a:ea typeface="Space Mono"/>
              <a:cs typeface="Space Mono"/>
              <a:sym typeface="Space Mono"/>
            </a:endParaRPr>
          </a:p>
        </p:txBody>
      </p:sp>
      <p:sp>
        <p:nvSpPr>
          <p:cNvPr id="100" name="Google Shape;100;p41"/>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A5A5A5"/>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Title and Bullets">
  <p:cSld name="2_Title and Bullets">
    <p:spTree>
      <p:nvGrpSpPr>
        <p:cNvPr id="1" name="Shape 726"/>
        <p:cNvGrpSpPr/>
        <p:nvPr/>
      </p:nvGrpSpPr>
      <p:grpSpPr>
        <a:xfrm>
          <a:off x="0" y="0"/>
          <a:ext cx="0" cy="0"/>
          <a:chOff x="0" y="0"/>
          <a:chExt cx="0" cy="0"/>
        </a:xfrm>
      </p:grpSpPr>
      <p:sp>
        <p:nvSpPr>
          <p:cNvPr id="727" name="Google Shape;727;p101"/>
          <p:cNvSpPr txBox="1">
            <a:spLocks noGrp="1"/>
          </p:cNvSpPr>
          <p:nvPr>
            <p:ph type="title"/>
          </p:nvPr>
        </p:nvSpPr>
        <p:spPr>
          <a:xfrm>
            <a:off x="628650" y="516434"/>
            <a:ext cx="7886700" cy="3999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Clr>
                <a:schemeClr val="accent1"/>
              </a:buClr>
              <a:buSzPts val="1100"/>
              <a:buFont typeface="Proxima Nova"/>
              <a:buNone/>
              <a:defRPr b="1" i="0">
                <a:solidFill>
                  <a:schemeClr val="accent1"/>
                </a:solidFill>
                <a:latin typeface="Proxima Nova"/>
                <a:ea typeface="Proxima Nova"/>
                <a:cs typeface="Proxima Nova"/>
                <a:sym typeface="Proxima Nova"/>
              </a:defRPr>
            </a:lvl1pPr>
            <a:lvl2pPr lvl="1" algn="l">
              <a:lnSpc>
                <a:spcPct val="80000"/>
              </a:lnSpc>
              <a:spcBef>
                <a:spcPts val="0"/>
              </a:spcBef>
              <a:spcAft>
                <a:spcPts val="0"/>
              </a:spcAft>
              <a:buClr>
                <a:srgbClr val="EE2929"/>
              </a:buClr>
              <a:buSzPts val="1100"/>
              <a:buFont typeface="Proxima Nova Extrabold"/>
              <a:buNone/>
              <a:defRPr/>
            </a:lvl2pPr>
            <a:lvl3pPr lvl="2" algn="l">
              <a:lnSpc>
                <a:spcPct val="80000"/>
              </a:lnSpc>
              <a:spcBef>
                <a:spcPts val="0"/>
              </a:spcBef>
              <a:spcAft>
                <a:spcPts val="0"/>
              </a:spcAft>
              <a:buClr>
                <a:srgbClr val="EE2929"/>
              </a:buClr>
              <a:buSzPts val="1100"/>
              <a:buFont typeface="Proxima Nova Extrabold"/>
              <a:buNone/>
              <a:defRPr/>
            </a:lvl3pPr>
            <a:lvl4pPr lvl="3" algn="l">
              <a:lnSpc>
                <a:spcPct val="80000"/>
              </a:lnSpc>
              <a:spcBef>
                <a:spcPts val="0"/>
              </a:spcBef>
              <a:spcAft>
                <a:spcPts val="0"/>
              </a:spcAft>
              <a:buClr>
                <a:srgbClr val="EE2929"/>
              </a:buClr>
              <a:buSzPts val="1100"/>
              <a:buFont typeface="Proxima Nova Extrabold"/>
              <a:buNone/>
              <a:defRPr/>
            </a:lvl4pPr>
            <a:lvl5pPr lvl="4" algn="l">
              <a:lnSpc>
                <a:spcPct val="80000"/>
              </a:lnSpc>
              <a:spcBef>
                <a:spcPts val="0"/>
              </a:spcBef>
              <a:spcAft>
                <a:spcPts val="0"/>
              </a:spcAft>
              <a:buClr>
                <a:srgbClr val="EE2929"/>
              </a:buClr>
              <a:buSzPts val="1100"/>
              <a:buFont typeface="Proxima Nova Extrabold"/>
              <a:buNone/>
              <a:defRPr/>
            </a:lvl5pPr>
            <a:lvl6pPr lvl="5" algn="l">
              <a:lnSpc>
                <a:spcPct val="80000"/>
              </a:lnSpc>
              <a:spcBef>
                <a:spcPts val="0"/>
              </a:spcBef>
              <a:spcAft>
                <a:spcPts val="0"/>
              </a:spcAft>
              <a:buClr>
                <a:srgbClr val="EE2929"/>
              </a:buClr>
              <a:buSzPts val="1100"/>
              <a:buFont typeface="Proxima Nova Extrabold"/>
              <a:buNone/>
              <a:defRPr/>
            </a:lvl6pPr>
            <a:lvl7pPr lvl="6" algn="l">
              <a:lnSpc>
                <a:spcPct val="80000"/>
              </a:lnSpc>
              <a:spcBef>
                <a:spcPts val="0"/>
              </a:spcBef>
              <a:spcAft>
                <a:spcPts val="0"/>
              </a:spcAft>
              <a:buClr>
                <a:srgbClr val="EE2929"/>
              </a:buClr>
              <a:buSzPts val="1100"/>
              <a:buFont typeface="Proxima Nova Extrabold"/>
              <a:buNone/>
              <a:defRPr/>
            </a:lvl7pPr>
            <a:lvl8pPr lvl="7" algn="l">
              <a:lnSpc>
                <a:spcPct val="80000"/>
              </a:lnSpc>
              <a:spcBef>
                <a:spcPts val="0"/>
              </a:spcBef>
              <a:spcAft>
                <a:spcPts val="0"/>
              </a:spcAft>
              <a:buClr>
                <a:srgbClr val="EE2929"/>
              </a:buClr>
              <a:buSzPts val="1100"/>
              <a:buFont typeface="Proxima Nova Extrabold"/>
              <a:buNone/>
              <a:defRPr/>
            </a:lvl8pPr>
            <a:lvl9pPr lvl="8" algn="l">
              <a:lnSpc>
                <a:spcPct val="80000"/>
              </a:lnSpc>
              <a:spcBef>
                <a:spcPts val="0"/>
              </a:spcBef>
              <a:spcAft>
                <a:spcPts val="0"/>
              </a:spcAft>
              <a:buClr>
                <a:srgbClr val="EE2929"/>
              </a:buClr>
              <a:buSzPts val="1100"/>
              <a:buFont typeface="Proxima Nova Extrabold"/>
              <a:buNone/>
              <a:defRPr/>
            </a:lvl9pPr>
          </a:lstStyle>
          <a:p>
            <a:endParaRPr/>
          </a:p>
        </p:txBody>
      </p:sp>
      <p:sp>
        <p:nvSpPr>
          <p:cNvPr id="728" name="Google Shape;728;p101"/>
          <p:cNvSpPr txBox="1">
            <a:spLocks noGrp="1"/>
          </p:cNvSpPr>
          <p:nvPr>
            <p:ph type="body" idx="1"/>
          </p:nvPr>
        </p:nvSpPr>
        <p:spPr>
          <a:xfrm>
            <a:off x="628055" y="916484"/>
            <a:ext cx="7886700" cy="200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2D2D2D"/>
              </a:buClr>
              <a:buSzPts val="1400"/>
              <a:buNone/>
              <a:defRPr sz="1400" b="0" i="0">
                <a:solidFill>
                  <a:srgbClr val="2D2D2D"/>
                </a:solidFill>
                <a:latin typeface="Proxima Nova"/>
                <a:ea typeface="Proxima Nova"/>
                <a:cs typeface="Proxima Nova"/>
                <a:sym typeface="Proxima Nova"/>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85000"/>
              </a:lnSpc>
              <a:spcBef>
                <a:spcPts val="300"/>
              </a:spcBef>
              <a:spcAft>
                <a:spcPts val="0"/>
              </a:spcAft>
              <a:buClr>
                <a:schemeClr val="dk1"/>
              </a:buClr>
              <a:buSzPts val="900"/>
              <a:buNone/>
              <a:defRPr/>
            </a:lvl3pPr>
            <a:lvl4pPr marL="1828800" lvl="3" indent="-228600" algn="l">
              <a:lnSpc>
                <a:spcPct val="85000"/>
              </a:lnSpc>
              <a:spcBef>
                <a:spcPts val="200"/>
              </a:spcBef>
              <a:spcAft>
                <a:spcPts val="0"/>
              </a:spcAft>
              <a:buClr>
                <a:schemeClr val="dk1"/>
              </a:buClr>
              <a:buSzPts val="1200"/>
              <a:buNone/>
              <a:defRPr/>
            </a:lvl4pPr>
            <a:lvl5pPr marL="2286000" lvl="4" indent="-228600" algn="l">
              <a:lnSpc>
                <a:spcPct val="85000"/>
              </a:lnSpc>
              <a:spcBef>
                <a:spcPts val="200"/>
              </a:spcBef>
              <a:spcAft>
                <a:spcPts val="0"/>
              </a:spcAft>
              <a:buClr>
                <a:schemeClr val="dk1"/>
              </a:buClr>
              <a:buSzPts val="900"/>
              <a:buNone/>
              <a:defRPr/>
            </a:lvl5pPr>
            <a:lvl6pPr marL="2743200" lvl="5" indent="-317500" algn="l">
              <a:lnSpc>
                <a:spcPct val="75000"/>
              </a:lnSpc>
              <a:spcBef>
                <a:spcPts val="800"/>
              </a:spcBef>
              <a:spcAft>
                <a:spcPts val="0"/>
              </a:spcAft>
              <a:buClr>
                <a:schemeClr val="dk1"/>
              </a:buClr>
              <a:buSzPts val="1400"/>
              <a:buChar char="​"/>
              <a:defRPr/>
            </a:lvl6pPr>
            <a:lvl7pPr marL="3200400" lvl="6" indent="-317500" algn="l">
              <a:lnSpc>
                <a:spcPct val="110000"/>
              </a:lnSpc>
              <a:spcBef>
                <a:spcPts val="400"/>
              </a:spcBef>
              <a:spcAft>
                <a:spcPts val="0"/>
              </a:spcAft>
              <a:buClr>
                <a:schemeClr val="accent1"/>
              </a:buClr>
              <a:buSzPts val="1400"/>
              <a:buChar char="​"/>
              <a:defRPr/>
            </a:lvl7pPr>
            <a:lvl8pPr marL="3657600" lvl="7" indent="-317500" algn="l">
              <a:lnSpc>
                <a:spcPct val="110000"/>
              </a:lnSpc>
              <a:spcBef>
                <a:spcPts val="400"/>
              </a:spcBef>
              <a:spcAft>
                <a:spcPts val="0"/>
              </a:spcAft>
              <a:buClr>
                <a:schemeClr val="accent3"/>
              </a:buClr>
              <a:buSzPts val="1400"/>
              <a:buChar char="​"/>
              <a:defRPr/>
            </a:lvl8pPr>
            <a:lvl9pPr marL="4114800" lvl="8" indent="-317500" algn="l">
              <a:lnSpc>
                <a:spcPct val="85000"/>
              </a:lnSpc>
              <a:spcBef>
                <a:spcPts val="400"/>
              </a:spcBef>
              <a:spcAft>
                <a:spcPts val="0"/>
              </a:spcAft>
              <a:buClr>
                <a:schemeClr val="dk1"/>
              </a:buClr>
              <a:buSzPts val="1400"/>
              <a:buChar char="​"/>
              <a:defRPr/>
            </a:lvl9pPr>
          </a:lstStyle>
          <a:p>
            <a:endParaRPr/>
          </a:p>
        </p:txBody>
      </p:sp>
      <p:sp>
        <p:nvSpPr>
          <p:cNvPr id="729" name="Google Shape;729;p101"/>
          <p:cNvSpPr txBox="1">
            <a:spLocks noGrp="1"/>
          </p:cNvSpPr>
          <p:nvPr>
            <p:ph type="body" idx="2"/>
          </p:nvPr>
        </p:nvSpPr>
        <p:spPr>
          <a:xfrm>
            <a:off x="628056" y="1421012"/>
            <a:ext cx="5744100" cy="29433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1400"/>
              </a:spcBef>
              <a:spcAft>
                <a:spcPts val="0"/>
              </a:spcAft>
              <a:buClr>
                <a:srgbClr val="222222"/>
              </a:buClr>
              <a:buSzPts val="1400"/>
              <a:buFont typeface="Cambria Math"/>
              <a:buChar char="⎯"/>
              <a:defRPr sz="1400" b="0" i="0">
                <a:solidFill>
                  <a:srgbClr val="222222"/>
                </a:solidFill>
                <a:latin typeface="Proxima Nova"/>
                <a:ea typeface="Proxima Nova"/>
                <a:cs typeface="Proxima Nova"/>
                <a:sym typeface="Proxima Nova"/>
              </a:defRPr>
            </a:lvl1pPr>
            <a:lvl2pPr marL="914400" lvl="1" indent="-304800" algn="l">
              <a:lnSpc>
                <a:spcPct val="90000"/>
              </a:lnSpc>
              <a:spcBef>
                <a:spcPts val="1400"/>
              </a:spcBef>
              <a:spcAft>
                <a:spcPts val="0"/>
              </a:spcAft>
              <a:buClr>
                <a:schemeClr val="dk2"/>
              </a:buClr>
              <a:buSzPts val="1200"/>
              <a:buFont typeface="Cambria Math"/>
              <a:buChar char="⎯"/>
              <a:defRPr sz="1200" b="0" i="0">
                <a:solidFill>
                  <a:schemeClr val="dk2"/>
                </a:solidFill>
                <a:latin typeface="Proxima Nova"/>
                <a:ea typeface="Proxima Nova"/>
                <a:cs typeface="Proxima Nova"/>
                <a:sym typeface="Proxima Nova"/>
              </a:defRPr>
            </a:lvl2pPr>
            <a:lvl3pPr marL="1371600" marR="0" lvl="2" indent="-304800" algn="l">
              <a:lnSpc>
                <a:spcPct val="90000"/>
              </a:lnSpc>
              <a:spcBef>
                <a:spcPts val="1400"/>
              </a:spcBef>
              <a:spcAft>
                <a:spcPts val="0"/>
              </a:spcAft>
              <a:buClr>
                <a:schemeClr val="accent6"/>
              </a:buClr>
              <a:buSzPts val="1200"/>
              <a:buFont typeface="Cambria Math"/>
              <a:buChar char="⎯"/>
              <a:defRPr sz="1200" b="0" i="0">
                <a:solidFill>
                  <a:schemeClr val="accent2"/>
                </a:solidFill>
                <a:latin typeface="Proxima Nova"/>
                <a:ea typeface="Proxima Nova"/>
                <a:cs typeface="Proxima Nova"/>
                <a:sym typeface="Proxima Nova"/>
              </a:defRPr>
            </a:lvl3pPr>
            <a:lvl4pPr marL="1828800" lvl="3" indent="-228600" algn="l">
              <a:lnSpc>
                <a:spcPct val="85000"/>
              </a:lnSpc>
              <a:spcBef>
                <a:spcPts val="200"/>
              </a:spcBef>
              <a:spcAft>
                <a:spcPts val="0"/>
              </a:spcAft>
              <a:buClr>
                <a:schemeClr val="dk1"/>
              </a:buClr>
              <a:buSzPts val="1200"/>
              <a:buFont typeface="Proxima Nova Extrabold"/>
              <a:buNone/>
              <a:defRPr/>
            </a:lvl4pPr>
            <a:lvl5pPr marL="2286000" lvl="4" indent="-228600" algn="l">
              <a:lnSpc>
                <a:spcPct val="85000"/>
              </a:lnSpc>
              <a:spcBef>
                <a:spcPts val="200"/>
              </a:spcBef>
              <a:spcAft>
                <a:spcPts val="0"/>
              </a:spcAft>
              <a:buClr>
                <a:schemeClr val="dk1"/>
              </a:buClr>
              <a:buSzPts val="900"/>
              <a:buFont typeface="Proxima Nova Extrabold"/>
              <a:buNone/>
              <a:defRPr/>
            </a:lvl5pPr>
            <a:lvl6pPr marL="2743200" lvl="5" indent="-317500" algn="l">
              <a:lnSpc>
                <a:spcPct val="75000"/>
              </a:lnSpc>
              <a:spcBef>
                <a:spcPts val="800"/>
              </a:spcBef>
              <a:spcAft>
                <a:spcPts val="0"/>
              </a:spcAft>
              <a:buClr>
                <a:schemeClr val="dk1"/>
              </a:buClr>
              <a:buSzPts val="1400"/>
              <a:buChar char="​"/>
              <a:defRPr/>
            </a:lvl6pPr>
            <a:lvl7pPr marL="3200400" lvl="6" indent="-317500" algn="l">
              <a:lnSpc>
                <a:spcPct val="110000"/>
              </a:lnSpc>
              <a:spcBef>
                <a:spcPts val="400"/>
              </a:spcBef>
              <a:spcAft>
                <a:spcPts val="0"/>
              </a:spcAft>
              <a:buClr>
                <a:schemeClr val="accent1"/>
              </a:buClr>
              <a:buSzPts val="1400"/>
              <a:buChar char="​"/>
              <a:defRPr/>
            </a:lvl7pPr>
            <a:lvl8pPr marL="3657600" lvl="7" indent="-317500" algn="l">
              <a:lnSpc>
                <a:spcPct val="110000"/>
              </a:lnSpc>
              <a:spcBef>
                <a:spcPts val="400"/>
              </a:spcBef>
              <a:spcAft>
                <a:spcPts val="0"/>
              </a:spcAft>
              <a:buClr>
                <a:schemeClr val="accent3"/>
              </a:buClr>
              <a:buSzPts val="1400"/>
              <a:buChar char="​"/>
              <a:defRPr/>
            </a:lvl8pPr>
            <a:lvl9pPr marL="4114800" lvl="8" indent="-317500" algn="l">
              <a:lnSpc>
                <a:spcPct val="85000"/>
              </a:lnSpc>
              <a:spcBef>
                <a:spcPts val="400"/>
              </a:spcBef>
              <a:spcAft>
                <a:spcPts val="0"/>
              </a:spcAft>
              <a:buClr>
                <a:schemeClr val="dk1"/>
              </a:buClr>
              <a:buSzPts val="1400"/>
              <a:buChar char="​"/>
              <a:defRPr/>
            </a:lvl9pPr>
          </a:lstStyle>
          <a:p>
            <a:endParaRPr/>
          </a:p>
        </p:txBody>
      </p:sp>
      <p:sp>
        <p:nvSpPr>
          <p:cNvPr id="730" name="Google Shape;730;p101"/>
          <p:cNvSpPr txBox="1">
            <a:spLocks noGrp="1"/>
          </p:cNvSpPr>
          <p:nvPr>
            <p:ph type="ftr" idx="11"/>
          </p:nvPr>
        </p:nvSpPr>
        <p:spPr>
          <a:xfrm>
            <a:off x="3360876" y="4767266"/>
            <a:ext cx="2422200" cy="274500"/>
          </a:xfrm>
          <a:prstGeom prst="rect">
            <a:avLst/>
          </a:prstGeom>
          <a:noFill/>
          <a:ln>
            <a:noFill/>
          </a:ln>
        </p:spPr>
        <p:txBody>
          <a:bodyPr spcFirstLastPara="1" wrap="square" lIns="68575" tIns="0"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Big Statement (Orange)">
  <p:cSld name="Big Statement (Orange)">
    <p:bg>
      <p:bgPr>
        <a:blipFill>
          <a:blip r:embed="rId2">
            <a:alphaModFix/>
          </a:blip>
          <a:stretch>
            <a:fillRect/>
          </a:stretch>
        </a:blipFill>
        <a:effectLst/>
      </p:bgPr>
    </p:bg>
    <p:spTree>
      <p:nvGrpSpPr>
        <p:cNvPr id="1" name="Shape 731"/>
        <p:cNvGrpSpPr/>
        <p:nvPr/>
      </p:nvGrpSpPr>
      <p:grpSpPr>
        <a:xfrm>
          <a:off x="0" y="0"/>
          <a:ext cx="0" cy="0"/>
          <a:chOff x="0" y="0"/>
          <a:chExt cx="0" cy="0"/>
        </a:xfrm>
      </p:grpSpPr>
      <p:sp>
        <p:nvSpPr>
          <p:cNvPr id="732" name="Google Shape;732;p102"/>
          <p:cNvSpPr txBox="1">
            <a:spLocks noGrp="1"/>
          </p:cNvSpPr>
          <p:nvPr>
            <p:ph type="title"/>
          </p:nvPr>
        </p:nvSpPr>
        <p:spPr>
          <a:xfrm>
            <a:off x="457200" y="1509824"/>
            <a:ext cx="8058000" cy="2124000"/>
          </a:xfrm>
          <a:prstGeom prst="rect">
            <a:avLst/>
          </a:prstGeom>
          <a:noFill/>
          <a:ln>
            <a:noFill/>
          </a:ln>
        </p:spPr>
        <p:txBody>
          <a:bodyPr spcFirstLastPara="1" wrap="square" lIns="0" tIns="45700" rIns="91425" bIns="45700" anchor="ctr" anchorCtr="0">
            <a:spAutoFit/>
          </a:bodyPr>
          <a:lstStyle>
            <a:lvl1pPr lvl="0" algn="l">
              <a:lnSpc>
                <a:spcPct val="80000"/>
              </a:lnSpc>
              <a:spcBef>
                <a:spcPts val="0"/>
              </a:spcBef>
              <a:spcAft>
                <a:spcPts val="0"/>
              </a:spcAft>
              <a:buClr>
                <a:schemeClr val="lt1"/>
              </a:buClr>
              <a:buSzPts val="5400"/>
              <a:buFont typeface="Proxima Nova Extrabold"/>
              <a:buNone/>
              <a:defRPr sz="5400" b="0" cap="none">
                <a:solidFill>
                  <a:schemeClr val="lt1"/>
                </a:solidFill>
                <a:latin typeface="Proxima Nova"/>
                <a:ea typeface="Proxima Nova"/>
                <a:cs typeface="Proxima Nova"/>
                <a:sym typeface="Proxima Nova"/>
              </a:defRPr>
            </a:lvl1pPr>
            <a:lvl2pPr lvl="1" algn="l">
              <a:lnSpc>
                <a:spcPct val="80000"/>
              </a:lnSpc>
              <a:spcBef>
                <a:spcPts val="200"/>
              </a:spcBef>
              <a:spcAft>
                <a:spcPts val="0"/>
              </a:spcAft>
              <a:buSzPts val="1100"/>
              <a:buNone/>
              <a:defRPr/>
            </a:lvl2pPr>
            <a:lvl3pPr lvl="2" algn="l">
              <a:lnSpc>
                <a:spcPct val="80000"/>
              </a:lnSpc>
              <a:spcBef>
                <a:spcPts val="0"/>
              </a:spcBef>
              <a:spcAft>
                <a:spcPts val="0"/>
              </a:spcAft>
              <a:buSzPts val="1100"/>
              <a:buNone/>
              <a:defRPr/>
            </a:lvl3pPr>
            <a:lvl4pPr lvl="3" algn="l">
              <a:lnSpc>
                <a:spcPct val="80000"/>
              </a:lnSpc>
              <a:spcBef>
                <a:spcPts val="0"/>
              </a:spcBef>
              <a:spcAft>
                <a:spcPts val="0"/>
              </a:spcAft>
              <a:buSzPts val="1100"/>
              <a:buNone/>
              <a:defRPr/>
            </a:lvl4pPr>
            <a:lvl5pPr lvl="4" algn="l">
              <a:lnSpc>
                <a:spcPct val="80000"/>
              </a:lnSpc>
              <a:spcBef>
                <a:spcPts val="0"/>
              </a:spcBef>
              <a:spcAft>
                <a:spcPts val="0"/>
              </a:spcAft>
              <a:buSzPts val="1100"/>
              <a:buNone/>
              <a:defRPr/>
            </a:lvl5pPr>
            <a:lvl6pPr lvl="5" algn="l">
              <a:lnSpc>
                <a:spcPct val="80000"/>
              </a:lnSpc>
              <a:spcBef>
                <a:spcPts val="0"/>
              </a:spcBef>
              <a:spcAft>
                <a:spcPts val="0"/>
              </a:spcAft>
              <a:buSzPts val="1100"/>
              <a:buNone/>
              <a:defRPr/>
            </a:lvl6pPr>
            <a:lvl7pPr lvl="6" algn="l">
              <a:lnSpc>
                <a:spcPct val="80000"/>
              </a:lnSpc>
              <a:spcBef>
                <a:spcPts val="0"/>
              </a:spcBef>
              <a:spcAft>
                <a:spcPts val="0"/>
              </a:spcAft>
              <a:buSzPts val="1100"/>
              <a:buNone/>
              <a:defRPr/>
            </a:lvl7pPr>
            <a:lvl8pPr lvl="7" algn="l">
              <a:lnSpc>
                <a:spcPct val="80000"/>
              </a:lnSpc>
              <a:spcBef>
                <a:spcPts val="0"/>
              </a:spcBef>
              <a:spcAft>
                <a:spcPts val="0"/>
              </a:spcAft>
              <a:buSzPts val="1100"/>
              <a:buNone/>
              <a:defRPr/>
            </a:lvl8pPr>
            <a:lvl9pPr lvl="8" algn="l">
              <a:lnSpc>
                <a:spcPct val="80000"/>
              </a:lnSpc>
              <a:spcBef>
                <a:spcPts val="0"/>
              </a:spcBef>
              <a:spcAft>
                <a:spcPts val="0"/>
              </a:spcAft>
              <a:buSzPts val="1100"/>
              <a:buNone/>
              <a:defRPr/>
            </a:lvl9pPr>
          </a:lstStyle>
          <a:p>
            <a:endParaRPr/>
          </a:p>
        </p:txBody>
      </p:sp>
      <p:pic>
        <p:nvPicPr>
          <p:cNvPr id="733" name="Google Shape;733;p102" descr="pasted-image.pdf"/>
          <p:cNvPicPr preferRelativeResize="0"/>
          <p:nvPr/>
        </p:nvPicPr>
        <p:blipFill rotWithShape="1">
          <a:blip r:embed="rId3">
            <a:alphaModFix/>
          </a:blip>
          <a:srcRect/>
          <a:stretch/>
        </p:blipFill>
        <p:spPr>
          <a:xfrm>
            <a:off x="7782520" y="4797807"/>
            <a:ext cx="904280" cy="158781"/>
          </a:xfrm>
          <a:prstGeom prst="rect">
            <a:avLst/>
          </a:prstGeom>
          <a:noFill/>
          <a:ln>
            <a:noFill/>
          </a:ln>
        </p:spPr>
      </p:pic>
      <p:sp>
        <p:nvSpPr>
          <p:cNvPr id="734" name="Google Shape;734;p102"/>
          <p:cNvSpPr/>
          <p:nvPr/>
        </p:nvSpPr>
        <p:spPr>
          <a:xfrm>
            <a:off x="776391" y="4846420"/>
            <a:ext cx="30201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lt1"/>
                </a:solidFill>
                <a:latin typeface="Proxima Nova"/>
                <a:ea typeface="Proxima Nova"/>
                <a:cs typeface="Proxima Nova"/>
                <a:sym typeface="Proxima Nova"/>
              </a:rPr>
              <a:t>© 2020 PURE STORAGE INC.   /   PURE STORAGE CONFIDENTIAL - INTERNAL USE ONLY</a:t>
            </a:r>
            <a:endParaRPr sz="600" b="0" i="0" u="none" strike="noStrike" cap="none">
              <a:solidFill>
                <a:schemeClr val="lt1"/>
              </a:solidFill>
              <a:latin typeface="Proxima Nova"/>
              <a:ea typeface="Proxima Nova"/>
              <a:cs typeface="Proxima Nova"/>
              <a:sym typeface="Proxima Nova"/>
            </a:endParaRPr>
          </a:p>
        </p:txBody>
      </p:sp>
      <p:sp>
        <p:nvSpPr>
          <p:cNvPr id="735" name="Google Shape;735;p102"/>
          <p:cNvSpPr/>
          <p:nvPr/>
        </p:nvSpPr>
        <p:spPr>
          <a:xfrm>
            <a:off x="457200" y="4846420"/>
            <a:ext cx="897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US" sz="600" b="0" i="0" u="none" strike="noStrike" cap="none">
                <a:solidFill>
                  <a:schemeClr val="lt1"/>
                </a:solidFill>
                <a:latin typeface="Proxima Nova"/>
                <a:ea typeface="Proxima Nova"/>
                <a:cs typeface="Proxima Nova"/>
                <a:sym typeface="Proxima Nova"/>
              </a:rPr>
              <a:t>‹#›</a:t>
            </a:fld>
            <a:endParaRPr sz="600" b="0" i="0" u="none" strike="noStrike" cap="none">
              <a:solidFill>
                <a:schemeClr val="lt1"/>
              </a:solidFill>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itle and Content 1">
  <p:cSld name="1_Title and Content 1">
    <p:spTree>
      <p:nvGrpSpPr>
        <p:cNvPr id="1" name="Shape 736"/>
        <p:cNvGrpSpPr/>
        <p:nvPr/>
      </p:nvGrpSpPr>
      <p:grpSpPr>
        <a:xfrm>
          <a:off x="0" y="0"/>
          <a:ext cx="0" cy="0"/>
          <a:chOff x="0" y="0"/>
          <a:chExt cx="0" cy="0"/>
        </a:xfrm>
      </p:grpSpPr>
      <p:sp>
        <p:nvSpPr>
          <p:cNvPr id="737" name="Google Shape;737;p103"/>
          <p:cNvSpPr txBox="1">
            <a:spLocks noGrp="1"/>
          </p:cNvSpPr>
          <p:nvPr>
            <p:ph type="title"/>
          </p:nvPr>
        </p:nvSpPr>
        <p:spPr>
          <a:xfrm>
            <a:off x="628650" y="516434"/>
            <a:ext cx="7886700" cy="399900"/>
          </a:xfrm>
          <a:prstGeom prst="rect">
            <a:avLst/>
          </a:prstGeom>
          <a:noFill/>
          <a:ln>
            <a:noFill/>
          </a:ln>
        </p:spPr>
        <p:txBody>
          <a:bodyPr spcFirstLastPara="1" wrap="square" lIns="0" tIns="0" rIns="0" bIns="0" anchor="b" anchorCtr="0">
            <a:normAutofit/>
          </a:bodyPr>
          <a:lstStyle>
            <a:lvl1pPr lvl="0" algn="l">
              <a:lnSpc>
                <a:spcPct val="68000"/>
              </a:lnSpc>
              <a:spcBef>
                <a:spcPts val="0"/>
              </a:spcBef>
              <a:spcAft>
                <a:spcPts val="0"/>
              </a:spcAft>
              <a:buSzPts val="2600"/>
              <a:buNone/>
              <a:defRPr b="1" i="0">
                <a:solidFill>
                  <a:schemeClr val="accent1"/>
                </a:solidFill>
                <a:latin typeface="Proxima Nova"/>
                <a:ea typeface="Proxima Nova"/>
                <a:cs typeface="Proxima Nova"/>
                <a:sym typeface="Proxima Nova"/>
              </a:defRPr>
            </a:lvl1pPr>
            <a:lvl2pPr lvl="1" algn="l">
              <a:lnSpc>
                <a:spcPct val="80000"/>
              </a:lnSpc>
              <a:spcBef>
                <a:spcPts val="0"/>
              </a:spcBef>
              <a:spcAft>
                <a:spcPts val="0"/>
              </a:spcAft>
              <a:buSzPts val="1100"/>
              <a:buNone/>
              <a:defRPr/>
            </a:lvl2pPr>
            <a:lvl3pPr lvl="2" algn="l">
              <a:lnSpc>
                <a:spcPct val="80000"/>
              </a:lnSpc>
              <a:spcBef>
                <a:spcPts val="0"/>
              </a:spcBef>
              <a:spcAft>
                <a:spcPts val="0"/>
              </a:spcAft>
              <a:buSzPts val="1100"/>
              <a:buNone/>
              <a:defRPr/>
            </a:lvl3pPr>
            <a:lvl4pPr lvl="3" algn="l">
              <a:lnSpc>
                <a:spcPct val="80000"/>
              </a:lnSpc>
              <a:spcBef>
                <a:spcPts val="0"/>
              </a:spcBef>
              <a:spcAft>
                <a:spcPts val="0"/>
              </a:spcAft>
              <a:buSzPts val="1100"/>
              <a:buNone/>
              <a:defRPr/>
            </a:lvl4pPr>
            <a:lvl5pPr lvl="4" algn="l">
              <a:lnSpc>
                <a:spcPct val="80000"/>
              </a:lnSpc>
              <a:spcBef>
                <a:spcPts val="0"/>
              </a:spcBef>
              <a:spcAft>
                <a:spcPts val="0"/>
              </a:spcAft>
              <a:buSzPts val="1100"/>
              <a:buNone/>
              <a:defRPr/>
            </a:lvl5pPr>
            <a:lvl6pPr lvl="5" algn="l">
              <a:lnSpc>
                <a:spcPct val="80000"/>
              </a:lnSpc>
              <a:spcBef>
                <a:spcPts val="0"/>
              </a:spcBef>
              <a:spcAft>
                <a:spcPts val="0"/>
              </a:spcAft>
              <a:buSzPts val="1100"/>
              <a:buNone/>
              <a:defRPr/>
            </a:lvl6pPr>
            <a:lvl7pPr lvl="6" algn="l">
              <a:lnSpc>
                <a:spcPct val="80000"/>
              </a:lnSpc>
              <a:spcBef>
                <a:spcPts val="0"/>
              </a:spcBef>
              <a:spcAft>
                <a:spcPts val="0"/>
              </a:spcAft>
              <a:buSzPts val="1100"/>
              <a:buNone/>
              <a:defRPr/>
            </a:lvl7pPr>
            <a:lvl8pPr lvl="7" algn="l">
              <a:lnSpc>
                <a:spcPct val="80000"/>
              </a:lnSpc>
              <a:spcBef>
                <a:spcPts val="0"/>
              </a:spcBef>
              <a:spcAft>
                <a:spcPts val="0"/>
              </a:spcAft>
              <a:buSzPts val="1100"/>
              <a:buNone/>
              <a:defRPr/>
            </a:lvl8pPr>
            <a:lvl9pPr lvl="8" algn="l">
              <a:lnSpc>
                <a:spcPct val="80000"/>
              </a:lnSpc>
              <a:spcBef>
                <a:spcPts val="0"/>
              </a:spcBef>
              <a:spcAft>
                <a:spcPts val="0"/>
              </a:spcAft>
              <a:buSzPts val="1100"/>
              <a:buNone/>
              <a:defRPr/>
            </a:lvl9pPr>
          </a:lstStyle>
          <a:p>
            <a:endParaRPr/>
          </a:p>
        </p:txBody>
      </p:sp>
      <p:sp>
        <p:nvSpPr>
          <p:cNvPr id="738" name="Google Shape;738;p103"/>
          <p:cNvSpPr txBox="1">
            <a:spLocks noGrp="1"/>
          </p:cNvSpPr>
          <p:nvPr>
            <p:ph type="body" idx="1"/>
          </p:nvPr>
        </p:nvSpPr>
        <p:spPr>
          <a:xfrm>
            <a:off x="628055" y="916484"/>
            <a:ext cx="7886700" cy="200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2D2D2D"/>
              </a:buClr>
              <a:buSzPts val="1400"/>
              <a:buNone/>
              <a:defRPr sz="1400" b="0" i="0">
                <a:solidFill>
                  <a:srgbClr val="2D2D2D"/>
                </a:solidFill>
                <a:latin typeface="Proxima Nova"/>
                <a:ea typeface="Proxima Nova"/>
                <a:cs typeface="Proxima Nova"/>
                <a:sym typeface="Proxima Nova"/>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85000"/>
              </a:lnSpc>
              <a:spcBef>
                <a:spcPts val="300"/>
              </a:spcBef>
              <a:spcAft>
                <a:spcPts val="0"/>
              </a:spcAft>
              <a:buClr>
                <a:schemeClr val="dk1"/>
              </a:buClr>
              <a:buSzPts val="900"/>
              <a:buNone/>
              <a:defRPr/>
            </a:lvl3pPr>
            <a:lvl4pPr marL="1828800" lvl="3" indent="-228600" algn="l">
              <a:lnSpc>
                <a:spcPct val="85000"/>
              </a:lnSpc>
              <a:spcBef>
                <a:spcPts val="200"/>
              </a:spcBef>
              <a:spcAft>
                <a:spcPts val="0"/>
              </a:spcAft>
              <a:buClr>
                <a:schemeClr val="dk1"/>
              </a:buClr>
              <a:buSzPts val="1200"/>
              <a:buNone/>
              <a:defRPr/>
            </a:lvl4pPr>
            <a:lvl5pPr marL="2286000" lvl="4" indent="-228600" algn="l">
              <a:lnSpc>
                <a:spcPct val="85000"/>
              </a:lnSpc>
              <a:spcBef>
                <a:spcPts val="200"/>
              </a:spcBef>
              <a:spcAft>
                <a:spcPts val="0"/>
              </a:spcAft>
              <a:buClr>
                <a:schemeClr val="dk1"/>
              </a:buClr>
              <a:buSzPts val="900"/>
              <a:buNone/>
              <a:defRPr/>
            </a:lvl5pPr>
            <a:lvl6pPr marL="2743200" lvl="5" indent="-342900" algn="l">
              <a:lnSpc>
                <a:spcPct val="75000"/>
              </a:lnSpc>
              <a:spcBef>
                <a:spcPts val="800"/>
              </a:spcBef>
              <a:spcAft>
                <a:spcPts val="0"/>
              </a:spcAft>
              <a:buClr>
                <a:schemeClr val="dk1"/>
              </a:buClr>
              <a:buSzPts val="1800"/>
              <a:buChar char="​"/>
              <a:defRPr/>
            </a:lvl6pPr>
            <a:lvl7pPr marL="3200400" lvl="6" indent="-342900" algn="l">
              <a:lnSpc>
                <a:spcPct val="110000"/>
              </a:lnSpc>
              <a:spcBef>
                <a:spcPts val="400"/>
              </a:spcBef>
              <a:spcAft>
                <a:spcPts val="0"/>
              </a:spcAft>
              <a:buClr>
                <a:schemeClr val="accent1"/>
              </a:buClr>
              <a:buSzPts val="1800"/>
              <a:buChar char="​"/>
              <a:defRPr/>
            </a:lvl7pPr>
            <a:lvl8pPr marL="3657600" lvl="7" indent="-342900" algn="l">
              <a:lnSpc>
                <a:spcPct val="110000"/>
              </a:lnSpc>
              <a:spcBef>
                <a:spcPts val="400"/>
              </a:spcBef>
              <a:spcAft>
                <a:spcPts val="0"/>
              </a:spcAft>
              <a:buClr>
                <a:schemeClr val="accent3"/>
              </a:buClr>
              <a:buSzPts val="1800"/>
              <a:buChar char="​"/>
              <a:defRPr/>
            </a:lvl8pPr>
            <a:lvl9pPr marL="4114800" lvl="8" indent="-342900" algn="l">
              <a:lnSpc>
                <a:spcPct val="85000"/>
              </a:lnSpc>
              <a:spcBef>
                <a:spcPts val="400"/>
              </a:spcBef>
              <a:spcAft>
                <a:spcPts val="0"/>
              </a:spcAft>
              <a:buClr>
                <a:schemeClr val="dk1"/>
              </a:buClr>
              <a:buSzPts val="1800"/>
              <a:buChar char="​"/>
              <a:defRPr/>
            </a:lvl9pPr>
          </a:lstStyle>
          <a:p>
            <a:endParaRPr/>
          </a:p>
        </p:txBody>
      </p:sp>
      <p:sp>
        <p:nvSpPr>
          <p:cNvPr id="739" name="Google Shape;739;p103"/>
          <p:cNvSpPr txBox="1">
            <a:spLocks noGrp="1"/>
          </p:cNvSpPr>
          <p:nvPr>
            <p:ph type="body" idx="2"/>
          </p:nvPr>
        </p:nvSpPr>
        <p:spPr>
          <a:xfrm>
            <a:off x="628056" y="1421012"/>
            <a:ext cx="5744100" cy="29433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400"/>
              </a:spcBef>
              <a:spcAft>
                <a:spcPts val="0"/>
              </a:spcAft>
              <a:buClr>
                <a:srgbClr val="222222"/>
              </a:buClr>
              <a:buSzPts val="1400"/>
              <a:buFont typeface="Proxima Nova Extrabold"/>
              <a:buNone/>
              <a:defRPr sz="1400" b="0" i="0">
                <a:solidFill>
                  <a:srgbClr val="222222"/>
                </a:solidFill>
                <a:latin typeface="Proxima Nova"/>
                <a:ea typeface="Proxima Nova"/>
                <a:cs typeface="Proxima Nova"/>
                <a:sym typeface="Proxima Nova"/>
              </a:defRPr>
            </a:lvl1pPr>
            <a:lvl2pPr marL="914400" lvl="1" indent="-317500" algn="l">
              <a:lnSpc>
                <a:spcPct val="90000"/>
              </a:lnSpc>
              <a:spcBef>
                <a:spcPts val="1400"/>
              </a:spcBef>
              <a:spcAft>
                <a:spcPts val="0"/>
              </a:spcAft>
              <a:buClr>
                <a:schemeClr val="dk1"/>
              </a:buClr>
              <a:buSzPts val="1400"/>
              <a:buFont typeface="Proxima Nova"/>
              <a:buChar char="•"/>
              <a:defRPr/>
            </a:lvl2pPr>
            <a:lvl3pPr marL="1371600" lvl="2" indent="-228600" algn="l">
              <a:lnSpc>
                <a:spcPct val="85000"/>
              </a:lnSpc>
              <a:spcBef>
                <a:spcPts val="300"/>
              </a:spcBef>
              <a:spcAft>
                <a:spcPts val="0"/>
              </a:spcAft>
              <a:buClr>
                <a:schemeClr val="dk1"/>
              </a:buClr>
              <a:buSzPts val="900"/>
              <a:buFont typeface="Proxima Nova Extrabold"/>
              <a:buNone/>
              <a:defRPr/>
            </a:lvl3pPr>
            <a:lvl4pPr marL="1828800" lvl="3" indent="-228600" algn="l">
              <a:lnSpc>
                <a:spcPct val="85000"/>
              </a:lnSpc>
              <a:spcBef>
                <a:spcPts val="200"/>
              </a:spcBef>
              <a:spcAft>
                <a:spcPts val="0"/>
              </a:spcAft>
              <a:buClr>
                <a:schemeClr val="dk1"/>
              </a:buClr>
              <a:buSzPts val="1200"/>
              <a:buFont typeface="Proxima Nova Extrabold"/>
              <a:buNone/>
              <a:defRPr/>
            </a:lvl4pPr>
            <a:lvl5pPr marL="2286000" lvl="4" indent="-228600" algn="l">
              <a:lnSpc>
                <a:spcPct val="85000"/>
              </a:lnSpc>
              <a:spcBef>
                <a:spcPts val="200"/>
              </a:spcBef>
              <a:spcAft>
                <a:spcPts val="0"/>
              </a:spcAft>
              <a:buClr>
                <a:schemeClr val="dk1"/>
              </a:buClr>
              <a:buSzPts val="900"/>
              <a:buFont typeface="Proxima Nova Extrabold"/>
              <a:buNone/>
              <a:defRPr/>
            </a:lvl5pPr>
            <a:lvl6pPr marL="2743200" lvl="5" indent="-342900" algn="l">
              <a:lnSpc>
                <a:spcPct val="75000"/>
              </a:lnSpc>
              <a:spcBef>
                <a:spcPts val="800"/>
              </a:spcBef>
              <a:spcAft>
                <a:spcPts val="0"/>
              </a:spcAft>
              <a:buClr>
                <a:schemeClr val="dk1"/>
              </a:buClr>
              <a:buSzPts val="1800"/>
              <a:buChar char="​"/>
              <a:defRPr/>
            </a:lvl6pPr>
            <a:lvl7pPr marL="3200400" lvl="6" indent="-342900" algn="l">
              <a:lnSpc>
                <a:spcPct val="110000"/>
              </a:lnSpc>
              <a:spcBef>
                <a:spcPts val="400"/>
              </a:spcBef>
              <a:spcAft>
                <a:spcPts val="0"/>
              </a:spcAft>
              <a:buClr>
                <a:schemeClr val="accent1"/>
              </a:buClr>
              <a:buSzPts val="1800"/>
              <a:buChar char="​"/>
              <a:defRPr/>
            </a:lvl7pPr>
            <a:lvl8pPr marL="3657600" lvl="7" indent="-342900" algn="l">
              <a:lnSpc>
                <a:spcPct val="110000"/>
              </a:lnSpc>
              <a:spcBef>
                <a:spcPts val="400"/>
              </a:spcBef>
              <a:spcAft>
                <a:spcPts val="0"/>
              </a:spcAft>
              <a:buClr>
                <a:schemeClr val="accent3"/>
              </a:buClr>
              <a:buSzPts val="1800"/>
              <a:buChar char="​"/>
              <a:defRPr/>
            </a:lvl8pPr>
            <a:lvl9pPr marL="4114800" lvl="8" indent="-342900" algn="l">
              <a:lnSpc>
                <a:spcPct val="85000"/>
              </a:lnSpc>
              <a:spcBef>
                <a:spcPts val="400"/>
              </a:spcBef>
              <a:spcAft>
                <a:spcPts val="0"/>
              </a:spcAft>
              <a:buClr>
                <a:schemeClr val="dk1"/>
              </a:buClr>
              <a:buSzPts val="1800"/>
              <a:buChar char="​"/>
              <a:defRPr/>
            </a:lvl9pPr>
          </a:lstStyle>
          <a:p>
            <a:endParaRPr/>
          </a:p>
        </p:txBody>
      </p:sp>
      <p:sp>
        <p:nvSpPr>
          <p:cNvPr id="740" name="Google Shape;740;p103"/>
          <p:cNvSpPr txBox="1">
            <a:spLocks noGrp="1"/>
          </p:cNvSpPr>
          <p:nvPr>
            <p:ph type="ftr" idx="11"/>
          </p:nvPr>
        </p:nvSpPr>
        <p:spPr>
          <a:xfrm>
            <a:off x="3360874" y="4767263"/>
            <a:ext cx="2422200" cy="274500"/>
          </a:xfrm>
          <a:prstGeom prst="rect">
            <a:avLst/>
          </a:prstGeom>
          <a:noFill/>
          <a:ln>
            <a:noFill/>
          </a:ln>
        </p:spPr>
        <p:txBody>
          <a:bodyPr spcFirstLastPara="1" wrap="square" lIns="91425" tIns="0" rIns="91425" bIns="45700" anchor="ctr" anchorCtr="0">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1" name="Google Shape;741;p103"/>
          <p:cNvSpPr txBox="1"/>
          <p:nvPr/>
        </p:nvSpPr>
        <p:spPr>
          <a:xfrm>
            <a:off x="3969115" y="4754651"/>
            <a:ext cx="13389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accent5"/>
                </a:solidFill>
                <a:latin typeface="Arial"/>
                <a:ea typeface="Arial"/>
                <a:cs typeface="Arial"/>
                <a:sym typeface="Arial"/>
              </a:rPr>
              <a:t>Pure Storage Confidential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_No Bug">
  <p:cSld name="Blank_No Bug">
    <p:spTree>
      <p:nvGrpSpPr>
        <p:cNvPr id="1" name="Shape 742"/>
        <p:cNvGrpSpPr/>
        <p:nvPr/>
      </p:nvGrpSpPr>
      <p:grpSpPr>
        <a:xfrm>
          <a:off x="0" y="0"/>
          <a:ext cx="0" cy="0"/>
          <a:chOff x="0" y="0"/>
          <a:chExt cx="0" cy="0"/>
        </a:xfrm>
      </p:grpSpPr>
      <p:sp>
        <p:nvSpPr>
          <p:cNvPr id="743" name="Google Shape;743;p104"/>
          <p:cNvSpPr txBox="1">
            <a:spLocks noGrp="1"/>
          </p:cNvSpPr>
          <p:nvPr>
            <p:ph type="title"/>
          </p:nvPr>
        </p:nvSpPr>
        <p:spPr>
          <a:xfrm>
            <a:off x="457200" y="3176"/>
            <a:ext cx="8229600" cy="894300"/>
          </a:xfrm>
          <a:prstGeom prst="rect">
            <a:avLst/>
          </a:prstGeom>
          <a:noFill/>
          <a:ln>
            <a:noFill/>
          </a:ln>
        </p:spPr>
        <p:txBody>
          <a:bodyPr spcFirstLastPara="1" wrap="square" lIns="217725" tIns="109725" rIns="217725" bIns="108850" anchor="t" anchorCtr="0">
            <a:normAutofit/>
          </a:bodyPr>
          <a:lstStyle>
            <a:lvl1pPr lvl="0" algn="l">
              <a:lnSpc>
                <a:spcPct val="80000"/>
              </a:lnSpc>
              <a:spcBef>
                <a:spcPts val="0"/>
              </a:spcBef>
              <a:spcAft>
                <a:spcPts val="0"/>
              </a:spcAft>
              <a:buSzPts val="2600"/>
              <a:buNone/>
              <a:defRPr/>
            </a:lvl1pPr>
            <a:lvl2pPr lvl="1" algn="l">
              <a:lnSpc>
                <a:spcPct val="80000"/>
              </a:lnSpc>
              <a:spcBef>
                <a:spcPts val="0"/>
              </a:spcBef>
              <a:spcAft>
                <a:spcPts val="0"/>
              </a:spcAft>
              <a:buSzPts val="1100"/>
              <a:buNone/>
              <a:defRPr/>
            </a:lvl2pPr>
            <a:lvl3pPr lvl="2" algn="l">
              <a:lnSpc>
                <a:spcPct val="80000"/>
              </a:lnSpc>
              <a:spcBef>
                <a:spcPts val="0"/>
              </a:spcBef>
              <a:spcAft>
                <a:spcPts val="0"/>
              </a:spcAft>
              <a:buSzPts val="1100"/>
              <a:buNone/>
              <a:defRPr/>
            </a:lvl3pPr>
            <a:lvl4pPr lvl="3" algn="l">
              <a:lnSpc>
                <a:spcPct val="80000"/>
              </a:lnSpc>
              <a:spcBef>
                <a:spcPts val="0"/>
              </a:spcBef>
              <a:spcAft>
                <a:spcPts val="0"/>
              </a:spcAft>
              <a:buSzPts val="1100"/>
              <a:buNone/>
              <a:defRPr/>
            </a:lvl4pPr>
            <a:lvl5pPr lvl="4" algn="l">
              <a:lnSpc>
                <a:spcPct val="80000"/>
              </a:lnSpc>
              <a:spcBef>
                <a:spcPts val="0"/>
              </a:spcBef>
              <a:spcAft>
                <a:spcPts val="0"/>
              </a:spcAft>
              <a:buSzPts val="1100"/>
              <a:buNone/>
              <a:defRPr/>
            </a:lvl5pPr>
            <a:lvl6pPr lvl="5" algn="l">
              <a:lnSpc>
                <a:spcPct val="80000"/>
              </a:lnSpc>
              <a:spcBef>
                <a:spcPts val="0"/>
              </a:spcBef>
              <a:spcAft>
                <a:spcPts val="0"/>
              </a:spcAft>
              <a:buSzPts val="1100"/>
              <a:buNone/>
              <a:defRPr/>
            </a:lvl6pPr>
            <a:lvl7pPr lvl="6" algn="l">
              <a:lnSpc>
                <a:spcPct val="80000"/>
              </a:lnSpc>
              <a:spcBef>
                <a:spcPts val="0"/>
              </a:spcBef>
              <a:spcAft>
                <a:spcPts val="0"/>
              </a:spcAft>
              <a:buSzPts val="1100"/>
              <a:buNone/>
              <a:defRPr/>
            </a:lvl7pPr>
            <a:lvl8pPr lvl="7" algn="l">
              <a:lnSpc>
                <a:spcPct val="80000"/>
              </a:lnSpc>
              <a:spcBef>
                <a:spcPts val="0"/>
              </a:spcBef>
              <a:spcAft>
                <a:spcPts val="0"/>
              </a:spcAft>
              <a:buSzPts val="1100"/>
              <a:buNone/>
              <a:defRPr/>
            </a:lvl8pPr>
            <a:lvl9pPr lvl="8" algn="l">
              <a:lnSpc>
                <a:spcPct val="80000"/>
              </a:lnSpc>
              <a:spcBef>
                <a:spcPts val="0"/>
              </a:spcBef>
              <a:spcAft>
                <a:spcPts val="0"/>
              </a:spcAft>
              <a:buSzPts val="11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34_Title Slide 04">
  <p:cSld name="34_Title Slide 04">
    <p:bg>
      <p:bgPr>
        <a:solidFill>
          <a:schemeClr val="accent1"/>
        </a:solidFill>
        <a:effectLst/>
      </p:bgPr>
    </p:bg>
    <p:spTree>
      <p:nvGrpSpPr>
        <p:cNvPr id="1" name="Shape 744"/>
        <p:cNvGrpSpPr/>
        <p:nvPr/>
      </p:nvGrpSpPr>
      <p:grpSpPr>
        <a:xfrm>
          <a:off x="0" y="0"/>
          <a:ext cx="0" cy="0"/>
          <a:chOff x="0" y="0"/>
          <a:chExt cx="0" cy="0"/>
        </a:xfrm>
      </p:grpSpPr>
      <p:sp>
        <p:nvSpPr>
          <p:cNvPr id="745" name="Google Shape;745;p105"/>
          <p:cNvSpPr/>
          <p:nvPr/>
        </p:nvSpPr>
        <p:spPr>
          <a:xfrm>
            <a:off x="0" y="583414"/>
            <a:ext cx="2107500" cy="456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75"/>
              <a:buFont typeface="Arial"/>
              <a:buNone/>
            </a:pPr>
            <a:endParaRPr sz="875" b="0" i="0" u="none" strike="noStrike" cap="none">
              <a:solidFill>
                <a:schemeClr val="lt1"/>
              </a:solidFill>
              <a:latin typeface="Arial"/>
              <a:ea typeface="Arial"/>
              <a:cs typeface="Arial"/>
              <a:sym typeface="Arial"/>
            </a:endParaRPr>
          </a:p>
        </p:txBody>
      </p:sp>
      <p:sp>
        <p:nvSpPr>
          <p:cNvPr id="746" name="Google Shape;746;p105"/>
          <p:cNvSpPr/>
          <p:nvPr/>
        </p:nvSpPr>
        <p:spPr>
          <a:xfrm rot="10800000" flipH="1">
            <a:off x="0" y="1"/>
            <a:ext cx="7981348" cy="3688951"/>
          </a:xfrm>
          <a:custGeom>
            <a:avLst/>
            <a:gdLst/>
            <a:ahLst/>
            <a:cxnLst/>
            <a:rect l="l" t="t" r="r" b="b"/>
            <a:pathLst>
              <a:path w="12770156" h="5902321" extrusionOk="0">
                <a:moveTo>
                  <a:pt x="0" y="5902321"/>
                </a:moveTo>
                <a:lnTo>
                  <a:pt x="12770156" y="5902321"/>
                </a:lnTo>
                <a:lnTo>
                  <a:pt x="3372610" y="0"/>
                </a:lnTo>
                <a:lnTo>
                  <a:pt x="0" y="211823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25"/>
              <a:buFont typeface="Arial"/>
              <a:buNone/>
            </a:pPr>
            <a:endParaRPr sz="1125" b="0" i="0" u="none" strike="noStrike" cap="none">
              <a:solidFill>
                <a:schemeClr val="lt1"/>
              </a:solidFill>
              <a:latin typeface="Arial"/>
              <a:ea typeface="Arial"/>
              <a:cs typeface="Arial"/>
              <a:sym typeface="Arial"/>
            </a:endParaRPr>
          </a:p>
        </p:txBody>
      </p:sp>
      <p:sp>
        <p:nvSpPr>
          <p:cNvPr id="747" name="Google Shape;747;p105"/>
          <p:cNvSpPr/>
          <p:nvPr/>
        </p:nvSpPr>
        <p:spPr>
          <a:xfrm flipH="1">
            <a:off x="-7582" y="3688951"/>
            <a:ext cx="4229155" cy="1454991"/>
          </a:xfrm>
          <a:custGeom>
            <a:avLst/>
            <a:gdLst/>
            <a:ahLst/>
            <a:cxnLst/>
            <a:rect l="l" t="t" r="r" b="b"/>
            <a:pathLst>
              <a:path w="5221179" h="2124075" extrusionOk="0">
                <a:moveTo>
                  <a:pt x="2610590" y="0"/>
                </a:moveTo>
                <a:lnTo>
                  <a:pt x="5221179" y="2124075"/>
                </a:lnTo>
                <a:lnTo>
                  <a:pt x="0" y="2124075"/>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25"/>
              <a:buFont typeface="Arial"/>
              <a:buNone/>
            </a:pPr>
            <a:endParaRPr sz="1125" b="0" i="0" u="none" strike="noStrike" cap="none">
              <a:solidFill>
                <a:schemeClr val="lt1"/>
              </a:solidFill>
              <a:latin typeface="Arial"/>
              <a:ea typeface="Arial"/>
              <a:cs typeface="Arial"/>
              <a:sym typeface="Arial"/>
            </a:endParaRPr>
          </a:p>
        </p:txBody>
      </p:sp>
      <p:grpSp>
        <p:nvGrpSpPr>
          <p:cNvPr id="748" name="Google Shape;748;p105"/>
          <p:cNvGrpSpPr/>
          <p:nvPr/>
        </p:nvGrpSpPr>
        <p:grpSpPr>
          <a:xfrm>
            <a:off x="-57150" y="-57150"/>
            <a:ext cx="9258225" cy="5257725"/>
            <a:chOff x="-91440" y="-91440"/>
            <a:chExt cx="14813160" cy="8412360"/>
          </a:xfrm>
        </p:grpSpPr>
        <p:cxnSp>
          <p:nvCxnSpPr>
            <p:cNvPr id="749" name="Google Shape;749;p105"/>
            <p:cNvCxnSpPr/>
            <p:nvPr/>
          </p:nvCxnSpPr>
          <p:spPr>
            <a:xfrm>
              <a:off x="-91440" y="639763"/>
              <a:ext cx="45600" cy="0"/>
            </a:xfrm>
            <a:prstGeom prst="straightConnector1">
              <a:avLst/>
            </a:prstGeom>
            <a:noFill/>
            <a:ln w="9525" cap="flat" cmpd="sng">
              <a:solidFill>
                <a:schemeClr val="accent1"/>
              </a:solidFill>
              <a:prstDash val="solid"/>
              <a:round/>
              <a:headEnd type="none" w="sm" len="sm"/>
              <a:tailEnd type="none" w="sm" len="sm"/>
            </a:ln>
          </p:spPr>
        </p:cxnSp>
        <p:cxnSp>
          <p:nvCxnSpPr>
            <p:cNvPr id="750" name="Google Shape;750;p105"/>
            <p:cNvCxnSpPr/>
            <p:nvPr/>
          </p:nvCxnSpPr>
          <p:spPr>
            <a:xfrm>
              <a:off x="-91440" y="2057399"/>
              <a:ext cx="45600" cy="0"/>
            </a:xfrm>
            <a:prstGeom prst="straightConnector1">
              <a:avLst/>
            </a:prstGeom>
            <a:noFill/>
            <a:ln w="9525" cap="flat" cmpd="sng">
              <a:solidFill>
                <a:schemeClr val="accent1"/>
              </a:solidFill>
              <a:prstDash val="solid"/>
              <a:round/>
              <a:headEnd type="none" w="sm" len="sm"/>
              <a:tailEnd type="none" w="sm" len="sm"/>
            </a:ln>
          </p:spPr>
        </p:cxnSp>
        <p:cxnSp>
          <p:nvCxnSpPr>
            <p:cNvPr id="751" name="Google Shape;751;p105"/>
            <p:cNvCxnSpPr/>
            <p:nvPr/>
          </p:nvCxnSpPr>
          <p:spPr>
            <a:xfrm>
              <a:off x="-91440" y="7178674"/>
              <a:ext cx="45600" cy="0"/>
            </a:xfrm>
            <a:prstGeom prst="straightConnector1">
              <a:avLst/>
            </a:prstGeom>
            <a:noFill/>
            <a:ln w="9525" cap="flat" cmpd="sng">
              <a:solidFill>
                <a:schemeClr val="accent1"/>
              </a:solidFill>
              <a:prstDash val="solid"/>
              <a:round/>
              <a:headEnd type="none" w="sm" len="sm"/>
              <a:tailEnd type="none" w="sm" len="sm"/>
            </a:ln>
          </p:spPr>
        </p:cxnSp>
        <p:cxnSp>
          <p:nvCxnSpPr>
            <p:cNvPr id="752" name="Google Shape;752;p105"/>
            <p:cNvCxnSpPr/>
            <p:nvPr/>
          </p:nvCxnSpPr>
          <p:spPr>
            <a:xfrm>
              <a:off x="14676120" y="639763"/>
              <a:ext cx="45600" cy="0"/>
            </a:xfrm>
            <a:prstGeom prst="straightConnector1">
              <a:avLst/>
            </a:prstGeom>
            <a:noFill/>
            <a:ln w="9525" cap="flat" cmpd="sng">
              <a:solidFill>
                <a:schemeClr val="accent1"/>
              </a:solidFill>
              <a:prstDash val="solid"/>
              <a:round/>
              <a:headEnd type="none" w="sm" len="sm"/>
              <a:tailEnd type="none" w="sm" len="sm"/>
            </a:ln>
          </p:spPr>
        </p:cxnSp>
        <p:cxnSp>
          <p:nvCxnSpPr>
            <p:cNvPr id="753" name="Google Shape;753;p105"/>
            <p:cNvCxnSpPr/>
            <p:nvPr/>
          </p:nvCxnSpPr>
          <p:spPr>
            <a:xfrm>
              <a:off x="14676120" y="2057399"/>
              <a:ext cx="45600" cy="0"/>
            </a:xfrm>
            <a:prstGeom prst="straightConnector1">
              <a:avLst/>
            </a:prstGeom>
            <a:noFill/>
            <a:ln w="9525" cap="flat" cmpd="sng">
              <a:solidFill>
                <a:schemeClr val="accent1"/>
              </a:solidFill>
              <a:prstDash val="solid"/>
              <a:round/>
              <a:headEnd type="none" w="sm" len="sm"/>
              <a:tailEnd type="none" w="sm" len="sm"/>
            </a:ln>
          </p:spPr>
        </p:cxnSp>
        <p:cxnSp>
          <p:nvCxnSpPr>
            <p:cNvPr id="754" name="Google Shape;754;p105"/>
            <p:cNvCxnSpPr/>
            <p:nvPr/>
          </p:nvCxnSpPr>
          <p:spPr>
            <a:xfrm>
              <a:off x="14676120" y="7178674"/>
              <a:ext cx="45600" cy="0"/>
            </a:xfrm>
            <a:prstGeom prst="straightConnector1">
              <a:avLst/>
            </a:prstGeom>
            <a:noFill/>
            <a:ln w="9525" cap="flat" cmpd="sng">
              <a:solidFill>
                <a:schemeClr val="accent1"/>
              </a:solidFill>
              <a:prstDash val="solid"/>
              <a:round/>
              <a:headEnd type="none" w="sm" len="sm"/>
              <a:tailEnd type="none" w="sm" len="sm"/>
            </a:ln>
          </p:spPr>
        </p:cxnSp>
        <p:cxnSp>
          <p:nvCxnSpPr>
            <p:cNvPr id="755" name="Google Shape;755;p105"/>
            <p:cNvCxnSpPr/>
            <p:nvPr/>
          </p:nvCxnSpPr>
          <p:spPr>
            <a:xfrm>
              <a:off x="6858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56" name="Google Shape;756;p105"/>
            <p:cNvCxnSpPr/>
            <p:nvPr/>
          </p:nvCxnSpPr>
          <p:spPr>
            <a:xfrm>
              <a:off x="139446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57" name="Google Shape;757;p105"/>
            <p:cNvCxnSpPr/>
            <p:nvPr/>
          </p:nvCxnSpPr>
          <p:spPr>
            <a:xfrm>
              <a:off x="6858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58" name="Google Shape;758;p105"/>
            <p:cNvCxnSpPr/>
            <p:nvPr/>
          </p:nvCxnSpPr>
          <p:spPr>
            <a:xfrm>
              <a:off x="139446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59" name="Google Shape;759;p105"/>
            <p:cNvCxnSpPr/>
            <p:nvPr/>
          </p:nvCxnSpPr>
          <p:spPr>
            <a:xfrm>
              <a:off x="118872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60" name="Google Shape;760;p105"/>
            <p:cNvCxnSpPr/>
            <p:nvPr/>
          </p:nvCxnSpPr>
          <p:spPr>
            <a:xfrm>
              <a:off x="73152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61" name="Google Shape;761;p105"/>
            <p:cNvCxnSpPr/>
            <p:nvPr/>
          </p:nvCxnSpPr>
          <p:spPr>
            <a:xfrm>
              <a:off x="73152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62" name="Google Shape;762;p105"/>
            <p:cNvCxnSpPr/>
            <p:nvPr/>
          </p:nvCxnSpPr>
          <p:spPr>
            <a:xfrm>
              <a:off x="70866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63" name="Google Shape;763;p105"/>
            <p:cNvCxnSpPr/>
            <p:nvPr/>
          </p:nvCxnSpPr>
          <p:spPr>
            <a:xfrm>
              <a:off x="75438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64" name="Google Shape;764;p105"/>
            <p:cNvCxnSpPr/>
            <p:nvPr/>
          </p:nvCxnSpPr>
          <p:spPr>
            <a:xfrm>
              <a:off x="70866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65" name="Google Shape;765;p105"/>
            <p:cNvCxnSpPr/>
            <p:nvPr/>
          </p:nvCxnSpPr>
          <p:spPr>
            <a:xfrm>
              <a:off x="75438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66" name="Google Shape;766;p105"/>
            <p:cNvCxnSpPr/>
            <p:nvPr/>
          </p:nvCxnSpPr>
          <p:spPr>
            <a:xfrm>
              <a:off x="52578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67" name="Google Shape;767;p105"/>
            <p:cNvCxnSpPr/>
            <p:nvPr/>
          </p:nvCxnSpPr>
          <p:spPr>
            <a:xfrm>
              <a:off x="48006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68" name="Google Shape;768;p105"/>
            <p:cNvCxnSpPr/>
            <p:nvPr/>
          </p:nvCxnSpPr>
          <p:spPr>
            <a:xfrm>
              <a:off x="93726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69" name="Google Shape;769;p105"/>
            <p:cNvCxnSpPr/>
            <p:nvPr/>
          </p:nvCxnSpPr>
          <p:spPr>
            <a:xfrm>
              <a:off x="98298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70" name="Google Shape;770;p105"/>
            <p:cNvCxnSpPr/>
            <p:nvPr/>
          </p:nvCxnSpPr>
          <p:spPr>
            <a:xfrm>
              <a:off x="52578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71" name="Google Shape;771;p105"/>
            <p:cNvCxnSpPr/>
            <p:nvPr/>
          </p:nvCxnSpPr>
          <p:spPr>
            <a:xfrm>
              <a:off x="98298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72" name="Google Shape;772;p105"/>
            <p:cNvCxnSpPr/>
            <p:nvPr/>
          </p:nvCxnSpPr>
          <p:spPr>
            <a:xfrm>
              <a:off x="48006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73" name="Google Shape;773;p105"/>
            <p:cNvCxnSpPr/>
            <p:nvPr/>
          </p:nvCxnSpPr>
          <p:spPr>
            <a:xfrm>
              <a:off x="9372600" y="827532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74" name="Google Shape;774;p105"/>
            <p:cNvCxnSpPr/>
            <p:nvPr/>
          </p:nvCxnSpPr>
          <p:spPr>
            <a:xfrm>
              <a:off x="11887200" y="-91440"/>
              <a:ext cx="0" cy="45600"/>
            </a:xfrm>
            <a:prstGeom prst="straightConnector1">
              <a:avLst/>
            </a:prstGeom>
            <a:noFill/>
            <a:ln w="9525" cap="flat" cmpd="sng">
              <a:solidFill>
                <a:schemeClr val="accent1"/>
              </a:solidFill>
              <a:prstDash val="solid"/>
              <a:round/>
              <a:headEnd type="none" w="sm" len="sm"/>
              <a:tailEnd type="none" w="sm" len="sm"/>
            </a:ln>
          </p:spPr>
        </p:cxnSp>
        <p:cxnSp>
          <p:nvCxnSpPr>
            <p:cNvPr id="775" name="Google Shape;775;p105"/>
            <p:cNvCxnSpPr/>
            <p:nvPr/>
          </p:nvCxnSpPr>
          <p:spPr>
            <a:xfrm>
              <a:off x="14676120" y="7772400"/>
              <a:ext cx="45600" cy="0"/>
            </a:xfrm>
            <a:prstGeom prst="straightConnector1">
              <a:avLst/>
            </a:prstGeom>
            <a:noFill/>
            <a:ln w="9525" cap="flat" cmpd="sng">
              <a:solidFill>
                <a:schemeClr val="accent1"/>
              </a:solidFill>
              <a:prstDash val="solid"/>
              <a:round/>
              <a:headEnd type="none" w="sm" len="sm"/>
              <a:tailEnd type="none" w="sm" len="sm"/>
            </a:ln>
          </p:spPr>
        </p:cxnSp>
        <p:cxnSp>
          <p:nvCxnSpPr>
            <p:cNvPr id="776" name="Google Shape;776;p105"/>
            <p:cNvCxnSpPr/>
            <p:nvPr/>
          </p:nvCxnSpPr>
          <p:spPr>
            <a:xfrm>
              <a:off x="-91440" y="7772400"/>
              <a:ext cx="45600" cy="0"/>
            </a:xfrm>
            <a:prstGeom prst="straightConnector1">
              <a:avLst/>
            </a:prstGeom>
            <a:noFill/>
            <a:ln w="9525" cap="flat" cmpd="sng">
              <a:solidFill>
                <a:schemeClr val="accent1"/>
              </a:solidFill>
              <a:prstDash val="solid"/>
              <a:round/>
              <a:headEnd type="none" w="sm" len="sm"/>
              <a:tailEnd type="none" w="sm" len="sm"/>
            </a:ln>
          </p:spPr>
        </p:cxnSp>
      </p:grpSp>
      <p:sp>
        <p:nvSpPr>
          <p:cNvPr id="777" name="Google Shape;777;p105"/>
          <p:cNvSpPr txBox="1">
            <a:spLocks noGrp="1"/>
          </p:cNvSpPr>
          <p:nvPr>
            <p:ph type="ctrTitle"/>
          </p:nvPr>
        </p:nvSpPr>
        <p:spPr>
          <a:xfrm>
            <a:off x="298930" y="713326"/>
            <a:ext cx="4578000" cy="12225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3"/>
              </a:buClr>
              <a:buSzPts val="2750"/>
              <a:buFont typeface="Arial"/>
              <a:buNone/>
              <a:defRPr sz="275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8" name="Google Shape;778;p105"/>
          <p:cNvSpPr txBox="1">
            <a:spLocks noGrp="1"/>
          </p:cNvSpPr>
          <p:nvPr>
            <p:ph type="subTitle" idx="1"/>
          </p:nvPr>
        </p:nvSpPr>
        <p:spPr>
          <a:xfrm>
            <a:off x="293165" y="2006362"/>
            <a:ext cx="3046500" cy="571500"/>
          </a:xfrm>
          <a:prstGeom prst="rect">
            <a:avLst/>
          </a:prstGeom>
          <a:noFill/>
          <a:ln>
            <a:noFill/>
          </a:ln>
        </p:spPr>
        <p:txBody>
          <a:bodyPr spcFirstLastPara="1" wrap="square" lIns="0" tIns="0" rIns="0" bIns="0" anchor="t" anchorCtr="0">
            <a:noAutofit/>
          </a:bodyPr>
          <a:lstStyle>
            <a:lvl1pPr lvl="0" algn="l">
              <a:lnSpc>
                <a:spcPct val="107000"/>
              </a:lnSpc>
              <a:spcBef>
                <a:spcPts val="0"/>
              </a:spcBef>
              <a:spcAft>
                <a:spcPts val="0"/>
              </a:spcAft>
              <a:buClr>
                <a:schemeClr val="dk1"/>
              </a:buClr>
              <a:buSzPts val="1500"/>
              <a:buFont typeface="Arial"/>
              <a:buNone/>
              <a:defRPr sz="1500">
                <a:solidFill>
                  <a:schemeClr val="dk1"/>
                </a:solidFill>
              </a:defRPr>
            </a:lvl1pPr>
            <a:lvl2pPr lvl="1" algn="ctr">
              <a:lnSpc>
                <a:spcPct val="107000"/>
              </a:lnSpc>
              <a:spcBef>
                <a:spcPts val="750"/>
              </a:spcBef>
              <a:spcAft>
                <a:spcPts val="0"/>
              </a:spcAft>
              <a:buClr>
                <a:srgbClr val="888888"/>
              </a:buClr>
              <a:buSzPts val="1250"/>
              <a:buFont typeface="Arial"/>
              <a:buNone/>
              <a:defRPr>
                <a:solidFill>
                  <a:srgbClr val="888888"/>
                </a:solidFill>
              </a:defRPr>
            </a:lvl2pPr>
            <a:lvl3pPr lvl="2" algn="ctr">
              <a:lnSpc>
                <a:spcPct val="107000"/>
              </a:lnSpc>
              <a:spcBef>
                <a:spcPts val="750"/>
              </a:spcBef>
              <a:spcAft>
                <a:spcPts val="0"/>
              </a:spcAft>
              <a:buClr>
                <a:srgbClr val="888888"/>
              </a:buClr>
              <a:buSzPts val="1250"/>
              <a:buNone/>
              <a:defRPr>
                <a:solidFill>
                  <a:srgbClr val="888888"/>
                </a:solidFill>
              </a:defRPr>
            </a:lvl3pPr>
            <a:lvl4pPr lvl="3" algn="ctr">
              <a:lnSpc>
                <a:spcPct val="107000"/>
              </a:lnSpc>
              <a:spcBef>
                <a:spcPts val="375"/>
              </a:spcBef>
              <a:spcAft>
                <a:spcPts val="0"/>
              </a:spcAft>
              <a:buClr>
                <a:srgbClr val="888888"/>
              </a:buClr>
              <a:buSzPts val="1250"/>
              <a:buNone/>
              <a:defRPr>
                <a:solidFill>
                  <a:srgbClr val="888888"/>
                </a:solidFill>
              </a:defRPr>
            </a:lvl4pPr>
            <a:lvl5pPr lvl="4" algn="ctr">
              <a:lnSpc>
                <a:spcPct val="96000"/>
              </a:lnSpc>
              <a:spcBef>
                <a:spcPts val="375"/>
              </a:spcBef>
              <a:spcAft>
                <a:spcPts val="0"/>
              </a:spcAft>
              <a:buClr>
                <a:srgbClr val="888888"/>
              </a:buClr>
              <a:buSzPts val="1250"/>
              <a:buNone/>
              <a:defRPr>
                <a:solidFill>
                  <a:srgbClr val="888888"/>
                </a:solidFill>
              </a:defRPr>
            </a:lvl5pPr>
            <a:lvl6pPr lvl="5" algn="ctr">
              <a:lnSpc>
                <a:spcPct val="96000"/>
              </a:lnSpc>
              <a:spcBef>
                <a:spcPts val="375"/>
              </a:spcBef>
              <a:spcAft>
                <a:spcPts val="0"/>
              </a:spcAft>
              <a:buClr>
                <a:srgbClr val="888888"/>
              </a:buClr>
              <a:buSzPts val="1250"/>
              <a:buNone/>
              <a:defRPr>
                <a:solidFill>
                  <a:srgbClr val="888888"/>
                </a:solidFill>
              </a:defRPr>
            </a:lvl6pPr>
            <a:lvl7pPr lvl="6" algn="ctr">
              <a:lnSpc>
                <a:spcPct val="107000"/>
              </a:lnSpc>
              <a:spcBef>
                <a:spcPts val="375"/>
              </a:spcBef>
              <a:spcAft>
                <a:spcPts val="0"/>
              </a:spcAft>
              <a:buClr>
                <a:srgbClr val="888888"/>
              </a:buClr>
              <a:buSzPts val="1250"/>
              <a:buNone/>
              <a:defRPr>
                <a:solidFill>
                  <a:srgbClr val="888888"/>
                </a:solidFill>
              </a:defRPr>
            </a:lvl7pPr>
            <a:lvl8pPr lvl="7" algn="ctr">
              <a:lnSpc>
                <a:spcPct val="87000"/>
              </a:lnSpc>
              <a:spcBef>
                <a:spcPts val="375"/>
              </a:spcBef>
              <a:spcAft>
                <a:spcPts val="0"/>
              </a:spcAft>
              <a:buClr>
                <a:srgbClr val="888888"/>
              </a:buClr>
              <a:buSzPts val="1250"/>
              <a:buNone/>
              <a:defRPr>
                <a:solidFill>
                  <a:srgbClr val="888888"/>
                </a:solidFill>
              </a:defRPr>
            </a:lvl8pPr>
            <a:lvl9pPr lvl="8" algn="ctr">
              <a:lnSpc>
                <a:spcPct val="87000"/>
              </a:lnSpc>
              <a:spcBef>
                <a:spcPts val="375"/>
              </a:spcBef>
              <a:spcAft>
                <a:spcPts val="0"/>
              </a:spcAft>
              <a:buClr>
                <a:srgbClr val="888888"/>
              </a:buClr>
              <a:buSzPts val="1250"/>
              <a:buNone/>
              <a:defRPr>
                <a:solidFill>
                  <a:srgbClr val="888888"/>
                </a:solidFill>
              </a:defRPr>
            </a:lvl9pPr>
          </a:lstStyle>
          <a:p>
            <a:endParaRPr/>
          </a:p>
        </p:txBody>
      </p:sp>
      <p:pic>
        <p:nvPicPr>
          <p:cNvPr id="779" name="Google Shape;779;p105"/>
          <p:cNvPicPr preferRelativeResize="0"/>
          <p:nvPr/>
        </p:nvPicPr>
        <p:blipFill rotWithShape="1">
          <a:blip r:embed="rId2">
            <a:alphaModFix/>
          </a:blip>
          <a:srcRect/>
          <a:stretch/>
        </p:blipFill>
        <p:spPr>
          <a:xfrm>
            <a:off x="311000" y="484613"/>
            <a:ext cx="1703304" cy="181685"/>
          </a:xfrm>
          <a:prstGeom prst="rect">
            <a:avLst/>
          </a:prstGeom>
          <a:noFill/>
          <a:ln>
            <a:noFill/>
          </a:ln>
        </p:spPr>
      </p:pic>
      <p:sp>
        <p:nvSpPr>
          <p:cNvPr id="780" name="Google Shape;780;p105"/>
          <p:cNvSpPr txBox="1"/>
          <p:nvPr/>
        </p:nvSpPr>
        <p:spPr>
          <a:xfrm>
            <a:off x="5589984" y="4737774"/>
            <a:ext cx="3143100" cy="171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688"/>
              <a:buFont typeface="Arial"/>
              <a:buNone/>
            </a:pPr>
            <a:r>
              <a:rPr lang="en-US" sz="688" b="0" i="0" u="none" strike="noStrike" cap="none">
                <a:solidFill>
                  <a:schemeClr val="lt1"/>
                </a:solidFill>
                <a:latin typeface="Arial"/>
                <a:ea typeface="Arial"/>
                <a:cs typeface="Arial"/>
                <a:sym typeface="Arial"/>
              </a:rPr>
              <a:t>© 2021 DXC Technology Company. All rights reserved.</a:t>
            </a:r>
            <a:endParaRPr sz="1400" b="0" i="0" u="none" strike="noStrike" cap="none">
              <a:solidFill>
                <a:srgbClr val="000000"/>
              </a:solidFill>
              <a:latin typeface="Arial"/>
              <a:ea typeface="Arial"/>
              <a:cs typeface="Arial"/>
              <a:sym typeface="Arial"/>
            </a:endParaRPr>
          </a:p>
        </p:txBody>
      </p:sp>
      <p:pic>
        <p:nvPicPr>
          <p:cNvPr id="781" name="Google Shape;781;p105"/>
          <p:cNvPicPr preferRelativeResize="0"/>
          <p:nvPr/>
        </p:nvPicPr>
        <p:blipFill rotWithShape="1">
          <a:blip r:embed="rId3">
            <a:alphaModFix/>
          </a:blip>
          <a:srcRect/>
          <a:stretch/>
        </p:blipFill>
        <p:spPr>
          <a:xfrm>
            <a:off x="212512" y="3591265"/>
            <a:ext cx="1328823" cy="1886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82"/>
        <p:cNvGrpSpPr/>
        <p:nvPr/>
      </p:nvGrpSpPr>
      <p:grpSpPr>
        <a:xfrm>
          <a:off x="0" y="0"/>
          <a:ext cx="0" cy="0"/>
          <a:chOff x="0" y="0"/>
          <a:chExt cx="0" cy="0"/>
        </a:xfrm>
      </p:grpSpPr>
      <p:sp>
        <p:nvSpPr>
          <p:cNvPr id="783" name="Google Shape;783;p106"/>
          <p:cNvSpPr txBox="1">
            <a:spLocks noGrp="1"/>
          </p:cNvSpPr>
          <p:nvPr>
            <p:ph type="title"/>
          </p:nvPr>
        </p:nvSpPr>
        <p:spPr>
          <a:xfrm>
            <a:off x="337174" y="195152"/>
            <a:ext cx="3528600" cy="852900"/>
          </a:xfrm>
          <a:prstGeom prst="rect">
            <a:avLst/>
          </a:prstGeom>
          <a:noFill/>
          <a:ln>
            <a:noFill/>
          </a:ln>
        </p:spPr>
        <p:txBody>
          <a:bodyPr spcFirstLastPara="1" wrap="square" lIns="0" tIns="0" rIns="0" bIns="0" anchor="t" anchorCtr="0">
            <a:spAutoFit/>
          </a:bodyPr>
          <a:lstStyle>
            <a:lvl1pPr lvl="0" algn="l">
              <a:lnSpc>
                <a:spcPct val="84000"/>
              </a:lnSpc>
              <a:spcBef>
                <a:spcPts val="0"/>
              </a:spcBef>
              <a:spcAft>
                <a:spcPts val="0"/>
              </a:spcAft>
              <a:buSzPts val="2600"/>
              <a:buNone/>
              <a:defRPr sz="2900" b="1" i="0">
                <a:solidFill>
                  <a:schemeClr val="dk1"/>
                </a:solidFill>
                <a:latin typeface="Inter ExtraBold"/>
                <a:ea typeface="Inter ExtraBold"/>
                <a:cs typeface="Inter ExtraBold"/>
                <a:sym typeface="Inter Extra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4" name="Google Shape;784;p106"/>
          <p:cNvSpPr txBox="1">
            <a:spLocks noGrp="1"/>
          </p:cNvSpPr>
          <p:nvPr>
            <p:ph type="body" idx="1"/>
          </p:nvPr>
        </p:nvSpPr>
        <p:spPr>
          <a:xfrm>
            <a:off x="337174" y="1020398"/>
            <a:ext cx="4415700" cy="1114500"/>
          </a:xfrm>
          <a:prstGeom prst="rect">
            <a:avLst/>
          </a:prstGeom>
          <a:noFill/>
          <a:ln>
            <a:noFill/>
          </a:ln>
        </p:spPr>
        <p:txBody>
          <a:bodyPr spcFirstLastPara="1" wrap="square" lIns="0" tIns="0" rIns="0" bIns="0" anchor="t" anchorCtr="0">
            <a:spAutoFit/>
          </a:bodyPr>
          <a:lstStyle>
            <a:lvl1pPr marL="457200" lvl="0" indent="-228600" algn="l">
              <a:lnSpc>
                <a:spcPct val="107000"/>
              </a:lnSpc>
              <a:spcBef>
                <a:spcPts val="900"/>
              </a:spcBef>
              <a:spcAft>
                <a:spcPts val="0"/>
              </a:spcAft>
              <a:buSzPts val="1600"/>
              <a:buNone/>
              <a:defRPr sz="1400" b="1" i="0">
                <a:solidFill>
                  <a:schemeClr val="dk1"/>
                </a:solidFill>
                <a:latin typeface="Inter ExtraBold"/>
                <a:ea typeface="Inter ExtraBold"/>
                <a:cs typeface="Inter ExtraBold"/>
                <a:sym typeface="Inter ExtraBold"/>
              </a:defRPr>
            </a:lvl1pPr>
            <a:lvl2pPr marL="914400" lvl="1" indent="-228600" algn="l">
              <a:lnSpc>
                <a:spcPct val="107000"/>
              </a:lnSpc>
              <a:spcBef>
                <a:spcPts val="0"/>
              </a:spcBef>
              <a:spcAft>
                <a:spcPts val="0"/>
              </a:spcAft>
              <a:buSzPts val="1600"/>
              <a:buNone/>
              <a:defRPr/>
            </a:lvl2pPr>
            <a:lvl3pPr marL="1371600" lvl="2" indent="-228600" algn="l">
              <a:lnSpc>
                <a:spcPct val="107000"/>
              </a:lnSpc>
              <a:spcBef>
                <a:spcPts val="0"/>
              </a:spcBef>
              <a:spcAft>
                <a:spcPts val="0"/>
              </a:spcAft>
              <a:buSzPts val="1400"/>
              <a:buNone/>
              <a:defRPr/>
            </a:lvl3pPr>
            <a:lvl4pPr marL="1828800" lvl="3" indent="-228600" algn="l">
              <a:lnSpc>
                <a:spcPct val="107000"/>
              </a:lnSpc>
              <a:spcBef>
                <a:spcPts val="0"/>
              </a:spcBef>
              <a:spcAft>
                <a:spcPts val="0"/>
              </a:spcAft>
              <a:buSzPts val="1400"/>
              <a:buNone/>
              <a:defRPr/>
            </a:lvl4pPr>
            <a:lvl5pPr marL="2286000" lvl="4" indent="-228600" algn="l">
              <a:lnSpc>
                <a:spcPct val="96000"/>
              </a:lnSpc>
              <a:spcBef>
                <a:spcPts val="1400"/>
              </a:spcBef>
              <a:spcAft>
                <a:spcPts val="0"/>
              </a:spcAft>
              <a:buSzPts val="2100"/>
              <a:buNone/>
              <a:defRPr/>
            </a:lvl5pPr>
            <a:lvl6pPr marL="2743200" lvl="5" indent="-228600" algn="l">
              <a:lnSpc>
                <a:spcPct val="96000"/>
              </a:lnSpc>
              <a:spcBef>
                <a:spcPts val="0"/>
              </a:spcBef>
              <a:spcAft>
                <a:spcPts val="0"/>
              </a:spcAft>
              <a:buSzPts val="1600"/>
              <a:buNone/>
              <a:defRPr/>
            </a:lvl6pPr>
            <a:lvl7pPr marL="3200400" lvl="6" indent="-228600" algn="l">
              <a:lnSpc>
                <a:spcPct val="107000"/>
              </a:lnSpc>
              <a:spcBef>
                <a:spcPts val="900"/>
              </a:spcBef>
              <a:spcAft>
                <a:spcPts val="0"/>
              </a:spcAft>
              <a:buSzPts val="1200"/>
              <a:buNone/>
              <a:defRPr/>
            </a:lvl7pPr>
            <a:lvl8pPr marL="3657600" lvl="7" indent="-228600" algn="l">
              <a:lnSpc>
                <a:spcPct val="87000"/>
              </a:lnSpc>
              <a:spcBef>
                <a:spcPts val="1400"/>
              </a:spcBef>
              <a:spcAft>
                <a:spcPts val="0"/>
              </a:spcAft>
              <a:buSzPts val="4100"/>
              <a:buNone/>
              <a:defRPr/>
            </a:lvl8pPr>
            <a:lvl9pPr marL="4114800" lvl="8" indent="-228600" algn="l">
              <a:lnSpc>
                <a:spcPct val="87000"/>
              </a:lnSpc>
              <a:spcBef>
                <a:spcPts val="1400"/>
              </a:spcBef>
              <a:spcAft>
                <a:spcPts val="0"/>
              </a:spcAft>
              <a:buSzPts val="5100"/>
              <a:buNone/>
              <a:defRPr/>
            </a:lvl9pPr>
          </a:lstStyle>
          <a:p>
            <a:endParaRPr/>
          </a:p>
        </p:txBody>
      </p:sp>
      <p:sp>
        <p:nvSpPr>
          <p:cNvPr id="785" name="Google Shape;785;p106"/>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96000"/>
              </a:lnSpc>
              <a:spcBef>
                <a:spcPts val="0"/>
              </a:spcBef>
              <a:spcAft>
                <a:spcPts val="0"/>
              </a:spcAft>
              <a:buSzPts val="600"/>
              <a:buNone/>
              <a:defRPr>
                <a:solidFill>
                  <a:srgbClr val="888888"/>
                </a:solidFill>
              </a:defRPr>
            </a:lvl1pPr>
            <a:lvl2pPr lvl="1" algn="l">
              <a:lnSpc>
                <a:spcPct val="100000"/>
              </a:lnSpc>
              <a:spcBef>
                <a:spcPts val="20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6" name="Google Shape;786;p106"/>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87" name="Google Shape;787;p106"/>
          <p:cNvSpPr txBox="1">
            <a:spLocks noGrp="1"/>
          </p:cNvSpPr>
          <p:nvPr>
            <p:ph type="sldNum" idx="12"/>
          </p:nvPr>
        </p:nvSpPr>
        <p:spPr>
          <a:xfrm>
            <a:off x="8284547" y="4873389"/>
            <a:ext cx="160500" cy="92400"/>
          </a:xfrm>
          <a:prstGeom prst="rect">
            <a:avLst/>
          </a:prstGeom>
          <a:noFill/>
          <a:ln>
            <a:noFill/>
          </a:ln>
        </p:spPr>
        <p:txBody>
          <a:bodyPr spcFirstLastPara="1" wrap="square" lIns="0" tIns="0" rIns="0" bIns="0" anchor="t" anchorCtr="0">
            <a:spAutoFit/>
          </a:bodyPr>
          <a:lstStyle>
            <a:lvl1pPr marL="25400" marR="0" lvl="0"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1pPr>
            <a:lvl2pPr marL="25400" marR="0" lvl="1"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2pPr>
            <a:lvl3pPr marL="25400" marR="0" lvl="2"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3pPr>
            <a:lvl4pPr marL="25400" marR="0" lvl="3"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4pPr>
            <a:lvl5pPr marL="25400" marR="0" lvl="4"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5pPr>
            <a:lvl6pPr marL="25400" marR="0" lvl="5"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6pPr>
            <a:lvl7pPr marL="25400" marR="0" lvl="6"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7pPr>
            <a:lvl8pPr marL="25400" marR="0" lvl="7"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8pPr>
            <a:lvl9pPr marL="25400" marR="0" lvl="8" indent="0" algn="l" rtl="0">
              <a:lnSpc>
                <a:spcPct val="100000"/>
              </a:lnSpc>
              <a:spcBef>
                <a:spcPts val="0"/>
              </a:spcBef>
              <a:spcAft>
                <a:spcPts val="0"/>
              </a:spcAft>
              <a:buClr>
                <a:srgbClr val="000000"/>
              </a:buClr>
              <a:buSzPts val="600"/>
              <a:buFont typeface="Arial"/>
              <a:buNone/>
              <a:defRPr sz="600" b="0" i="0" u="none" strike="noStrike" cap="none">
                <a:solidFill>
                  <a:srgbClr val="A6A6A6"/>
                </a:solidFill>
                <a:latin typeface="Space Mono"/>
                <a:ea typeface="Space Mono"/>
                <a:cs typeface="Space Mono"/>
                <a:sym typeface="Space Mono"/>
              </a:defRPr>
            </a:lvl9pPr>
          </a:lstStyle>
          <a:p>
            <a:pPr marL="25400" lvl="0" indent="0" algn="l" rtl="0">
              <a:spcBef>
                <a:spcPts val="0"/>
              </a:spcBef>
              <a:spcAft>
                <a:spcPts val="0"/>
              </a:spcAft>
              <a:buNone/>
            </a:pPr>
            <a:fld id="{00000000-1234-1234-1234-123412341234}" type="slidenum">
              <a:rPr lang="en-US"/>
              <a:t>‹#›</a:t>
            </a:fld>
            <a:endParaRPr sz="1100">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range Image Right 1">
  <p:cSld name="1_Orange Image Right">
    <p:spTree>
      <p:nvGrpSpPr>
        <p:cNvPr id="1" name="Shape 788"/>
        <p:cNvGrpSpPr/>
        <p:nvPr/>
      </p:nvGrpSpPr>
      <p:grpSpPr>
        <a:xfrm>
          <a:off x="0" y="0"/>
          <a:ext cx="0" cy="0"/>
          <a:chOff x="0" y="0"/>
          <a:chExt cx="0" cy="0"/>
        </a:xfrm>
      </p:grpSpPr>
      <p:sp>
        <p:nvSpPr>
          <p:cNvPr id="789" name="Google Shape;789;p107"/>
          <p:cNvSpPr/>
          <p:nvPr/>
        </p:nvSpPr>
        <p:spPr>
          <a:xfrm>
            <a:off x="0" y="0"/>
            <a:ext cx="3493800" cy="5143500"/>
          </a:xfrm>
          <a:prstGeom prst="rect">
            <a:avLst/>
          </a:prstGeom>
          <a:gradFill>
            <a:gsLst>
              <a:gs pos="0">
                <a:schemeClr val="accent5"/>
              </a:gs>
              <a:gs pos="72000">
                <a:schemeClr val="accent1"/>
              </a:gs>
              <a:gs pos="100000">
                <a:srgbClr val="DA4400"/>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Inter Light"/>
              <a:buNone/>
            </a:pPr>
            <a:endParaRPr sz="1400" b="1" i="0" u="none" strike="noStrike" cap="none">
              <a:solidFill>
                <a:srgbClr val="FFFFFF"/>
              </a:solidFill>
              <a:latin typeface="Inter Light"/>
              <a:ea typeface="Inter Light"/>
              <a:cs typeface="Inter Light"/>
              <a:sym typeface="Inter Light"/>
            </a:endParaRPr>
          </a:p>
        </p:txBody>
      </p:sp>
      <p:sp>
        <p:nvSpPr>
          <p:cNvPr id="790" name="Google Shape;790;p107"/>
          <p:cNvSpPr>
            <a:spLocks noGrp="1"/>
          </p:cNvSpPr>
          <p:nvPr>
            <p:ph type="pic" idx="2"/>
          </p:nvPr>
        </p:nvSpPr>
        <p:spPr>
          <a:xfrm>
            <a:off x="3493781" y="0"/>
            <a:ext cx="5650200" cy="5143500"/>
          </a:xfrm>
          <a:prstGeom prst="rect">
            <a:avLst/>
          </a:prstGeom>
          <a:noFill/>
          <a:ln>
            <a:noFill/>
          </a:ln>
        </p:spPr>
      </p:sp>
      <p:sp>
        <p:nvSpPr>
          <p:cNvPr id="791" name="Google Shape;791;p107"/>
          <p:cNvSpPr txBox="1">
            <a:spLocks noGrp="1"/>
          </p:cNvSpPr>
          <p:nvPr>
            <p:ph type="body" idx="1"/>
          </p:nvPr>
        </p:nvSpPr>
        <p:spPr>
          <a:xfrm>
            <a:off x="371475" y="3557588"/>
            <a:ext cx="2667000" cy="12429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900"/>
              </a:spcBef>
              <a:spcAft>
                <a:spcPts val="0"/>
              </a:spcAft>
              <a:buClr>
                <a:schemeClr val="lt1"/>
              </a:buClr>
              <a:buSzPts val="1400"/>
              <a:buNone/>
              <a:defRPr sz="1400">
                <a:solidFill>
                  <a:schemeClr val="lt1"/>
                </a:solidFill>
              </a:defRPr>
            </a:lvl1pPr>
            <a:lvl2pPr marL="914400" lvl="1" indent="-228600" algn="l">
              <a:lnSpc>
                <a:spcPct val="107000"/>
              </a:lnSpc>
              <a:spcBef>
                <a:spcPts val="0"/>
              </a:spcBef>
              <a:spcAft>
                <a:spcPts val="0"/>
              </a:spcAft>
              <a:buClr>
                <a:schemeClr val="lt1"/>
              </a:buClr>
              <a:buSzPts val="1600"/>
              <a:buNone/>
              <a:defRPr>
                <a:solidFill>
                  <a:schemeClr val="lt1"/>
                </a:solidFill>
              </a:defRPr>
            </a:lvl2pPr>
            <a:lvl3pPr marL="1371600" lvl="2" indent="-228600" algn="l">
              <a:lnSpc>
                <a:spcPct val="107000"/>
              </a:lnSpc>
              <a:spcBef>
                <a:spcPts val="0"/>
              </a:spcBef>
              <a:spcAft>
                <a:spcPts val="0"/>
              </a:spcAft>
              <a:buClr>
                <a:schemeClr val="lt1"/>
              </a:buClr>
              <a:buSzPts val="1400"/>
              <a:buNone/>
              <a:defRPr>
                <a:solidFill>
                  <a:schemeClr val="lt1"/>
                </a:solidFill>
              </a:defRPr>
            </a:lvl3pPr>
            <a:lvl4pPr marL="1828800" lvl="3" indent="-228600" algn="l">
              <a:lnSpc>
                <a:spcPct val="107000"/>
              </a:lnSpc>
              <a:spcBef>
                <a:spcPts val="0"/>
              </a:spcBef>
              <a:spcAft>
                <a:spcPts val="0"/>
              </a:spcAft>
              <a:buClr>
                <a:schemeClr val="lt1"/>
              </a:buClr>
              <a:buSzPts val="1400"/>
              <a:buNone/>
              <a:defRPr>
                <a:solidFill>
                  <a:schemeClr val="lt1"/>
                </a:solidFill>
              </a:defRPr>
            </a:lvl4pPr>
            <a:lvl5pPr marL="2286000" lvl="4" indent="-228600" algn="l">
              <a:lnSpc>
                <a:spcPct val="96000"/>
              </a:lnSpc>
              <a:spcBef>
                <a:spcPts val="1400"/>
              </a:spcBef>
              <a:spcAft>
                <a:spcPts val="0"/>
              </a:spcAft>
              <a:buSzPts val="2100"/>
              <a:buFont typeface="Arial"/>
              <a:buNone/>
              <a:defRPr>
                <a:solidFill>
                  <a:schemeClr val="lt1"/>
                </a:solidFill>
              </a:defRPr>
            </a:lvl5pPr>
            <a:lvl6pPr marL="2743200" lvl="5" indent="-228600" algn="l">
              <a:lnSpc>
                <a:spcPct val="96000"/>
              </a:lnSpc>
              <a:spcBef>
                <a:spcPts val="0"/>
              </a:spcBef>
              <a:spcAft>
                <a:spcPts val="0"/>
              </a:spcAft>
              <a:buClr>
                <a:schemeClr val="lt1"/>
              </a:buClr>
              <a:buSzPts val="1600"/>
              <a:buNone/>
              <a:defRPr>
                <a:solidFill>
                  <a:schemeClr val="lt1"/>
                </a:solidFill>
              </a:defRPr>
            </a:lvl6pPr>
            <a:lvl7pPr marL="3200400" lvl="6" indent="-304800" algn="l">
              <a:lnSpc>
                <a:spcPct val="107000"/>
              </a:lnSpc>
              <a:spcBef>
                <a:spcPts val="900"/>
              </a:spcBef>
              <a:spcAft>
                <a:spcPts val="0"/>
              </a:spcAft>
              <a:buClr>
                <a:schemeClr val="lt1"/>
              </a:buClr>
              <a:buSzPts val="1200"/>
              <a:buChar char="​"/>
              <a:defRPr>
                <a:solidFill>
                  <a:schemeClr val="lt1"/>
                </a:solidFill>
              </a:defRPr>
            </a:lvl7pPr>
            <a:lvl8pPr marL="3657600" lvl="7" indent="-488950" algn="l">
              <a:lnSpc>
                <a:spcPct val="87000"/>
              </a:lnSpc>
              <a:spcBef>
                <a:spcPts val="1400"/>
              </a:spcBef>
              <a:spcAft>
                <a:spcPts val="0"/>
              </a:spcAft>
              <a:buClr>
                <a:schemeClr val="lt1"/>
              </a:buClr>
              <a:buSzPts val="4100"/>
              <a:buChar char="​"/>
              <a:defRPr>
                <a:solidFill>
                  <a:schemeClr val="lt1"/>
                </a:solidFill>
              </a:defRPr>
            </a:lvl8pPr>
            <a:lvl9pPr marL="4114800" lvl="8" indent="-552450" algn="l">
              <a:lnSpc>
                <a:spcPct val="87000"/>
              </a:lnSpc>
              <a:spcBef>
                <a:spcPts val="1400"/>
              </a:spcBef>
              <a:spcAft>
                <a:spcPts val="0"/>
              </a:spcAft>
              <a:buClr>
                <a:schemeClr val="lt1"/>
              </a:buClr>
              <a:buSzPts val="5100"/>
              <a:buChar char="​"/>
              <a:defRPr>
                <a:solidFill>
                  <a:schemeClr val="lt1"/>
                </a:solidFill>
              </a:defRPr>
            </a:lvl9pPr>
          </a:lstStyle>
          <a:p>
            <a:endParaRPr/>
          </a:p>
        </p:txBody>
      </p:sp>
      <p:sp>
        <p:nvSpPr>
          <p:cNvPr id="792" name="Google Shape;792;p107"/>
          <p:cNvSpPr txBox="1">
            <a:spLocks noGrp="1"/>
          </p:cNvSpPr>
          <p:nvPr>
            <p:ph type="title"/>
          </p:nvPr>
        </p:nvSpPr>
        <p:spPr>
          <a:xfrm>
            <a:off x="371475" y="2097821"/>
            <a:ext cx="2680800" cy="134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3300"/>
              <a:buFont typeface="Inter ExtraBold"/>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3" name="Google Shape;793;p107"/>
          <p:cNvSpPr/>
          <p:nvPr/>
        </p:nvSpPr>
        <p:spPr>
          <a:xfrm>
            <a:off x="3458127" y="0"/>
            <a:ext cx="357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96000"/>
              </a:lnSpc>
              <a:spcBef>
                <a:spcPts val="0"/>
              </a:spcBef>
              <a:spcAft>
                <a:spcPts val="0"/>
              </a:spcAft>
              <a:buClr>
                <a:schemeClr val="dk1"/>
              </a:buClr>
              <a:buSzPts val="1400"/>
              <a:buFont typeface="Inter Light"/>
              <a:buNone/>
            </a:pPr>
            <a:endParaRPr sz="1400" b="0" i="0" u="none" strike="noStrike" cap="none">
              <a:solidFill>
                <a:schemeClr val="lt1"/>
              </a:solidFill>
              <a:latin typeface="Helvetica Neue"/>
              <a:ea typeface="Helvetica Neue"/>
              <a:cs typeface="Helvetica Neue"/>
              <a:sym typeface="Helvetica Neue"/>
            </a:endParaRPr>
          </a:p>
        </p:txBody>
      </p:sp>
      <p:sp>
        <p:nvSpPr>
          <p:cNvPr id="794" name="Google Shape;794;p107"/>
          <p:cNvSpPr txBox="1"/>
          <p:nvPr/>
        </p:nvSpPr>
        <p:spPr>
          <a:xfrm>
            <a:off x="371474" y="4878838"/>
            <a:ext cx="2830200" cy="1773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200"/>
              <a:buFont typeface="Arial"/>
              <a:buNone/>
            </a:pPr>
            <a:r>
              <a:rPr lang="en-US" sz="1200" b="0" i="0" u="none" strike="noStrike" cap="none" baseline="-25000">
                <a:solidFill>
                  <a:srgbClr val="FEB898"/>
                </a:solidFill>
                <a:latin typeface="Space Mono"/>
                <a:ea typeface="Space Mono"/>
                <a:cs typeface="Space Mono"/>
                <a:sym typeface="Space Mono"/>
              </a:rPr>
              <a:t>©</a:t>
            </a:r>
            <a:r>
              <a:rPr lang="en-US" sz="400" b="0" i="0" u="none" strike="noStrike" cap="none" baseline="-25000">
                <a:solidFill>
                  <a:srgbClr val="FEB898"/>
                </a:solidFill>
                <a:latin typeface="Space Mono"/>
                <a:ea typeface="Space Mono"/>
                <a:cs typeface="Space Mono"/>
                <a:sym typeface="Space Mono"/>
              </a:rPr>
              <a:t> </a:t>
            </a:r>
            <a:r>
              <a:rPr lang="en-US" sz="600" b="0" i="0" u="none" strike="noStrike" cap="none">
                <a:solidFill>
                  <a:srgbClr val="FEB898"/>
                </a:solidFill>
                <a:latin typeface="Space Mono"/>
                <a:ea typeface="Space Mono"/>
                <a:cs typeface="Space Mono"/>
                <a:sym typeface="Space Mono"/>
              </a:rPr>
              <a:t>2020  Pure Storage, Inc.</a:t>
            </a:r>
            <a:endParaRPr sz="6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lack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319975" y="4863181"/>
            <a:ext cx="2504051" cy="171827"/>
          </a:xfrm>
          <a:prstGeom prst="rect">
            <a:avLst/>
          </a:prstGeom>
        </p:spPr>
        <p:txBody>
          <a:bodyPr/>
          <a:lstStyle/>
          <a:p>
            <a:pPr defTabSz="342905" fontAlgn="base" hangingPunct="0">
              <a:spcBef>
                <a:spcPct val="0"/>
              </a:spcBef>
              <a:spcAft>
                <a:spcPct val="0"/>
              </a:spcAft>
              <a:defRPr/>
            </a:pPr>
            <a:r>
              <a:rPr lang="en-GB" altLang="en-US" sz="563">
                <a:solidFill>
                  <a:srgbClr val="FE5000"/>
                </a:solidFill>
                <a:sym typeface="Proxima Nova" charset="0"/>
              </a:rPr>
              <a:t>CONFIDENTIAL DOCUMENT, DO NOT SHARE 2 OR DISTRIBUTE.</a:t>
            </a:r>
          </a:p>
          <a:p>
            <a:endParaRPr lang="en-GB" dirty="0">
              <a:solidFill>
                <a:srgbClr val="FE5000"/>
              </a:solidFill>
            </a:endParaRPr>
          </a:p>
        </p:txBody>
      </p:sp>
    </p:spTree>
    <p:extLst>
      <p:ext uri="{BB962C8B-B14F-4D97-AF65-F5344CB8AC3E}">
        <p14:creationId xmlns:p14="http://schemas.microsoft.com/office/powerpoint/2010/main" val="35460853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628055" y="916485"/>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90" indent="0">
              <a:buNone/>
              <a:defRPr/>
            </a:lvl2pPr>
            <a:lvl3pPr marL="128590" indent="0">
              <a:buNone/>
              <a:defRPr/>
            </a:lvl3pPr>
            <a:lvl4pPr marL="257179" indent="0">
              <a:buNone/>
              <a:defRPr/>
            </a:lvl4pPr>
            <a:lvl5pPr marL="257179" indent="0">
              <a:buNone/>
              <a:defRPr/>
            </a:lvl5pPr>
          </a:lstStyle>
          <a:p>
            <a:pPr lvl="0"/>
            <a:r>
              <a:rPr lang="en-US" dirty="0"/>
              <a:t>SUBHEAD GOES HERE + LOOKS LIKE THIS</a:t>
            </a:r>
          </a:p>
        </p:txBody>
      </p:sp>
      <p:sp>
        <p:nvSpPr>
          <p:cNvPr id="3" name="Footer Placeholder 2"/>
          <p:cNvSpPr>
            <a:spLocks noGrp="1"/>
          </p:cNvSpPr>
          <p:nvPr>
            <p:ph type="ftr" sz="quarter" idx="11"/>
          </p:nvPr>
        </p:nvSpPr>
        <p:spPr>
          <a:xfrm>
            <a:off x="3319975" y="4863181"/>
            <a:ext cx="2504051" cy="171827"/>
          </a:xfrm>
          <a:prstGeom prst="rect">
            <a:avLst/>
          </a:prstGeom>
        </p:spPr>
        <p:txBody>
          <a:bodyPr/>
          <a:lstStyle/>
          <a:p>
            <a:pPr defTabSz="342905" fontAlgn="base" hangingPunct="0">
              <a:spcBef>
                <a:spcPct val="0"/>
              </a:spcBef>
              <a:spcAft>
                <a:spcPct val="0"/>
              </a:spcAft>
              <a:defRPr/>
            </a:pPr>
            <a:r>
              <a:rPr lang="en-GB" altLang="en-US" sz="563">
                <a:solidFill>
                  <a:srgbClr val="9D9FA1"/>
                </a:solidFill>
                <a:sym typeface="Proxima Nova" charset="0"/>
              </a:rPr>
              <a:t>CONFIDENTIAL DOCUMENT, DO NOT SHARE 2 OR DISTRIBUTE.</a:t>
            </a:r>
          </a:p>
          <a:p>
            <a:endParaRPr lang="en-GB" dirty="0">
              <a:solidFill>
                <a:srgbClr val="FE5000"/>
              </a:solidFill>
            </a:endParaRPr>
          </a:p>
        </p:txBody>
      </p:sp>
    </p:spTree>
    <p:extLst>
      <p:ext uri="{BB962C8B-B14F-4D97-AF65-F5344CB8AC3E}">
        <p14:creationId xmlns:p14="http://schemas.microsoft.com/office/powerpoint/2010/main" val="3296632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9144000" cy="5143500"/>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2120956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White Title">
  <p:cSld name="White Title">
    <p:bg>
      <p:bgPr>
        <a:solidFill>
          <a:schemeClr val="lt1"/>
        </a:solidFill>
        <a:effectLst/>
      </p:bgPr>
    </p:bg>
    <p:spTree>
      <p:nvGrpSpPr>
        <p:cNvPr id="1" name="Shape 101"/>
        <p:cNvGrpSpPr/>
        <p:nvPr/>
      </p:nvGrpSpPr>
      <p:grpSpPr>
        <a:xfrm>
          <a:off x="0" y="0"/>
          <a:ext cx="0" cy="0"/>
          <a:chOff x="0" y="0"/>
          <a:chExt cx="0" cy="0"/>
        </a:xfrm>
      </p:grpSpPr>
      <p:sp>
        <p:nvSpPr>
          <p:cNvPr id="102" name="Google Shape;102;p42"/>
          <p:cNvSpPr txBox="1">
            <a:spLocks noGrp="1"/>
          </p:cNvSpPr>
          <p:nvPr>
            <p:ph type="body" idx="1"/>
          </p:nvPr>
        </p:nvSpPr>
        <p:spPr>
          <a:xfrm>
            <a:off x="371474" y="3146314"/>
            <a:ext cx="5291400" cy="721200"/>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0"/>
              </a:spcBef>
              <a:spcAft>
                <a:spcPts val="0"/>
              </a:spcAft>
              <a:buSzPts val="1600"/>
              <a:buFont typeface="Helvetica Neue"/>
              <a:buChar char="​"/>
              <a:defRPr sz="1600" b="1">
                <a:solidFill>
                  <a:schemeClr val="dk1"/>
                </a:solidFill>
              </a:defRPr>
            </a:lvl1pPr>
            <a:lvl2pPr marL="914400" lvl="1" indent="-228600" algn="l">
              <a:lnSpc>
                <a:spcPct val="96000"/>
              </a:lnSpc>
              <a:spcBef>
                <a:spcPts val="500"/>
              </a:spcBef>
              <a:spcAft>
                <a:spcPts val="0"/>
              </a:spcAft>
              <a:buSzPts val="1400"/>
              <a:buFont typeface="Helvetica Neue"/>
              <a:buNone/>
              <a:defRPr sz="1400">
                <a:solidFill>
                  <a:srgbClr val="7F7F7F"/>
                </a:solidFill>
              </a:defRPr>
            </a:lvl2pPr>
            <a:lvl3pPr marL="1371600" lvl="2" indent="-317500" algn="l">
              <a:lnSpc>
                <a:spcPct val="98000"/>
              </a:lnSpc>
              <a:spcBef>
                <a:spcPts val="0"/>
              </a:spcBef>
              <a:spcAft>
                <a:spcPts val="0"/>
              </a:spcAft>
              <a:buSzPts val="1400"/>
              <a:buFont typeface="Helvetica Neue"/>
              <a:buChar char="​"/>
              <a:defRPr sz="1400">
                <a:solidFill>
                  <a:schemeClr val="lt1"/>
                </a:solidFill>
              </a:defRPr>
            </a:lvl3pPr>
            <a:lvl4pPr marL="1828800" lvl="3" indent="-317500" algn="l">
              <a:lnSpc>
                <a:spcPct val="98000"/>
              </a:lnSpc>
              <a:spcBef>
                <a:spcPts val="0"/>
              </a:spcBef>
              <a:spcAft>
                <a:spcPts val="0"/>
              </a:spcAft>
              <a:buSzPts val="1400"/>
              <a:buFont typeface="Helvetica Neue"/>
              <a:buChar char="​"/>
              <a:defRPr sz="1400">
                <a:solidFill>
                  <a:schemeClr val="lt1"/>
                </a:solidFill>
              </a:defRPr>
            </a:lvl4pPr>
            <a:lvl5pPr marL="2286000" lvl="4" indent="-317500" algn="l">
              <a:lnSpc>
                <a:spcPct val="98000"/>
              </a:lnSpc>
              <a:spcBef>
                <a:spcPts val="0"/>
              </a:spcBef>
              <a:spcAft>
                <a:spcPts val="0"/>
              </a:spcAft>
              <a:buSzPts val="1400"/>
              <a:buChar char="​"/>
              <a:defRPr sz="1400">
                <a:solidFill>
                  <a:schemeClr val="lt1"/>
                </a:solidFill>
              </a:defRPr>
            </a:lvl5pPr>
            <a:lvl6pPr marL="2743200" lvl="5" indent="-317500" algn="l">
              <a:lnSpc>
                <a:spcPct val="98000"/>
              </a:lnSpc>
              <a:spcBef>
                <a:spcPts val="0"/>
              </a:spcBef>
              <a:spcAft>
                <a:spcPts val="0"/>
              </a:spcAft>
              <a:buClr>
                <a:schemeClr val="lt1"/>
              </a:buClr>
              <a:buSzPts val="1400"/>
              <a:buChar char="​"/>
              <a:defRPr sz="1400">
                <a:solidFill>
                  <a:schemeClr val="lt1"/>
                </a:solidFill>
              </a:defRPr>
            </a:lvl6pPr>
            <a:lvl7pPr marL="3200400" lvl="6" indent="-317500" algn="l">
              <a:lnSpc>
                <a:spcPct val="98000"/>
              </a:lnSpc>
              <a:spcBef>
                <a:spcPts val="0"/>
              </a:spcBef>
              <a:spcAft>
                <a:spcPts val="0"/>
              </a:spcAft>
              <a:buClr>
                <a:schemeClr val="lt1"/>
              </a:buClr>
              <a:buSzPts val="1400"/>
              <a:buChar char="​"/>
              <a:defRPr sz="1400">
                <a:solidFill>
                  <a:schemeClr val="lt1"/>
                </a:solidFill>
              </a:defRPr>
            </a:lvl7pPr>
            <a:lvl8pPr marL="3657600" lvl="7" indent="-317500" algn="l">
              <a:lnSpc>
                <a:spcPct val="98000"/>
              </a:lnSpc>
              <a:spcBef>
                <a:spcPts val="0"/>
              </a:spcBef>
              <a:spcAft>
                <a:spcPts val="0"/>
              </a:spcAft>
              <a:buClr>
                <a:schemeClr val="lt1"/>
              </a:buClr>
              <a:buSzPts val="1400"/>
              <a:buChar char="​"/>
              <a:defRPr sz="1400">
                <a:solidFill>
                  <a:schemeClr val="lt1"/>
                </a:solidFill>
              </a:defRPr>
            </a:lvl8pPr>
            <a:lvl9pPr marL="4114800" lvl="8" indent="-317500" algn="l">
              <a:lnSpc>
                <a:spcPct val="98000"/>
              </a:lnSpc>
              <a:spcBef>
                <a:spcPts val="0"/>
              </a:spcBef>
              <a:spcAft>
                <a:spcPts val="0"/>
              </a:spcAft>
              <a:buClr>
                <a:schemeClr val="lt1"/>
              </a:buClr>
              <a:buSzPts val="1400"/>
              <a:buChar char="​"/>
              <a:defRPr sz="1400">
                <a:solidFill>
                  <a:schemeClr val="lt1"/>
                </a:solidFill>
              </a:defRPr>
            </a:lvl9pPr>
          </a:lstStyle>
          <a:p>
            <a:endParaRPr/>
          </a:p>
        </p:txBody>
      </p:sp>
      <p:sp>
        <p:nvSpPr>
          <p:cNvPr id="103" name="Google Shape;103;p42"/>
          <p:cNvSpPr txBox="1">
            <a:spLocks noGrp="1"/>
          </p:cNvSpPr>
          <p:nvPr>
            <p:ph type="body" idx="2"/>
          </p:nvPr>
        </p:nvSpPr>
        <p:spPr>
          <a:xfrm>
            <a:off x="2514206" y="4670658"/>
            <a:ext cx="1428000" cy="1701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b="0">
                <a:solidFill>
                  <a:schemeClr val="dk1"/>
                </a:solidFill>
                <a:latin typeface="Space Mono"/>
                <a:ea typeface="Space Mono"/>
                <a:cs typeface="Space Mono"/>
                <a:sym typeface="Space Mono"/>
              </a:defRPr>
            </a:lvl1pPr>
            <a:lvl2pPr marL="914400" lvl="1" indent="-228600" algn="r">
              <a:lnSpc>
                <a:spcPct val="90000"/>
              </a:lnSpc>
              <a:spcBef>
                <a:spcPts val="0"/>
              </a:spcBef>
              <a:spcAft>
                <a:spcPts val="0"/>
              </a:spcAft>
              <a:buSzPts val="1200"/>
              <a:buNone/>
              <a:defRPr sz="1200">
                <a:solidFill>
                  <a:schemeClr val="lt1"/>
                </a:solidFill>
              </a:defRPr>
            </a:lvl2pPr>
            <a:lvl3pPr marL="1371600" lvl="2" indent="-228600" algn="r">
              <a:lnSpc>
                <a:spcPct val="90000"/>
              </a:lnSpc>
              <a:spcBef>
                <a:spcPts val="0"/>
              </a:spcBef>
              <a:spcAft>
                <a:spcPts val="0"/>
              </a:spcAft>
              <a:buSzPts val="1200"/>
              <a:buNone/>
              <a:defRPr sz="1200">
                <a:solidFill>
                  <a:schemeClr val="lt1"/>
                </a:solidFill>
              </a:defRPr>
            </a:lvl3pPr>
            <a:lvl4pPr marL="1828800" lvl="3" indent="-228600" algn="r">
              <a:lnSpc>
                <a:spcPct val="90000"/>
              </a:lnSpc>
              <a:spcBef>
                <a:spcPts val="0"/>
              </a:spcBef>
              <a:spcAft>
                <a:spcPts val="0"/>
              </a:spcAft>
              <a:buSzPts val="1200"/>
              <a:buNone/>
              <a:defRPr sz="1200">
                <a:solidFill>
                  <a:schemeClr val="lt1"/>
                </a:solidFill>
              </a:defRPr>
            </a:lvl4pPr>
            <a:lvl5pPr marL="2286000" lvl="4" indent="-228600" algn="r">
              <a:lnSpc>
                <a:spcPct val="90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04" name="Google Shape;104;p42"/>
          <p:cNvSpPr txBox="1">
            <a:spLocks noGrp="1"/>
          </p:cNvSpPr>
          <p:nvPr>
            <p:ph type="body" idx="3"/>
          </p:nvPr>
        </p:nvSpPr>
        <p:spPr>
          <a:xfrm>
            <a:off x="368264" y="4670658"/>
            <a:ext cx="1411500" cy="171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200"/>
              <a:buNone/>
              <a:defRPr sz="1200">
                <a:solidFill>
                  <a:schemeClr val="dk1"/>
                </a:solidFill>
                <a:latin typeface="Space Mono"/>
                <a:ea typeface="Space Mono"/>
                <a:cs typeface="Space Mono"/>
                <a:sym typeface="Space Mono"/>
              </a:defRPr>
            </a:lvl1pPr>
            <a:lvl2pPr marL="914400" lvl="1" indent="-228600" algn="l">
              <a:lnSpc>
                <a:spcPct val="98000"/>
              </a:lnSpc>
              <a:spcBef>
                <a:spcPts val="0"/>
              </a:spcBef>
              <a:spcAft>
                <a:spcPts val="0"/>
              </a:spcAft>
              <a:buSzPts val="1200"/>
              <a:buNone/>
              <a:defRPr sz="1200">
                <a:solidFill>
                  <a:schemeClr val="lt1"/>
                </a:solidFill>
              </a:defRPr>
            </a:lvl2pPr>
            <a:lvl3pPr marL="1371600" lvl="2" indent="-228600" algn="l">
              <a:lnSpc>
                <a:spcPct val="98000"/>
              </a:lnSpc>
              <a:spcBef>
                <a:spcPts val="0"/>
              </a:spcBef>
              <a:spcAft>
                <a:spcPts val="0"/>
              </a:spcAft>
              <a:buSzPts val="1200"/>
              <a:buNone/>
              <a:defRPr sz="1200">
                <a:solidFill>
                  <a:schemeClr val="lt1"/>
                </a:solidFill>
              </a:defRPr>
            </a:lvl3pPr>
            <a:lvl4pPr marL="1828800" lvl="3" indent="-228600" algn="l">
              <a:lnSpc>
                <a:spcPct val="98000"/>
              </a:lnSpc>
              <a:spcBef>
                <a:spcPts val="0"/>
              </a:spcBef>
              <a:spcAft>
                <a:spcPts val="0"/>
              </a:spcAft>
              <a:buSzPts val="1200"/>
              <a:buNone/>
              <a:defRPr sz="1200">
                <a:solidFill>
                  <a:schemeClr val="lt1"/>
                </a:solidFill>
              </a:defRPr>
            </a:lvl4pPr>
            <a:lvl5pPr marL="2286000" lvl="4" indent="-228600" algn="l">
              <a:lnSpc>
                <a:spcPct val="98000"/>
              </a:lnSpc>
              <a:spcBef>
                <a:spcPts val="0"/>
              </a:spcBef>
              <a:spcAft>
                <a:spcPts val="0"/>
              </a:spcAft>
              <a:buSzPts val="1200"/>
              <a:buNone/>
              <a:defRPr sz="1200">
                <a:solidFill>
                  <a:schemeClr val="lt1"/>
                </a:solidFill>
              </a:defRPr>
            </a:lvl5pPr>
            <a:lvl6pPr marL="2743200" lvl="5" indent="-317500" algn="l">
              <a:lnSpc>
                <a:spcPct val="96000"/>
              </a:lnSpc>
              <a:spcBef>
                <a:spcPts val="0"/>
              </a:spcBef>
              <a:spcAft>
                <a:spcPts val="0"/>
              </a:spcAft>
              <a:buClr>
                <a:schemeClr val="dk1"/>
              </a:buClr>
              <a:buSzPts val="1400"/>
              <a:buChar char="​"/>
              <a:defRPr/>
            </a:lvl6pPr>
            <a:lvl7pPr marL="3200400" lvl="6" indent="-317500" algn="l">
              <a:lnSpc>
                <a:spcPct val="107000"/>
              </a:lnSpc>
              <a:spcBef>
                <a:spcPts val="900"/>
              </a:spcBef>
              <a:spcAft>
                <a:spcPts val="0"/>
              </a:spcAft>
              <a:buClr>
                <a:schemeClr val="dk1"/>
              </a:buClr>
              <a:buSzPts val="1400"/>
              <a:buChar char="​"/>
              <a:defRPr/>
            </a:lvl7pPr>
            <a:lvl8pPr marL="3657600" lvl="7" indent="-317500" algn="l">
              <a:lnSpc>
                <a:spcPct val="87000"/>
              </a:lnSpc>
              <a:spcBef>
                <a:spcPts val="1400"/>
              </a:spcBef>
              <a:spcAft>
                <a:spcPts val="0"/>
              </a:spcAft>
              <a:buClr>
                <a:schemeClr val="dk1"/>
              </a:buClr>
              <a:buSzPts val="1400"/>
              <a:buChar char="​"/>
              <a:defRPr/>
            </a:lvl8pPr>
            <a:lvl9pPr marL="4114800" lvl="8" indent="-317500" algn="l">
              <a:lnSpc>
                <a:spcPct val="87000"/>
              </a:lnSpc>
              <a:spcBef>
                <a:spcPts val="1400"/>
              </a:spcBef>
              <a:spcAft>
                <a:spcPts val="0"/>
              </a:spcAft>
              <a:buClr>
                <a:schemeClr val="dk1"/>
              </a:buClr>
              <a:buSzPts val="1400"/>
              <a:buChar char="​"/>
              <a:defRPr/>
            </a:lvl9pPr>
          </a:lstStyle>
          <a:p>
            <a:endParaRPr/>
          </a:p>
        </p:txBody>
      </p:sp>
      <p:sp>
        <p:nvSpPr>
          <p:cNvPr id="105" name="Google Shape;105;p42"/>
          <p:cNvSpPr txBox="1">
            <a:spLocks noGrp="1"/>
          </p:cNvSpPr>
          <p:nvPr>
            <p:ph type="title"/>
          </p:nvPr>
        </p:nvSpPr>
        <p:spPr>
          <a:xfrm>
            <a:off x="323728" y="1692668"/>
            <a:ext cx="6000000" cy="13656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dk1"/>
              </a:buClr>
              <a:buSzPts val="5100"/>
              <a:buFont typeface="Inter"/>
              <a:buNone/>
              <a:defRPr sz="51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106" name="Google Shape;106;p42"/>
          <p:cNvGrpSpPr/>
          <p:nvPr/>
        </p:nvGrpSpPr>
        <p:grpSpPr>
          <a:xfrm>
            <a:off x="371471" y="339415"/>
            <a:ext cx="1697015" cy="297861"/>
            <a:chOff x="495295" y="452553"/>
            <a:chExt cx="2262687" cy="397148"/>
          </a:xfrm>
        </p:grpSpPr>
        <p:sp>
          <p:nvSpPr>
            <p:cNvPr id="107" name="Google Shape;107;p42"/>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nvGrpSpPr>
            <p:cNvPr id="108" name="Google Shape;108;p42"/>
            <p:cNvGrpSpPr/>
            <p:nvPr/>
          </p:nvGrpSpPr>
          <p:grpSpPr>
            <a:xfrm>
              <a:off x="1036348" y="561444"/>
              <a:ext cx="1721634" cy="184197"/>
              <a:chOff x="1036348" y="561444"/>
              <a:chExt cx="1721634" cy="184197"/>
            </a:xfrm>
          </p:grpSpPr>
          <p:grpSp>
            <p:nvGrpSpPr>
              <p:cNvPr id="109" name="Google Shape;109;p42"/>
              <p:cNvGrpSpPr/>
              <p:nvPr/>
            </p:nvGrpSpPr>
            <p:grpSpPr>
              <a:xfrm>
                <a:off x="1036348" y="563495"/>
                <a:ext cx="1662301" cy="182146"/>
                <a:chOff x="1036348" y="563495"/>
                <a:chExt cx="1662301" cy="182146"/>
              </a:xfrm>
            </p:grpSpPr>
            <p:sp>
              <p:nvSpPr>
                <p:cNvPr id="110" name="Google Shape;110;p42"/>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11" name="Google Shape;111;p42"/>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12" name="Google Shape;112;p42"/>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13" name="Google Shape;113;p42"/>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14" name="Google Shape;114;p42"/>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15" name="Google Shape;115;p42"/>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16" name="Google Shape;116;p42"/>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17" name="Google Shape;117;p42"/>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18" name="Google Shape;118;p42"/>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19" name="Google Shape;119;p42"/>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20" name="Google Shape;120;p42"/>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sp>
            <p:nvSpPr>
              <p:cNvPr id="121" name="Google Shape;121;p42"/>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gr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ullet">
  <p:cSld name="Title and Bullet">
    <p:spTree>
      <p:nvGrpSpPr>
        <p:cNvPr id="1" name="Shape 369"/>
        <p:cNvGrpSpPr/>
        <p:nvPr/>
      </p:nvGrpSpPr>
      <p:grpSpPr>
        <a:xfrm>
          <a:off x="0" y="0"/>
          <a:ext cx="0" cy="0"/>
          <a:chOff x="0" y="0"/>
          <a:chExt cx="0" cy="0"/>
        </a:xfrm>
      </p:grpSpPr>
      <p:sp>
        <p:nvSpPr>
          <p:cNvPr id="370" name="Google Shape;370;p38"/>
          <p:cNvSpPr txBox="1">
            <a:spLocks noGrp="1"/>
          </p:cNvSpPr>
          <p:nvPr>
            <p:ph type="title"/>
          </p:nvPr>
        </p:nvSpPr>
        <p:spPr>
          <a:xfrm>
            <a:off x="371475" y="417314"/>
            <a:ext cx="8390250" cy="336118"/>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1" name="Google Shape;371;p38"/>
          <p:cNvSpPr txBox="1">
            <a:spLocks noGrp="1"/>
          </p:cNvSpPr>
          <p:nvPr>
            <p:ph type="body" idx="1"/>
          </p:nvPr>
        </p:nvSpPr>
        <p:spPr>
          <a:xfrm>
            <a:off x="371475" y="1289304"/>
            <a:ext cx="8390250" cy="3504150"/>
          </a:xfrm>
          <a:prstGeom prst="rect">
            <a:avLst/>
          </a:prstGeom>
          <a:noFill/>
          <a:ln>
            <a:noFill/>
          </a:ln>
        </p:spPr>
        <p:txBody>
          <a:bodyPr spcFirstLastPara="1" wrap="square" lIns="0" tIns="0" rIns="0" bIns="0" anchor="t" anchorCtr="0">
            <a:noAutofit/>
          </a:bodyPr>
          <a:lstStyle>
            <a:lvl1pPr marL="342900" lvl="0" indent="-271463" algn="l" rtl="0">
              <a:lnSpc>
                <a:spcPct val="107000"/>
              </a:lnSpc>
              <a:spcBef>
                <a:spcPts val="900"/>
              </a:spcBef>
              <a:spcAft>
                <a:spcPts val="0"/>
              </a:spcAft>
              <a:buSzPts val="2100"/>
              <a:buChar char="•"/>
              <a:defRPr/>
            </a:lvl1pPr>
            <a:lvl2pPr marL="685800" lvl="1" indent="-257175" algn="l" rtl="0">
              <a:lnSpc>
                <a:spcPct val="107000"/>
              </a:lnSpc>
              <a:spcBef>
                <a:spcPts val="0"/>
              </a:spcBef>
              <a:spcAft>
                <a:spcPts val="0"/>
              </a:spcAft>
              <a:buSzPts val="1800"/>
              <a:buChar char="•"/>
              <a:defRPr/>
            </a:lvl2pPr>
            <a:lvl3pPr marL="1028700" lvl="2" indent="-257175" algn="l" rtl="0">
              <a:lnSpc>
                <a:spcPct val="107000"/>
              </a:lnSpc>
              <a:spcBef>
                <a:spcPts val="0"/>
              </a:spcBef>
              <a:spcAft>
                <a:spcPts val="0"/>
              </a:spcAft>
              <a:buSzPts val="1800"/>
              <a:buChar char="•"/>
              <a:defRPr/>
            </a:lvl3pPr>
            <a:lvl4pPr marL="1371600" lvl="3" indent="-257175" algn="l" rtl="0">
              <a:lnSpc>
                <a:spcPct val="107000"/>
              </a:lnSpc>
              <a:spcBef>
                <a:spcPts val="0"/>
              </a:spcBef>
              <a:spcAft>
                <a:spcPts val="0"/>
              </a:spcAft>
              <a:buSzPts val="1800"/>
              <a:buChar char="•"/>
              <a:defRPr/>
            </a:lvl4pPr>
            <a:lvl5pPr marL="1714500" lvl="4" indent="-257175" algn="l" rtl="0">
              <a:lnSpc>
                <a:spcPct val="96000"/>
              </a:lnSpc>
              <a:spcBef>
                <a:spcPts val="1350"/>
              </a:spcBef>
              <a:spcAft>
                <a:spcPts val="0"/>
              </a:spcAft>
              <a:buSzPts val="1800"/>
              <a:buChar char="​"/>
              <a:defRPr/>
            </a:lvl5pPr>
            <a:lvl6pPr marL="2057400" lvl="5" indent="-257175" algn="l" rtl="0">
              <a:lnSpc>
                <a:spcPct val="96000"/>
              </a:lnSpc>
              <a:spcBef>
                <a:spcPts val="0"/>
              </a:spcBef>
              <a:spcAft>
                <a:spcPts val="0"/>
              </a:spcAft>
              <a:buClr>
                <a:schemeClr val="dk1"/>
              </a:buClr>
              <a:buSzPts val="1800"/>
              <a:buChar char="​"/>
              <a:defRPr/>
            </a:lvl6pPr>
            <a:lvl7pPr marL="2400300" lvl="6" indent="-257175" algn="l" rtl="0">
              <a:lnSpc>
                <a:spcPct val="107000"/>
              </a:lnSpc>
              <a:spcBef>
                <a:spcPts val="900"/>
              </a:spcBef>
              <a:spcAft>
                <a:spcPts val="0"/>
              </a:spcAft>
              <a:buClr>
                <a:schemeClr val="dk1"/>
              </a:buClr>
              <a:buSzPts val="1800"/>
              <a:buChar char="​"/>
              <a:defRPr/>
            </a:lvl7pPr>
            <a:lvl8pPr marL="2743200" lvl="7" indent="-257175" algn="l" rtl="0">
              <a:lnSpc>
                <a:spcPct val="87000"/>
              </a:lnSpc>
              <a:spcBef>
                <a:spcPts val="1350"/>
              </a:spcBef>
              <a:spcAft>
                <a:spcPts val="0"/>
              </a:spcAft>
              <a:buClr>
                <a:schemeClr val="dk1"/>
              </a:buClr>
              <a:buSzPts val="1800"/>
              <a:buChar char="​"/>
              <a:defRPr/>
            </a:lvl8pPr>
            <a:lvl9pPr marL="3086100" lvl="8" indent="-171450" algn="l" rtl="0">
              <a:lnSpc>
                <a:spcPct val="87000"/>
              </a:lnSpc>
              <a:spcBef>
                <a:spcPts val="1350"/>
              </a:spcBef>
              <a:spcAft>
                <a:spcPts val="0"/>
              </a:spcAft>
              <a:buClr>
                <a:schemeClr val="dk1"/>
              </a:buClr>
              <a:buSzPts val="1800"/>
              <a:buNone/>
              <a:defRPr/>
            </a:lvl9pPr>
          </a:lstStyle>
          <a:p>
            <a:endParaRPr/>
          </a:p>
        </p:txBody>
      </p:sp>
      <p:sp>
        <p:nvSpPr>
          <p:cNvPr id="372" name="Google Shape;372;p38"/>
          <p:cNvSpPr txBox="1">
            <a:spLocks noGrp="1"/>
          </p:cNvSpPr>
          <p:nvPr>
            <p:ph type="subTitle" idx="2"/>
          </p:nvPr>
        </p:nvSpPr>
        <p:spPr>
          <a:xfrm>
            <a:off x="370642" y="816101"/>
            <a:ext cx="8391150" cy="289182"/>
          </a:xfrm>
          <a:prstGeom prst="rect">
            <a:avLst/>
          </a:prstGeom>
          <a:noFill/>
          <a:ln>
            <a:noFill/>
          </a:ln>
        </p:spPr>
        <p:txBody>
          <a:bodyPr spcFirstLastPara="1" wrap="square" lIns="0" tIns="0" rIns="0" bIns="0" anchor="t" anchorCtr="0">
            <a:spAutoFit/>
          </a:bodyPr>
          <a:lstStyle>
            <a:lvl1pPr lvl="0" algn="l" rtl="0">
              <a:lnSpc>
                <a:spcPct val="96000"/>
              </a:lnSpc>
              <a:spcBef>
                <a:spcPts val="675"/>
              </a:spcBef>
              <a:spcAft>
                <a:spcPts val="0"/>
              </a:spcAft>
              <a:buClr>
                <a:schemeClr val="accent1"/>
              </a:buClr>
              <a:buSzPts val="1800"/>
              <a:buFont typeface="Arial"/>
              <a:buNone/>
              <a:defRPr sz="1350">
                <a:solidFill>
                  <a:schemeClr val="dk1"/>
                </a:solidFill>
                <a:latin typeface="Inter Light"/>
                <a:ea typeface="Inter Light"/>
                <a:cs typeface="Inter Light"/>
                <a:sym typeface="Inter Light"/>
              </a:defRPr>
            </a:lvl1pPr>
            <a:lvl2pPr lvl="1" algn="ctr" rtl="0">
              <a:lnSpc>
                <a:spcPct val="107000"/>
              </a:lnSpc>
              <a:spcBef>
                <a:spcPts val="0"/>
              </a:spcBef>
              <a:spcAft>
                <a:spcPts val="0"/>
              </a:spcAft>
              <a:buSzPts val="2000"/>
              <a:buNone/>
              <a:defRPr sz="1500"/>
            </a:lvl2pPr>
            <a:lvl3pPr lvl="2" algn="ctr" rtl="0">
              <a:lnSpc>
                <a:spcPct val="107000"/>
              </a:lnSpc>
              <a:spcBef>
                <a:spcPts val="0"/>
              </a:spcBef>
              <a:spcAft>
                <a:spcPts val="0"/>
              </a:spcAft>
              <a:buSzPts val="1800"/>
              <a:buNone/>
              <a:defRPr sz="1350"/>
            </a:lvl3pPr>
            <a:lvl4pPr lvl="3" algn="ctr" rtl="0">
              <a:lnSpc>
                <a:spcPct val="107000"/>
              </a:lnSpc>
              <a:spcBef>
                <a:spcPts val="0"/>
              </a:spcBef>
              <a:spcAft>
                <a:spcPts val="0"/>
              </a:spcAft>
              <a:buSzPts val="1600"/>
              <a:buNone/>
              <a:defRPr sz="1200"/>
            </a:lvl4pPr>
            <a:lvl5pPr lvl="4" algn="ctr" rtl="0">
              <a:lnSpc>
                <a:spcPct val="96000"/>
              </a:lnSpc>
              <a:spcBef>
                <a:spcPts val="1350"/>
              </a:spcBef>
              <a:spcAft>
                <a:spcPts val="0"/>
              </a:spcAft>
              <a:buSzPts val="1600"/>
              <a:buNone/>
              <a:defRPr sz="1200"/>
            </a:lvl5pPr>
            <a:lvl6pPr lvl="5" algn="ctr" rtl="0">
              <a:lnSpc>
                <a:spcPct val="96000"/>
              </a:lnSpc>
              <a:spcBef>
                <a:spcPts val="0"/>
              </a:spcBef>
              <a:spcAft>
                <a:spcPts val="0"/>
              </a:spcAft>
              <a:buClr>
                <a:schemeClr val="dk1"/>
              </a:buClr>
              <a:buSzPts val="1600"/>
              <a:buNone/>
              <a:defRPr sz="1200"/>
            </a:lvl6pPr>
            <a:lvl7pPr lvl="6" algn="ctr" rtl="0">
              <a:lnSpc>
                <a:spcPct val="107000"/>
              </a:lnSpc>
              <a:spcBef>
                <a:spcPts val="900"/>
              </a:spcBef>
              <a:spcAft>
                <a:spcPts val="0"/>
              </a:spcAft>
              <a:buClr>
                <a:schemeClr val="dk1"/>
              </a:buClr>
              <a:buSzPts val="1600"/>
              <a:buNone/>
              <a:defRPr sz="1200"/>
            </a:lvl7pPr>
            <a:lvl8pPr lvl="7" algn="ctr" rtl="0">
              <a:lnSpc>
                <a:spcPct val="87000"/>
              </a:lnSpc>
              <a:spcBef>
                <a:spcPts val="1350"/>
              </a:spcBef>
              <a:spcAft>
                <a:spcPts val="0"/>
              </a:spcAft>
              <a:buClr>
                <a:schemeClr val="dk1"/>
              </a:buClr>
              <a:buSzPts val="1600"/>
              <a:buNone/>
              <a:defRPr sz="1200"/>
            </a:lvl8pPr>
            <a:lvl9pPr lvl="8" algn="ctr" rtl="0">
              <a:lnSpc>
                <a:spcPct val="87000"/>
              </a:lnSpc>
              <a:spcBef>
                <a:spcPts val="1350"/>
              </a:spcBef>
              <a:spcAft>
                <a:spcPts val="0"/>
              </a:spcAft>
              <a:buClr>
                <a:schemeClr val="dk1"/>
              </a:buClr>
              <a:buSzPts val="1600"/>
              <a:buNone/>
              <a:defRPr sz="1200"/>
            </a:lvl9pPr>
          </a:lstStyle>
          <a:p>
            <a:endParaRPr/>
          </a:p>
        </p:txBody>
      </p:sp>
      <p:sp>
        <p:nvSpPr>
          <p:cNvPr id="373" name="Google Shape;373;p38"/>
          <p:cNvSpPr txBox="1">
            <a:spLocks noGrp="1"/>
          </p:cNvSpPr>
          <p:nvPr>
            <p:ph type="ftr" idx="11"/>
          </p:nvPr>
        </p:nvSpPr>
        <p:spPr>
          <a:xfrm>
            <a:off x="371474" y="4793468"/>
            <a:ext cx="4948425" cy="88650"/>
          </a:xfrm>
          <a:prstGeom prst="rect">
            <a:avLst/>
          </a:prstGeom>
          <a:noFill/>
          <a:ln>
            <a:noFill/>
          </a:ln>
        </p:spPr>
        <p:txBody>
          <a:bodyPr spcFirstLastPara="1" wrap="square" lIns="0" tIns="0" rIns="0" bIns="0" anchor="b" anchorCtr="0">
            <a:spAutoFit/>
          </a:bodyPr>
          <a:lstStyle>
            <a:lvl1pPr lvl="0" algn="l" rtl="0">
              <a:lnSpc>
                <a:spcPct val="96000"/>
              </a:lnSpc>
              <a:spcBef>
                <a:spcPts val="0"/>
              </a:spcBef>
              <a:spcAft>
                <a:spcPts val="0"/>
              </a:spcAft>
              <a:buClr>
                <a:srgbClr val="3253DC"/>
              </a:buClr>
              <a:buSzPts val="800"/>
              <a:buFont typeface="Arial"/>
              <a:buNone/>
              <a:defRPr sz="600">
                <a:solidFill>
                  <a:srgbClr val="A5A5A5"/>
                </a:solidFill>
                <a:latin typeface="Space Mono"/>
                <a:ea typeface="Space Mono"/>
                <a:cs typeface="Space Mono"/>
                <a:sym typeface="Space Mono"/>
              </a:defRPr>
            </a:lvl1pPr>
            <a:lvl2pPr lvl="1" algn="l" rtl="0">
              <a:lnSpc>
                <a:spcPct val="100000"/>
              </a:lnSpc>
              <a:spcBef>
                <a:spcPts val="169"/>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6807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ree Up">
  <p:cSld name="Three Up">
    <p:spTree>
      <p:nvGrpSpPr>
        <p:cNvPr id="1" name="Shape 283"/>
        <p:cNvGrpSpPr/>
        <p:nvPr/>
      </p:nvGrpSpPr>
      <p:grpSpPr>
        <a:xfrm>
          <a:off x="0" y="0"/>
          <a:ext cx="0" cy="0"/>
          <a:chOff x="0" y="0"/>
          <a:chExt cx="0" cy="0"/>
        </a:xfrm>
      </p:grpSpPr>
      <p:sp>
        <p:nvSpPr>
          <p:cNvPr id="284" name="Google Shape;284;p31"/>
          <p:cNvSpPr txBox="1">
            <a:spLocks noGrp="1"/>
          </p:cNvSpPr>
          <p:nvPr>
            <p:ph type="body" idx="1"/>
          </p:nvPr>
        </p:nvSpPr>
        <p:spPr>
          <a:xfrm>
            <a:off x="628651" y="1420814"/>
            <a:ext cx="2171701" cy="2836862"/>
          </a:xfrm>
          <a:prstGeom prst="rect">
            <a:avLst/>
          </a:prstGeom>
          <a:noFill/>
          <a:ln>
            <a:noFill/>
          </a:ln>
        </p:spPr>
        <p:txBody>
          <a:bodyPr spcFirstLastPara="1" wrap="square" lIns="0" tIns="0" rIns="0" bIns="0" anchor="ctr" anchorCtr="0">
            <a:noAutofit/>
          </a:bodyPr>
          <a:lstStyle>
            <a:lvl1pPr marL="457189" lvl="0" indent="-304793" algn="l">
              <a:lnSpc>
                <a:spcPct val="90000"/>
              </a:lnSpc>
              <a:spcBef>
                <a:spcPts val="1000"/>
              </a:spcBef>
              <a:spcAft>
                <a:spcPts val="0"/>
              </a:spcAft>
              <a:buClr>
                <a:schemeClr val="dk1"/>
              </a:buClr>
              <a:buSzPts val="1200"/>
              <a:buChar char="​"/>
              <a:defRPr sz="1200"/>
            </a:lvl1pPr>
            <a:lvl2pPr marL="914378" lvl="1" indent="-304793" algn="l">
              <a:lnSpc>
                <a:spcPct val="90000"/>
              </a:lnSpc>
              <a:spcBef>
                <a:spcPts val="500"/>
              </a:spcBef>
              <a:spcAft>
                <a:spcPts val="0"/>
              </a:spcAft>
              <a:buClr>
                <a:schemeClr val="dk1"/>
              </a:buClr>
              <a:buSzPts val="1200"/>
              <a:buChar char="•"/>
              <a:defRPr sz="1200"/>
            </a:lvl2pPr>
            <a:lvl3pPr marL="1371566" lvl="2" indent="-277487" algn="l">
              <a:lnSpc>
                <a:spcPct val="85000"/>
              </a:lnSpc>
              <a:spcBef>
                <a:spcPts val="300"/>
              </a:spcBef>
              <a:spcAft>
                <a:spcPts val="0"/>
              </a:spcAft>
              <a:buClr>
                <a:schemeClr val="dk1"/>
              </a:buClr>
              <a:buSzPts val="770"/>
              <a:buChar char="o"/>
              <a:defRPr sz="1100"/>
            </a:lvl3pPr>
            <a:lvl4pPr marL="1828754" lvl="3" indent="-292093" algn="l">
              <a:lnSpc>
                <a:spcPct val="85000"/>
              </a:lnSpc>
              <a:spcBef>
                <a:spcPts val="200"/>
              </a:spcBef>
              <a:spcAft>
                <a:spcPts val="0"/>
              </a:spcAft>
              <a:buClr>
                <a:schemeClr val="dk1"/>
              </a:buClr>
              <a:buSzPts val="1000"/>
              <a:buChar char="-"/>
              <a:defRPr sz="1000"/>
            </a:lvl4pPr>
            <a:lvl5pPr marL="2285943" lvl="4" indent="-274313" algn="l">
              <a:lnSpc>
                <a:spcPct val="85000"/>
              </a:lnSpc>
              <a:spcBef>
                <a:spcPts val="200"/>
              </a:spcBef>
              <a:spcAft>
                <a:spcPts val="0"/>
              </a:spcAft>
              <a:buClr>
                <a:schemeClr val="dk1"/>
              </a:buClr>
              <a:buSzPts val="720"/>
              <a:buChar char="▪"/>
              <a:defRPr sz="900"/>
            </a:lvl5pPr>
            <a:lvl6pPr marL="2743132" lvl="5" indent="-342892" algn="l">
              <a:lnSpc>
                <a:spcPct val="75000"/>
              </a:lnSpc>
              <a:spcBef>
                <a:spcPts val="800"/>
              </a:spcBef>
              <a:spcAft>
                <a:spcPts val="0"/>
              </a:spcAft>
              <a:buClr>
                <a:schemeClr val="dk1"/>
              </a:buClr>
              <a:buSzPts val="1800"/>
              <a:buChar char="​"/>
              <a:defRPr/>
            </a:lvl6pPr>
            <a:lvl7pPr marL="3200320" lvl="6" indent="-342892" algn="l">
              <a:lnSpc>
                <a:spcPct val="110000"/>
              </a:lnSpc>
              <a:spcBef>
                <a:spcPts val="400"/>
              </a:spcBef>
              <a:spcAft>
                <a:spcPts val="0"/>
              </a:spcAft>
              <a:buClr>
                <a:schemeClr val="accent1"/>
              </a:buClr>
              <a:buSzPts val="1800"/>
              <a:buChar char="​"/>
              <a:defRPr/>
            </a:lvl7pPr>
            <a:lvl8pPr marL="3657509" lvl="7" indent="-342892" algn="l">
              <a:lnSpc>
                <a:spcPct val="110000"/>
              </a:lnSpc>
              <a:spcBef>
                <a:spcPts val="400"/>
              </a:spcBef>
              <a:spcAft>
                <a:spcPts val="0"/>
              </a:spcAft>
              <a:buClr>
                <a:schemeClr val="accent3"/>
              </a:buClr>
              <a:buSzPts val="1800"/>
              <a:buChar char="​"/>
              <a:defRPr/>
            </a:lvl8pPr>
            <a:lvl9pPr marL="4114697" lvl="8" indent="-342892" algn="l">
              <a:lnSpc>
                <a:spcPct val="85000"/>
              </a:lnSpc>
              <a:spcBef>
                <a:spcPts val="400"/>
              </a:spcBef>
              <a:spcAft>
                <a:spcPts val="0"/>
              </a:spcAft>
              <a:buClr>
                <a:schemeClr val="dk1"/>
              </a:buClr>
              <a:buSzPts val="1800"/>
              <a:buChar char="​"/>
              <a:defRPr/>
            </a:lvl9pPr>
          </a:lstStyle>
          <a:p>
            <a:endParaRPr/>
          </a:p>
        </p:txBody>
      </p:sp>
      <p:sp>
        <p:nvSpPr>
          <p:cNvPr id="285" name="Google Shape;285;p31"/>
          <p:cNvSpPr txBox="1">
            <a:spLocks noGrp="1"/>
          </p:cNvSpPr>
          <p:nvPr>
            <p:ph type="body" idx="2"/>
          </p:nvPr>
        </p:nvSpPr>
        <p:spPr>
          <a:xfrm>
            <a:off x="3484564" y="1420814"/>
            <a:ext cx="2173287" cy="2836862"/>
          </a:xfrm>
          <a:prstGeom prst="rect">
            <a:avLst/>
          </a:prstGeom>
          <a:noFill/>
          <a:ln>
            <a:noFill/>
          </a:ln>
        </p:spPr>
        <p:txBody>
          <a:bodyPr spcFirstLastPara="1" wrap="square" lIns="0" tIns="0" rIns="0" bIns="0" anchor="ctr" anchorCtr="0">
            <a:noAutofit/>
          </a:bodyPr>
          <a:lstStyle>
            <a:lvl1pPr marL="457189" lvl="0" indent="-304793" algn="l">
              <a:lnSpc>
                <a:spcPct val="90000"/>
              </a:lnSpc>
              <a:spcBef>
                <a:spcPts val="1000"/>
              </a:spcBef>
              <a:spcAft>
                <a:spcPts val="0"/>
              </a:spcAft>
              <a:buClr>
                <a:schemeClr val="dk1"/>
              </a:buClr>
              <a:buSzPts val="1200"/>
              <a:buChar char="​"/>
              <a:defRPr sz="1200"/>
            </a:lvl1pPr>
            <a:lvl2pPr marL="914378" lvl="1" indent="-304793" algn="l">
              <a:lnSpc>
                <a:spcPct val="90000"/>
              </a:lnSpc>
              <a:spcBef>
                <a:spcPts val="500"/>
              </a:spcBef>
              <a:spcAft>
                <a:spcPts val="0"/>
              </a:spcAft>
              <a:buClr>
                <a:schemeClr val="dk1"/>
              </a:buClr>
              <a:buSzPts val="1200"/>
              <a:buChar char="•"/>
              <a:defRPr sz="1200"/>
            </a:lvl2pPr>
            <a:lvl3pPr marL="1371566" lvl="2" indent="-277487" algn="l">
              <a:lnSpc>
                <a:spcPct val="85000"/>
              </a:lnSpc>
              <a:spcBef>
                <a:spcPts val="300"/>
              </a:spcBef>
              <a:spcAft>
                <a:spcPts val="0"/>
              </a:spcAft>
              <a:buClr>
                <a:schemeClr val="dk1"/>
              </a:buClr>
              <a:buSzPts val="770"/>
              <a:buChar char="o"/>
              <a:defRPr sz="1100"/>
            </a:lvl3pPr>
            <a:lvl4pPr marL="1828754" lvl="3" indent="-292093" algn="l">
              <a:lnSpc>
                <a:spcPct val="85000"/>
              </a:lnSpc>
              <a:spcBef>
                <a:spcPts val="200"/>
              </a:spcBef>
              <a:spcAft>
                <a:spcPts val="0"/>
              </a:spcAft>
              <a:buClr>
                <a:schemeClr val="dk1"/>
              </a:buClr>
              <a:buSzPts val="1000"/>
              <a:buChar char="-"/>
              <a:defRPr sz="1000"/>
            </a:lvl4pPr>
            <a:lvl5pPr marL="2285943" lvl="4" indent="-274313" algn="l">
              <a:lnSpc>
                <a:spcPct val="85000"/>
              </a:lnSpc>
              <a:spcBef>
                <a:spcPts val="200"/>
              </a:spcBef>
              <a:spcAft>
                <a:spcPts val="0"/>
              </a:spcAft>
              <a:buClr>
                <a:schemeClr val="dk1"/>
              </a:buClr>
              <a:buSzPts val="720"/>
              <a:buChar char="▪"/>
              <a:defRPr sz="900"/>
            </a:lvl5pPr>
            <a:lvl6pPr marL="2743132" lvl="5" indent="-342892" algn="l">
              <a:lnSpc>
                <a:spcPct val="75000"/>
              </a:lnSpc>
              <a:spcBef>
                <a:spcPts val="800"/>
              </a:spcBef>
              <a:spcAft>
                <a:spcPts val="0"/>
              </a:spcAft>
              <a:buClr>
                <a:schemeClr val="dk1"/>
              </a:buClr>
              <a:buSzPts val="1800"/>
              <a:buChar char="​"/>
              <a:defRPr/>
            </a:lvl6pPr>
            <a:lvl7pPr marL="3200320" lvl="6" indent="-342892" algn="l">
              <a:lnSpc>
                <a:spcPct val="110000"/>
              </a:lnSpc>
              <a:spcBef>
                <a:spcPts val="400"/>
              </a:spcBef>
              <a:spcAft>
                <a:spcPts val="0"/>
              </a:spcAft>
              <a:buClr>
                <a:schemeClr val="accent1"/>
              </a:buClr>
              <a:buSzPts val="1800"/>
              <a:buChar char="​"/>
              <a:defRPr/>
            </a:lvl7pPr>
            <a:lvl8pPr marL="3657509" lvl="7" indent="-342892" algn="l">
              <a:lnSpc>
                <a:spcPct val="110000"/>
              </a:lnSpc>
              <a:spcBef>
                <a:spcPts val="400"/>
              </a:spcBef>
              <a:spcAft>
                <a:spcPts val="0"/>
              </a:spcAft>
              <a:buClr>
                <a:schemeClr val="accent3"/>
              </a:buClr>
              <a:buSzPts val="1800"/>
              <a:buChar char="​"/>
              <a:defRPr/>
            </a:lvl8pPr>
            <a:lvl9pPr marL="4114697" lvl="8" indent="-342892" algn="l">
              <a:lnSpc>
                <a:spcPct val="85000"/>
              </a:lnSpc>
              <a:spcBef>
                <a:spcPts val="400"/>
              </a:spcBef>
              <a:spcAft>
                <a:spcPts val="0"/>
              </a:spcAft>
              <a:buClr>
                <a:schemeClr val="dk1"/>
              </a:buClr>
              <a:buSzPts val="1800"/>
              <a:buChar char="​"/>
              <a:defRPr/>
            </a:lvl9pPr>
          </a:lstStyle>
          <a:p>
            <a:endParaRPr/>
          </a:p>
        </p:txBody>
      </p:sp>
      <p:sp>
        <p:nvSpPr>
          <p:cNvPr id="286" name="Google Shape;286;p31"/>
          <p:cNvSpPr txBox="1">
            <a:spLocks noGrp="1"/>
          </p:cNvSpPr>
          <p:nvPr>
            <p:ph type="body" idx="3"/>
          </p:nvPr>
        </p:nvSpPr>
        <p:spPr>
          <a:xfrm>
            <a:off x="6342064" y="1420814"/>
            <a:ext cx="2173287" cy="2836862"/>
          </a:xfrm>
          <a:prstGeom prst="rect">
            <a:avLst/>
          </a:prstGeom>
          <a:noFill/>
          <a:ln>
            <a:noFill/>
          </a:ln>
        </p:spPr>
        <p:txBody>
          <a:bodyPr spcFirstLastPara="1" wrap="square" lIns="0" tIns="0" rIns="0" bIns="0" anchor="ctr" anchorCtr="0">
            <a:noAutofit/>
          </a:bodyPr>
          <a:lstStyle>
            <a:lvl1pPr marL="457189" lvl="0" indent="-304793" algn="l">
              <a:lnSpc>
                <a:spcPct val="90000"/>
              </a:lnSpc>
              <a:spcBef>
                <a:spcPts val="1000"/>
              </a:spcBef>
              <a:spcAft>
                <a:spcPts val="0"/>
              </a:spcAft>
              <a:buClr>
                <a:schemeClr val="dk1"/>
              </a:buClr>
              <a:buSzPts val="1200"/>
              <a:buChar char="​"/>
              <a:defRPr sz="1200"/>
            </a:lvl1pPr>
            <a:lvl2pPr marL="914378" lvl="1" indent="-304793" algn="l">
              <a:lnSpc>
                <a:spcPct val="90000"/>
              </a:lnSpc>
              <a:spcBef>
                <a:spcPts val="500"/>
              </a:spcBef>
              <a:spcAft>
                <a:spcPts val="0"/>
              </a:spcAft>
              <a:buClr>
                <a:schemeClr val="dk1"/>
              </a:buClr>
              <a:buSzPts val="1200"/>
              <a:buChar char="•"/>
              <a:defRPr sz="1200"/>
            </a:lvl2pPr>
            <a:lvl3pPr marL="1371566" lvl="2" indent="-277487" algn="l">
              <a:lnSpc>
                <a:spcPct val="85000"/>
              </a:lnSpc>
              <a:spcBef>
                <a:spcPts val="300"/>
              </a:spcBef>
              <a:spcAft>
                <a:spcPts val="0"/>
              </a:spcAft>
              <a:buClr>
                <a:schemeClr val="dk1"/>
              </a:buClr>
              <a:buSzPts val="770"/>
              <a:buChar char="o"/>
              <a:defRPr sz="1100"/>
            </a:lvl3pPr>
            <a:lvl4pPr marL="1828754" lvl="3" indent="-292093" algn="l">
              <a:lnSpc>
                <a:spcPct val="85000"/>
              </a:lnSpc>
              <a:spcBef>
                <a:spcPts val="200"/>
              </a:spcBef>
              <a:spcAft>
                <a:spcPts val="0"/>
              </a:spcAft>
              <a:buClr>
                <a:schemeClr val="dk1"/>
              </a:buClr>
              <a:buSzPts val="1000"/>
              <a:buChar char="-"/>
              <a:defRPr sz="1000"/>
            </a:lvl4pPr>
            <a:lvl5pPr marL="2285943" lvl="4" indent="-274313" algn="l">
              <a:lnSpc>
                <a:spcPct val="85000"/>
              </a:lnSpc>
              <a:spcBef>
                <a:spcPts val="200"/>
              </a:spcBef>
              <a:spcAft>
                <a:spcPts val="0"/>
              </a:spcAft>
              <a:buClr>
                <a:schemeClr val="dk1"/>
              </a:buClr>
              <a:buSzPts val="720"/>
              <a:buChar char="▪"/>
              <a:defRPr sz="900"/>
            </a:lvl5pPr>
            <a:lvl6pPr marL="2743132" lvl="5" indent="-342892" algn="l">
              <a:lnSpc>
                <a:spcPct val="75000"/>
              </a:lnSpc>
              <a:spcBef>
                <a:spcPts val="800"/>
              </a:spcBef>
              <a:spcAft>
                <a:spcPts val="0"/>
              </a:spcAft>
              <a:buClr>
                <a:schemeClr val="dk1"/>
              </a:buClr>
              <a:buSzPts val="1800"/>
              <a:buChar char="​"/>
              <a:defRPr/>
            </a:lvl6pPr>
            <a:lvl7pPr marL="3200320" lvl="6" indent="-342892" algn="l">
              <a:lnSpc>
                <a:spcPct val="110000"/>
              </a:lnSpc>
              <a:spcBef>
                <a:spcPts val="400"/>
              </a:spcBef>
              <a:spcAft>
                <a:spcPts val="0"/>
              </a:spcAft>
              <a:buClr>
                <a:schemeClr val="accent1"/>
              </a:buClr>
              <a:buSzPts val="1800"/>
              <a:buChar char="​"/>
              <a:defRPr/>
            </a:lvl7pPr>
            <a:lvl8pPr marL="3657509" lvl="7" indent="-342892" algn="l">
              <a:lnSpc>
                <a:spcPct val="110000"/>
              </a:lnSpc>
              <a:spcBef>
                <a:spcPts val="400"/>
              </a:spcBef>
              <a:spcAft>
                <a:spcPts val="0"/>
              </a:spcAft>
              <a:buClr>
                <a:schemeClr val="accent3"/>
              </a:buClr>
              <a:buSzPts val="1800"/>
              <a:buChar char="​"/>
              <a:defRPr/>
            </a:lvl8pPr>
            <a:lvl9pPr marL="4114697" lvl="8" indent="-342892" algn="l">
              <a:lnSpc>
                <a:spcPct val="85000"/>
              </a:lnSpc>
              <a:spcBef>
                <a:spcPts val="400"/>
              </a:spcBef>
              <a:spcAft>
                <a:spcPts val="0"/>
              </a:spcAft>
              <a:buClr>
                <a:schemeClr val="dk1"/>
              </a:buClr>
              <a:buSzPts val="1800"/>
              <a:buChar char="​"/>
              <a:defRPr/>
            </a:lvl9pPr>
          </a:lstStyle>
          <a:p>
            <a:endParaRPr/>
          </a:p>
        </p:txBody>
      </p:sp>
      <p:cxnSp>
        <p:nvCxnSpPr>
          <p:cNvPr id="287" name="Google Shape;287;p31"/>
          <p:cNvCxnSpPr/>
          <p:nvPr/>
        </p:nvCxnSpPr>
        <p:spPr>
          <a:xfrm>
            <a:off x="6000750" y="2085975"/>
            <a:ext cx="0" cy="1314450"/>
          </a:xfrm>
          <a:prstGeom prst="straightConnector1">
            <a:avLst/>
          </a:prstGeom>
          <a:solidFill>
            <a:srgbClr val="FFFFFF"/>
          </a:solidFill>
          <a:ln w="12700" cap="flat" cmpd="sng">
            <a:solidFill>
              <a:schemeClr val="dk1"/>
            </a:solidFill>
            <a:prstDash val="solid"/>
            <a:round/>
            <a:headEnd type="none" w="sm" len="sm"/>
            <a:tailEnd type="none" w="sm" len="sm"/>
          </a:ln>
        </p:spPr>
      </p:cxnSp>
      <p:cxnSp>
        <p:nvCxnSpPr>
          <p:cNvPr id="288" name="Google Shape;288;p31"/>
          <p:cNvCxnSpPr/>
          <p:nvPr/>
        </p:nvCxnSpPr>
        <p:spPr>
          <a:xfrm>
            <a:off x="3143250" y="2085975"/>
            <a:ext cx="0" cy="1314450"/>
          </a:xfrm>
          <a:prstGeom prst="straightConnector1">
            <a:avLst/>
          </a:prstGeom>
          <a:solidFill>
            <a:srgbClr val="FFFFFF"/>
          </a:solidFill>
          <a:ln w="12700" cap="flat" cmpd="sng">
            <a:solidFill>
              <a:schemeClr val="dk1"/>
            </a:solidFill>
            <a:prstDash val="solid"/>
            <a:round/>
            <a:headEnd type="none" w="sm" len="sm"/>
            <a:tailEnd type="none" w="sm" len="sm"/>
          </a:ln>
        </p:spPr>
      </p:cxnSp>
      <p:sp>
        <p:nvSpPr>
          <p:cNvPr id="289" name="Google Shape;289;p31"/>
          <p:cNvSpPr txBox="1">
            <a:spLocks noGrp="1"/>
          </p:cNvSpPr>
          <p:nvPr>
            <p:ph type="body" idx="4"/>
          </p:nvPr>
        </p:nvSpPr>
        <p:spPr>
          <a:xfrm>
            <a:off x="628650" y="926009"/>
            <a:ext cx="7886700" cy="200025"/>
          </a:xfrm>
          <a:prstGeom prst="rect">
            <a:avLst/>
          </a:prstGeom>
          <a:noFill/>
          <a:ln>
            <a:noFill/>
          </a:ln>
        </p:spPr>
        <p:txBody>
          <a:bodyPr spcFirstLastPara="1" wrap="square" lIns="0" tIns="0" rIns="0" bIns="0" anchor="t" anchorCtr="0">
            <a:noAutofit/>
          </a:bodyPr>
          <a:lstStyle>
            <a:lvl1pPr marL="457189" lvl="0" indent="-228594" algn="l">
              <a:lnSpc>
                <a:spcPct val="90000"/>
              </a:lnSpc>
              <a:spcBef>
                <a:spcPts val="1000"/>
              </a:spcBef>
              <a:spcAft>
                <a:spcPts val="0"/>
              </a:spcAft>
              <a:buClr>
                <a:schemeClr val="dk1"/>
              </a:buClr>
              <a:buSzPts val="1400"/>
              <a:buNone/>
              <a:defRPr sz="1400" b="0" i="0" cap="none">
                <a:solidFill>
                  <a:schemeClr val="dk1"/>
                </a:solidFill>
                <a:latin typeface="Proxima Nova"/>
                <a:ea typeface="Proxima Nova"/>
                <a:cs typeface="Proxima Nova"/>
                <a:sym typeface="Proxima Nova"/>
              </a:defRPr>
            </a:lvl1pPr>
            <a:lvl2pPr marL="914378" lvl="1" indent="-228594" algn="l">
              <a:lnSpc>
                <a:spcPct val="90000"/>
              </a:lnSpc>
              <a:spcBef>
                <a:spcPts val="500"/>
              </a:spcBef>
              <a:spcAft>
                <a:spcPts val="0"/>
              </a:spcAft>
              <a:buClr>
                <a:schemeClr val="dk1"/>
              </a:buClr>
              <a:buSzPts val="1400"/>
              <a:buNone/>
              <a:defRPr/>
            </a:lvl2pPr>
            <a:lvl3pPr marL="1371566" lvl="2" indent="-228594" algn="l">
              <a:lnSpc>
                <a:spcPct val="85000"/>
              </a:lnSpc>
              <a:spcBef>
                <a:spcPts val="300"/>
              </a:spcBef>
              <a:spcAft>
                <a:spcPts val="0"/>
              </a:spcAft>
              <a:buClr>
                <a:schemeClr val="dk1"/>
              </a:buClr>
              <a:buSzPts val="910"/>
              <a:buNone/>
              <a:defRPr/>
            </a:lvl3pPr>
            <a:lvl4pPr marL="1828754" lvl="3" indent="-228594" algn="l">
              <a:lnSpc>
                <a:spcPct val="85000"/>
              </a:lnSpc>
              <a:spcBef>
                <a:spcPts val="200"/>
              </a:spcBef>
              <a:spcAft>
                <a:spcPts val="0"/>
              </a:spcAft>
              <a:buClr>
                <a:schemeClr val="dk1"/>
              </a:buClr>
              <a:buSzPts val="1200"/>
              <a:buNone/>
              <a:defRPr/>
            </a:lvl4pPr>
            <a:lvl5pPr marL="2285943" lvl="4" indent="-228594" algn="l">
              <a:lnSpc>
                <a:spcPct val="85000"/>
              </a:lnSpc>
              <a:spcBef>
                <a:spcPts val="200"/>
              </a:spcBef>
              <a:spcAft>
                <a:spcPts val="0"/>
              </a:spcAft>
              <a:buClr>
                <a:schemeClr val="dk1"/>
              </a:buClr>
              <a:buSzPts val="880"/>
              <a:buNone/>
              <a:defRPr/>
            </a:lvl5pPr>
            <a:lvl6pPr marL="2743132" lvl="5" indent="-342892" algn="l">
              <a:lnSpc>
                <a:spcPct val="75000"/>
              </a:lnSpc>
              <a:spcBef>
                <a:spcPts val="800"/>
              </a:spcBef>
              <a:spcAft>
                <a:spcPts val="0"/>
              </a:spcAft>
              <a:buClr>
                <a:schemeClr val="dk1"/>
              </a:buClr>
              <a:buSzPts val="1800"/>
              <a:buChar char="​"/>
              <a:defRPr/>
            </a:lvl6pPr>
            <a:lvl7pPr marL="3200320" lvl="6" indent="-342892" algn="l">
              <a:lnSpc>
                <a:spcPct val="110000"/>
              </a:lnSpc>
              <a:spcBef>
                <a:spcPts val="400"/>
              </a:spcBef>
              <a:spcAft>
                <a:spcPts val="0"/>
              </a:spcAft>
              <a:buClr>
                <a:schemeClr val="accent1"/>
              </a:buClr>
              <a:buSzPts val="1800"/>
              <a:buChar char="​"/>
              <a:defRPr/>
            </a:lvl7pPr>
            <a:lvl8pPr marL="3657509" lvl="7" indent="-342892" algn="l">
              <a:lnSpc>
                <a:spcPct val="110000"/>
              </a:lnSpc>
              <a:spcBef>
                <a:spcPts val="400"/>
              </a:spcBef>
              <a:spcAft>
                <a:spcPts val="0"/>
              </a:spcAft>
              <a:buClr>
                <a:schemeClr val="accent3"/>
              </a:buClr>
              <a:buSzPts val="1800"/>
              <a:buChar char="​"/>
              <a:defRPr/>
            </a:lvl8pPr>
            <a:lvl9pPr marL="4114697" lvl="8" indent="-342892" algn="l">
              <a:lnSpc>
                <a:spcPct val="85000"/>
              </a:lnSpc>
              <a:spcBef>
                <a:spcPts val="400"/>
              </a:spcBef>
              <a:spcAft>
                <a:spcPts val="0"/>
              </a:spcAft>
              <a:buClr>
                <a:schemeClr val="dk1"/>
              </a:buClr>
              <a:buSzPts val="1800"/>
              <a:buChar char="​"/>
              <a:defRPr/>
            </a:lvl9pPr>
          </a:lstStyle>
          <a:p>
            <a:endParaRPr/>
          </a:p>
        </p:txBody>
      </p:sp>
      <p:sp>
        <p:nvSpPr>
          <p:cNvPr id="290" name="Google Shape;290;p31"/>
          <p:cNvSpPr txBox="1">
            <a:spLocks noGrp="1"/>
          </p:cNvSpPr>
          <p:nvPr>
            <p:ph type="title"/>
          </p:nvPr>
        </p:nvSpPr>
        <p:spPr>
          <a:xfrm>
            <a:off x="628650" y="3177"/>
            <a:ext cx="7886700" cy="944195"/>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291" name="Google Shape;291;p31"/>
          <p:cNvSpPr txBox="1">
            <a:spLocks noGrp="1"/>
          </p:cNvSpPr>
          <p:nvPr>
            <p:ph type="ftr" idx="11"/>
          </p:nvPr>
        </p:nvSpPr>
        <p:spPr>
          <a:xfrm>
            <a:off x="3360875" y="4767265"/>
            <a:ext cx="2422252" cy="274637"/>
          </a:xfrm>
          <a:prstGeom prst="rect">
            <a:avLst/>
          </a:prstGeom>
          <a:noFill/>
          <a:ln>
            <a:noFill/>
          </a:ln>
        </p:spPr>
        <p:txBody>
          <a:bodyPr spcFirstLastPara="1" wrap="square" lIns="91425" tIns="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23289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19"/>
        <p:cNvGrpSpPr/>
        <p:nvPr/>
      </p:nvGrpSpPr>
      <p:grpSpPr>
        <a:xfrm>
          <a:off x="0" y="0"/>
          <a:ext cx="0" cy="0"/>
          <a:chOff x="0" y="0"/>
          <a:chExt cx="0" cy="0"/>
        </a:xfrm>
      </p:grpSpPr>
      <p:sp>
        <p:nvSpPr>
          <p:cNvPr id="320" name="Google Shape;320;p48"/>
          <p:cNvSpPr txBox="1">
            <a:spLocks noGrp="1"/>
          </p:cNvSpPr>
          <p:nvPr>
            <p:ph type="title"/>
          </p:nvPr>
        </p:nvSpPr>
        <p:spPr>
          <a:xfrm>
            <a:off x="628650" y="516434"/>
            <a:ext cx="7886700" cy="399900"/>
          </a:xfrm>
          <a:prstGeom prst="rect">
            <a:avLst/>
          </a:prstGeom>
          <a:noFill/>
          <a:ln>
            <a:noFill/>
          </a:ln>
        </p:spPr>
        <p:txBody>
          <a:bodyPr spcFirstLastPara="1" wrap="square" lIns="0" tIns="45700" rIns="0" bIns="45700" anchor="t" anchorCtr="0">
            <a:noAutofit/>
          </a:bodyPr>
          <a:lstStyle>
            <a:lvl1pPr marR="0" lvl="0" algn="l" rtl="0">
              <a:lnSpc>
                <a:spcPct val="80000"/>
              </a:lnSpc>
              <a:spcBef>
                <a:spcPts val="0"/>
              </a:spcBef>
              <a:spcAft>
                <a:spcPts val="0"/>
              </a:spcAft>
              <a:buClr>
                <a:srgbClr val="000000"/>
              </a:buClr>
              <a:buSzPts val="1400"/>
              <a:buFont typeface="Arial"/>
              <a:buNone/>
              <a:defRPr sz="3600" b="1" i="0" u="none" strike="noStrike" cap="none">
                <a:solidFill>
                  <a:schemeClr val="accent1"/>
                </a:solidFill>
                <a:latin typeface="Proxima Nova"/>
                <a:ea typeface="Proxima Nova"/>
                <a:cs typeface="Proxima Nova"/>
                <a:sym typeface="Proxima Nova"/>
              </a:defRPr>
            </a:lvl1pPr>
            <a:lvl2pPr marR="0" lvl="1" algn="l" rtl="0">
              <a:lnSpc>
                <a:spcPct val="80000"/>
              </a:lnSpc>
              <a:spcBef>
                <a:spcPts val="0"/>
              </a:spcBef>
              <a:spcAft>
                <a:spcPts val="0"/>
              </a:spcAft>
              <a:buClr>
                <a:srgbClr val="000000"/>
              </a:buClr>
              <a:buSzPts val="1400"/>
              <a:buFont typeface="Arial"/>
              <a:buNone/>
              <a:defRPr sz="3600" b="0" i="0" u="none" strike="noStrike" cap="none">
                <a:solidFill>
                  <a:srgbClr val="EE2929"/>
                </a:solidFill>
                <a:latin typeface="Proxima Nova"/>
                <a:ea typeface="Proxima Nova"/>
                <a:cs typeface="Proxima Nova"/>
                <a:sym typeface="Proxima Nova"/>
              </a:defRPr>
            </a:lvl2pPr>
            <a:lvl3pPr marR="0" lvl="2" algn="l" rtl="0">
              <a:lnSpc>
                <a:spcPct val="80000"/>
              </a:lnSpc>
              <a:spcBef>
                <a:spcPts val="0"/>
              </a:spcBef>
              <a:spcAft>
                <a:spcPts val="0"/>
              </a:spcAft>
              <a:buClr>
                <a:srgbClr val="000000"/>
              </a:buClr>
              <a:buSzPts val="1400"/>
              <a:buFont typeface="Arial"/>
              <a:buNone/>
              <a:defRPr sz="3600" b="0" i="0" u="none" strike="noStrike" cap="none">
                <a:solidFill>
                  <a:srgbClr val="EE2929"/>
                </a:solidFill>
                <a:latin typeface="Proxima Nova"/>
                <a:ea typeface="Proxima Nova"/>
                <a:cs typeface="Proxima Nova"/>
                <a:sym typeface="Proxima Nova"/>
              </a:defRPr>
            </a:lvl3pPr>
            <a:lvl4pPr marR="0" lvl="3" algn="l" rtl="0">
              <a:lnSpc>
                <a:spcPct val="80000"/>
              </a:lnSpc>
              <a:spcBef>
                <a:spcPts val="0"/>
              </a:spcBef>
              <a:spcAft>
                <a:spcPts val="0"/>
              </a:spcAft>
              <a:buClr>
                <a:srgbClr val="000000"/>
              </a:buClr>
              <a:buSzPts val="1400"/>
              <a:buFont typeface="Arial"/>
              <a:buNone/>
              <a:defRPr sz="3600" b="0" i="0" u="none" strike="noStrike" cap="none">
                <a:solidFill>
                  <a:srgbClr val="EE2929"/>
                </a:solidFill>
                <a:latin typeface="Proxima Nova"/>
                <a:ea typeface="Proxima Nova"/>
                <a:cs typeface="Proxima Nova"/>
                <a:sym typeface="Proxima Nova"/>
              </a:defRPr>
            </a:lvl4pPr>
            <a:lvl5pPr marR="0" lvl="4" algn="l" rtl="0">
              <a:lnSpc>
                <a:spcPct val="80000"/>
              </a:lnSpc>
              <a:spcBef>
                <a:spcPts val="0"/>
              </a:spcBef>
              <a:spcAft>
                <a:spcPts val="0"/>
              </a:spcAft>
              <a:buClr>
                <a:srgbClr val="000000"/>
              </a:buClr>
              <a:buSzPts val="1400"/>
              <a:buFont typeface="Arial"/>
              <a:buNone/>
              <a:defRPr sz="3600" b="0" i="0" u="none" strike="noStrike" cap="none">
                <a:solidFill>
                  <a:srgbClr val="EE2929"/>
                </a:solidFill>
                <a:latin typeface="Proxima Nova"/>
                <a:ea typeface="Proxima Nova"/>
                <a:cs typeface="Proxima Nova"/>
                <a:sym typeface="Proxima Nova"/>
              </a:defRPr>
            </a:lvl5pPr>
            <a:lvl6pPr marR="0" lvl="5" algn="l" rtl="0">
              <a:lnSpc>
                <a:spcPct val="80000"/>
              </a:lnSpc>
              <a:spcBef>
                <a:spcPts val="0"/>
              </a:spcBef>
              <a:spcAft>
                <a:spcPts val="0"/>
              </a:spcAft>
              <a:buClr>
                <a:srgbClr val="000000"/>
              </a:buClr>
              <a:buSzPts val="1400"/>
              <a:buFont typeface="Arial"/>
              <a:buNone/>
              <a:defRPr sz="3600" b="0" i="0" u="none" strike="noStrike" cap="none">
                <a:solidFill>
                  <a:srgbClr val="EE2929"/>
                </a:solidFill>
                <a:latin typeface="Proxima Nova"/>
                <a:ea typeface="Proxima Nova"/>
                <a:cs typeface="Proxima Nova"/>
                <a:sym typeface="Proxima Nova"/>
              </a:defRPr>
            </a:lvl6pPr>
            <a:lvl7pPr marR="0" lvl="6" algn="l" rtl="0">
              <a:lnSpc>
                <a:spcPct val="80000"/>
              </a:lnSpc>
              <a:spcBef>
                <a:spcPts val="0"/>
              </a:spcBef>
              <a:spcAft>
                <a:spcPts val="0"/>
              </a:spcAft>
              <a:buClr>
                <a:srgbClr val="000000"/>
              </a:buClr>
              <a:buSzPts val="1400"/>
              <a:buFont typeface="Arial"/>
              <a:buNone/>
              <a:defRPr sz="3600" b="0" i="0" u="none" strike="noStrike" cap="none">
                <a:solidFill>
                  <a:srgbClr val="EE2929"/>
                </a:solidFill>
                <a:latin typeface="Proxima Nova"/>
                <a:ea typeface="Proxima Nova"/>
                <a:cs typeface="Proxima Nova"/>
                <a:sym typeface="Proxima Nova"/>
              </a:defRPr>
            </a:lvl7pPr>
            <a:lvl8pPr marR="0" lvl="7" algn="l" rtl="0">
              <a:lnSpc>
                <a:spcPct val="80000"/>
              </a:lnSpc>
              <a:spcBef>
                <a:spcPts val="0"/>
              </a:spcBef>
              <a:spcAft>
                <a:spcPts val="0"/>
              </a:spcAft>
              <a:buClr>
                <a:srgbClr val="000000"/>
              </a:buClr>
              <a:buSzPts val="1400"/>
              <a:buFont typeface="Arial"/>
              <a:buNone/>
              <a:defRPr sz="3600" b="0" i="0" u="none" strike="noStrike" cap="none">
                <a:solidFill>
                  <a:srgbClr val="EE2929"/>
                </a:solidFill>
                <a:latin typeface="Proxima Nova"/>
                <a:ea typeface="Proxima Nova"/>
                <a:cs typeface="Proxima Nova"/>
                <a:sym typeface="Proxima Nova"/>
              </a:defRPr>
            </a:lvl8pPr>
            <a:lvl9pPr marR="0" lvl="8" algn="l" rtl="0">
              <a:lnSpc>
                <a:spcPct val="80000"/>
              </a:lnSpc>
              <a:spcBef>
                <a:spcPts val="0"/>
              </a:spcBef>
              <a:spcAft>
                <a:spcPts val="0"/>
              </a:spcAft>
              <a:buClr>
                <a:srgbClr val="000000"/>
              </a:buClr>
              <a:buSzPts val="1400"/>
              <a:buFont typeface="Arial"/>
              <a:buNone/>
              <a:defRPr sz="3600" b="0" i="0" u="none" strike="noStrike" cap="none">
                <a:solidFill>
                  <a:srgbClr val="EE2929"/>
                </a:solidFill>
                <a:latin typeface="Proxima Nova"/>
                <a:ea typeface="Proxima Nova"/>
                <a:cs typeface="Proxima Nova"/>
                <a:sym typeface="Proxima Nova"/>
              </a:defRPr>
            </a:lvl9pPr>
          </a:lstStyle>
          <a:p>
            <a:endParaRPr/>
          </a:p>
        </p:txBody>
      </p:sp>
      <p:sp>
        <p:nvSpPr>
          <p:cNvPr id="321" name="Google Shape;321;p48"/>
          <p:cNvSpPr txBox="1">
            <a:spLocks noGrp="1"/>
          </p:cNvSpPr>
          <p:nvPr>
            <p:ph type="body" idx="1"/>
          </p:nvPr>
        </p:nvSpPr>
        <p:spPr>
          <a:xfrm>
            <a:off x="628055" y="916484"/>
            <a:ext cx="7886700" cy="200100"/>
          </a:xfrm>
          <a:prstGeom prst="rect">
            <a:avLst/>
          </a:prstGeom>
          <a:noFill/>
          <a:ln>
            <a:noFill/>
          </a:ln>
        </p:spPr>
        <p:txBody>
          <a:bodyPr spcFirstLastPara="1" wrap="square" lIns="0" tIns="45700" rIns="0" bIns="45700" anchor="t" anchorCtr="0">
            <a:noAutofit/>
          </a:bodyPr>
          <a:lstStyle>
            <a:lvl1pPr marL="457189" marR="0" lvl="0" indent="-228594" algn="l" rtl="0">
              <a:lnSpc>
                <a:spcPct val="90000"/>
              </a:lnSpc>
              <a:spcBef>
                <a:spcPts val="1350"/>
              </a:spcBef>
              <a:spcAft>
                <a:spcPts val="0"/>
              </a:spcAft>
              <a:buClr>
                <a:srgbClr val="2D2D2D"/>
              </a:buClr>
              <a:buSzPts val="1350"/>
              <a:buFont typeface="Proxima Nova"/>
              <a:buNone/>
              <a:defRPr sz="1350" b="0" i="0" u="none" strike="noStrike" cap="none">
                <a:solidFill>
                  <a:srgbClr val="2D2D2D"/>
                </a:solidFill>
                <a:latin typeface="Proxima Nova"/>
                <a:ea typeface="Proxima Nova"/>
                <a:cs typeface="Proxima Nova"/>
                <a:sym typeface="Proxima Nova"/>
              </a:defRPr>
            </a:lvl1pPr>
            <a:lvl2pPr marL="914378" marR="0" lvl="1" indent="-228594"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2pPr>
            <a:lvl3pPr marL="1371566" marR="0" lvl="2" indent="-228594"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3pPr>
            <a:lvl4pPr marL="1828754" marR="0" lvl="3" indent="-228594"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4pPr>
            <a:lvl5pPr marL="2285943" marR="0" lvl="4" indent="-228594"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5pPr>
            <a:lvl6pPr marL="2743132" marR="0" lvl="5" indent="-271455"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6pPr>
            <a:lvl7pPr marL="3200320" marR="0" lvl="6" indent="-271455"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7pPr>
            <a:lvl8pPr marL="3657509" marR="0" lvl="7" indent="-271455"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8pPr>
            <a:lvl9pPr marL="4114697" marR="0" lvl="8" indent="-271455"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9pPr>
          </a:lstStyle>
          <a:p>
            <a:endParaRPr/>
          </a:p>
        </p:txBody>
      </p:sp>
      <p:sp>
        <p:nvSpPr>
          <p:cNvPr id="322" name="Google Shape;322;p48"/>
          <p:cNvSpPr txBox="1">
            <a:spLocks noGrp="1"/>
          </p:cNvSpPr>
          <p:nvPr>
            <p:ph type="body" idx="2"/>
          </p:nvPr>
        </p:nvSpPr>
        <p:spPr>
          <a:xfrm>
            <a:off x="628055" y="1421011"/>
            <a:ext cx="5744100" cy="29433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1350"/>
              </a:spcBef>
              <a:spcAft>
                <a:spcPts val="0"/>
              </a:spcAft>
              <a:buClr>
                <a:srgbClr val="222222"/>
              </a:buClr>
              <a:buSzPts val="1350"/>
              <a:buFont typeface="Proxima Nova Extrabold"/>
              <a:buNone/>
              <a:defRPr sz="1350" b="0" i="0" u="none" strike="noStrike" cap="none">
                <a:solidFill>
                  <a:srgbClr val="222222"/>
                </a:solidFill>
                <a:latin typeface="Proxima Nova"/>
                <a:ea typeface="Proxima Nova"/>
                <a:cs typeface="Proxima Nova"/>
                <a:sym typeface="Proxima Nova"/>
              </a:defRPr>
            </a:lvl1pPr>
            <a:lvl2pPr marL="914378" marR="0" lvl="1" indent="-323842" algn="l" rtl="0">
              <a:lnSpc>
                <a:spcPct val="90000"/>
              </a:lnSpc>
              <a:spcBef>
                <a:spcPts val="1350"/>
              </a:spcBef>
              <a:spcAft>
                <a:spcPts val="0"/>
              </a:spcAft>
              <a:buClr>
                <a:srgbClr val="222222"/>
              </a:buClr>
              <a:buSzPts val="1500"/>
              <a:buFont typeface="Proxima Nova"/>
              <a:buChar char="•"/>
              <a:defRPr sz="1500" b="0" i="0" u="none" strike="noStrike" cap="none">
                <a:solidFill>
                  <a:srgbClr val="222222"/>
                </a:solidFill>
                <a:latin typeface="Proxima Nova"/>
                <a:ea typeface="Proxima Nova"/>
                <a:cs typeface="Proxima Nova"/>
                <a:sym typeface="Proxima Nova"/>
              </a:defRPr>
            </a:lvl2pPr>
            <a:lvl3pPr marL="1371566" marR="0" lvl="2" indent="-228594" algn="l" rtl="0">
              <a:lnSpc>
                <a:spcPct val="90000"/>
              </a:lnSpc>
              <a:spcBef>
                <a:spcPts val="1350"/>
              </a:spcBef>
              <a:spcAft>
                <a:spcPts val="0"/>
              </a:spcAft>
              <a:buClr>
                <a:srgbClr val="222222"/>
              </a:buClr>
              <a:buSzPts val="1500"/>
              <a:buFont typeface="Proxima Nova Extrabold"/>
              <a:buNone/>
              <a:defRPr sz="1500" b="0" i="0" u="none" strike="noStrike" cap="none">
                <a:solidFill>
                  <a:srgbClr val="222222"/>
                </a:solidFill>
                <a:latin typeface="Proxima Nova"/>
                <a:ea typeface="Proxima Nova"/>
                <a:cs typeface="Proxima Nova"/>
                <a:sym typeface="Proxima Nova"/>
              </a:defRPr>
            </a:lvl3pPr>
            <a:lvl4pPr marL="1828754" marR="0" lvl="3" indent="-228594" algn="l" rtl="0">
              <a:lnSpc>
                <a:spcPct val="90000"/>
              </a:lnSpc>
              <a:spcBef>
                <a:spcPts val="1350"/>
              </a:spcBef>
              <a:spcAft>
                <a:spcPts val="0"/>
              </a:spcAft>
              <a:buClr>
                <a:srgbClr val="222222"/>
              </a:buClr>
              <a:buSzPts val="1500"/>
              <a:buFont typeface="Proxima Nova Extrabold"/>
              <a:buNone/>
              <a:defRPr sz="1500" b="0" i="0" u="none" strike="noStrike" cap="none">
                <a:solidFill>
                  <a:srgbClr val="222222"/>
                </a:solidFill>
                <a:latin typeface="Proxima Nova"/>
                <a:ea typeface="Proxima Nova"/>
                <a:cs typeface="Proxima Nova"/>
                <a:sym typeface="Proxima Nova"/>
              </a:defRPr>
            </a:lvl4pPr>
            <a:lvl5pPr marL="2285943" marR="0" lvl="4" indent="-228594" algn="l" rtl="0">
              <a:lnSpc>
                <a:spcPct val="90000"/>
              </a:lnSpc>
              <a:spcBef>
                <a:spcPts val="1350"/>
              </a:spcBef>
              <a:spcAft>
                <a:spcPts val="0"/>
              </a:spcAft>
              <a:buClr>
                <a:srgbClr val="222222"/>
              </a:buClr>
              <a:buSzPts val="1500"/>
              <a:buFont typeface="Proxima Nova Extrabold"/>
              <a:buNone/>
              <a:defRPr sz="1500" b="0" i="0" u="none" strike="noStrike" cap="none">
                <a:solidFill>
                  <a:srgbClr val="222222"/>
                </a:solidFill>
                <a:latin typeface="Proxima Nova"/>
                <a:ea typeface="Proxima Nova"/>
                <a:cs typeface="Proxima Nova"/>
                <a:sym typeface="Proxima Nova"/>
              </a:defRPr>
            </a:lvl5pPr>
            <a:lvl6pPr marL="2743132" marR="0" lvl="5" indent="-271455"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6pPr>
            <a:lvl7pPr marL="3200320" marR="0" lvl="6" indent="-271455"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7pPr>
            <a:lvl8pPr marL="3657509" marR="0" lvl="7" indent="-271455"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8pPr>
            <a:lvl9pPr marL="4114697" marR="0" lvl="8" indent="-271455"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9pPr>
          </a:lstStyle>
          <a:p>
            <a:endParaRPr/>
          </a:p>
        </p:txBody>
      </p:sp>
      <p:sp>
        <p:nvSpPr>
          <p:cNvPr id="323" name="Google Shape;323;p48"/>
          <p:cNvSpPr txBox="1">
            <a:spLocks noGrp="1"/>
          </p:cNvSpPr>
          <p:nvPr>
            <p:ph type="ftr" idx="11"/>
          </p:nvPr>
        </p:nvSpPr>
        <p:spPr>
          <a:xfrm>
            <a:off x="3319975" y="4760370"/>
            <a:ext cx="2504100" cy="2745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A8A8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92618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9"/>
        <p:cNvGrpSpPr/>
        <p:nvPr/>
      </p:nvGrpSpPr>
      <p:grpSpPr>
        <a:xfrm>
          <a:off x="0" y="0"/>
          <a:ext cx="0" cy="0"/>
          <a:chOff x="0" y="0"/>
          <a:chExt cx="0" cy="0"/>
        </a:xfrm>
      </p:grpSpPr>
      <p:sp>
        <p:nvSpPr>
          <p:cNvPr id="800" name="Google Shape;800;g13f99122923_0_104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801" name="Google Shape;801;g13f99122923_0_104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02" name="Google Shape;802;g13f99122923_0_10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3"/>
        <p:cNvGrpSpPr/>
        <p:nvPr/>
      </p:nvGrpSpPr>
      <p:grpSpPr>
        <a:xfrm>
          <a:off x="0" y="0"/>
          <a:ext cx="0" cy="0"/>
          <a:chOff x="0" y="0"/>
          <a:chExt cx="0" cy="0"/>
        </a:xfrm>
      </p:grpSpPr>
      <p:sp>
        <p:nvSpPr>
          <p:cNvPr id="804" name="Google Shape;804;g13f99122923_0_104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805" name="Google Shape;805;g13f99122923_0_10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6"/>
        <p:cNvGrpSpPr/>
        <p:nvPr/>
      </p:nvGrpSpPr>
      <p:grpSpPr>
        <a:xfrm>
          <a:off x="0" y="0"/>
          <a:ext cx="0" cy="0"/>
          <a:chOff x="0" y="0"/>
          <a:chExt cx="0" cy="0"/>
        </a:xfrm>
      </p:grpSpPr>
      <p:sp>
        <p:nvSpPr>
          <p:cNvPr id="807" name="Google Shape;807;g13f99122923_0_10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08" name="Google Shape;808;g13f99122923_0_10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09" name="Google Shape;809;g13f99122923_0_10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10"/>
        <p:cNvGrpSpPr/>
        <p:nvPr/>
      </p:nvGrpSpPr>
      <p:grpSpPr>
        <a:xfrm>
          <a:off x="0" y="0"/>
          <a:ext cx="0" cy="0"/>
          <a:chOff x="0" y="0"/>
          <a:chExt cx="0" cy="0"/>
        </a:xfrm>
      </p:grpSpPr>
      <p:sp>
        <p:nvSpPr>
          <p:cNvPr id="811" name="Google Shape;811;g13f99122923_0_10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12" name="Google Shape;812;g13f99122923_0_105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813" name="Google Shape;813;g13f99122923_0_105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814" name="Google Shape;814;g13f99122923_0_10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5"/>
        <p:cNvGrpSpPr/>
        <p:nvPr/>
      </p:nvGrpSpPr>
      <p:grpSpPr>
        <a:xfrm>
          <a:off x="0" y="0"/>
          <a:ext cx="0" cy="0"/>
          <a:chOff x="0" y="0"/>
          <a:chExt cx="0" cy="0"/>
        </a:xfrm>
      </p:grpSpPr>
      <p:sp>
        <p:nvSpPr>
          <p:cNvPr id="816" name="Google Shape;816;g13f99122923_0_10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17" name="Google Shape;817;g13f99122923_0_10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8"/>
        <p:cNvGrpSpPr/>
        <p:nvPr/>
      </p:nvGrpSpPr>
      <p:grpSpPr>
        <a:xfrm>
          <a:off x="0" y="0"/>
          <a:ext cx="0" cy="0"/>
          <a:chOff x="0" y="0"/>
          <a:chExt cx="0" cy="0"/>
        </a:xfrm>
      </p:grpSpPr>
      <p:sp>
        <p:nvSpPr>
          <p:cNvPr id="819" name="Google Shape;819;g13f99122923_0_106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820" name="Google Shape;820;g13f99122923_0_106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821" name="Google Shape;821;g13f99122923_0_10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2"/>
        <p:cNvGrpSpPr/>
        <p:nvPr/>
      </p:nvGrpSpPr>
      <p:grpSpPr>
        <a:xfrm>
          <a:off x="0" y="0"/>
          <a:ext cx="0" cy="0"/>
          <a:chOff x="0" y="0"/>
          <a:chExt cx="0" cy="0"/>
        </a:xfrm>
      </p:grpSpPr>
      <p:sp>
        <p:nvSpPr>
          <p:cNvPr id="823" name="Google Shape;823;g13f99122923_0_10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24" name="Google Shape;824;g13f99122923_0_10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122"/>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5"/>
        <p:cNvGrpSpPr/>
        <p:nvPr/>
      </p:nvGrpSpPr>
      <p:grpSpPr>
        <a:xfrm>
          <a:off x="0" y="0"/>
          <a:ext cx="0" cy="0"/>
          <a:chOff x="0" y="0"/>
          <a:chExt cx="0" cy="0"/>
        </a:xfrm>
      </p:grpSpPr>
      <p:sp>
        <p:nvSpPr>
          <p:cNvPr id="826" name="Google Shape;826;g13f99122923_0_106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g13f99122923_0_106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28" name="Google Shape;828;g13f99122923_0_106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29" name="Google Shape;829;g13f99122923_0_106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30" name="Google Shape;830;g13f99122923_0_10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31"/>
        <p:cNvGrpSpPr/>
        <p:nvPr/>
      </p:nvGrpSpPr>
      <p:grpSpPr>
        <a:xfrm>
          <a:off x="0" y="0"/>
          <a:ext cx="0" cy="0"/>
          <a:chOff x="0" y="0"/>
          <a:chExt cx="0" cy="0"/>
        </a:xfrm>
      </p:grpSpPr>
      <p:sp>
        <p:nvSpPr>
          <p:cNvPr id="832" name="Google Shape;832;g13f99122923_0_107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833" name="Google Shape;833;g13f99122923_0_10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34"/>
        <p:cNvGrpSpPr/>
        <p:nvPr/>
      </p:nvGrpSpPr>
      <p:grpSpPr>
        <a:xfrm>
          <a:off x="0" y="0"/>
          <a:ext cx="0" cy="0"/>
          <a:chOff x="0" y="0"/>
          <a:chExt cx="0" cy="0"/>
        </a:xfrm>
      </p:grpSpPr>
      <p:sp>
        <p:nvSpPr>
          <p:cNvPr id="835" name="Google Shape;835;g13f99122923_0_107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836" name="Google Shape;836;g13f99122923_0_107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837" name="Google Shape;837;g13f99122923_0_10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8"/>
        <p:cNvGrpSpPr/>
        <p:nvPr/>
      </p:nvGrpSpPr>
      <p:grpSpPr>
        <a:xfrm>
          <a:off x="0" y="0"/>
          <a:ext cx="0" cy="0"/>
          <a:chOff x="0" y="0"/>
          <a:chExt cx="0" cy="0"/>
        </a:xfrm>
      </p:grpSpPr>
      <p:sp>
        <p:nvSpPr>
          <p:cNvPr id="839" name="Google Shape;839;g13f99122923_0_10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840"/>
        <p:cNvGrpSpPr/>
        <p:nvPr/>
      </p:nvGrpSpPr>
      <p:grpSpPr>
        <a:xfrm>
          <a:off x="0" y="0"/>
          <a:ext cx="0" cy="0"/>
          <a:chOff x="0" y="0"/>
          <a:chExt cx="0" cy="0"/>
        </a:xfrm>
      </p:grpSpPr>
      <p:sp>
        <p:nvSpPr>
          <p:cNvPr id="841" name="Google Shape;841;g13f99122923_0_1082"/>
          <p:cNvSpPr txBox="1">
            <a:spLocks noGrp="1"/>
          </p:cNvSpPr>
          <p:nvPr>
            <p:ph type="title"/>
          </p:nvPr>
        </p:nvSpPr>
        <p:spPr>
          <a:xfrm>
            <a:off x="628650" y="1080158"/>
            <a:ext cx="7886700" cy="284100"/>
          </a:xfrm>
          <a:prstGeom prst="rect">
            <a:avLst/>
          </a:prstGeom>
          <a:noFill/>
          <a:ln>
            <a:noFill/>
          </a:ln>
        </p:spPr>
        <p:txBody>
          <a:bodyPr spcFirstLastPara="1" wrap="square" lIns="0" tIns="0" rIns="0" bIns="0" anchor="t" anchorCtr="0">
            <a:normAutofit/>
          </a:bodyPr>
          <a:lstStyle>
            <a:lvl1pPr marR="0" lvl="0" algn="ctr" rtl="0">
              <a:lnSpc>
                <a:spcPct val="80000"/>
              </a:lnSpc>
              <a:spcBef>
                <a:spcPts val="0"/>
              </a:spcBef>
              <a:spcAft>
                <a:spcPts val="0"/>
              </a:spcAft>
              <a:buSzPts val="2800"/>
              <a:buNone/>
              <a:defRPr sz="2700" b="1" i="0" u="none" strike="noStrike" cap="none">
                <a:solidFill>
                  <a:srgbClr val="FE5002"/>
                </a:solidFill>
                <a:latin typeface="Proxima Nova Extrabld"/>
                <a:ea typeface="Proxima Nova Extrabld"/>
                <a:cs typeface="Proxima Nova Extrabld"/>
                <a:sym typeface="Proxima Nova Extrabold"/>
              </a:defRPr>
            </a:lvl1pPr>
            <a:lvl2pPr marR="0" lvl="1" algn="l" rtl="0">
              <a:lnSpc>
                <a:spcPct val="80000"/>
              </a:lnSpc>
              <a:spcBef>
                <a:spcPts val="0"/>
              </a:spcBef>
              <a:spcAft>
                <a:spcPts val="0"/>
              </a:spcAft>
              <a:buSzPts val="2800"/>
              <a:buNone/>
              <a:defRPr sz="3600" b="0" i="0" u="none" strike="noStrike" cap="none">
                <a:solidFill>
                  <a:srgbClr val="EE2929"/>
                </a:solidFill>
                <a:latin typeface="Proxima Nova Extrabld"/>
                <a:ea typeface="Proxima Nova Extrabld"/>
                <a:cs typeface="Proxima Nova Extrabld"/>
                <a:sym typeface="Proxima Nova Extrabold"/>
              </a:defRPr>
            </a:lvl2pPr>
            <a:lvl3pPr marR="0" lvl="2" algn="l" rtl="0">
              <a:lnSpc>
                <a:spcPct val="80000"/>
              </a:lnSpc>
              <a:spcBef>
                <a:spcPts val="0"/>
              </a:spcBef>
              <a:spcAft>
                <a:spcPts val="0"/>
              </a:spcAft>
              <a:buSzPts val="2800"/>
              <a:buNone/>
              <a:defRPr sz="3600" b="0" i="0" u="none" strike="noStrike" cap="none">
                <a:solidFill>
                  <a:srgbClr val="EE2929"/>
                </a:solidFill>
                <a:latin typeface="Proxima Nova Extrabld"/>
                <a:ea typeface="Proxima Nova Extrabld"/>
                <a:cs typeface="Proxima Nova Extrabld"/>
                <a:sym typeface="Proxima Nova Extrabold"/>
              </a:defRPr>
            </a:lvl3pPr>
            <a:lvl4pPr marR="0" lvl="3" algn="l" rtl="0">
              <a:lnSpc>
                <a:spcPct val="80000"/>
              </a:lnSpc>
              <a:spcBef>
                <a:spcPts val="0"/>
              </a:spcBef>
              <a:spcAft>
                <a:spcPts val="0"/>
              </a:spcAft>
              <a:buSzPts val="2800"/>
              <a:buNone/>
              <a:defRPr sz="3600" b="0" i="0" u="none" strike="noStrike" cap="none">
                <a:solidFill>
                  <a:srgbClr val="EE2929"/>
                </a:solidFill>
                <a:latin typeface="Proxima Nova Extrabld"/>
                <a:ea typeface="Proxima Nova Extrabld"/>
                <a:cs typeface="Proxima Nova Extrabld"/>
                <a:sym typeface="Proxima Nova Extrabold"/>
              </a:defRPr>
            </a:lvl4pPr>
            <a:lvl5pPr marR="0" lvl="4" algn="l" rtl="0">
              <a:lnSpc>
                <a:spcPct val="80000"/>
              </a:lnSpc>
              <a:spcBef>
                <a:spcPts val="0"/>
              </a:spcBef>
              <a:spcAft>
                <a:spcPts val="0"/>
              </a:spcAft>
              <a:buSzPts val="2800"/>
              <a:buNone/>
              <a:defRPr sz="3600" b="0" i="0" u="none" strike="noStrike" cap="none">
                <a:solidFill>
                  <a:srgbClr val="EE2929"/>
                </a:solidFill>
                <a:latin typeface="Proxima Nova Extrabld"/>
                <a:ea typeface="Proxima Nova Extrabld"/>
                <a:cs typeface="Proxima Nova Extrabld"/>
                <a:sym typeface="Proxima Nova Extrabold"/>
              </a:defRPr>
            </a:lvl5pPr>
            <a:lvl6pPr marR="0" lvl="5" algn="l" rtl="0">
              <a:lnSpc>
                <a:spcPct val="80000"/>
              </a:lnSpc>
              <a:spcBef>
                <a:spcPts val="0"/>
              </a:spcBef>
              <a:spcAft>
                <a:spcPts val="0"/>
              </a:spcAft>
              <a:buSzPts val="2800"/>
              <a:buNone/>
              <a:defRPr sz="3600" b="0" i="0" u="none" strike="noStrike" cap="none">
                <a:solidFill>
                  <a:srgbClr val="EE2929"/>
                </a:solidFill>
                <a:latin typeface="Proxima Nova Extrabld"/>
                <a:ea typeface="Proxima Nova Extrabld"/>
                <a:cs typeface="Proxima Nova Extrabld"/>
                <a:sym typeface="Proxima Nova Extrabold"/>
              </a:defRPr>
            </a:lvl6pPr>
            <a:lvl7pPr marR="0" lvl="6" algn="l" rtl="0">
              <a:lnSpc>
                <a:spcPct val="80000"/>
              </a:lnSpc>
              <a:spcBef>
                <a:spcPts val="0"/>
              </a:spcBef>
              <a:spcAft>
                <a:spcPts val="0"/>
              </a:spcAft>
              <a:buSzPts val="2800"/>
              <a:buNone/>
              <a:defRPr sz="3600" b="0" i="0" u="none" strike="noStrike" cap="none">
                <a:solidFill>
                  <a:srgbClr val="EE2929"/>
                </a:solidFill>
                <a:latin typeface="Proxima Nova Extrabld"/>
                <a:ea typeface="Proxima Nova Extrabld"/>
                <a:cs typeface="Proxima Nova Extrabld"/>
                <a:sym typeface="Proxima Nova Extrabold"/>
              </a:defRPr>
            </a:lvl7pPr>
            <a:lvl8pPr marR="0" lvl="7" algn="l" rtl="0">
              <a:lnSpc>
                <a:spcPct val="80000"/>
              </a:lnSpc>
              <a:spcBef>
                <a:spcPts val="0"/>
              </a:spcBef>
              <a:spcAft>
                <a:spcPts val="0"/>
              </a:spcAft>
              <a:buSzPts val="2800"/>
              <a:buNone/>
              <a:defRPr sz="3600" b="0" i="0" u="none" strike="noStrike" cap="none">
                <a:solidFill>
                  <a:srgbClr val="EE2929"/>
                </a:solidFill>
                <a:latin typeface="Proxima Nova Extrabld"/>
                <a:ea typeface="Proxima Nova Extrabld"/>
                <a:cs typeface="Proxima Nova Extrabld"/>
                <a:sym typeface="Proxima Nova Extrabold"/>
              </a:defRPr>
            </a:lvl8pPr>
            <a:lvl9pPr marR="0" lvl="8" algn="l" rtl="0">
              <a:lnSpc>
                <a:spcPct val="80000"/>
              </a:lnSpc>
              <a:spcBef>
                <a:spcPts val="0"/>
              </a:spcBef>
              <a:spcAft>
                <a:spcPts val="0"/>
              </a:spcAft>
              <a:buSzPts val="2800"/>
              <a:buNone/>
              <a:defRPr sz="3600" b="0" i="0" u="none" strike="noStrike" cap="none">
                <a:solidFill>
                  <a:srgbClr val="EE2929"/>
                </a:solidFill>
                <a:latin typeface="Proxima Nova Extrabld"/>
                <a:ea typeface="Proxima Nova Extrabld"/>
                <a:cs typeface="Proxima Nova Extrabld"/>
                <a:sym typeface="Proxima Nova Extrabold"/>
              </a:defRPr>
            </a:lvl9pPr>
          </a:lstStyle>
          <a:p>
            <a:endParaRPr/>
          </a:p>
        </p:txBody>
      </p:sp>
      <p:cxnSp>
        <p:nvCxnSpPr>
          <p:cNvPr id="842" name="Google Shape;842;g13f99122923_0_1082"/>
          <p:cNvCxnSpPr/>
          <p:nvPr/>
        </p:nvCxnSpPr>
        <p:spPr>
          <a:xfrm rot="10800000">
            <a:off x="628650" y="1436649"/>
            <a:ext cx="7886700" cy="0"/>
          </a:xfrm>
          <a:prstGeom prst="straightConnector1">
            <a:avLst/>
          </a:prstGeom>
          <a:solidFill>
            <a:srgbClr val="FFFFFF"/>
          </a:solidFill>
          <a:ln w="12700" cap="flat" cmpd="sng">
            <a:solidFill>
              <a:schemeClr val="dk2"/>
            </a:solidFill>
            <a:prstDash val="solid"/>
            <a:round/>
            <a:headEnd type="none" w="sm" len="sm"/>
            <a:tailEnd type="none" w="sm" len="sm"/>
          </a:ln>
        </p:spPr>
      </p:cxnSp>
      <p:sp>
        <p:nvSpPr>
          <p:cNvPr id="843" name="Google Shape;843;g13f99122923_0_1082"/>
          <p:cNvSpPr txBox="1">
            <a:spLocks noGrp="1"/>
          </p:cNvSpPr>
          <p:nvPr>
            <p:ph type="ftr" idx="11"/>
          </p:nvPr>
        </p:nvSpPr>
        <p:spPr>
          <a:xfrm>
            <a:off x="3319975" y="4760370"/>
            <a:ext cx="2504100" cy="274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1"/>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theme" Target="../theme/theme2.xml"/><Relationship Id="rId8" Type="http://schemas.openxmlformats.org/officeDocument/2006/relationships/slideLayout" Target="../slideLayouts/slideLayout43.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20" Type="http://schemas.openxmlformats.org/officeDocument/2006/relationships/slideLayout" Target="../slideLayouts/slideLayout55.xml"/><Relationship Id="rId41"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3.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body" idx="1"/>
          </p:nvPr>
        </p:nvSpPr>
        <p:spPr>
          <a:xfrm>
            <a:off x="371474" y="1289304"/>
            <a:ext cx="8390400" cy="3442200"/>
          </a:xfrm>
          <a:prstGeom prst="rect">
            <a:avLst/>
          </a:prstGeom>
          <a:noFill/>
          <a:ln>
            <a:noFill/>
          </a:ln>
        </p:spPr>
        <p:txBody>
          <a:bodyPr spcFirstLastPara="1" wrap="square" lIns="0" tIns="0" rIns="0" bIns="0" anchor="t" anchorCtr="0">
            <a:noAutofit/>
          </a:bodyPr>
          <a:lstStyle>
            <a:lvl1pPr marL="457200" marR="0" lvl="0" indent="-330200" algn="l" rtl="0">
              <a:lnSpc>
                <a:spcPct val="107000"/>
              </a:lnSpc>
              <a:spcBef>
                <a:spcPts val="900"/>
              </a:spcBef>
              <a:spcAft>
                <a:spcPts val="0"/>
              </a:spcAft>
              <a:buClr>
                <a:schemeClr val="accent1"/>
              </a:buClr>
              <a:buSzPts val="1600"/>
              <a:buFont typeface="Arial"/>
              <a:buChar char="•"/>
              <a:defRPr sz="1600" b="0" i="0" u="none" strike="noStrike" cap="none">
                <a:solidFill>
                  <a:schemeClr val="dk1"/>
                </a:solidFill>
                <a:latin typeface="Inter"/>
                <a:ea typeface="Inter"/>
                <a:cs typeface="Inter"/>
                <a:sym typeface="Inter"/>
              </a:defRPr>
            </a:lvl1pPr>
            <a:lvl2pPr marL="914400" marR="0" lvl="1" indent="-330200" algn="l" rtl="0">
              <a:lnSpc>
                <a:spcPct val="107000"/>
              </a:lnSpc>
              <a:spcBef>
                <a:spcPts val="0"/>
              </a:spcBef>
              <a:spcAft>
                <a:spcPts val="0"/>
              </a:spcAft>
              <a:buClr>
                <a:srgbClr val="262626"/>
              </a:buClr>
              <a:buSzPts val="1600"/>
              <a:buFont typeface="Arial"/>
              <a:buChar char="•"/>
              <a:defRPr sz="1600" b="0" i="0" u="none" strike="noStrike" cap="none">
                <a:solidFill>
                  <a:schemeClr val="dk1"/>
                </a:solidFill>
                <a:latin typeface="Inter"/>
                <a:ea typeface="Inter"/>
                <a:cs typeface="Inter"/>
                <a:sym typeface="Inter"/>
              </a:defRPr>
            </a:lvl2pPr>
            <a:lvl3pPr marL="1371600" marR="0" lvl="2" indent="-317500" algn="l" rtl="0">
              <a:lnSpc>
                <a:spcPct val="107000"/>
              </a:lnSpc>
              <a:spcBef>
                <a:spcPts val="0"/>
              </a:spcBef>
              <a:spcAft>
                <a:spcPts val="0"/>
              </a:spcAft>
              <a:buClr>
                <a:srgbClr val="262626"/>
              </a:buClr>
              <a:buSzPts val="1400"/>
              <a:buFont typeface="Helvetica Neue"/>
              <a:buChar char="•"/>
              <a:defRPr sz="1400" b="0" i="0" u="none" strike="noStrike" cap="none">
                <a:solidFill>
                  <a:schemeClr val="dk1"/>
                </a:solidFill>
                <a:latin typeface="Inter"/>
                <a:ea typeface="Inter"/>
                <a:cs typeface="Inter"/>
                <a:sym typeface="Inter"/>
              </a:defRPr>
            </a:lvl3pPr>
            <a:lvl4pPr marL="1828800" marR="0" lvl="3" indent="-317500" algn="l" rtl="0">
              <a:lnSpc>
                <a:spcPct val="107000"/>
              </a:lnSpc>
              <a:spcBef>
                <a:spcPts val="0"/>
              </a:spcBef>
              <a:spcAft>
                <a:spcPts val="0"/>
              </a:spcAft>
              <a:buClr>
                <a:srgbClr val="262626"/>
              </a:buClr>
              <a:buSzPts val="1400"/>
              <a:buFont typeface="Arial"/>
              <a:buChar char="•"/>
              <a:defRPr sz="1400" b="0" i="0" u="none" strike="noStrike" cap="none">
                <a:solidFill>
                  <a:schemeClr val="dk1"/>
                </a:solidFill>
                <a:latin typeface="Inter"/>
                <a:ea typeface="Inter"/>
                <a:cs typeface="Inter"/>
                <a:sym typeface="Inter"/>
              </a:defRPr>
            </a:lvl4pPr>
            <a:lvl5pPr marL="2286000" marR="0" lvl="4" indent="-361950" algn="l" rtl="0">
              <a:lnSpc>
                <a:spcPct val="96000"/>
              </a:lnSpc>
              <a:spcBef>
                <a:spcPts val="1400"/>
              </a:spcBef>
              <a:spcAft>
                <a:spcPts val="0"/>
              </a:spcAft>
              <a:buClr>
                <a:srgbClr val="595959"/>
              </a:buClr>
              <a:buSzPts val="2100"/>
              <a:buFont typeface="Helvetica Neue"/>
              <a:buChar char="​"/>
              <a:defRPr sz="2100" b="0" i="0" u="none" strike="noStrike" cap="none">
                <a:solidFill>
                  <a:schemeClr val="dk1"/>
                </a:solidFill>
                <a:latin typeface="Inter"/>
                <a:ea typeface="Inter"/>
                <a:cs typeface="Inter"/>
                <a:sym typeface="Inter"/>
              </a:defRPr>
            </a:lvl5pPr>
            <a:lvl6pPr marL="2743200" marR="0" lvl="5" indent="-330200" algn="l" rtl="0">
              <a:lnSpc>
                <a:spcPct val="96000"/>
              </a:lnSpc>
              <a:spcBef>
                <a:spcPts val="0"/>
              </a:spcBef>
              <a:spcAft>
                <a:spcPts val="0"/>
              </a:spcAft>
              <a:buClr>
                <a:schemeClr val="dk1"/>
              </a:buClr>
              <a:buSzPts val="1600"/>
              <a:buFont typeface="Helvetica Neue"/>
              <a:buChar char="​"/>
              <a:defRPr sz="1600" b="0" i="0" u="none" strike="noStrike" cap="none">
                <a:solidFill>
                  <a:schemeClr val="dk1"/>
                </a:solidFill>
                <a:latin typeface="Inter"/>
                <a:ea typeface="Inter"/>
                <a:cs typeface="Inter"/>
                <a:sym typeface="Inter"/>
              </a:defRPr>
            </a:lvl6pPr>
            <a:lvl7pPr marL="3200400" marR="0" lvl="6" indent="-304800" algn="l" rtl="0">
              <a:lnSpc>
                <a:spcPct val="107000"/>
              </a:lnSpc>
              <a:spcBef>
                <a:spcPts val="900"/>
              </a:spcBef>
              <a:spcAft>
                <a:spcPts val="0"/>
              </a:spcAft>
              <a:buClr>
                <a:schemeClr val="dk1"/>
              </a:buClr>
              <a:buSzPts val="1200"/>
              <a:buFont typeface="Helvetica Neue"/>
              <a:buChar char="​"/>
              <a:defRPr sz="1200" b="0" i="0" u="none" strike="noStrike" cap="none">
                <a:solidFill>
                  <a:schemeClr val="dk1"/>
                </a:solidFill>
                <a:latin typeface="Inter"/>
                <a:ea typeface="Inter"/>
                <a:cs typeface="Inter"/>
                <a:sym typeface="Inter"/>
              </a:defRPr>
            </a:lvl7pPr>
            <a:lvl8pPr marL="3657600" marR="0" lvl="7" indent="-488950" algn="l" rtl="0">
              <a:lnSpc>
                <a:spcPct val="87000"/>
              </a:lnSpc>
              <a:spcBef>
                <a:spcPts val="1400"/>
              </a:spcBef>
              <a:spcAft>
                <a:spcPts val="0"/>
              </a:spcAft>
              <a:buClr>
                <a:schemeClr val="dk1"/>
              </a:buClr>
              <a:buSzPts val="4100"/>
              <a:buFont typeface="Helvetica Neue"/>
              <a:buChar char="​"/>
              <a:defRPr sz="4100" b="0" i="0" u="none" strike="noStrike" cap="none">
                <a:solidFill>
                  <a:schemeClr val="dk1"/>
                </a:solidFill>
                <a:latin typeface="Inter"/>
                <a:ea typeface="Inter"/>
                <a:cs typeface="Inter"/>
                <a:sym typeface="Inter"/>
              </a:defRPr>
            </a:lvl8pPr>
            <a:lvl9pPr marL="4114800" marR="0" lvl="8" indent="-552450" algn="l" rtl="0">
              <a:lnSpc>
                <a:spcPct val="87000"/>
              </a:lnSpc>
              <a:spcBef>
                <a:spcPts val="1400"/>
              </a:spcBef>
              <a:spcAft>
                <a:spcPts val="0"/>
              </a:spcAft>
              <a:buClr>
                <a:schemeClr val="dk1"/>
              </a:buClr>
              <a:buSzPts val="5100"/>
              <a:buFont typeface="Helvetica Neue"/>
              <a:buChar char="​"/>
              <a:defRPr sz="5100" b="0" i="0" u="none" strike="noStrike" cap="none">
                <a:solidFill>
                  <a:schemeClr val="dk1"/>
                </a:solidFill>
                <a:latin typeface="Inter"/>
                <a:ea typeface="Inter"/>
                <a:cs typeface="Inter"/>
                <a:sym typeface="Inter"/>
              </a:defRPr>
            </a:lvl9pPr>
          </a:lstStyle>
          <a:p>
            <a:endParaRPr/>
          </a:p>
        </p:txBody>
      </p:sp>
      <p:sp>
        <p:nvSpPr>
          <p:cNvPr id="11" name="Google Shape;11;p19"/>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marR="0" lvl="0" algn="l" rtl="0">
              <a:lnSpc>
                <a:spcPct val="84000"/>
              </a:lnSpc>
              <a:spcBef>
                <a:spcPts val="0"/>
              </a:spcBef>
              <a:spcAft>
                <a:spcPts val="0"/>
              </a:spcAft>
              <a:buClr>
                <a:schemeClr val="dk1"/>
              </a:buClr>
              <a:buSzPts val="2600"/>
              <a:buFont typeface="Inter"/>
              <a:buNone/>
              <a:defRPr sz="2600" b="0"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 name="Google Shape;12;p19"/>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marR="0" lvl="0" algn="l" rtl="0">
              <a:lnSpc>
                <a:spcPct val="96000"/>
              </a:lnSpc>
              <a:spcBef>
                <a:spcPts val="0"/>
              </a:spcBef>
              <a:spcAft>
                <a:spcPts val="0"/>
              </a:spcAft>
              <a:buClr>
                <a:srgbClr val="3253DC"/>
              </a:buClr>
              <a:buSzPts val="600"/>
              <a:buFont typeface="Arial"/>
              <a:buNone/>
              <a:defRPr sz="600" b="0" i="0" u="none" strike="noStrike" cap="none">
                <a:solidFill>
                  <a:srgbClr val="A5A5A5"/>
                </a:solidFill>
                <a:latin typeface="Space Mono"/>
                <a:ea typeface="Space Mono"/>
                <a:cs typeface="Space Mono"/>
                <a:sym typeface="Space Mono"/>
              </a:defRPr>
            </a:lvl1pPr>
            <a:lvl2pPr marR="0" lvl="1" algn="l" rtl="0">
              <a:lnSpc>
                <a:spcPct val="100000"/>
              </a:lnSpc>
              <a:spcBef>
                <a:spcPts val="20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sp>
        <p:nvSpPr>
          <p:cNvPr id="13" name="Google Shape;13;p19"/>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14" name="Google Shape;14;p19"/>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A5A5A5"/>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
        <p:nvSpPr>
          <p:cNvPr id="15" name="Google Shape;15;p19"/>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A5A5A5"/>
                </a:solidFill>
                <a:latin typeface="Space Mono"/>
                <a:ea typeface="Space Mono"/>
                <a:cs typeface="Space Mono"/>
                <a:sym typeface="Space Mono"/>
              </a:rPr>
              <a:t>‹#›</a:t>
            </a:fld>
            <a:endParaRPr sz="600" b="0" i="0" u="none" strike="noStrike" cap="none">
              <a:solidFill>
                <a:srgbClr val="A5A5A5"/>
              </a:solidFill>
              <a:latin typeface="Space Mono"/>
              <a:ea typeface="Space Mono"/>
              <a:cs typeface="Space Mono"/>
              <a:sym typeface="Space Mono"/>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9" r:id="rId34"/>
    <p:sldLayoutId id="2147483690"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24">
          <p15:clr>
            <a:srgbClr val="F26B43"/>
          </p15:clr>
        </p15:guide>
        <p15:guide id="2" pos="234">
          <p15:clr>
            <a:srgbClr val="F26B43"/>
          </p15:clr>
        </p15:guide>
        <p15:guide id="3" orient="horz" pos="810">
          <p15:clr>
            <a:srgbClr val="F26B43"/>
          </p15:clr>
        </p15:guide>
        <p15:guide id="4" orient="horz" pos="270">
          <p15:clr>
            <a:srgbClr val="F26B43"/>
          </p15:clr>
        </p15:guide>
        <p15:guide id="5" pos="5526">
          <p15:clr>
            <a:srgbClr val="F26B43"/>
          </p15:clr>
        </p15:guide>
        <p15:guide id="6" orient="horz" pos="3132">
          <p15:clr>
            <a:srgbClr val="F26B43"/>
          </p15:clr>
        </p15:guide>
        <p15:guide id="7" orient="horz" pos="432">
          <p15:clr>
            <a:srgbClr val="F26B43"/>
          </p15:clr>
        </p15:guide>
        <p15:guide id="8"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7"/>
        <p:cNvGrpSpPr/>
        <p:nvPr/>
      </p:nvGrpSpPr>
      <p:grpSpPr>
        <a:xfrm>
          <a:off x="0" y="0"/>
          <a:ext cx="0" cy="0"/>
          <a:chOff x="0" y="0"/>
          <a:chExt cx="0" cy="0"/>
        </a:xfrm>
      </p:grpSpPr>
      <p:sp>
        <p:nvSpPr>
          <p:cNvPr id="398" name="Google Shape;398;p26"/>
          <p:cNvSpPr txBox="1">
            <a:spLocks noGrp="1"/>
          </p:cNvSpPr>
          <p:nvPr>
            <p:ph type="body" idx="1"/>
          </p:nvPr>
        </p:nvSpPr>
        <p:spPr>
          <a:xfrm>
            <a:off x="371474" y="1289304"/>
            <a:ext cx="8390400" cy="3442200"/>
          </a:xfrm>
          <a:prstGeom prst="rect">
            <a:avLst/>
          </a:prstGeom>
          <a:noFill/>
          <a:ln>
            <a:noFill/>
          </a:ln>
        </p:spPr>
        <p:txBody>
          <a:bodyPr spcFirstLastPara="1" wrap="square" lIns="0" tIns="0" rIns="0" bIns="0" anchor="t" anchorCtr="0">
            <a:noAutofit/>
          </a:bodyPr>
          <a:lstStyle>
            <a:lvl1pPr marL="457200" marR="0" lvl="0" indent="-330200" algn="l" rtl="0">
              <a:lnSpc>
                <a:spcPct val="107000"/>
              </a:lnSpc>
              <a:spcBef>
                <a:spcPts val="900"/>
              </a:spcBef>
              <a:spcAft>
                <a:spcPts val="0"/>
              </a:spcAft>
              <a:buClr>
                <a:schemeClr val="accent1"/>
              </a:buClr>
              <a:buSzPts val="1600"/>
              <a:buFont typeface="Arial"/>
              <a:buChar char="•"/>
              <a:defRPr sz="1600" b="0" i="0" u="none" strike="noStrike" cap="none">
                <a:solidFill>
                  <a:schemeClr val="dk1"/>
                </a:solidFill>
                <a:latin typeface="Inter"/>
                <a:ea typeface="Inter"/>
                <a:cs typeface="Inter"/>
                <a:sym typeface="Inter"/>
              </a:defRPr>
            </a:lvl1pPr>
            <a:lvl2pPr marL="914400" marR="0" lvl="1" indent="-330200" algn="l" rtl="0">
              <a:lnSpc>
                <a:spcPct val="107000"/>
              </a:lnSpc>
              <a:spcBef>
                <a:spcPts val="0"/>
              </a:spcBef>
              <a:spcAft>
                <a:spcPts val="0"/>
              </a:spcAft>
              <a:buClr>
                <a:srgbClr val="262626"/>
              </a:buClr>
              <a:buSzPts val="1600"/>
              <a:buFont typeface="Arial"/>
              <a:buChar char="•"/>
              <a:defRPr sz="1600" b="0" i="0" u="none" strike="noStrike" cap="none">
                <a:solidFill>
                  <a:schemeClr val="dk1"/>
                </a:solidFill>
                <a:latin typeface="Inter"/>
                <a:ea typeface="Inter"/>
                <a:cs typeface="Inter"/>
                <a:sym typeface="Inter"/>
              </a:defRPr>
            </a:lvl2pPr>
            <a:lvl3pPr marL="1371600" marR="0" lvl="2" indent="-317500" algn="l" rtl="0">
              <a:lnSpc>
                <a:spcPct val="107000"/>
              </a:lnSpc>
              <a:spcBef>
                <a:spcPts val="0"/>
              </a:spcBef>
              <a:spcAft>
                <a:spcPts val="0"/>
              </a:spcAft>
              <a:buClr>
                <a:srgbClr val="262626"/>
              </a:buClr>
              <a:buSzPts val="1400"/>
              <a:buFont typeface="Helvetica Neue"/>
              <a:buChar char="•"/>
              <a:defRPr sz="1400" b="0" i="0" u="none" strike="noStrike" cap="none">
                <a:solidFill>
                  <a:schemeClr val="dk1"/>
                </a:solidFill>
                <a:latin typeface="Inter"/>
                <a:ea typeface="Inter"/>
                <a:cs typeface="Inter"/>
                <a:sym typeface="Inter"/>
              </a:defRPr>
            </a:lvl3pPr>
            <a:lvl4pPr marL="1828800" marR="0" lvl="3" indent="-317500" algn="l" rtl="0">
              <a:lnSpc>
                <a:spcPct val="107000"/>
              </a:lnSpc>
              <a:spcBef>
                <a:spcPts val="0"/>
              </a:spcBef>
              <a:spcAft>
                <a:spcPts val="0"/>
              </a:spcAft>
              <a:buClr>
                <a:srgbClr val="262626"/>
              </a:buClr>
              <a:buSzPts val="1400"/>
              <a:buFont typeface="Arial"/>
              <a:buChar char="•"/>
              <a:defRPr sz="1400" b="0" i="0" u="none" strike="noStrike" cap="none">
                <a:solidFill>
                  <a:schemeClr val="dk1"/>
                </a:solidFill>
                <a:latin typeface="Inter"/>
                <a:ea typeface="Inter"/>
                <a:cs typeface="Inter"/>
                <a:sym typeface="Inter"/>
              </a:defRPr>
            </a:lvl4pPr>
            <a:lvl5pPr marL="2286000" marR="0" lvl="4" indent="-361950" algn="l" rtl="0">
              <a:lnSpc>
                <a:spcPct val="96000"/>
              </a:lnSpc>
              <a:spcBef>
                <a:spcPts val="1400"/>
              </a:spcBef>
              <a:spcAft>
                <a:spcPts val="0"/>
              </a:spcAft>
              <a:buClr>
                <a:srgbClr val="595959"/>
              </a:buClr>
              <a:buSzPts val="2100"/>
              <a:buFont typeface="Helvetica Neue"/>
              <a:buChar char="​"/>
              <a:defRPr sz="2100" b="0" i="0" u="none" strike="noStrike" cap="none">
                <a:solidFill>
                  <a:schemeClr val="dk1"/>
                </a:solidFill>
                <a:latin typeface="Inter"/>
                <a:ea typeface="Inter"/>
                <a:cs typeface="Inter"/>
                <a:sym typeface="Inter"/>
              </a:defRPr>
            </a:lvl5pPr>
            <a:lvl6pPr marL="2743200" marR="0" lvl="5" indent="-330200" algn="l" rtl="0">
              <a:lnSpc>
                <a:spcPct val="96000"/>
              </a:lnSpc>
              <a:spcBef>
                <a:spcPts val="0"/>
              </a:spcBef>
              <a:spcAft>
                <a:spcPts val="0"/>
              </a:spcAft>
              <a:buClr>
                <a:schemeClr val="dk1"/>
              </a:buClr>
              <a:buSzPts val="1600"/>
              <a:buFont typeface="Helvetica Neue"/>
              <a:buChar char="​"/>
              <a:defRPr sz="1600" b="0" i="0" u="none" strike="noStrike" cap="none">
                <a:solidFill>
                  <a:schemeClr val="dk1"/>
                </a:solidFill>
                <a:latin typeface="Inter"/>
                <a:ea typeface="Inter"/>
                <a:cs typeface="Inter"/>
                <a:sym typeface="Inter"/>
              </a:defRPr>
            </a:lvl6pPr>
            <a:lvl7pPr marL="3200400" marR="0" lvl="6" indent="-304800" algn="l" rtl="0">
              <a:lnSpc>
                <a:spcPct val="107000"/>
              </a:lnSpc>
              <a:spcBef>
                <a:spcPts val="900"/>
              </a:spcBef>
              <a:spcAft>
                <a:spcPts val="0"/>
              </a:spcAft>
              <a:buClr>
                <a:schemeClr val="dk1"/>
              </a:buClr>
              <a:buSzPts val="1200"/>
              <a:buFont typeface="Helvetica Neue"/>
              <a:buChar char="​"/>
              <a:defRPr sz="1200" b="0" i="0" u="none" strike="noStrike" cap="none">
                <a:solidFill>
                  <a:schemeClr val="dk1"/>
                </a:solidFill>
                <a:latin typeface="Inter"/>
                <a:ea typeface="Inter"/>
                <a:cs typeface="Inter"/>
                <a:sym typeface="Inter"/>
              </a:defRPr>
            </a:lvl7pPr>
            <a:lvl8pPr marL="3657600" marR="0" lvl="7" indent="-488950" algn="l" rtl="0">
              <a:lnSpc>
                <a:spcPct val="87000"/>
              </a:lnSpc>
              <a:spcBef>
                <a:spcPts val="1400"/>
              </a:spcBef>
              <a:spcAft>
                <a:spcPts val="0"/>
              </a:spcAft>
              <a:buClr>
                <a:schemeClr val="dk1"/>
              </a:buClr>
              <a:buSzPts val="4100"/>
              <a:buFont typeface="Helvetica Neue"/>
              <a:buChar char="​"/>
              <a:defRPr sz="4100" b="0" i="0" u="none" strike="noStrike" cap="none">
                <a:solidFill>
                  <a:schemeClr val="dk1"/>
                </a:solidFill>
                <a:latin typeface="Inter"/>
                <a:ea typeface="Inter"/>
                <a:cs typeface="Inter"/>
                <a:sym typeface="Inter"/>
              </a:defRPr>
            </a:lvl8pPr>
            <a:lvl9pPr marL="4114800" marR="0" lvl="8" indent="-552450" algn="l" rtl="0">
              <a:lnSpc>
                <a:spcPct val="87000"/>
              </a:lnSpc>
              <a:spcBef>
                <a:spcPts val="1400"/>
              </a:spcBef>
              <a:spcAft>
                <a:spcPts val="0"/>
              </a:spcAft>
              <a:buClr>
                <a:schemeClr val="dk1"/>
              </a:buClr>
              <a:buSzPts val="5100"/>
              <a:buFont typeface="Helvetica Neue"/>
              <a:buChar char="​"/>
              <a:defRPr sz="5100" b="0" i="0" u="none" strike="noStrike" cap="none">
                <a:solidFill>
                  <a:schemeClr val="dk1"/>
                </a:solidFill>
                <a:latin typeface="Inter"/>
                <a:ea typeface="Inter"/>
                <a:cs typeface="Inter"/>
                <a:sym typeface="Inter"/>
              </a:defRPr>
            </a:lvl9pPr>
          </a:lstStyle>
          <a:p>
            <a:endParaRPr/>
          </a:p>
        </p:txBody>
      </p:sp>
      <p:sp>
        <p:nvSpPr>
          <p:cNvPr id="399" name="Google Shape;399;p26"/>
          <p:cNvSpPr txBox="1">
            <a:spLocks noGrp="1"/>
          </p:cNvSpPr>
          <p:nvPr>
            <p:ph type="title"/>
          </p:nvPr>
        </p:nvSpPr>
        <p:spPr>
          <a:xfrm>
            <a:off x="371475" y="412061"/>
            <a:ext cx="8390400" cy="341400"/>
          </a:xfrm>
          <a:prstGeom prst="rect">
            <a:avLst/>
          </a:prstGeom>
          <a:noFill/>
          <a:ln>
            <a:noFill/>
          </a:ln>
        </p:spPr>
        <p:txBody>
          <a:bodyPr spcFirstLastPara="1" wrap="square" lIns="0" tIns="0" rIns="0" bIns="0" anchor="b" anchorCtr="0">
            <a:noAutofit/>
          </a:bodyPr>
          <a:lstStyle>
            <a:lvl1pPr marR="0" lvl="0" algn="l" rtl="0">
              <a:lnSpc>
                <a:spcPct val="84000"/>
              </a:lnSpc>
              <a:spcBef>
                <a:spcPts val="0"/>
              </a:spcBef>
              <a:spcAft>
                <a:spcPts val="0"/>
              </a:spcAft>
              <a:buClr>
                <a:schemeClr val="dk1"/>
              </a:buClr>
              <a:buSzPts val="2600"/>
              <a:buFont typeface="Inter"/>
              <a:buNone/>
              <a:defRPr sz="2600" b="0"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0" name="Google Shape;400;p26"/>
          <p:cNvSpPr txBox="1">
            <a:spLocks noGrp="1"/>
          </p:cNvSpPr>
          <p:nvPr>
            <p:ph type="ftr" idx="11"/>
          </p:nvPr>
        </p:nvSpPr>
        <p:spPr>
          <a:xfrm>
            <a:off x="371474" y="4793468"/>
            <a:ext cx="4948500" cy="88500"/>
          </a:xfrm>
          <a:prstGeom prst="rect">
            <a:avLst/>
          </a:prstGeom>
          <a:noFill/>
          <a:ln>
            <a:noFill/>
          </a:ln>
        </p:spPr>
        <p:txBody>
          <a:bodyPr spcFirstLastPara="1" wrap="square" lIns="0" tIns="0" rIns="0" bIns="0" anchor="b" anchorCtr="0">
            <a:noAutofit/>
          </a:bodyPr>
          <a:lstStyle>
            <a:lvl1pPr marR="0" lvl="0" algn="l" rtl="0">
              <a:lnSpc>
                <a:spcPct val="96000"/>
              </a:lnSpc>
              <a:spcBef>
                <a:spcPts val="0"/>
              </a:spcBef>
              <a:spcAft>
                <a:spcPts val="0"/>
              </a:spcAft>
              <a:buClr>
                <a:srgbClr val="3253DC"/>
              </a:buClr>
              <a:buSzPts val="600"/>
              <a:buFont typeface="Arial"/>
              <a:buNone/>
              <a:defRPr sz="600" b="0" i="0" u="none" strike="noStrike" cap="none">
                <a:solidFill>
                  <a:srgbClr val="A5A5A5"/>
                </a:solidFill>
                <a:latin typeface="Space Mono"/>
                <a:ea typeface="Space Mono"/>
                <a:cs typeface="Space Mono"/>
                <a:sym typeface="Space Mono"/>
              </a:defRPr>
            </a:lvl1pPr>
            <a:lvl2pPr marR="0" lvl="1" algn="l" rtl="0">
              <a:lnSpc>
                <a:spcPct val="100000"/>
              </a:lnSpc>
              <a:spcBef>
                <a:spcPts val="20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sp>
        <p:nvSpPr>
          <p:cNvPr id="401" name="Google Shape;401;p26"/>
          <p:cNvSpPr/>
          <p:nvPr/>
        </p:nvSpPr>
        <p:spPr>
          <a:xfrm>
            <a:off x="8520915" y="4835033"/>
            <a:ext cx="242580" cy="21843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a:ea typeface="Inter"/>
              <a:cs typeface="Inter"/>
              <a:sym typeface="Inter"/>
            </a:endParaRPr>
          </a:p>
        </p:txBody>
      </p:sp>
      <p:sp>
        <p:nvSpPr>
          <p:cNvPr id="402" name="Google Shape;402;p26"/>
          <p:cNvSpPr txBox="1"/>
          <p:nvPr/>
        </p:nvSpPr>
        <p:spPr>
          <a:xfrm>
            <a:off x="371474" y="4908509"/>
            <a:ext cx="2830200" cy="891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A5A5A5"/>
                </a:solidFill>
                <a:latin typeface="Space Mono"/>
                <a:ea typeface="Space Mono"/>
                <a:cs typeface="Space Mono"/>
                <a:sym typeface="Space Mono"/>
              </a:rPr>
              <a:t>PureStorage Confidential - Internal Use Only </a:t>
            </a:r>
            <a:endParaRPr sz="1100" b="0" i="0" u="none" strike="noStrike" cap="none">
              <a:solidFill>
                <a:srgbClr val="000000"/>
              </a:solidFill>
              <a:latin typeface="Arial"/>
              <a:ea typeface="Arial"/>
              <a:cs typeface="Arial"/>
              <a:sym typeface="Arial"/>
            </a:endParaRPr>
          </a:p>
        </p:txBody>
      </p:sp>
      <p:sp>
        <p:nvSpPr>
          <p:cNvPr id="403" name="Google Shape;403;p26"/>
          <p:cNvSpPr txBox="1"/>
          <p:nvPr/>
        </p:nvSpPr>
        <p:spPr>
          <a:xfrm>
            <a:off x="8265070" y="4881920"/>
            <a:ext cx="140700" cy="1092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600"/>
              <a:buFont typeface="Arial"/>
              <a:buNone/>
            </a:pPr>
            <a:fld id="{00000000-1234-1234-1234-123412341234}" type="slidenum">
              <a:rPr lang="en-US" sz="600" b="0" i="0" u="none" strike="noStrike" cap="none">
                <a:solidFill>
                  <a:srgbClr val="A5A5A5"/>
                </a:solidFill>
                <a:latin typeface="Space Mono"/>
                <a:ea typeface="Space Mono"/>
                <a:cs typeface="Space Mono"/>
                <a:sym typeface="Space Mono"/>
              </a:rPr>
              <a:t>‹#›</a:t>
            </a:fld>
            <a:endParaRPr sz="600" b="0" i="0" u="none" strike="noStrike" cap="none">
              <a:solidFill>
                <a:srgbClr val="A5A5A5"/>
              </a:solidFill>
              <a:latin typeface="Space Mono"/>
              <a:ea typeface="Space Mono"/>
              <a:cs typeface="Space Mono"/>
              <a:sym typeface="Space Mono"/>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6"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51" r:id="rId42"/>
    <p:sldLayoutId id="2147483752" r:id="rId43"/>
    <p:sldLayoutId id="2147483753" r:id="rId44"/>
    <p:sldLayoutId id="2147483754" r:id="rId45"/>
    <p:sldLayoutId id="2147483755" r:id="rId46"/>
    <p:sldLayoutId id="2147483756"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24">
          <p15:clr>
            <a:srgbClr val="F26B43"/>
          </p15:clr>
        </p15:guide>
        <p15:guide id="2" pos="234">
          <p15:clr>
            <a:srgbClr val="F26B43"/>
          </p15:clr>
        </p15:guide>
        <p15:guide id="3" orient="horz" pos="810">
          <p15:clr>
            <a:srgbClr val="F26B43"/>
          </p15:clr>
        </p15:guide>
        <p15:guide id="4" orient="horz" pos="270">
          <p15:clr>
            <a:srgbClr val="F26B43"/>
          </p15:clr>
        </p15:guide>
        <p15:guide id="5" pos="5526">
          <p15:clr>
            <a:srgbClr val="F26B43"/>
          </p15:clr>
        </p15:guide>
        <p15:guide id="6" orient="horz" pos="3132">
          <p15:clr>
            <a:srgbClr val="F26B43"/>
          </p15:clr>
        </p15:guide>
        <p15:guide id="7" orient="horz" pos="432">
          <p15:clr>
            <a:srgbClr val="F26B43"/>
          </p15:clr>
        </p15:guide>
        <p15:guide id="8"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95"/>
        <p:cNvGrpSpPr/>
        <p:nvPr/>
      </p:nvGrpSpPr>
      <p:grpSpPr>
        <a:xfrm>
          <a:off x="0" y="0"/>
          <a:ext cx="0" cy="0"/>
          <a:chOff x="0" y="0"/>
          <a:chExt cx="0" cy="0"/>
        </a:xfrm>
      </p:grpSpPr>
      <p:sp>
        <p:nvSpPr>
          <p:cNvPr id="796" name="Google Shape;796;g13f99122923_0_10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97" name="Google Shape;797;g13f99122923_0_10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98" name="Google Shape;798;g13f99122923_0_10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81.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11.xml"/><Relationship Id="rId16" Type="http://schemas.openxmlformats.org/officeDocument/2006/relationships/image" Target="../media/image94.png"/><Relationship Id="rId1" Type="http://schemas.openxmlformats.org/officeDocument/2006/relationships/slideLayout" Target="../slideLayouts/slideLayout8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12.xml.rels><?xml version="1.0" encoding="UTF-8" standalone="yes"?>
<Relationships xmlns="http://schemas.openxmlformats.org/package/2006/relationships"><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9.png"/><Relationship Id="rId39" Type="http://schemas.openxmlformats.org/officeDocument/2006/relationships/image" Target="../media/image132.png"/><Relationship Id="rId21" Type="http://schemas.openxmlformats.org/officeDocument/2006/relationships/image" Target="../media/image114.png"/><Relationship Id="rId34" Type="http://schemas.openxmlformats.org/officeDocument/2006/relationships/image" Target="../media/image127.png"/><Relationship Id="rId42" Type="http://schemas.openxmlformats.org/officeDocument/2006/relationships/image" Target="../media/image135.png"/><Relationship Id="rId7" Type="http://schemas.openxmlformats.org/officeDocument/2006/relationships/image" Target="../media/image100.png"/><Relationship Id="rId2" Type="http://schemas.openxmlformats.org/officeDocument/2006/relationships/notesSlide" Target="../notesSlides/notesSlide12.xml"/><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122.png"/><Relationship Id="rId41" Type="http://schemas.openxmlformats.org/officeDocument/2006/relationships/image" Target="../media/image134.png"/><Relationship Id="rId1" Type="http://schemas.openxmlformats.org/officeDocument/2006/relationships/slideLayout" Target="../slideLayouts/slideLayout39.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png"/><Relationship Id="rId32" Type="http://schemas.openxmlformats.org/officeDocument/2006/relationships/image" Target="../media/image125.png"/><Relationship Id="rId37" Type="http://schemas.openxmlformats.org/officeDocument/2006/relationships/image" Target="../media/image130.png"/><Relationship Id="rId40" Type="http://schemas.openxmlformats.org/officeDocument/2006/relationships/image" Target="../media/image133.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36" Type="http://schemas.openxmlformats.org/officeDocument/2006/relationships/image" Target="../media/image129.png"/><Relationship Id="rId10" Type="http://schemas.openxmlformats.org/officeDocument/2006/relationships/image" Target="../media/image103.png"/><Relationship Id="rId19" Type="http://schemas.openxmlformats.org/officeDocument/2006/relationships/image" Target="../media/image112.png"/><Relationship Id="rId31" Type="http://schemas.openxmlformats.org/officeDocument/2006/relationships/image" Target="../media/image124.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35" Type="http://schemas.openxmlformats.org/officeDocument/2006/relationships/image" Target="../media/image128.png"/><Relationship Id="rId43" Type="http://schemas.openxmlformats.org/officeDocument/2006/relationships/image" Target="../media/image136.png"/><Relationship Id="rId8" Type="http://schemas.openxmlformats.org/officeDocument/2006/relationships/image" Target="../media/image101.png"/><Relationship Id="rId3" Type="http://schemas.openxmlformats.org/officeDocument/2006/relationships/image" Target="../media/image96.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png"/></Relationships>
</file>

<file path=ppt/slides/_rels/slide13.xml.rels><?xml version="1.0" encoding="UTF-8" standalone="yes"?>
<Relationships xmlns="http://schemas.openxmlformats.org/package/2006/relationships"><Relationship Id="rId8" Type="http://schemas.openxmlformats.org/officeDocument/2006/relationships/image" Target="../media/image142.tiff"/><Relationship Id="rId3" Type="http://schemas.openxmlformats.org/officeDocument/2006/relationships/image" Target="../media/image137.jpe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13.xml"/><Relationship Id="rId1" Type="http://schemas.openxmlformats.org/officeDocument/2006/relationships/slideLayout" Target="../slideLayouts/slideLayout69.xml"/><Relationship Id="rId6" Type="http://schemas.openxmlformats.org/officeDocument/2006/relationships/image" Target="../media/image140.emf"/><Relationship Id="rId11" Type="http://schemas.openxmlformats.org/officeDocument/2006/relationships/image" Target="../media/image145.png"/><Relationship Id="rId5" Type="http://schemas.openxmlformats.org/officeDocument/2006/relationships/image" Target="../media/image139.jpg"/><Relationship Id="rId10" Type="http://schemas.openxmlformats.org/officeDocument/2006/relationships/image" Target="../media/image144.png"/><Relationship Id="rId4" Type="http://schemas.openxmlformats.org/officeDocument/2006/relationships/image" Target="../media/image138.tiff"/><Relationship Id="rId9" Type="http://schemas.openxmlformats.org/officeDocument/2006/relationships/image" Target="../media/image143.tiff"/></Relationships>
</file>

<file path=ppt/slides/_rels/slide1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tiff"/><Relationship Id="rId1" Type="http://schemas.openxmlformats.org/officeDocument/2006/relationships/slideLayout" Target="../slideLayouts/slideLayout77.xml"/><Relationship Id="rId6" Type="http://schemas.openxmlformats.org/officeDocument/2006/relationships/image" Target="../media/image13.png"/><Relationship Id="rId5" Type="http://schemas.openxmlformats.org/officeDocument/2006/relationships/image" Target="../media/image150.emf"/><Relationship Id="rId4" Type="http://schemas.openxmlformats.org/officeDocument/2006/relationships/image" Target="../media/image149.tiff"/></Relationships>
</file>

<file path=ppt/slides/_rels/slide15.xml.rels><?xml version="1.0" encoding="UTF-8" standalone="yes"?>
<Relationships xmlns="http://schemas.openxmlformats.org/package/2006/relationships"><Relationship Id="rId3" Type="http://schemas.openxmlformats.org/officeDocument/2006/relationships/image" Target="../media/image152.tiff"/><Relationship Id="rId7" Type="http://schemas.openxmlformats.org/officeDocument/2006/relationships/image" Target="../media/image156.png"/><Relationship Id="rId2" Type="http://schemas.openxmlformats.org/officeDocument/2006/relationships/image" Target="../media/image151.jpeg"/><Relationship Id="rId1" Type="http://schemas.openxmlformats.org/officeDocument/2006/relationships/slideLayout" Target="../slideLayouts/slideLayout78.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xml"/><Relationship Id="rId1" Type="http://schemas.openxmlformats.org/officeDocument/2006/relationships/slideLayout" Target="../slideLayouts/slideLayout79.xml"/><Relationship Id="rId4" Type="http://schemas.openxmlformats.org/officeDocument/2006/relationships/image" Target="../media/image158.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8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15.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7.xml"/><Relationship Id="rId16" Type="http://schemas.openxmlformats.org/officeDocument/2006/relationships/image" Target="../media/image55.png"/><Relationship Id="rId1" Type="http://schemas.openxmlformats.org/officeDocument/2006/relationships/slideLayout" Target="../slideLayouts/slideLayout38.xml"/><Relationship Id="rId6" Type="http://schemas.openxmlformats.org/officeDocument/2006/relationships/image" Target="../media/image40.png"/><Relationship Id="rId11" Type="http://schemas.openxmlformats.org/officeDocument/2006/relationships/image" Target="../media/image50.png"/><Relationship Id="rId5" Type="http://schemas.openxmlformats.org/officeDocument/2006/relationships/image" Target="../media/image45.jp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8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1"/>
          <p:cNvPicPr preferRelativeResize="0"/>
          <p:nvPr/>
        </p:nvPicPr>
        <p:blipFill rotWithShape="1">
          <a:blip r:embed="rId3">
            <a:alphaModFix/>
          </a:blip>
          <a:srcRect/>
          <a:stretch/>
        </p:blipFill>
        <p:spPr>
          <a:xfrm>
            <a:off x="0" y="0"/>
            <a:ext cx="9143998" cy="5143501"/>
          </a:xfrm>
          <a:prstGeom prst="rect">
            <a:avLst/>
          </a:prstGeom>
          <a:noFill/>
          <a:ln>
            <a:noFill/>
          </a:ln>
        </p:spPr>
      </p:pic>
      <p:sp>
        <p:nvSpPr>
          <p:cNvPr id="855" name="Google Shape;855;p1"/>
          <p:cNvSpPr txBox="1">
            <a:spLocks noGrp="1"/>
          </p:cNvSpPr>
          <p:nvPr>
            <p:ph type="body" idx="1"/>
          </p:nvPr>
        </p:nvSpPr>
        <p:spPr>
          <a:xfrm>
            <a:off x="323716" y="3439863"/>
            <a:ext cx="5913267" cy="721448"/>
          </a:xfrm>
          <a:prstGeom prst="rect">
            <a:avLst/>
          </a:prstGeom>
          <a:noFill/>
          <a:ln>
            <a:noFill/>
          </a:ln>
        </p:spPr>
        <p:txBody>
          <a:bodyPr spcFirstLastPara="1" wrap="square" lIns="0" tIns="0" rIns="0" bIns="0" anchor="t" anchorCtr="0">
            <a:noAutofit/>
          </a:bodyPr>
          <a:lstStyle/>
          <a:p>
            <a:pPr marL="0" lvl="0" indent="0" algn="l" rtl="0">
              <a:lnSpc>
                <a:spcPct val="87000"/>
              </a:lnSpc>
              <a:spcBef>
                <a:spcPts val="0"/>
              </a:spcBef>
              <a:spcAft>
                <a:spcPts val="0"/>
              </a:spcAft>
              <a:buClr>
                <a:schemeClr val="lt1"/>
              </a:buClr>
              <a:buSzPts val="6800"/>
              <a:buNone/>
            </a:pPr>
            <a:r>
              <a:rPr lang="en-US" sz="2100" b="0" dirty="0">
                <a:latin typeface="Proxima Nova" panose="020B0503030502060204" pitchFamily="34" charset="0"/>
                <a:ea typeface="Inter ExtraBold"/>
                <a:cs typeface="Inter ExtraBold"/>
                <a:sym typeface="Inter ExtraBold"/>
              </a:rPr>
              <a:t>Cristian Stan – System Engineer CEE</a:t>
            </a:r>
          </a:p>
          <a:p>
            <a:pPr marL="0" lvl="0" indent="0" algn="l" rtl="0">
              <a:lnSpc>
                <a:spcPct val="87000"/>
              </a:lnSpc>
              <a:spcBef>
                <a:spcPts val="0"/>
              </a:spcBef>
              <a:spcAft>
                <a:spcPts val="0"/>
              </a:spcAft>
              <a:buClr>
                <a:schemeClr val="lt1"/>
              </a:buClr>
              <a:buSzPts val="6800"/>
              <a:buNone/>
            </a:pPr>
            <a:r>
              <a:rPr lang="en-US" sz="2100" b="0" dirty="0" err="1">
                <a:latin typeface="Proxima Nova" panose="020B0503030502060204" pitchFamily="34" charset="0"/>
                <a:ea typeface="Inter ExtraBold"/>
                <a:cs typeface="Inter ExtraBold"/>
                <a:sym typeface="Inter ExtraBold"/>
              </a:rPr>
              <a:t>Horia</a:t>
            </a:r>
            <a:r>
              <a:rPr lang="en-US" sz="2100" b="0" dirty="0">
                <a:latin typeface="Proxima Nova" panose="020B0503030502060204" pitchFamily="34" charset="0"/>
                <a:ea typeface="Inter ExtraBold"/>
                <a:cs typeface="Inter ExtraBold"/>
                <a:sym typeface="Inter ExtraBold"/>
              </a:rPr>
              <a:t> Constantinescu – Regional Sales Manager</a:t>
            </a:r>
          </a:p>
          <a:p>
            <a:pPr marL="0" lvl="0" indent="0" algn="l" rtl="0">
              <a:lnSpc>
                <a:spcPct val="87000"/>
              </a:lnSpc>
              <a:spcBef>
                <a:spcPts val="0"/>
              </a:spcBef>
              <a:spcAft>
                <a:spcPts val="0"/>
              </a:spcAft>
              <a:buClr>
                <a:schemeClr val="lt1"/>
              </a:buClr>
              <a:buSzPts val="6800"/>
              <a:buNone/>
            </a:pPr>
            <a:endParaRPr lang="en-US" sz="2100" b="0" dirty="0">
              <a:latin typeface="Proxima Nova" panose="020B0503030502060204" pitchFamily="34" charset="0"/>
              <a:ea typeface="Inter ExtraBold"/>
              <a:cs typeface="Inter ExtraBold"/>
              <a:sym typeface="Inter ExtraBold"/>
            </a:endParaRPr>
          </a:p>
          <a:p>
            <a:pPr marL="0" lvl="0" indent="0" algn="l" rtl="0">
              <a:lnSpc>
                <a:spcPct val="87000"/>
              </a:lnSpc>
              <a:spcBef>
                <a:spcPts val="0"/>
              </a:spcBef>
              <a:spcAft>
                <a:spcPts val="0"/>
              </a:spcAft>
              <a:buClr>
                <a:schemeClr val="lt1"/>
              </a:buClr>
              <a:buSzPts val="6800"/>
              <a:buNone/>
            </a:pPr>
            <a:r>
              <a:rPr lang="en-US" sz="2100" b="0" dirty="0">
                <a:latin typeface="Proxima Nova" panose="020B0503030502060204" pitchFamily="34" charset="0"/>
                <a:ea typeface="Inter ExtraBold"/>
                <a:cs typeface="Inter ExtraBold"/>
                <a:sym typeface="Inter ExtraBold"/>
              </a:rPr>
              <a:t>No Time for Downtime</a:t>
            </a:r>
          </a:p>
          <a:p>
            <a:pPr marL="0" lvl="0" indent="0" algn="l" rtl="0">
              <a:lnSpc>
                <a:spcPct val="87000"/>
              </a:lnSpc>
              <a:spcBef>
                <a:spcPts val="0"/>
              </a:spcBef>
              <a:spcAft>
                <a:spcPts val="0"/>
              </a:spcAft>
              <a:buClr>
                <a:schemeClr val="lt1"/>
              </a:buClr>
              <a:buSzPts val="6800"/>
              <a:buNone/>
            </a:pPr>
            <a:r>
              <a:rPr lang="en-US" sz="2100" b="0" dirty="0">
                <a:latin typeface="Proxima Nova" panose="020B0503030502060204" pitchFamily="34" charset="0"/>
                <a:ea typeface="Inter ExtraBold"/>
                <a:cs typeface="Inter ExtraBold"/>
                <a:sym typeface="Inter ExtraBold"/>
              </a:rPr>
              <a:t>Bucharest, </a:t>
            </a:r>
            <a:r>
              <a:rPr lang="en-US" sz="2100" b="0" dirty="0" err="1">
                <a:latin typeface="Proxima Nova" panose="020B0503030502060204" pitchFamily="34" charset="0"/>
                <a:ea typeface="Inter ExtraBold"/>
                <a:cs typeface="Inter ExtraBold"/>
                <a:sym typeface="Inter ExtraBold"/>
              </a:rPr>
              <a:t>Novembe</a:t>
            </a:r>
            <a:r>
              <a:rPr lang="en-US" sz="2100" b="0" dirty="0">
                <a:latin typeface="Proxima Nova" panose="020B0503030502060204" pitchFamily="34" charset="0"/>
                <a:ea typeface="Inter ExtraBold"/>
                <a:cs typeface="Inter ExtraBold"/>
                <a:sym typeface="Inter ExtraBold"/>
              </a:rPr>
              <a:t> 2</a:t>
            </a:r>
            <a:r>
              <a:rPr lang="en-US" sz="2100" b="0" baseline="30000" dirty="0">
                <a:latin typeface="Proxima Nova" panose="020B0503030502060204" pitchFamily="34" charset="0"/>
                <a:ea typeface="Inter ExtraBold"/>
                <a:cs typeface="Inter ExtraBold"/>
                <a:sym typeface="Inter ExtraBold"/>
              </a:rPr>
              <a:t>nd</a:t>
            </a:r>
            <a:r>
              <a:rPr lang="en-US" sz="2100" b="0" dirty="0">
                <a:latin typeface="Proxima Nova" panose="020B0503030502060204" pitchFamily="34" charset="0"/>
                <a:ea typeface="Inter ExtraBold"/>
                <a:cs typeface="Inter ExtraBold"/>
                <a:sym typeface="Inter ExtraBold"/>
              </a:rPr>
              <a:t>, 2022</a:t>
            </a:r>
            <a:endParaRPr sz="2100" b="0" dirty="0">
              <a:latin typeface="Proxima Nova" panose="020B0503030502060204" pitchFamily="34" charset="0"/>
              <a:ea typeface="Inter ExtraBold"/>
              <a:cs typeface="Inter ExtraBold"/>
              <a:sym typeface="Inter ExtraBold"/>
            </a:endParaRPr>
          </a:p>
          <a:p>
            <a:pPr marL="0" lvl="1" indent="0" algn="l" rtl="0">
              <a:lnSpc>
                <a:spcPct val="96000"/>
              </a:lnSpc>
              <a:spcBef>
                <a:spcPts val="0"/>
              </a:spcBef>
              <a:spcAft>
                <a:spcPts val="0"/>
              </a:spcAft>
              <a:buSzPts val="1800"/>
              <a:buNone/>
            </a:pPr>
            <a:endParaRPr sz="2100" dirty="0"/>
          </a:p>
        </p:txBody>
      </p:sp>
      <p:sp>
        <p:nvSpPr>
          <p:cNvPr id="856" name="Google Shape;856;p1"/>
          <p:cNvSpPr txBox="1">
            <a:spLocks noGrp="1"/>
          </p:cNvSpPr>
          <p:nvPr>
            <p:ph type="title"/>
          </p:nvPr>
        </p:nvSpPr>
        <p:spPr>
          <a:xfrm>
            <a:off x="323716" y="1692675"/>
            <a:ext cx="8237250" cy="1365525"/>
          </a:xfrm>
          <a:prstGeom prst="rect">
            <a:avLst/>
          </a:prstGeom>
          <a:noFill/>
          <a:ln>
            <a:noFill/>
          </a:ln>
        </p:spPr>
        <p:txBody>
          <a:bodyPr spcFirstLastPara="1" wrap="square" lIns="0" tIns="0" rIns="0" bIns="0" anchor="b" anchorCtr="0">
            <a:noAutofit/>
          </a:bodyPr>
          <a:lstStyle/>
          <a:p>
            <a:pPr marL="0" lvl="0" indent="0" algn="l" rtl="0">
              <a:lnSpc>
                <a:spcPct val="87000"/>
              </a:lnSpc>
              <a:spcBef>
                <a:spcPts val="0"/>
              </a:spcBef>
              <a:spcAft>
                <a:spcPts val="0"/>
              </a:spcAft>
              <a:buSzPts val="6800"/>
              <a:buNone/>
            </a:pPr>
            <a:r>
              <a:rPr lang="en-US" sz="4500" b="1" dirty="0"/>
              <a:t>Modern Data Experience</a:t>
            </a:r>
            <a:endParaRPr sz="45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7"/>
          <p:cNvSpPr/>
          <p:nvPr/>
        </p:nvSpPr>
        <p:spPr>
          <a:xfrm>
            <a:off x="6118850" y="1955875"/>
            <a:ext cx="2836200" cy="540300"/>
          </a:xfrm>
          <a:prstGeom prst="roundRect">
            <a:avLst>
              <a:gd name="adj" fmla="val 16667"/>
            </a:avLst>
          </a:prstGeom>
          <a:no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100"/>
            </a:pPr>
            <a:endParaRPr sz="1100">
              <a:latin typeface="Proxima Nova"/>
              <a:ea typeface="Proxima Nova"/>
              <a:cs typeface="Proxima Nova"/>
              <a:sym typeface="Proxima Nova"/>
            </a:endParaRPr>
          </a:p>
        </p:txBody>
      </p:sp>
      <p:sp>
        <p:nvSpPr>
          <p:cNvPr id="1079" name="Google Shape;1079;p7"/>
          <p:cNvSpPr/>
          <p:nvPr/>
        </p:nvSpPr>
        <p:spPr>
          <a:xfrm>
            <a:off x="8449975" y="1994625"/>
            <a:ext cx="435300" cy="435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
        <p:nvSpPr>
          <p:cNvPr id="1080" name="Google Shape;1080;p7"/>
          <p:cNvSpPr/>
          <p:nvPr/>
        </p:nvSpPr>
        <p:spPr>
          <a:xfrm>
            <a:off x="3309250" y="1965975"/>
            <a:ext cx="2516700" cy="540300"/>
          </a:xfrm>
          <a:prstGeom prst="roundRect">
            <a:avLst>
              <a:gd name="adj" fmla="val 16667"/>
            </a:avLst>
          </a:prstGeom>
          <a:no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100"/>
            </a:pPr>
            <a:endParaRPr sz="1100">
              <a:latin typeface="Proxima Nova"/>
              <a:ea typeface="Proxima Nova"/>
              <a:cs typeface="Proxima Nova"/>
              <a:sym typeface="Proxima Nova"/>
            </a:endParaRPr>
          </a:p>
        </p:txBody>
      </p:sp>
      <p:sp>
        <p:nvSpPr>
          <p:cNvPr id="1081" name="Google Shape;1081;p7"/>
          <p:cNvSpPr/>
          <p:nvPr/>
        </p:nvSpPr>
        <p:spPr>
          <a:xfrm>
            <a:off x="5378697" y="2012638"/>
            <a:ext cx="386100" cy="435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
        <p:nvSpPr>
          <p:cNvPr id="1082" name="Google Shape;1082;p7"/>
          <p:cNvSpPr/>
          <p:nvPr/>
        </p:nvSpPr>
        <p:spPr>
          <a:xfrm>
            <a:off x="6117681" y="2731981"/>
            <a:ext cx="2836200" cy="540300"/>
          </a:xfrm>
          <a:prstGeom prst="roundRect">
            <a:avLst>
              <a:gd name="adj" fmla="val 16667"/>
            </a:avLst>
          </a:prstGeom>
          <a:no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100"/>
            </a:pPr>
            <a:endParaRPr sz="1100">
              <a:latin typeface="Proxima Nova"/>
              <a:ea typeface="Proxima Nova"/>
              <a:cs typeface="Proxima Nova"/>
              <a:sym typeface="Proxima Nova"/>
            </a:endParaRPr>
          </a:p>
        </p:txBody>
      </p:sp>
      <p:sp>
        <p:nvSpPr>
          <p:cNvPr id="1083" name="Google Shape;1083;p7"/>
          <p:cNvSpPr/>
          <p:nvPr/>
        </p:nvSpPr>
        <p:spPr>
          <a:xfrm>
            <a:off x="139050" y="2780238"/>
            <a:ext cx="2836200" cy="540300"/>
          </a:xfrm>
          <a:prstGeom prst="roundRect">
            <a:avLst>
              <a:gd name="adj" fmla="val 16667"/>
            </a:avLst>
          </a:prstGeom>
          <a:no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100"/>
            </a:pPr>
            <a:endParaRPr sz="1100">
              <a:latin typeface="Proxima Nova"/>
              <a:ea typeface="Proxima Nova"/>
              <a:cs typeface="Proxima Nova"/>
              <a:sym typeface="Proxima Nova"/>
            </a:endParaRPr>
          </a:p>
        </p:txBody>
      </p:sp>
      <p:sp>
        <p:nvSpPr>
          <p:cNvPr id="1084" name="Google Shape;1084;p7"/>
          <p:cNvSpPr txBox="1">
            <a:spLocks noGrp="1"/>
          </p:cNvSpPr>
          <p:nvPr>
            <p:ph type="title"/>
          </p:nvPr>
        </p:nvSpPr>
        <p:spPr>
          <a:xfrm>
            <a:off x="544225" y="-87817"/>
            <a:ext cx="7886700" cy="944100"/>
          </a:xfrm>
          <a:prstGeom prst="rect">
            <a:avLst/>
          </a:prstGeom>
          <a:noFill/>
          <a:ln>
            <a:noFill/>
          </a:ln>
        </p:spPr>
        <p:txBody>
          <a:bodyPr spcFirstLastPara="1" vert="horz" wrap="square" lIns="0" tIns="0" rIns="0" bIns="0" rtlCol="0" anchor="b" anchorCtr="0">
            <a:noAutofit/>
          </a:bodyPr>
          <a:lstStyle/>
          <a:p>
            <a:r>
              <a:rPr lang="en-US" b="1" dirty="0">
                <a:solidFill>
                  <a:schemeClr val="tx1"/>
                </a:solidFill>
                <a:latin typeface="+mn-lt"/>
              </a:rPr>
              <a:t>Do I Need Fast File </a:t>
            </a:r>
            <a:r>
              <a:rPr lang="en-US" b="1" i="1" dirty="0">
                <a:solidFill>
                  <a:schemeClr val="tx1"/>
                </a:solidFill>
                <a:latin typeface="+mn-lt"/>
              </a:rPr>
              <a:t>AND</a:t>
            </a:r>
            <a:r>
              <a:rPr lang="en-US" b="1" dirty="0">
                <a:solidFill>
                  <a:schemeClr val="tx1"/>
                </a:solidFill>
                <a:latin typeface="+mn-lt"/>
              </a:rPr>
              <a:t> Object? </a:t>
            </a:r>
            <a:endParaRPr b="1" dirty="0">
              <a:solidFill>
                <a:schemeClr val="tx1"/>
              </a:solidFill>
              <a:latin typeface="+mn-lt"/>
            </a:endParaRPr>
          </a:p>
        </p:txBody>
      </p:sp>
      <p:sp>
        <p:nvSpPr>
          <p:cNvPr id="1085" name="Google Shape;1085;p7"/>
          <p:cNvSpPr txBox="1"/>
          <p:nvPr/>
        </p:nvSpPr>
        <p:spPr>
          <a:xfrm>
            <a:off x="6584274" y="1242393"/>
            <a:ext cx="2173800" cy="387000"/>
          </a:xfrm>
          <a:prstGeom prst="rect">
            <a:avLst/>
          </a:prstGeom>
          <a:noFill/>
          <a:ln>
            <a:noFill/>
          </a:ln>
        </p:spPr>
        <p:txBody>
          <a:bodyPr spcFirstLastPara="1" wrap="square" lIns="0" tIns="0" rIns="0" bIns="0" anchor="t" anchorCtr="0">
            <a:noAutofit/>
          </a:bodyPr>
          <a:lstStyle/>
          <a:p>
            <a:pPr algn="ctr">
              <a:buClr>
                <a:srgbClr val="000000"/>
              </a:buClr>
              <a:buSzPts val="1800"/>
            </a:pPr>
            <a:r>
              <a:rPr lang="en-US" sz="1800" b="1">
                <a:solidFill>
                  <a:schemeClr val="accent1"/>
                </a:solidFill>
                <a:latin typeface="Proxima Nova"/>
                <a:ea typeface="Proxima Nova"/>
                <a:cs typeface="Proxima Nova"/>
                <a:sym typeface="Proxima Nova"/>
              </a:rPr>
              <a:t>FAST FILE </a:t>
            </a:r>
            <a:endParaRPr sz="1800" b="1">
              <a:solidFill>
                <a:schemeClr val="accent1"/>
              </a:solidFill>
              <a:latin typeface="Proxima Nova"/>
              <a:ea typeface="Proxima Nova"/>
              <a:cs typeface="Proxima Nova"/>
              <a:sym typeface="Proxima Nova"/>
            </a:endParaRPr>
          </a:p>
          <a:p>
            <a:pPr algn="ctr">
              <a:buClr>
                <a:srgbClr val="000000"/>
              </a:buClr>
              <a:buSzPts val="1800"/>
            </a:pPr>
            <a:r>
              <a:rPr lang="en-US" sz="1800" b="1">
                <a:solidFill>
                  <a:schemeClr val="accent1"/>
                </a:solidFill>
                <a:latin typeface="Proxima Nova"/>
                <a:ea typeface="Proxima Nova"/>
                <a:cs typeface="Proxima Nova"/>
                <a:sym typeface="Proxima Nova"/>
              </a:rPr>
              <a:t>AND FAST OBJECT</a:t>
            </a:r>
            <a:endParaRPr sz="1800" b="1">
              <a:solidFill>
                <a:schemeClr val="accent1"/>
              </a:solidFill>
              <a:latin typeface="Proxima Nova"/>
              <a:ea typeface="Proxima Nova"/>
              <a:cs typeface="Proxima Nova"/>
              <a:sym typeface="Proxima Nova"/>
            </a:endParaRPr>
          </a:p>
        </p:txBody>
      </p:sp>
      <p:sp>
        <p:nvSpPr>
          <p:cNvPr id="1086" name="Google Shape;1086;p7"/>
          <p:cNvSpPr txBox="1"/>
          <p:nvPr/>
        </p:nvSpPr>
        <p:spPr>
          <a:xfrm>
            <a:off x="544225" y="1242386"/>
            <a:ext cx="2173800" cy="387000"/>
          </a:xfrm>
          <a:prstGeom prst="rect">
            <a:avLst/>
          </a:prstGeom>
          <a:noFill/>
          <a:ln>
            <a:noFill/>
          </a:ln>
        </p:spPr>
        <p:txBody>
          <a:bodyPr spcFirstLastPara="1" wrap="square" lIns="0" tIns="0" rIns="0" bIns="0" anchor="t" anchorCtr="0">
            <a:noAutofit/>
          </a:bodyPr>
          <a:lstStyle/>
          <a:p>
            <a:pPr algn="ctr">
              <a:buClr>
                <a:srgbClr val="000000"/>
              </a:buClr>
              <a:buSzPts val="1800"/>
            </a:pPr>
            <a:r>
              <a:rPr lang="en-US" sz="1800" b="1">
                <a:solidFill>
                  <a:schemeClr val="accent1"/>
                </a:solidFill>
                <a:latin typeface="Proxima Nova"/>
                <a:ea typeface="Proxima Nova"/>
                <a:cs typeface="Proxima Nova"/>
                <a:sym typeface="Proxima Nova"/>
              </a:rPr>
              <a:t>FAST FILE</a:t>
            </a:r>
            <a:endParaRPr sz="1800" b="1">
              <a:solidFill>
                <a:schemeClr val="accent1"/>
              </a:solidFill>
              <a:latin typeface="Proxima Nova"/>
              <a:ea typeface="Proxima Nova"/>
              <a:cs typeface="Proxima Nova"/>
              <a:sym typeface="Proxima Nova"/>
            </a:endParaRPr>
          </a:p>
        </p:txBody>
      </p:sp>
      <p:sp>
        <p:nvSpPr>
          <p:cNvPr id="1087" name="Google Shape;1087;p7"/>
          <p:cNvSpPr txBox="1"/>
          <p:nvPr/>
        </p:nvSpPr>
        <p:spPr>
          <a:xfrm>
            <a:off x="3485091" y="1263126"/>
            <a:ext cx="2173800" cy="387000"/>
          </a:xfrm>
          <a:prstGeom prst="rect">
            <a:avLst/>
          </a:prstGeom>
          <a:noFill/>
          <a:ln>
            <a:noFill/>
          </a:ln>
        </p:spPr>
        <p:txBody>
          <a:bodyPr spcFirstLastPara="1" wrap="square" lIns="0" tIns="0" rIns="0" bIns="0" anchor="t" anchorCtr="0">
            <a:noAutofit/>
          </a:bodyPr>
          <a:lstStyle/>
          <a:p>
            <a:pPr algn="ctr">
              <a:buClr>
                <a:srgbClr val="000000"/>
              </a:buClr>
              <a:buSzPts val="1800"/>
            </a:pPr>
            <a:r>
              <a:rPr lang="en-US" sz="1800" b="1">
                <a:solidFill>
                  <a:schemeClr val="accent1"/>
                </a:solidFill>
                <a:latin typeface="Proxima Nova"/>
                <a:ea typeface="Proxima Nova"/>
                <a:cs typeface="Proxima Nova"/>
                <a:sym typeface="Proxima Nova"/>
              </a:rPr>
              <a:t>FAST OBJECT</a:t>
            </a:r>
            <a:endParaRPr sz="1800" b="1">
              <a:solidFill>
                <a:schemeClr val="accent1"/>
              </a:solidFill>
              <a:latin typeface="Proxima Nova"/>
              <a:ea typeface="Proxima Nova"/>
              <a:cs typeface="Proxima Nova"/>
              <a:sym typeface="Proxima Nova"/>
            </a:endParaRPr>
          </a:p>
        </p:txBody>
      </p:sp>
      <p:sp>
        <p:nvSpPr>
          <p:cNvPr id="1088" name="Google Shape;1088;p7"/>
          <p:cNvSpPr txBox="1"/>
          <p:nvPr/>
        </p:nvSpPr>
        <p:spPr>
          <a:xfrm>
            <a:off x="1088375" y="4216550"/>
            <a:ext cx="7160700" cy="571200"/>
          </a:xfrm>
          <a:prstGeom prst="rect">
            <a:avLst/>
          </a:prstGeom>
          <a:noFill/>
          <a:ln>
            <a:noFill/>
          </a:ln>
        </p:spPr>
        <p:txBody>
          <a:bodyPr spcFirstLastPara="1" wrap="square" lIns="91425" tIns="91425" rIns="91425" bIns="91425" anchor="t" anchorCtr="0">
            <a:noAutofit/>
          </a:bodyPr>
          <a:lstStyle/>
          <a:p>
            <a:pPr algn="ctr">
              <a:lnSpc>
                <a:spcPct val="90000"/>
              </a:lnSpc>
              <a:buClr>
                <a:srgbClr val="000000"/>
              </a:buClr>
              <a:buSzPts val="1600"/>
            </a:pPr>
            <a:r>
              <a:rPr lang="en-US" sz="1600" b="1">
                <a:solidFill>
                  <a:schemeClr val="accent1"/>
                </a:solidFill>
                <a:latin typeface="Proxima Nova"/>
                <a:ea typeface="Proxima Nova"/>
                <a:cs typeface="Proxima Nova"/>
                <a:sym typeface="Proxima Nova"/>
              </a:rPr>
              <a:t>Today’s “OR” Customer Is Quickly Realizing “AND” Is the New Normal.</a:t>
            </a:r>
            <a:endParaRPr sz="1600" b="1">
              <a:solidFill>
                <a:schemeClr val="accent1"/>
              </a:solidFill>
              <a:latin typeface="Proxima Nova"/>
              <a:ea typeface="Proxima Nova"/>
              <a:cs typeface="Proxima Nova"/>
              <a:sym typeface="Proxima Nova"/>
            </a:endParaRPr>
          </a:p>
        </p:txBody>
      </p:sp>
      <p:sp>
        <p:nvSpPr>
          <p:cNvPr id="1089" name="Google Shape;1089;p7"/>
          <p:cNvSpPr txBox="1"/>
          <p:nvPr/>
        </p:nvSpPr>
        <p:spPr>
          <a:xfrm>
            <a:off x="707325" y="2068850"/>
            <a:ext cx="1858200" cy="357000"/>
          </a:xfrm>
          <a:prstGeom prst="rect">
            <a:avLst/>
          </a:prstGeom>
          <a:noFill/>
          <a:ln>
            <a:noFill/>
          </a:ln>
        </p:spPr>
        <p:txBody>
          <a:bodyPr spcFirstLastPara="1" wrap="square" lIns="0" tIns="0" rIns="0" bIns="0" anchor="ctr" anchorCtr="0">
            <a:noAutofit/>
          </a:bodyPr>
          <a:lstStyle/>
          <a:p>
            <a:pPr>
              <a:buClr>
                <a:srgbClr val="000000"/>
              </a:buClr>
              <a:buSzPts val="1100"/>
            </a:pPr>
            <a:r>
              <a:rPr lang="en-US" sz="1100" b="1" dirty="0">
                <a:solidFill>
                  <a:srgbClr val="6AD0B3"/>
                </a:solidFill>
                <a:latin typeface="Proxima Nova"/>
                <a:ea typeface="Proxima Nova"/>
                <a:cs typeface="Proxima Nova"/>
                <a:sym typeface="Proxima Nova"/>
              </a:rPr>
              <a:t>Enterprise Search Analytics</a:t>
            </a:r>
            <a:r>
              <a:rPr lang="en-US" sz="1100" dirty="0">
                <a:solidFill>
                  <a:srgbClr val="6AD0B3"/>
                </a:solidFill>
                <a:latin typeface="Proxima Nova"/>
                <a:ea typeface="Proxima Nova"/>
                <a:cs typeface="Proxima Nova"/>
                <a:sym typeface="Proxima Nova"/>
              </a:rPr>
              <a:t> </a:t>
            </a:r>
            <a:endParaRPr sz="1100" dirty="0">
              <a:solidFill>
                <a:srgbClr val="6AD0B3"/>
              </a:solidFill>
              <a:latin typeface="Proxima Nova"/>
              <a:ea typeface="Proxima Nova"/>
              <a:cs typeface="Proxima Nova"/>
              <a:sym typeface="Proxima Nova"/>
            </a:endParaRPr>
          </a:p>
          <a:p>
            <a:pPr>
              <a:buClr>
                <a:srgbClr val="000000"/>
              </a:buClr>
              <a:buSzPts val="1100"/>
            </a:pPr>
            <a:r>
              <a:rPr lang="en-US" sz="1100" dirty="0">
                <a:solidFill>
                  <a:srgbClr val="6AD0B3"/>
                </a:solidFill>
                <a:latin typeface="Proxima Nova"/>
                <a:ea typeface="Proxima Nova"/>
                <a:cs typeface="Proxima Nova"/>
                <a:sym typeface="Proxima Nova"/>
              </a:rPr>
              <a:t>on Elasticsearch</a:t>
            </a:r>
            <a:endParaRPr sz="1100" dirty="0">
              <a:latin typeface="Proxima Nova"/>
              <a:ea typeface="Proxima Nova"/>
              <a:cs typeface="Proxima Nova"/>
              <a:sym typeface="Proxima Nova"/>
            </a:endParaRPr>
          </a:p>
        </p:txBody>
      </p:sp>
      <p:sp>
        <p:nvSpPr>
          <p:cNvPr id="1090" name="Google Shape;1090;p7"/>
          <p:cNvSpPr txBox="1"/>
          <p:nvPr/>
        </p:nvSpPr>
        <p:spPr>
          <a:xfrm>
            <a:off x="707325" y="2816950"/>
            <a:ext cx="1870500" cy="435300"/>
          </a:xfrm>
          <a:prstGeom prst="rect">
            <a:avLst/>
          </a:prstGeom>
          <a:noFill/>
          <a:ln>
            <a:noFill/>
          </a:ln>
        </p:spPr>
        <p:txBody>
          <a:bodyPr spcFirstLastPara="1" wrap="square" lIns="0" tIns="0" rIns="0" bIns="0" anchor="ctr" anchorCtr="0">
            <a:noAutofit/>
          </a:bodyPr>
          <a:lstStyle/>
          <a:p>
            <a:pPr>
              <a:buClr>
                <a:srgbClr val="000000"/>
              </a:buClr>
              <a:buSzPts val="1100"/>
            </a:pPr>
            <a:r>
              <a:rPr lang="en-US" sz="1100" b="1">
                <a:solidFill>
                  <a:srgbClr val="6AD0B3"/>
                </a:solidFill>
                <a:latin typeface="Proxima Nova"/>
                <a:ea typeface="Proxima Nova"/>
                <a:cs typeface="Proxima Nova"/>
                <a:sym typeface="Proxima Nova"/>
              </a:rPr>
              <a:t>Advance Data Protection</a:t>
            </a:r>
            <a:endParaRPr sz="1100" b="1">
              <a:solidFill>
                <a:srgbClr val="6AD0B3"/>
              </a:solidFill>
              <a:latin typeface="Proxima Nova"/>
              <a:ea typeface="Proxima Nova"/>
              <a:cs typeface="Proxima Nova"/>
              <a:sym typeface="Proxima Nova"/>
            </a:endParaRPr>
          </a:p>
          <a:p>
            <a:pPr>
              <a:buClr>
                <a:srgbClr val="000000"/>
              </a:buClr>
              <a:buSzPts val="1100"/>
            </a:pPr>
            <a:r>
              <a:rPr lang="en-US" sz="1100">
                <a:solidFill>
                  <a:srgbClr val="6AD0B3"/>
                </a:solidFill>
                <a:latin typeface="Proxima Nova"/>
                <a:ea typeface="Proxima Nova"/>
                <a:cs typeface="Proxima Nova"/>
                <a:sym typeface="Proxima Nova"/>
              </a:rPr>
              <a:t>on FlashRecover / Cohesity</a:t>
            </a:r>
            <a:endParaRPr sz="1100">
              <a:latin typeface="Proxima Nova"/>
              <a:ea typeface="Proxima Nova"/>
              <a:cs typeface="Proxima Nova"/>
              <a:sym typeface="Proxima Nova"/>
            </a:endParaRPr>
          </a:p>
        </p:txBody>
      </p:sp>
      <p:sp>
        <p:nvSpPr>
          <p:cNvPr id="1091" name="Google Shape;1091;p7"/>
          <p:cNvSpPr txBox="1"/>
          <p:nvPr/>
        </p:nvSpPr>
        <p:spPr>
          <a:xfrm>
            <a:off x="6681550" y="2832738"/>
            <a:ext cx="1858200" cy="326700"/>
          </a:xfrm>
          <a:prstGeom prst="rect">
            <a:avLst/>
          </a:prstGeom>
          <a:noFill/>
          <a:ln>
            <a:noFill/>
          </a:ln>
        </p:spPr>
        <p:txBody>
          <a:bodyPr spcFirstLastPara="1" wrap="square" lIns="0" tIns="0" rIns="0" bIns="0" anchor="ctr" anchorCtr="0">
            <a:noAutofit/>
          </a:bodyPr>
          <a:lstStyle/>
          <a:p>
            <a:pPr>
              <a:buClr>
                <a:srgbClr val="000000"/>
              </a:buClr>
              <a:buSzPts val="1100"/>
            </a:pPr>
            <a:r>
              <a:rPr lang="en-US" sz="1100" b="1" dirty="0">
                <a:solidFill>
                  <a:schemeClr val="accent1"/>
                </a:solidFill>
                <a:latin typeface="Proxima Nova"/>
                <a:ea typeface="Proxima Nova"/>
                <a:cs typeface="Proxima Nova"/>
                <a:sym typeface="Proxima Nova"/>
              </a:rPr>
              <a:t>SW Development</a:t>
            </a:r>
            <a:endParaRPr sz="1100" b="1" dirty="0">
              <a:solidFill>
                <a:schemeClr val="accent1"/>
              </a:solidFill>
              <a:latin typeface="Proxima Nova"/>
              <a:ea typeface="Proxima Nova"/>
              <a:cs typeface="Proxima Nova"/>
              <a:sym typeface="Proxima Nova"/>
            </a:endParaRPr>
          </a:p>
          <a:p>
            <a:pPr>
              <a:buClr>
                <a:srgbClr val="000000"/>
              </a:buClr>
              <a:buSzPts val="1100"/>
            </a:pPr>
            <a:r>
              <a:rPr lang="en-US" sz="1100" dirty="0">
                <a:solidFill>
                  <a:schemeClr val="accent1"/>
                </a:solidFill>
                <a:latin typeface="Proxima Nova"/>
                <a:ea typeface="Proxima Nova"/>
                <a:cs typeface="Proxima Nova"/>
                <a:sym typeface="Proxima Nova"/>
              </a:rPr>
              <a:t>on CI/CD Pipelines</a:t>
            </a:r>
            <a:endParaRPr sz="1100" dirty="0">
              <a:solidFill>
                <a:schemeClr val="accent1"/>
              </a:solidFill>
              <a:latin typeface="Proxima Nova"/>
              <a:ea typeface="Proxima Nova"/>
              <a:cs typeface="Proxima Nova"/>
              <a:sym typeface="Proxima Nova"/>
            </a:endParaRPr>
          </a:p>
        </p:txBody>
      </p:sp>
      <p:sp>
        <p:nvSpPr>
          <p:cNvPr id="1092" name="Google Shape;1092;p7"/>
          <p:cNvSpPr txBox="1"/>
          <p:nvPr/>
        </p:nvSpPr>
        <p:spPr>
          <a:xfrm>
            <a:off x="707325" y="3550900"/>
            <a:ext cx="1858200" cy="435300"/>
          </a:xfrm>
          <a:prstGeom prst="rect">
            <a:avLst/>
          </a:prstGeom>
          <a:noFill/>
          <a:ln>
            <a:noFill/>
          </a:ln>
        </p:spPr>
        <p:txBody>
          <a:bodyPr spcFirstLastPara="1" wrap="square" lIns="0" tIns="0" rIns="0" bIns="0" anchor="ctr" anchorCtr="0">
            <a:noAutofit/>
          </a:bodyPr>
          <a:lstStyle/>
          <a:p>
            <a:pPr>
              <a:buClr>
                <a:srgbClr val="000000"/>
              </a:buClr>
              <a:buSzPts val="1100"/>
            </a:pPr>
            <a:r>
              <a:rPr lang="en-US" sz="1100" b="1">
                <a:solidFill>
                  <a:srgbClr val="6AD0B3"/>
                </a:solidFill>
                <a:latin typeface="Proxima Nova"/>
                <a:ea typeface="Proxima Nova"/>
                <a:cs typeface="Proxima Nova"/>
                <a:sym typeface="Proxima Nova"/>
              </a:rPr>
              <a:t>Technical Computing</a:t>
            </a:r>
            <a:r>
              <a:rPr lang="en-US" sz="1100">
                <a:solidFill>
                  <a:srgbClr val="6AD0B3"/>
                </a:solidFill>
                <a:latin typeface="Proxima Nova"/>
                <a:ea typeface="Proxima Nova"/>
                <a:cs typeface="Proxima Nova"/>
                <a:sym typeface="Proxima Nova"/>
              </a:rPr>
              <a:t> </a:t>
            </a:r>
            <a:endParaRPr sz="1100">
              <a:solidFill>
                <a:srgbClr val="6AD0B3"/>
              </a:solidFill>
              <a:latin typeface="Proxima Nova"/>
              <a:ea typeface="Proxima Nova"/>
              <a:cs typeface="Proxima Nova"/>
              <a:sym typeface="Proxima Nova"/>
            </a:endParaRPr>
          </a:p>
          <a:p>
            <a:pPr>
              <a:buClr>
                <a:srgbClr val="000000"/>
              </a:buClr>
              <a:buSzPts val="1100"/>
            </a:pPr>
            <a:r>
              <a:rPr lang="en-US" sz="1100">
                <a:solidFill>
                  <a:srgbClr val="6AD0B3"/>
                </a:solidFill>
                <a:latin typeface="Proxima Nova"/>
                <a:ea typeface="Proxima Nova"/>
                <a:cs typeface="Proxima Nova"/>
                <a:sym typeface="Proxima Nova"/>
              </a:rPr>
              <a:t>for HPC, EDA, Genomics, etc.</a:t>
            </a:r>
            <a:endParaRPr sz="1100">
              <a:latin typeface="Proxima Nova"/>
              <a:ea typeface="Proxima Nova"/>
              <a:cs typeface="Proxima Nova"/>
              <a:sym typeface="Proxima Nova"/>
            </a:endParaRPr>
          </a:p>
        </p:txBody>
      </p:sp>
      <p:pic>
        <p:nvPicPr>
          <p:cNvPr id="1093" name="Google Shape;1093;p7"/>
          <p:cNvPicPr preferRelativeResize="0"/>
          <p:nvPr/>
        </p:nvPicPr>
        <p:blipFill rotWithShape="1">
          <a:blip r:embed="rId3">
            <a:alphaModFix/>
          </a:blip>
          <a:srcRect/>
          <a:stretch/>
        </p:blipFill>
        <p:spPr>
          <a:xfrm>
            <a:off x="3245802" y="1840191"/>
            <a:ext cx="814325" cy="814325"/>
          </a:xfrm>
          <a:prstGeom prst="rect">
            <a:avLst/>
          </a:prstGeom>
          <a:noFill/>
          <a:ln>
            <a:noFill/>
          </a:ln>
        </p:spPr>
      </p:pic>
      <p:pic>
        <p:nvPicPr>
          <p:cNvPr id="1094" name="Google Shape;1094;p7"/>
          <p:cNvPicPr preferRelativeResize="0"/>
          <p:nvPr/>
        </p:nvPicPr>
        <p:blipFill rotWithShape="1">
          <a:blip r:embed="rId4">
            <a:alphaModFix/>
          </a:blip>
          <a:srcRect/>
          <a:stretch/>
        </p:blipFill>
        <p:spPr>
          <a:xfrm>
            <a:off x="32876" y="2649090"/>
            <a:ext cx="771027" cy="771025"/>
          </a:xfrm>
          <a:prstGeom prst="rect">
            <a:avLst/>
          </a:prstGeom>
          <a:noFill/>
          <a:ln>
            <a:noFill/>
          </a:ln>
        </p:spPr>
      </p:pic>
      <p:pic>
        <p:nvPicPr>
          <p:cNvPr id="1095" name="Google Shape;1095;p7"/>
          <p:cNvPicPr preferRelativeResize="0"/>
          <p:nvPr/>
        </p:nvPicPr>
        <p:blipFill rotWithShape="1">
          <a:blip r:embed="rId5">
            <a:alphaModFix/>
          </a:blip>
          <a:srcRect/>
          <a:stretch/>
        </p:blipFill>
        <p:spPr>
          <a:xfrm>
            <a:off x="5982698" y="2638015"/>
            <a:ext cx="771027" cy="771025"/>
          </a:xfrm>
          <a:prstGeom prst="rect">
            <a:avLst/>
          </a:prstGeom>
          <a:noFill/>
          <a:ln>
            <a:noFill/>
          </a:ln>
        </p:spPr>
      </p:pic>
      <p:pic>
        <p:nvPicPr>
          <p:cNvPr id="1096" name="Google Shape;1096;p7"/>
          <p:cNvPicPr preferRelativeResize="0"/>
          <p:nvPr/>
        </p:nvPicPr>
        <p:blipFill rotWithShape="1">
          <a:blip r:embed="rId6">
            <a:alphaModFix/>
          </a:blip>
          <a:srcRect/>
          <a:stretch/>
        </p:blipFill>
        <p:spPr>
          <a:xfrm>
            <a:off x="61387" y="3395052"/>
            <a:ext cx="714000" cy="714000"/>
          </a:xfrm>
          <a:prstGeom prst="rect">
            <a:avLst/>
          </a:prstGeom>
          <a:noFill/>
          <a:ln>
            <a:noFill/>
          </a:ln>
        </p:spPr>
      </p:pic>
      <p:sp>
        <p:nvSpPr>
          <p:cNvPr id="1097" name="Google Shape;1097;p7"/>
          <p:cNvSpPr/>
          <p:nvPr/>
        </p:nvSpPr>
        <p:spPr>
          <a:xfrm>
            <a:off x="2470175" y="2832738"/>
            <a:ext cx="435300" cy="435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
        <p:nvSpPr>
          <p:cNvPr id="1098" name="Google Shape;1098;p7"/>
          <p:cNvSpPr/>
          <p:nvPr/>
        </p:nvSpPr>
        <p:spPr>
          <a:xfrm>
            <a:off x="8448806" y="2800496"/>
            <a:ext cx="435300" cy="435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
        <p:nvSpPr>
          <p:cNvPr id="1099" name="Google Shape;1099;p7"/>
          <p:cNvSpPr txBox="1"/>
          <p:nvPr/>
        </p:nvSpPr>
        <p:spPr>
          <a:xfrm>
            <a:off x="4060125" y="2068850"/>
            <a:ext cx="1475400" cy="357000"/>
          </a:xfrm>
          <a:prstGeom prst="rect">
            <a:avLst/>
          </a:prstGeom>
          <a:noFill/>
          <a:ln>
            <a:noFill/>
          </a:ln>
        </p:spPr>
        <p:txBody>
          <a:bodyPr spcFirstLastPara="1" wrap="square" lIns="0" tIns="0" rIns="0" bIns="0" anchor="ctr" anchorCtr="0">
            <a:noAutofit/>
          </a:bodyPr>
          <a:lstStyle/>
          <a:p>
            <a:pPr>
              <a:buClr>
                <a:srgbClr val="000000"/>
              </a:buClr>
              <a:buSzPts val="1100"/>
            </a:pPr>
            <a:r>
              <a:rPr lang="en-US" sz="1100" b="1">
                <a:solidFill>
                  <a:srgbClr val="6AD0B3"/>
                </a:solidFill>
                <a:latin typeface="Proxima Nova"/>
                <a:ea typeface="Proxima Nova"/>
                <a:cs typeface="Proxima Nova"/>
                <a:sym typeface="Proxima Nova"/>
              </a:rPr>
              <a:t>SIEM Analytics</a:t>
            </a:r>
            <a:r>
              <a:rPr lang="en-US" sz="1100">
                <a:solidFill>
                  <a:srgbClr val="6AD0B3"/>
                </a:solidFill>
                <a:latin typeface="Proxima Nova"/>
                <a:ea typeface="Proxima Nova"/>
                <a:cs typeface="Proxima Nova"/>
                <a:sym typeface="Proxima Nova"/>
              </a:rPr>
              <a:t> </a:t>
            </a:r>
            <a:endParaRPr sz="1100">
              <a:solidFill>
                <a:srgbClr val="6AD0B3"/>
              </a:solidFill>
              <a:latin typeface="Proxima Nova"/>
              <a:ea typeface="Proxima Nova"/>
              <a:cs typeface="Proxima Nova"/>
              <a:sym typeface="Proxima Nova"/>
            </a:endParaRPr>
          </a:p>
          <a:p>
            <a:pPr>
              <a:buClr>
                <a:srgbClr val="000000"/>
              </a:buClr>
              <a:buSzPts val="1100"/>
            </a:pPr>
            <a:r>
              <a:rPr lang="en-US" sz="1100">
                <a:solidFill>
                  <a:srgbClr val="6AD0B3"/>
                </a:solidFill>
                <a:latin typeface="Proxima Nova"/>
                <a:ea typeface="Proxima Nova"/>
                <a:cs typeface="Proxima Nova"/>
                <a:sym typeface="Proxima Nova"/>
              </a:rPr>
              <a:t>on Splunk</a:t>
            </a:r>
            <a:endParaRPr sz="1100">
              <a:latin typeface="Proxima Nova"/>
              <a:ea typeface="Proxima Nova"/>
              <a:cs typeface="Proxima Nova"/>
              <a:sym typeface="Proxima Nova"/>
            </a:endParaRPr>
          </a:p>
        </p:txBody>
      </p:sp>
      <p:sp>
        <p:nvSpPr>
          <p:cNvPr id="1100" name="Google Shape;1100;p7"/>
          <p:cNvSpPr txBox="1"/>
          <p:nvPr/>
        </p:nvSpPr>
        <p:spPr>
          <a:xfrm>
            <a:off x="6669250" y="1982413"/>
            <a:ext cx="1870500" cy="435300"/>
          </a:xfrm>
          <a:prstGeom prst="rect">
            <a:avLst/>
          </a:prstGeom>
          <a:noFill/>
          <a:ln>
            <a:noFill/>
          </a:ln>
        </p:spPr>
        <p:txBody>
          <a:bodyPr spcFirstLastPara="1" wrap="square" lIns="0" tIns="0" rIns="0" bIns="0" anchor="ctr" anchorCtr="0">
            <a:noAutofit/>
          </a:bodyPr>
          <a:lstStyle/>
          <a:p>
            <a:pPr>
              <a:buClr>
                <a:srgbClr val="000000"/>
              </a:buClr>
              <a:buSzPts val="1100"/>
            </a:pPr>
            <a:r>
              <a:rPr lang="en-US" sz="1100" b="1">
                <a:solidFill>
                  <a:schemeClr val="accent1"/>
                </a:solidFill>
                <a:latin typeface="Proxima Nova"/>
                <a:ea typeface="Proxima Nova"/>
                <a:cs typeface="Proxima Nova"/>
                <a:sym typeface="Proxima Nova"/>
              </a:rPr>
              <a:t>Cloud Native DevOps</a:t>
            </a:r>
            <a:endParaRPr sz="1100" b="1">
              <a:solidFill>
                <a:schemeClr val="accent1"/>
              </a:solidFill>
              <a:latin typeface="Proxima Nova"/>
              <a:ea typeface="Proxima Nova"/>
              <a:cs typeface="Proxima Nova"/>
              <a:sym typeface="Proxima Nova"/>
            </a:endParaRPr>
          </a:p>
          <a:p>
            <a:pPr>
              <a:buClr>
                <a:srgbClr val="000000"/>
              </a:buClr>
              <a:buSzPts val="1100"/>
            </a:pPr>
            <a:r>
              <a:rPr lang="en-US" sz="1100">
                <a:solidFill>
                  <a:schemeClr val="accent1"/>
                </a:solidFill>
                <a:latin typeface="Proxima Nova"/>
                <a:ea typeface="Proxima Nova"/>
                <a:cs typeface="Proxima Nova"/>
                <a:sym typeface="Proxima Nova"/>
              </a:rPr>
              <a:t>on Kubernetes &amp; PSO</a:t>
            </a:r>
            <a:endParaRPr sz="1100">
              <a:solidFill>
                <a:schemeClr val="accent1"/>
              </a:solidFill>
              <a:latin typeface="Proxima Nova"/>
              <a:ea typeface="Proxima Nova"/>
              <a:cs typeface="Proxima Nova"/>
              <a:sym typeface="Proxima Nova"/>
            </a:endParaRPr>
          </a:p>
        </p:txBody>
      </p:sp>
      <p:sp>
        <p:nvSpPr>
          <p:cNvPr id="1101" name="Google Shape;1101;p7"/>
          <p:cNvSpPr txBox="1"/>
          <p:nvPr/>
        </p:nvSpPr>
        <p:spPr>
          <a:xfrm>
            <a:off x="4016038" y="2866138"/>
            <a:ext cx="1858200" cy="326700"/>
          </a:xfrm>
          <a:prstGeom prst="rect">
            <a:avLst/>
          </a:prstGeom>
          <a:noFill/>
          <a:ln>
            <a:noFill/>
          </a:ln>
        </p:spPr>
        <p:txBody>
          <a:bodyPr spcFirstLastPara="1" wrap="square" lIns="0" tIns="0" rIns="0" bIns="0" anchor="ctr" anchorCtr="0">
            <a:noAutofit/>
          </a:bodyPr>
          <a:lstStyle/>
          <a:p>
            <a:pPr>
              <a:buClr>
                <a:srgbClr val="000000"/>
              </a:buClr>
              <a:buSzPts val="1100"/>
            </a:pPr>
            <a:r>
              <a:rPr lang="en-US" sz="1100" b="1" dirty="0">
                <a:solidFill>
                  <a:srgbClr val="6AD0B3"/>
                </a:solidFill>
                <a:latin typeface="Proxima Nova"/>
                <a:ea typeface="Proxima Nova"/>
                <a:cs typeface="Proxima Nova"/>
                <a:sym typeface="Proxima Nova"/>
              </a:rPr>
              <a:t>Data Warehousing</a:t>
            </a:r>
            <a:endParaRPr sz="1100" b="1" dirty="0">
              <a:solidFill>
                <a:srgbClr val="6AD0B3"/>
              </a:solidFill>
              <a:latin typeface="Proxima Nova"/>
              <a:ea typeface="Proxima Nova"/>
              <a:cs typeface="Proxima Nova"/>
              <a:sym typeface="Proxima Nova"/>
            </a:endParaRPr>
          </a:p>
          <a:p>
            <a:pPr>
              <a:buClr>
                <a:srgbClr val="000000"/>
              </a:buClr>
              <a:buSzPts val="1100"/>
            </a:pPr>
            <a:r>
              <a:rPr lang="en-US" sz="1100" dirty="0">
                <a:solidFill>
                  <a:srgbClr val="6AD0B3"/>
                </a:solidFill>
                <a:latin typeface="Proxima Nova"/>
                <a:ea typeface="Proxima Nova"/>
                <a:cs typeface="Proxima Nova"/>
                <a:sym typeface="Proxima Nova"/>
              </a:rPr>
              <a:t>on Vertica EON Mode</a:t>
            </a:r>
            <a:endParaRPr sz="1100" dirty="0">
              <a:solidFill>
                <a:srgbClr val="6AD0B3"/>
              </a:solidFill>
              <a:latin typeface="Proxima Nova"/>
              <a:ea typeface="Proxima Nova"/>
              <a:cs typeface="Proxima Nova"/>
              <a:sym typeface="Proxima Nova"/>
            </a:endParaRPr>
          </a:p>
        </p:txBody>
      </p:sp>
      <p:sp>
        <p:nvSpPr>
          <p:cNvPr id="1102" name="Google Shape;1102;p7"/>
          <p:cNvSpPr txBox="1"/>
          <p:nvPr/>
        </p:nvSpPr>
        <p:spPr>
          <a:xfrm>
            <a:off x="4037275" y="3550900"/>
            <a:ext cx="1498200" cy="435300"/>
          </a:xfrm>
          <a:prstGeom prst="rect">
            <a:avLst/>
          </a:prstGeom>
          <a:noFill/>
          <a:ln>
            <a:noFill/>
          </a:ln>
        </p:spPr>
        <p:txBody>
          <a:bodyPr spcFirstLastPara="1" wrap="square" lIns="0" tIns="0" rIns="0" bIns="0" anchor="ctr" anchorCtr="0">
            <a:noAutofit/>
          </a:bodyPr>
          <a:lstStyle/>
          <a:p>
            <a:pPr>
              <a:buClr>
                <a:srgbClr val="000000"/>
              </a:buClr>
              <a:buSzPts val="1100"/>
            </a:pPr>
            <a:r>
              <a:rPr lang="en-US" sz="1100" b="1">
                <a:solidFill>
                  <a:srgbClr val="6AD0B3"/>
                </a:solidFill>
                <a:latin typeface="Proxima Nova"/>
                <a:ea typeface="Proxima Nova"/>
                <a:cs typeface="Proxima Nova"/>
                <a:sym typeface="Proxima Nova"/>
              </a:rPr>
              <a:t>Rapid Restore</a:t>
            </a:r>
            <a:endParaRPr sz="1100">
              <a:solidFill>
                <a:srgbClr val="6AD0B3"/>
              </a:solidFill>
              <a:latin typeface="Proxima Nova"/>
              <a:ea typeface="Proxima Nova"/>
              <a:cs typeface="Proxima Nova"/>
              <a:sym typeface="Proxima Nova"/>
            </a:endParaRPr>
          </a:p>
          <a:p>
            <a:pPr>
              <a:buClr>
                <a:srgbClr val="000000"/>
              </a:buClr>
              <a:buSzPts val="1100"/>
            </a:pPr>
            <a:r>
              <a:rPr lang="en-US" sz="1100">
                <a:solidFill>
                  <a:srgbClr val="6AD0B3"/>
                </a:solidFill>
                <a:latin typeface="Proxima Nova"/>
                <a:ea typeface="Proxima Nova"/>
                <a:cs typeface="Proxima Nova"/>
                <a:sym typeface="Proxima Nova"/>
              </a:rPr>
              <a:t>with Commvault</a:t>
            </a:r>
            <a:endParaRPr sz="1100">
              <a:latin typeface="Proxima Nova"/>
              <a:ea typeface="Proxima Nova"/>
              <a:cs typeface="Proxima Nova"/>
              <a:sym typeface="Proxima Nova"/>
            </a:endParaRPr>
          </a:p>
        </p:txBody>
      </p:sp>
      <p:pic>
        <p:nvPicPr>
          <p:cNvPr id="1103" name="Google Shape;1103;p7"/>
          <p:cNvPicPr preferRelativeResize="0"/>
          <p:nvPr/>
        </p:nvPicPr>
        <p:blipFill rotWithShape="1">
          <a:blip r:embed="rId7">
            <a:alphaModFix/>
          </a:blip>
          <a:srcRect/>
          <a:stretch/>
        </p:blipFill>
        <p:spPr>
          <a:xfrm>
            <a:off x="3269751" y="2651290"/>
            <a:ext cx="678238" cy="678245"/>
          </a:xfrm>
          <a:prstGeom prst="rect">
            <a:avLst/>
          </a:prstGeom>
          <a:noFill/>
          <a:ln>
            <a:noFill/>
          </a:ln>
        </p:spPr>
      </p:pic>
      <p:pic>
        <p:nvPicPr>
          <p:cNvPr id="1104" name="Google Shape;1104;p7"/>
          <p:cNvPicPr preferRelativeResize="0"/>
          <p:nvPr/>
        </p:nvPicPr>
        <p:blipFill rotWithShape="1">
          <a:blip r:embed="rId8">
            <a:alphaModFix/>
          </a:blip>
          <a:srcRect/>
          <a:stretch/>
        </p:blipFill>
        <p:spPr>
          <a:xfrm>
            <a:off x="6086737" y="1883001"/>
            <a:ext cx="599457" cy="595375"/>
          </a:xfrm>
          <a:prstGeom prst="rect">
            <a:avLst/>
          </a:prstGeom>
          <a:noFill/>
          <a:ln>
            <a:noFill/>
          </a:ln>
        </p:spPr>
      </p:pic>
      <p:pic>
        <p:nvPicPr>
          <p:cNvPr id="1105" name="Google Shape;1105;p7"/>
          <p:cNvPicPr preferRelativeResize="0"/>
          <p:nvPr/>
        </p:nvPicPr>
        <p:blipFill rotWithShape="1">
          <a:blip r:embed="rId9">
            <a:alphaModFix/>
          </a:blip>
          <a:srcRect/>
          <a:stretch/>
        </p:blipFill>
        <p:spPr>
          <a:xfrm>
            <a:off x="3290991" y="3429432"/>
            <a:ext cx="678238" cy="678245"/>
          </a:xfrm>
          <a:prstGeom prst="rect">
            <a:avLst/>
          </a:prstGeom>
          <a:noFill/>
          <a:ln>
            <a:noFill/>
          </a:ln>
        </p:spPr>
      </p:pic>
      <p:pic>
        <p:nvPicPr>
          <p:cNvPr id="1106" name="Google Shape;1106;p7"/>
          <p:cNvPicPr preferRelativeResize="0"/>
          <p:nvPr/>
        </p:nvPicPr>
        <p:blipFill rotWithShape="1">
          <a:blip r:embed="rId10">
            <a:alphaModFix/>
          </a:blip>
          <a:srcRect/>
          <a:stretch/>
        </p:blipFill>
        <p:spPr>
          <a:xfrm>
            <a:off x="79266" y="1908237"/>
            <a:ext cx="678238" cy="678245"/>
          </a:xfrm>
          <a:prstGeom prst="rect">
            <a:avLst/>
          </a:prstGeom>
          <a:noFill/>
          <a:ln>
            <a:noFill/>
          </a:ln>
        </p:spPr>
      </p:pic>
      <p:sp>
        <p:nvSpPr>
          <p:cNvPr id="31" name="Google Shape;1082;p7">
            <a:extLst>
              <a:ext uri="{FF2B5EF4-FFF2-40B4-BE49-F238E27FC236}">
                <a16:creationId xmlns:a16="http://schemas.microsoft.com/office/drawing/2014/main" id="{07D44B7D-1604-3340-AE3D-CB5E8C2ADEF3}"/>
              </a:ext>
            </a:extLst>
          </p:cNvPr>
          <p:cNvSpPr/>
          <p:nvPr/>
        </p:nvSpPr>
        <p:spPr>
          <a:xfrm>
            <a:off x="6117681" y="3485000"/>
            <a:ext cx="2836200" cy="540300"/>
          </a:xfrm>
          <a:prstGeom prst="roundRect">
            <a:avLst>
              <a:gd name="adj" fmla="val 16667"/>
            </a:avLst>
          </a:prstGeom>
          <a:no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100"/>
            </a:pPr>
            <a:endParaRPr sz="1100">
              <a:latin typeface="Proxima Nova"/>
              <a:ea typeface="Proxima Nova"/>
              <a:cs typeface="Proxima Nova"/>
              <a:sym typeface="Proxima Nova"/>
            </a:endParaRPr>
          </a:p>
        </p:txBody>
      </p:sp>
      <p:sp>
        <p:nvSpPr>
          <p:cNvPr id="32" name="Google Shape;1091;p7">
            <a:extLst>
              <a:ext uri="{FF2B5EF4-FFF2-40B4-BE49-F238E27FC236}">
                <a16:creationId xmlns:a16="http://schemas.microsoft.com/office/drawing/2014/main" id="{DF9342B4-6510-924B-AED9-14ED2386827F}"/>
              </a:ext>
            </a:extLst>
          </p:cNvPr>
          <p:cNvSpPr txBox="1"/>
          <p:nvPr/>
        </p:nvSpPr>
        <p:spPr>
          <a:xfrm>
            <a:off x="6674231" y="3591725"/>
            <a:ext cx="1858200" cy="326700"/>
          </a:xfrm>
          <a:prstGeom prst="rect">
            <a:avLst/>
          </a:prstGeom>
          <a:noFill/>
          <a:ln>
            <a:noFill/>
          </a:ln>
        </p:spPr>
        <p:txBody>
          <a:bodyPr spcFirstLastPara="1" wrap="square" lIns="0" tIns="0" rIns="0" bIns="0" anchor="ctr" anchorCtr="0">
            <a:noAutofit/>
          </a:bodyPr>
          <a:lstStyle/>
          <a:p>
            <a:pPr>
              <a:buClr>
                <a:srgbClr val="000000"/>
              </a:buClr>
              <a:buSzPts val="1100"/>
            </a:pPr>
            <a:r>
              <a:rPr lang="en-US" sz="1100" b="1" dirty="0">
                <a:solidFill>
                  <a:schemeClr val="accent1"/>
                </a:solidFill>
                <a:latin typeface="Proxima Nova"/>
                <a:ea typeface="Proxima Nova"/>
                <a:cs typeface="Proxima Nova"/>
                <a:sym typeface="Proxima Nova"/>
              </a:rPr>
              <a:t>Data Pipelines</a:t>
            </a:r>
          </a:p>
          <a:p>
            <a:pPr>
              <a:buClr>
                <a:srgbClr val="000000"/>
              </a:buClr>
              <a:buSzPts val="1100"/>
            </a:pPr>
            <a:r>
              <a:rPr lang="en-US" sz="1100" dirty="0">
                <a:solidFill>
                  <a:schemeClr val="accent1"/>
                </a:solidFill>
                <a:latin typeface="Proxima Nova"/>
                <a:ea typeface="Proxima Nova"/>
                <a:cs typeface="Proxima Nova"/>
                <a:sym typeface="Proxima Nova"/>
              </a:rPr>
              <a:t>Modern Analytics Workloads</a:t>
            </a:r>
            <a:endParaRPr sz="1100" dirty="0">
              <a:solidFill>
                <a:schemeClr val="accent1"/>
              </a:solidFill>
              <a:latin typeface="Proxima Nova"/>
              <a:ea typeface="Proxima Nova"/>
              <a:cs typeface="Proxima Nova"/>
              <a:sym typeface="Proxima Nova"/>
            </a:endParaRPr>
          </a:p>
        </p:txBody>
      </p:sp>
      <p:sp>
        <p:nvSpPr>
          <p:cNvPr id="33" name="Google Shape;1098;p7">
            <a:extLst>
              <a:ext uri="{FF2B5EF4-FFF2-40B4-BE49-F238E27FC236}">
                <a16:creationId xmlns:a16="http://schemas.microsoft.com/office/drawing/2014/main" id="{CAC14046-F4C3-A44F-B8C0-FA600BCDD087}"/>
              </a:ext>
            </a:extLst>
          </p:cNvPr>
          <p:cNvSpPr/>
          <p:nvPr/>
        </p:nvSpPr>
        <p:spPr>
          <a:xfrm>
            <a:off x="8448806" y="3523750"/>
            <a:ext cx="435300" cy="435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
        <p:nvSpPr>
          <p:cNvPr id="34" name="Google Shape;4818;p107">
            <a:extLst>
              <a:ext uri="{FF2B5EF4-FFF2-40B4-BE49-F238E27FC236}">
                <a16:creationId xmlns:a16="http://schemas.microsoft.com/office/drawing/2014/main" id="{697961B9-1F9E-4640-BB34-449477EBC462}"/>
              </a:ext>
            </a:extLst>
          </p:cNvPr>
          <p:cNvSpPr/>
          <p:nvPr/>
        </p:nvSpPr>
        <p:spPr>
          <a:xfrm>
            <a:off x="6208690" y="3622090"/>
            <a:ext cx="319046" cy="315261"/>
          </a:xfrm>
          <a:custGeom>
            <a:avLst/>
            <a:gdLst/>
            <a:ahLst/>
            <a:cxnLst/>
            <a:rect l="l" t="t" r="r" b="b"/>
            <a:pathLst>
              <a:path w="463025" h="425208" extrusionOk="0">
                <a:moveTo>
                  <a:pt x="137918" y="294613"/>
                </a:moveTo>
                <a:cubicBezTo>
                  <a:pt x="156723" y="294613"/>
                  <a:pt x="172032" y="279305"/>
                  <a:pt x="172032" y="260500"/>
                </a:cubicBezTo>
                <a:cubicBezTo>
                  <a:pt x="172032" y="247346"/>
                  <a:pt x="164529" y="235931"/>
                  <a:pt x="153605" y="230242"/>
                </a:cubicBezTo>
                <a:lnTo>
                  <a:pt x="196488" y="126125"/>
                </a:lnTo>
                <a:lnTo>
                  <a:pt x="274920" y="298223"/>
                </a:lnTo>
                <a:cubicBezTo>
                  <a:pt x="275676" y="299886"/>
                  <a:pt x="277339" y="300964"/>
                  <a:pt x="279172" y="300982"/>
                </a:cubicBezTo>
                <a:cubicBezTo>
                  <a:pt x="279191" y="300982"/>
                  <a:pt x="279210" y="300982"/>
                  <a:pt x="279210" y="300982"/>
                </a:cubicBezTo>
                <a:cubicBezTo>
                  <a:pt x="281025" y="300982"/>
                  <a:pt x="282688" y="299943"/>
                  <a:pt x="283481" y="298299"/>
                </a:cubicBezTo>
                <a:lnTo>
                  <a:pt x="341937" y="175925"/>
                </a:lnTo>
                <a:cubicBezTo>
                  <a:pt x="344564" y="176568"/>
                  <a:pt x="347286" y="176946"/>
                  <a:pt x="350102" y="176946"/>
                </a:cubicBezTo>
                <a:cubicBezTo>
                  <a:pt x="368907" y="176946"/>
                  <a:pt x="384215" y="161637"/>
                  <a:pt x="384215" y="142832"/>
                </a:cubicBezTo>
                <a:cubicBezTo>
                  <a:pt x="384215" y="124027"/>
                  <a:pt x="368907" y="108719"/>
                  <a:pt x="350102" y="108719"/>
                </a:cubicBezTo>
                <a:cubicBezTo>
                  <a:pt x="331297" y="108719"/>
                  <a:pt x="315988" y="124027"/>
                  <a:pt x="315988" y="142832"/>
                </a:cubicBezTo>
                <a:cubicBezTo>
                  <a:pt x="315988" y="155476"/>
                  <a:pt x="322906" y="166494"/>
                  <a:pt x="333149" y="172391"/>
                </a:cubicBezTo>
                <a:lnTo>
                  <a:pt x="279324" y="285088"/>
                </a:lnTo>
                <a:lnTo>
                  <a:pt x="200570" y="112291"/>
                </a:lnTo>
                <a:cubicBezTo>
                  <a:pt x="199795" y="110571"/>
                  <a:pt x="198000" y="109513"/>
                  <a:pt x="196185" y="109531"/>
                </a:cubicBezTo>
                <a:cubicBezTo>
                  <a:pt x="194295" y="109569"/>
                  <a:pt x="192613" y="110722"/>
                  <a:pt x="191895" y="112461"/>
                </a:cubicBezTo>
                <a:lnTo>
                  <a:pt x="144684" y="227086"/>
                </a:lnTo>
                <a:cubicBezTo>
                  <a:pt x="142492" y="226651"/>
                  <a:pt x="140243" y="226405"/>
                  <a:pt x="137918" y="226405"/>
                </a:cubicBezTo>
                <a:cubicBezTo>
                  <a:pt x="119113" y="226405"/>
                  <a:pt x="103805" y="241714"/>
                  <a:pt x="103805" y="260519"/>
                </a:cubicBezTo>
                <a:cubicBezTo>
                  <a:pt x="103824" y="279305"/>
                  <a:pt x="119113" y="294613"/>
                  <a:pt x="137918" y="294613"/>
                </a:cubicBezTo>
                <a:close/>
                <a:moveTo>
                  <a:pt x="325419" y="142851"/>
                </a:moveTo>
                <a:cubicBezTo>
                  <a:pt x="325419" y="129262"/>
                  <a:pt x="336475" y="118187"/>
                  <a:pt x="350083" y="118187"/>
                </a:cubicBezTo>
                <a:cubicBezTo>
                  <a:pt x="363672" y="118187"/>
                  <a:pt x="374747" y="129244"/>
                  <a:pt x="374747" y="142851"/>
                </a:cubicBezTo>
                <a:cubicBezTo>
                  <a:pt x="374747" y="156459"/>
                  <a:pt x="363690" y="167515"/>
                  <a:pt x="350083" y="167515"/>
                </a:cubicBezTo>
                <a:cubicBezTo>
                  <a:pt x="336494" y="167496"/>
                  <a:pt x="325419" y="156440"/>
                  <a:pt x="325419" y="142851"/>
                </a:cubicBezTo>
                <a:close/>
                <a:moveTo>
                  <a:pt x="137918" y="235855"/>
                </a:moveTo>
                <a:cubicBezTo>
                  <a:pt x="151507" y="235855"/>
                  <a:pt x="162582" y="246911"/>
                  <a:pt x="162582" y="260519"/>
                </a:cubicBezTo>
                <a:cubicBezTo>
                  <a:pt x="162582" y="274107"/>
                  <a:pt x="151526" y="285183"/>
                  <a:pt x="137918" y="285183"/>
                </a:cubicBezTo>
                <a:cubicBezTo>
                  <a:pt x="124311" y="285183"/>
                  <a:pt x="113255" y="274126"/>
                  <a:pt x="113255" y="260519"/>
                </a:cubicBezTo>
                <a:cubicBezTo>
                  <a:pt x="113273" y="246911"/>
                  <a:pt x="124330" y="235855"/>
                  <a:pt x="137918" y="235855"/>
                </a:cubicBezTo>
                <a:close/>
                <a:moveTo>
                  <a:pt x="461665" y="381399"/>
                </a:moveTo>
                <a:lnTo>
                  <a:pt x="419236" y="423829"/>
                </a:lnTo>
                <a:cubicBezTo>
                  <a:pt x="418310" y="424755"/>
                  <a:pt x="417100" y="425208"/>
                  <a:pt x="415891" y="425208"/>
                </a:cubicBezTo>
                <a:cubicBezTo>
                  <a:pt x="414681" y="425208"/>
                  <a:pt x="413472" y="424755"/>
                  <a:pt x="412546" y="423829"/>
                </a:cubicBezTo>
                <a:cubicBezTo>
                  <a:pt x="410693" y="421976"/>
                  <a:pt x="410693" y="418990"/>
                  <a:pt x="412546" y="417138"/>
                </a:cubicBezTo>
                <a:lnTo>
                  <a:pt x="446924" y="382760"/>
                </a:lnTo>
                <a:lnTo>
                  <a:pt x="58390" y="382760"/>
                </a:lnTo>
                <a:cubicBezTo>
                  <a:pt x="49601" y="382760"/>
                  <a:pt x="42458" y="375616"/>
                  <a:pt x="42458" y="366847"/>
                </a:cubicBezTo>
                <a:lnTo>
                  <a:pt x="42458" y="16112"/>
                </a:lnTo>
                <a:lnTo>
                  <a:pt x="8080" y="50490"/>
                </a:lnTo>
                <a:cubicBezTo>
                  <a:pt x="6227" y="52342"/>
                  <a:pt x="3241" y="52342"/>
                  <a:pt x="1389" y="50490"/>
                </a:cubicBezTo>
                <a:cubicBezTo>
                  <a:pt x="-463" y="48638"/>
                  <a:pt x="-463" y="45652"/>
                  <a:pt x="1389" y="43799"/>
                </a:cubicBezTo>
                <a:lnTo>
                  <a:pt x="43818" y="1370"/>
                </a:lnTo>
                <a:cubicBezTo>
                  <a:pt x="44045" y="1143"/>
                  <a:pt x="44291" y="954"/>
                  <a:pt x="44536" y="784"/>
                </a:cubicBezTo>
                <a:cubicBezTo>
                  <a:pt x="44650" y="709"/>
                  <a:pt x="44763" y="652"/>
                  <a:pt x="44895" y="595"/>
                </a:cubicBezTo>
                <a:cubicBezTo>
                  <a:pt x="45047" y="520"/>
                  <a:pt x="45198" y="425"/>
                  <a:pt x="45349" y="350"/>
                </a:cubicBezTo>
                <a:cubicBezTo>
                  <a:pt x="45500" y="293"/>
                  <a:pt x="45670" y="255"/>
                  <a:pt x="45822" y="198"/>
                </a:cubicBezTo>
                <a:cubicBezTo>
                  <a:pt x="45954" y="161"/>
                  <a:pt x="46086" y="104"/>
                  <a:pt x="46237" y="85"/>
                </a:cubicBezTo>
                <a:cubicBezTo>
                  <a:pt x="46842" y="-28"/>
                  <a:pt x="47485" y="-28"/>
                  <a:pt x="48089" y="85"/>
                </a:cubicBezTo>
                <a:cubicBezTo>
                  <a:pt x="48222" y="104"/>
                  <a:pt x="48354" y="161"/>
                  <a:pt x="48505" y="198"/>
                </a:cubicBezTo>
                <a:cubicBezTo>
                  <a:pt x="48656" y="236"/>
                  <a:pt x="48827" y="274"/>
                  <a:pt x="48978" y="350"/>
                </a:cubicBezTo>
                <a:cubicBezTo>
                  <a:pt x="49148" y="425"/>
                  <a:pt x="49280" y="501"/>
                  <a:pt x="49431" y="595"/>
                </a:cubicBezTo>
                <a:cubicBezTo>
                  <a:pt x="49545" y="652"/>
                  <a:pt x="49677" y="709"/>
                  <a:pt x="49790" y="784"/>
                </a:cubicBezTo>
                <a:cubicBezTo>
                  <a:pt x="50055" y="954"/>
                  <a:pt x="50301" y="1162"/>
                  <a:pt x="50509" y="1370"/>
                </a:cubicBezTo>
                <a:lnTo>
                  <a:pt x="92938" y="43799"/>
                </a:lnTo>
                <a:cubicBezTo>
                  <a:pt x="94790" y="45652"/>
                  <a:pt x="94790" y="48638"/>
                  <a:pt x="92938" y="50490"/>
                </a:cubicBezTo>
                <a:cubicBezTo>
                  <a:pt x="92012" y="51416"/>
                  <a:pt x="90802" y="51869"/>
                  <a:pt x="89593" y="51869"/>
                </a:cubicBezTo>
                <a:cubicBezTo>
                  <a:pt x="88383" y="51869"/>
                  <a:pt x="87173" y="51416"/>
                  <a:pt x="86247" y="50490"/>
                </a:cubicBezTo>
                <a:lnTo>
                  <a:pt x="51869" y="16112"/>
                </a:lnTo>
                <a:lnTo>
                  <a:pt x="51869" y="366847"/>
                </a:lnTo>
                <a:cubicBezTo>
                  <a:pt x="51869" y="370419"/>
                  <a:pt x="54780" y="373310"/>
                  <a:pt x="58352" y="373310"/>
                </a:cubicBezTo>
                <a:lnTo>
                  <a:pt x="446905" y="373310"/>
                </a:lnTo>
                <a:lnTo>
                  <a:pt x="412527" y="338932"/>
                </a:lnTo>
                <a:cubicBezTo>
                  <a:pt x="410674" y="337080"/>
                  <a:pt x="410674" y="334094"/>
                  <a:pt x="412527" y="332242"/>
                </a:cubicBezTo>
                <a:cubicBezTo>
                  <a:pt x="414379" y="330390"/>
                  <a:pt x="417365" y="330390"/>
                  <a:pt x="419217" y="332242"/>
                </a:cubicBezTo>
                <a:lnTo>
                  <a:pt x="461646" y="374671"/>
                </a:lnTo>
                <a:cubicBezTo>
                  <a:pt x="461873" y="374898"/>
                  <a:pt x="462062" y="375125"/>
                  <a:pt x="462232" y="375389"/>
                </a:cubicBezTo>
                <a:cubicBezTo>
                  <a:pt x="462270" y="375465"/>
                  <a:pt x="462308" y="375541"/>
                  <a:pt x="462345" y="375597"/>
                </a:cubicBezTo>
                <a:cubicBezTo>
                  <a:pt x="462459" y="375786"/>
                  <a:pt x="462572" y="375975"/>
                  <a:pt x="462667" y="376202"/>
                </a:cubicBezTo>
                <a:cubicBezTo>
                  <a:pt x="462704" y="376297"/>
                  <a:pt x="462723" y="376410"/>
                  <a:pt x="462761" y="376504"/>
                </a:cubicBezTo>
                <a:cubicBezTo>
                  <a:pt x="462818" y="376693"/>
                  <a:pt x="462894" y="376882"/>
                  <a:pt x="462931" y="377071"/>
                </a:cubicBezTo>
                <a:cubicBezTo>
                  <a:pt x="462988" y="377374"/>
                  <a:pt x="463026" y="377695"/>
                  <a:pt x="463026" y="377997"/>
                </a:cubicBezTo>
                <a:cubicBezTo>
                  <a:pt x="463026" y="378300"/>
                  <a:pt x="462988" y="378621"/>
                  <a:pt x="462931" y="378924"/>
                </a:cubicBezTo>
                <a:cubicBezTo>
                  <a:pt x="462894" y="379113"/>
                  <a:pt x="462818" y="379302"/>
                  <a:pt x="462761" y="379491"/>
                </a:cubicBezTo>
                <a:cubicBezTo>
                  <a:pt x="462723" y="379585"/>
                  <a:pt x="462704" y="379698"/>
                  <a:pt x="462667" y="379812"/>
                </a:cubicBezTo>
                <a:cubicBezTo>
                  <a:pt x="462572" y="380020"/>
                  <a:pt x="462459" y="380209"/>
                  <a:pt x="462345" y="380398"/>
                </a:cubicBezTo>
                <a:cubicBezTo>
                  <a:pt x="462308" y="380473"/>
                  <a:pt x="462270" y="380549"/>
                  <a:pt x="462232" y="380606"/>
                </a:cubicBezTo>
                <a:cubicBezTo>
                  <a:pt x="462100" y="380927"/>
                  <a:pt x="461892" y="381173"/>
                  <a:pt x="461665" y="381399"/>
                </a:cubicBezTo>
                <a:close/>
              </a:path>
            </a:pathLst>
          </a:custGeom>
          <a:solidFill>
            <a:schemeClr val="accent1"/>
          </a:solidFill>
          <a:ln>
            <a:noFill/>
          </a:ln>
        </p:spPr>
        <p:txBody>
          <a:bodyPr spcFirstLastPara="1" wrap="square" lIns="68569" tIns="34275" rIns="68569" bIns="34275" anchor="ctr" anchorCtr="0">
            <a:noAutofit/>
          </a:bodyPr>
          <a:lstStyle/>
          <a:p>
            <a:endParaRPr sz="675">
              <a:solidFill>
                <a:schemeClr val="dk1"/>
              </a:solidFill>
              <a:latin typeface="Inter-Regular"/>
              <a:ea typeface="Inter-Regular"/>
              <a:cs typeface="Inter-Regular"/>
              <a:sym typeface="Inter-Regular"/>
            </a:endParaRPr>
          </a:p>
        </p:txBody>
      </p:sp>
    </p:spTree>
    <p:extLst>
      <p:ext uri="{BB962C8B-B14F-4D97-AF65-F5344CB8AC3E}">
        <p14:creationId xmlns:p14="http://schemas.microsoft.com/office/powerpoint/2010/main" val="189274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 grpId="0" animBg="1"/>
      <p:bldP spid="1080" grpId="0" animBg="1"/>
      <p:bldP spid="1082" grpId="0" animBg="1"/>
      <p:bldP spid="1083"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grpSp>
        <p:nvGrpSpPr>
          <p:cNvPr id="378" name="Group 377">
            <a:extLst>
              <a:ext uri="{FF2B5EF4-FFF2-40B4-BE49-F238E27FC236}">
                <a16:creationId xmlns:a16="http://schemas.microsoft.com/office/drawing/2014/main" id="{79576693-8877-5146-B55C-1407CA99B444}"/>
              </a:ext>
            </a:extLst>
          </p:cNvPr>
          <p:cNvGrpSpPr/>
          <p:nvPr/>
        </p:nvGrpSpPr>
        <p:grpSpPr>
          <a:xfrm>
            <a:off x="-90681" y="3092669"/>
            <a:ext cx="9285437" cy="654701"/>
            <a:chOff x="668897" y="2035160"/>
            <a:chExt cx="7799517" cy="682067"/>
          </a:xfrm>
        </p:grpSpPr>
        <p:pic>
          <p:nvPicPr>
            <p:cNvPr id="379" name="Picture Placeholder 2">
              <a:extLst>
                <a:ext uri="{FF2B5EF4-FFF2-40B4-BE49-F238E27FC236}">
                  <a16:creationId xmlns:a16="http://schemas.microsoft.com/office/drawing/2014/main" id="{026BAADB-4379-F547-9FE6-8662EF61C3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78000" y="2035160"/>
              <a:ext cx="753919" cy="682063"/>
            </a:xfrm>
            <a:prstGeom prst="rect">
              <a:avLst/>
            </a:prstGeom>
            <a:effectLst>
              <a:reflection blurRad="6350" stA="15000" endPos="35000" dir="5400000" sy="-100000" algn="bl" rotWithShape="0"/>
            </a:effectLst>
          </p:spPr>
        </p:pic>
        <p:pic>
          <p:nvPicPr>
            <p:cNvPr id="380" name="Picture Placeholder 2">
              <a:extLst>
                <a:ext uri="{FF2B5EF4-FFF2-40B4-BE49-F238E27FC236}">
                  <a16:creationId xmlns:a16="http://schemas.microsoft.com/office/drawing/2014/main" id="{5F77DAEF-54AA-6A49-BB0E-619D061C3B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31387" y="2035160"/>
              <a:ext cx="222394" cy="682063"/>
            </a:xfrm>
            <a:prstGeom prst="rect">
              <a:avLst/>
            </a:prstGeom>
            <a:effectLst>
              <a:reflection blurRad="6350" stA="15000" endPos="35000" dir="5400000" sy="-100000" algn="bl" rotWithShape="0"/>
            </a:effectLst>
          </p:spPr>
        </p:pic>
        <p:grpSp>
          <p:nvGrpSpPr>
            <p:cNvPr id="381" name="Group 380">
              <a:extLst>
                <a:ext uri="{FF2B5EF4-FFF2-40B4-BE49-F238E27FC236}">
                  <a16:creationId xmlns:a16="http://schemas.microsoft.com/office/drawing/2014/main" id="{C26168B5-0274-E244-A58A-2B4F026D274B}"/>
                </a:ext>
              </a:extLst>
            </p:cNvPr>
            <p:cNvGrpSpPr/>
            <p:nvPr/>
          </p:nvGrpSpPr>
          <p:grpSpPr>
            <a:xfrm>
              <a:off x="5048875" y="2035160"/>
              <a:ext cx="3419539" cy="682067"/>
              <a:chOff x="5059507" y="2035161"/>
              <a:chExt cx="3419539" cy="682067"/>
            </a:xfrm>
          </p:grpSpPr>
          <p:pic>
            <p:nvPicPr>
              <p:cNvPr id="395" name="Picture Placeholder 2">
                <a:extLst>
                  <a:ext uri="{FF2B5EF4-FFF2-40B4-BE49-F238E27FC236}">
                    <a16:creationId xmlns:a16="http://schemas.microsoft.com/office/drawing/2014/main" id="{DABB527C-161A-3C4E-A820-E9943E40C7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59507" y="2035165"/>
                <a:ext cx="222394" cy="682063"/>
              </a:xfrm>
              <a:prstGeom prst="rect">
                <a:avLst/>
              </a:prstGeom>
              <a:effectLst>
                <a:reflection blurRad="6350" stA="15000" endPos="35000" dir="5400000" sy="-100000" algn="bl" rotWithShape="0"/>
              </a:effectLst>
            </p:spPr>
          </p:pic>
          <p:pic>
            <p:nvPicPr>
              <p:cNvPr id="396" name="Picture Placeholder 2">
                <a:extLst>
                  <a:ext uri="{FF2B5EF4-FFF2-40B4-BE49-F238E27FC236}">
                    <a16:creationId xmlns:a16="http://schemas.microsoft.com/office/drawing/2014/main" id="{4FAFDD05-C637-E24D-BF26-C88605FB3C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8726" y="2035164"/>
                <a:ext cx="222394" cy="682063"/>
              </a:xfrm>
              <a:prstGeom prst="rect">
                <a:avLst/>
              </a:prstGeom>
              <a:effectLst>
                <a:reflection blurRad="6350" stA="15000" endPos="35000" dir="5400000" sy="-100000" algn="bl" rotWithShape="0"/>
              </a:effectLst>
            </p:spPr>
          </p:pic>
          <p:pic>
            <p:nvPicPr>
              <p:cNvPr id="397" name="Picture Placeholder 2">
                <a:extLst>
                  <a:ext uri="{FF2B5EF4-FFF2-40B4-BE49-F238E27FC236}">
                    <a16:creationId xmlns:a16="http://schemas.microsoft.com/office/drawing/2014/main" id="{483FAF66-9A49-754C-8537-A35F6F4007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96214" y="2035163"/>
                <a:ext cx="222394" cy="682063"/>
              </a:xfrm>
              <a:prstGeom prst="rect">
                <a:avLst/>
              </a:prstGeom>
              <a:effectLst>
                <a:reflection blurRad="6350" stA="15000" endPos="35000" dir="5400000" sy="-100000" algn="bl" rotWithShape="0"/>
              </a:effectLst>
            </p:spPr>
          </p:pic>
          <p:pic>
            <p:nvPicPr>
              <p:cNvPr id="398" name="Picture Placeholder 2">
                <a:extLst>
                  <a:ext uri="{FF2B5EF4-FFF2-40B4-BE49-F238E27FC236}">
                    <a16:creationId xmlns:a16="http://schemas.microsoft.com/office/drawing/2014/main" id="{513B87E8-E2FC-CB44-A05A-5A6DD484D9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0527" y="2035163"/>
                <a:ext cx="222394" cy="682063"/>
              </a:xfrm>
              <a:prstGeom prst="rect">
                <a:avLst/>
              </a:prstGeom>
              <a:effectLst>
                <a:reflection blurRad="6350" stA="15000" endPos="35000" dir="5400000" sy="-100000" algn="bl" rotWithShape="0"/>
              </a:effectLst>
            </p:spPr>
          </p:pic>
          <p:pic>
            <p:nvPicPr>
              <p:cNvPr id="399" name="Picture Placeholder 2">
                <a:extLst>
                  <a:ext uri="{FF2B5EF4-FFF2-40B4-BE49-F238E27FC236}">
                    <a16:creationId xmlns:a16="http://schemas.microsoft.com/office/drawing/2014/main" id="{46E30391-B5D6-9B4D-AB9C-FDD7C28773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29954" y="2035162"/>
                <a:ext cx="222394" cy="682063"/>
              </a:xfrm>
              <a:prstGeom prst="rect">
                <a:avLst/>
              </a:prstGeom>
              <a:effectLst>
                <a:reflection blurRad="6350" stA="15000" endPos="35000" dir="5400000" sy="-100000" algn="bl" rotWithShape="0"/>
              </a:effectLst>
            </p:spPr>
          </p:pic>
          <p:pic>
            <p:nvPicPr>
              <p:cNvPr id="400" name="Picture Placeholder 2">
                <a:extLst>
                  <a:ext uri="{FF2B5EF4-FFF2-40B4-BE49-F238E27FC236}">
                    <a16:creationId xmlns:a16="http://schemas.microsoft.com/office/drawing/2014/main" id="{FE67A287-935E-6246-9248-4CE3E6DD29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49173" y="2035162"/>
                <a:ext cx="222394" cy="682063"/>
              </a:xfrm>
              <a:prstGeom prst="rect">
                <a:avLst/>
              </a:prstGeom>
              <a:effectLst>
                <a:reflection blurRad="6350" stA="15000" endPos="35000" dir="5400000" sy="-100000" algn="bl" rotWithShape="0"/>
              </a:effectLst>
            </p:spPr>
          </p:pic>
          <p:pic>
            <p:nvPicPr>
              <p:cNvPr id="401" name="Picture Placeholder 2">
                <a:extLst>
                  <a:ext uri="{FF2B5EF4-FFF2-40B4-BE49-F238E27FC236}">
                    <a16:creationId xmlns:a16="http://schemas.microsoft.com/office/drawing/2014/main" id="{41D33C62-48D2-9D48-A850-39C0DC57EBF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68392" y="2035162"/>
                <a:ext cx="222394" cy="682063"/>
              </a:xfrm>
              <a:prstGeom prst="rect">
                <a:avLst/>
              </a:prstGeom>
              <a:effectLst>
                <a:reflection blurRad="6350" stA="15000" endPos="35000" dir="5400000" sy="-100000" algn="bl" rotWithShape="0"/>
              </a:effectLst>
            </p:spPr>
          </p:pic>
          <p:pic>
            <p:nvPicPr>
              <p:cNvPr id="402" name="Picture Placeholder 2">
                <a:extLst>
                  <a:ext uri="{FF2B5EF4-FFF2-40B4-BE49-F238E27FC236}">
                    <a16:creationId xmlns:a16="http://schemas.microsoft.com/office/drawing/2014/main" id="{7BE6F8DE-238E-D341-9C7C-A6C3A51C02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87611" y="2035162"/>
                <a:ext cx="222394" cy="682063"/>
              </a:xfrm>
              <a:prstGeom prst="rect">
                <a:avLst/>
              </a:prstGeom>
              <a:effectLst>
                <a:reflection blurRad="6350" stA="15000" endPos="35000" dir="5400000" sy="-100000" algn="bl" rotWithShape="0"/>
              </a:effectLst>
            </p:spPr>
          </p:pic>
          <p:pic>
            <p:nvPicPr>
              <p:cNvPr id="403" name="Picture Placeholder 2">
                <a:extLst>
                  <a:ext uri="{FF2B5EF4-FFF2-40B4-BE49-F238E27FC236}">
                    <a16:creationId xmlns:a16="http://schemas.microsoft.com/office/drawing/2014/main" id="{F753328A-B7E8-8341-A629-B149C67C1A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06831" y="2035162"/>
                <a:ext cx="222394" cy="682063"/>
              </a:xfrm>
              <a:prstGeom prst="rect">
                <a:avLst/>
              </a:prstGeom>
              <a:effectLst>
                <a:reflection blurRad="6350" stA="15000" endPos="35000" dir="5400000" sy="-100000" algn="bl" rotWithShape="0"/>
              </a:effectLst>
            </p:spPr>
          </p:pic>
          <p:pic>
            <p:nvPicPr>
              <p:cNvPr id="404" name="Picture Placeholder 2">
                <a:extLst>
                  <a:ext uri="{FF2B5EF4-FFF2-40B4-BE49-F238E27FC236}">
                    <a16:creationId xmlns:a16="http://schemas.microsoft.com/office/drawing/2014/main" id="{EA2A487F-9E45-944F-925C-9738F0F0FB4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24319" y="2035161"/>
                <a:ext cx="222394" cy="682063"/>
              </a:xfrm>
              <a:prstGeom prst="rect">
                <a:avLst/>
              </a:prstGeom>
              <a:effectLst>
                <a:reflection blurRad="6350" stA="15000" endPos="35000" dir="5400000" sy="-100000" algn="bl" rotWithShape="0"/>
              </a:effectLst>
            </p:spPr>
          </p:pic>
          <p:pic>
            <p:nvPicPr>
              <p:cNvPr id="405" name="Picture Placeholder 2">
                <a:extLst>
                  <a:ext uri="{FF2B5EF4-FFF2-40B4-BE49-F238E27FC236}">
                    <a16:creationId xmlns:a16="http://schemas.microsoft.com/office/drawing/2014/main" id="{CCD16369-FCA1-0744-92F6-80C8EFEB6B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45271" y="2035162"/>
                <a:ext cx="222394" cy="682063"/>
              </a:xfrm>
              <a:prstGeom prst="rect">
                <a:avLst/>
              </a:prstGeom>
              <a:effectLst>
                <a:reflection blurRad="6350" stA="15000" endPos="35000" dir="5400000" sy="-100000" algn="bl" rotWithShape="0"/>
              </a:effectLst>
            </p:spPr>
          </p:pic>
          <p:pic>
            <p:nvPicPr>
              <p:cNvPr id="406" name="Picture Placeholder 2">
                <a:extLst>
                  <a:ext uri="{FF2B5EF4-FFF2-40B4-BE49-F238E27FC236}">
                    <a16:creationId xmlns:a16="http://schemas.microsoft.com/office/drawing/2014/main" id="{5031D304-933C-B24C-ABCB-E7A125CC9B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59584" y="2035162"/>
                <a:ext cx="222394" cy="682063"/>
              </a:xfrm>
              <a:prstGeom prst="rect">
                <a:avLst/>
              </a:prstGeom>
              <a:effectLst>
                <a:reflection blurRad="6350" stA="15000" endPos="35000" dir="5400000" sy="-100000" algn="bl" rotWithShape="0"/>
              </a:effectLst>
            </p:spPr>
          </p:pic>
          <p:pic>
            <p:nvPicPr>
              <p:cNvPr id="407" name="Picture Placeholder 2">
                <a:extLst>
                  <a:ext uri="{FF2B5EF4-FFF2-40B4-BE49-F238E27FC236}">
                    <a16:creationId xmlns:a16="http://schemas.microsoft.com/office/drawing/2014/main" id="{2F860FDE-27F6-D448-B27E-A501E9D740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5664"/>
              <a:stretch/>
            </p:blipFill>
            <p:spPr>
              <a:xfrm>
                <a:off x="7677358" y="2035161"/>
                <a:ext cx="801688" cy="682063"/>
              </a:xfrm>
              <a:prstGeom prst="rect">
                <a:avLst/>
              </a:prstGeom>
              <a:effectLst>
                <a:reflection blurRad="6350" stA="15000" endPos="35000" dir="5400000" sy="-100000" algn="bl" rotWithShape="0"/>
              </a:effectLst>
            </p:spPr>
          </p:pic>
        </p:grpSp>
        <p:pic>
          <p:nvPicPr>
            <p:cNvPr id="382" name="Picture Placeholder 2">
              <a:extLst>
                <a:ext uri="{FF2B5EF4-FFF2-40B4-BE49-F238E27FC236}">
                  <a16:creationId xmlns:a16="http://schemas.microsoft.com/office/drawing/2014/main" id="{8EDDF086-ED1B-8546-A0A7-BD6F0CF3397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58924" y="2035160"/>
              <a:ext cx="219075" cy="682063"/>
            </a:xfrm>
            <a:prstGeom prst="rect">
              <a:avLst/>
            </a:prstGeom>
            <a:effectLst>
              <a:reflection blurRad="6350" stA="15000" endPos="35000" dir="5400000" sy="-100000" algn="bl" rotWithShape="0"/>
            </a:effectLst>
          </p:spPr>
        </p:pic>
        <p:pic>
          <p:nvPicPr>
            <p:cNvPr id="383" name="Picture Placeholder 2">
              <a:extLst>
                <a:ext uri="{FF2B5EF4-FFF2-40B4-BE49-F238E27FC236}">
                  <a16:creationId xmlns:a16="http://schemas.microsoft.com/office/drawing/2014/main" id="{EFF68DDC-D261-A348-BA1B-EFE2EC0212B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37974" y="2035160"/>
              <a:ext cx="219075" cy="682063"/>
            </a:xfrm>
            <a:prstGeom prst="rect">
              <a:avLst/>
            </a:prstGeom>
            <a:effectLst>
              <a:reflection blurRad="6350" stA="15000" endPos="35000" dir="5400000" sy="-100000" algn="bl" rotWithShape="0"/>
            </a:effectLst>
          </p:spPr>
        </p:pic>
        <p:pic>
          <p:nvPicPr>
            <p:cNvPr id="384" name="Picture Placeholder 2">
              <a:extLst>
                <a:ext uri="{FF2B5EF4-FFF2-40B4-BE49-F238E27FC236}">
                  <a16:creationId xmlns:a16="http://schemas.microsoft.com/office/drawing/2014/main" id="{A987F9E3-BFB3-8C48-B4A3-980E430C28C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20484" y="2035160"/>
              <a:ext cx="219075" cy="682063"/>
            </a:xfrm>
            <a:prstGeom prst="rect">
              <a:avLst/>
            </a:prstGeom>
            <a:effectLst>
              <a:reflection blurRad="6350" stA="15000" endPos="35000" dir="5400000" sy="-100000" algn="bl" rotWithShape="0"/>
            </a:effectLst>
          </p:spPr>
        </p:pic>
        <p:pic>
          <p:nvPicPr>
            <p:cNvPr id="385" name="Picture Placeholder 2">
              <a:extLst>
                <a:ext uri="{FF2B5EF4-FFF2-40B4-BE49-F238E27FC236}">
                  <a16:creationId xmlns:a16="http://schemas.microsoft.com/office/drawing/2014/main" id="{532F3B01-0941-024A-92C4-1F675B79DCF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04515" y="2035160"/>
              <a:ext cx="219075" cy="682063"/>
            </a:xfrm>
            <a:prstGeom prst="rect">
              <a:avLst/>
            </a:prstGeom>
            <a:effectLst>
              <a:reflection blurRad="6350" stA="15000" endPos="35000" dir="5400000" sy="-100000" algn="bl" rotWithShape="0"/>
            </a:effectLst>
          </p:spPr>
        </p:pic>
        <p:pic>
          <p:nvPicPr>
            <p:cNvPr id="386" name="Picture Placeholder 2">
              <a:extLst>
                <a:ext uri="{FF2B5EF4-FFF2-40B4-BE49-F238E27FC236}">
                  <a16:creationId xmlns:a16="http://schemas.microsoft.com/office/drawing/2014/main" id="{48E173E9-3E05-534D-B5B1-0254949DF42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88539" y="2035160"/>
              <a:ext cx="219075" cy="682063"/>
            </a:xfrm>
            <a:prstGeom prst="rect">
              <a:avLst/>
            </a:prstGeom>
            <a:effectLst>
              <a:reflection blurRad="6350" stA="15000" endPos="35000" dir="5400000" sy="-100000" algn="bl" rotWithShape="0"/>
            </a:effectLst>
          </p:spPr>
        </p:pic>
        <p:pic>
          <p:nvPicPr>
            <p:cNvPr id="387" name="Picture Placeholder 2">
              <a:extLst>
                <a:ext uri="{FF2B5EF4-FFF2-40B4-BE49-F238E27FC236}">
                  <a16:creationId xmlns:a16="http://schemas.microsoft.com/office/drawing/2014/main" id="{EEE19A43-74EF-ED42-A889-67B4CE18930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69467" y="2035160"/>
              <a:ext cx="219075" cy="682063"/>
            </a:xfrm>
            <a:prstGeom prst="rect">
              <a:avLst/>
            </a:prstGeom>
            <a:effectLst>
              <a:reflection blurRad="6350" stA="15000" endPos="35000" dir="5400000" sy="-100000" algn="bl" rotWithShape="0"/>
            </a:effectLst>
          </p:spPr>
        </p:pic>
        <p:pic>
          <p:nvPicPr>
            <p:cNvPr id="388" name="Picture Placeholder 2">
              <a:extLst>
                <a:ext uri="{FF2B5EF4-FFF2-40B4-BE49-F238E27FC236}">
                  <a16:creationId xmlns:a16="http://schemas.microsoft.com/office/drawing/2014/main" id="{64E81491-8E40-2B4E-A39C-66C7DD02E6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548517" y="2035160"/>
              <a:ext cx="219075" cy="682063"/>
            </a:xfrm>
            <a:prstGeom prst="rect">
              <a:avLst/>
            </a:prstGeom>
            <a:effectLst>
              <a:reflection blurRad="6350" stA="15000" endPos="35000" dir="5400000" sy="-100000" algn="bl" rotWithShape="0"/>
            </a:effectLst>
          </p:spPr>
        </p:pic>
        <p:pic>
          <p:nvPicPr>
            <p:cNvPr id="389" name="Picture Placeholder 2">
              <a:extLst>
                <a:ext uri="{FF2B5EF4-FFF2-40B4-BE49-F238E27FC236}">
                  <a16:creationId xmlns:a16="http://schemas.microsoft.com/office/drawing/2014/main" id="{D3E320F1-BE9B-1840-83DE-668A8C8F9ED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31027" y="2035160"/>
              <a:ext cx="219075" cy="682063"/>
            </a:xfrm>
            <a:prstGeom prst="rect">
              <a:avLst/>
            </a:prstGeom>
            <a:effectLst>
              <a:reflection blurRad="6350" stA="15000" endPos="35000" dir="5400000" sy="-100000" algn="bl" rotWithShape="0"/>
            </a:effectLst>
          </p:spPr>
        </p:pic>
        <p:pic>
          <p:nvPicPr>
            <p:cNvPr id="390" name="Picture Placeholder 2">
              <a:extLst>
                <a:ext uri="{FF2B5EF4-FFF2-40B4-BE49-F238E27FC236}">
                  <a16:creationId xmlns:a16="http://schemas.microsoft.com/office/drawing/2014/main" id="{413CD3DC-0D4D-4A46-AFFA-3BFABEDD184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15058" y="2035160"/>
              <a:ext cx="219075" cy="682063"/>
            </a:xfrm>
            <a:prstGeom prst="rect">
              <a:avLst/>
            </a:prstGeom>
            <a:effectLst>
              <a:reflection blurRad="6350" stA="15000" endPos="35000" dir="5400000" sy="-100000" algn="bl" rotWithShape="0"/>
            </a:effectLst>
          </p:spPr>
        </p:pic>
        <p:pic>
          <p:nvPicPr>
            <p:cNvPr id="391" name="Picture Placeholder 2">
              <a:extLst>
                <a:ext uri="{FF2B5EF4-FFF2-40B4-BE49-F238E27FC236}">
                  <a16:creationId xmlns:a16="http://schemas.microsoft.com/office/drawing/2014/main" id="{976DE429-1477-954E-81A9-516234FBFC8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899424" y="2035160"/>
              <a:ext cx="219075" cy="682063"/>
            </a:xfrm>
            <a:prstGeom prst="rect">
              <a:avLst/>
            </a:prstGeom>
            <a:effectLst>
              <a:reflection blurRad="6350" stA="15000" endPos="35000" dir="5400000" sy="-100000" algn="bl" rotWithShape="0"/>
            </a:effectLst>
          </p:spPr>
        </p:pic>
        <p:pic>
          <p:nvPicPr>
            <p:cNvPr id="392" name="Picture Placeholder 2">
              <a:extLst>
                <a:ext uri="{FF2B5EF4-FFF2-40B4-BE49-F238E27FC236}">
                  <a16:creationId xmlns:a16="http://schemas.microsoft.com/office/drawing/2014/main" id="{A42CB538-C59F-CB45-B654-B199DC23010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681934" y="2035160"/>
              <a:ext cx="219075" cy="682063"/>
            </a:xfrm>
            <a:prstGeom prst="rect">
              <a:avLst/>
            </a:prstGeom>
            <a:effectLst>
              <a:reflection blurRad="6350" stA="15000" endPos="35000" dir="5400000" sy="-100000" algn="bl" rotWithShape="0"/>
            </a:effectLst>
          </p:spPr>
        </p:pic>
        <p:pic>
          <p:nvPicPr>
            <p:cNvPr id="393" name="Picture Placeholder 2">
              <a:extLst>
                <a:ext uri="{FF2B5EF4-FFF2-40B4-BE49-F238E27FC236}">
                  <a16:creationId xmlns:a16="http://schemas.microsoft.com/office/drawing/2014/main" id="{B0FB400F-2DCB-7742-B9F5-F2F4ED99B8A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65965" y="2035160"/>
              <a:ext cx="219075" cy="682063"/>
            </a:xfrm>
            <a:prstGeom prst="rect">
              <a:avLst/>
            </a:prstGeom>
            <a:effectLst>
              <a:reflection blurRad="6350" stA="15000" endPos="35000" dir="5400000" sy="-100000" algn="bl" rotWithShape="0"/>
            </a:effectLst>
          </p:spPr>
        </p:pic>
        <p:pic>
          <p:nvPicPr>
            <p:cNvPr id="394" name="Picture Placeholder 2">
              <a:extLst>
                <a:ext uri="{FF2B5EF4-FFF2-40B4-BE49-F238E27FC236}">
                  <a16:creationId xmlns:a16="http://schemas.microsoft.com/office/drawing/2014/main" id="{7D65385E-B53D-244A-87F2-0FF0BA9B1DA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990"/>
            <a:stretch/>
          </p:blipFill>
          <p:spPr>
            <a:xfrm>
              <a:off x="668897" y="2035160"/>
              <a:ext cx="800168" cy="682063"/>
            </a:xfrm>
            <a:prstGeom prst="rect">
              <a:avLst/>
            </a:prstGeom>
            <a:effectLst>
              <a:reflection blurRad="6350" stA="15000" endPos="35000" dir="5400000" sy="-100000" algn="bl" rotWithShape="0"/>
            </a:effectLst>
          </p:spPr>
        </p:pic>
      </p:grpSp>
      <p:sp>
        <p:nvSpPr>
          <p:cNvPr id="998" name="Google Shape;998;p59"/>
          <p:cNvSpPr/>
          <p:nvPr/>
        </p:nvSpPr>
        <p:spPr>
          <a:xfrm rot="10800000">
            <a:off x="561859" y="815805"/>
            <a:ext cx="8175000" cy="1814700"/>
          </a:xfrm>
          <a:prstGeom prst="trapezoid">
            <a:avLst>
              <a:gd name="adj" fmla="val 66123"/>
            </a:avLst>
          </a:prstGeom>
          <a:gradFill>
            <a:gsLst>
              <a:gs pos="0">
                <a:schemeClr val="lt1"/>
              </a:gs>
              <a:gs pos="37000">
                <a:schemeClr val="lt1"/>
              </a:gs>
              <a:gs pos="100000">
                <a:srgbClr val="DBDBDC"/>
              </a:gs>
            </a:gsLst>
            <a:lin ang="16200038" scaled="0"/>
          </a:gradFill>
          <a:ln>
            <a:noFill/>
          </a:ln>
        </p:spPr>
        <p:txBody>
          <a:bodyPr spcFirstLastPara="1" wrap="square" lIns="91425" tIns="45700" rIns="91425" bIns="45700" anchor="ctr" anchorCtr="0">
            <a:noAutofit/>
          </a:bodyPr>
          <a:lstStyle/>
          <a:p>
            <a:pPr algn="ctr"/>
            <a:endParaRPr>
              <a:solidFill>
                <a:schemeClr val="lt1"/>
              </a:solidFill>
            </a:endParaRPr>
          </a:p>
        </p:txBody>
      </p:sp>
      <p:sp>
        <p:nvSpPr>
          <p:cNvPr id="999" name="Google Shape;999;p59"/>
          <p:cNvSpPr txBox="1">
            <a:spLocks noGrp="1"/>
          </p:cNvSpPr>
          <p:nvPr>
            <p:ph type="title"/>
          </p:nvPr>
        </p:nvSpPr>
        <p:spPr>
          <a:xfrm>
            <a:off x="227008" y="297155"/>
            <a:ext cx="8596500" cy="399900"/>
          </a:xfrm>
          <a:prstGeom prst="rect">
            <a:avLst/>
          </a:prstGeom>
          <a:noFill/>
          <a:ln>
            <a:noFill/>
          </a:ln>
        </p:spPr>
        <p:txBody>
          <a:bodyPr spcFirstLastPara="1" vert="horz" wrap="square" lIns="0" tIns="45700" rIns="0" bIns="45700" rtlCol="0" anchor="t" anchorCtr="0">
            <a:noAutofit/>
          </a:bodyPr>
          <a:lstStyle/>
          <a:p>
            <a:r>
              <a:rPr lang="en" sz="2700" dirty="0" err="1">
                <a:solidFill>
                  <a:schemeClr val="tx1"/>
                </a:solidFill>
                <a:latin typeface="Proxima Nova Black" charset="0"/>
                <a:sym typeface="Proxima Nova Extrabold"/>
              </a:rPr>
              <a:t>FlashBlade</a:t>
            </a:r>
            <a:r>
              <a:rPr lang="en" sz="2700" dirty="0">
                <a:solidFill>
                  <a:schemeClr val="tx1"/>
                </a:solidFill>
                <a:latin typeface="Proxima Nova Black" charset="0"/>
                <a:sym typeface="Proxima Nova Extrabold"/>
              </a:rPr>
              <a:t> is UFFO</a:t>
            </a:r>
            <a:endParaRPr sz="2700" dirty="0">
              <a:solidFill>
                <a:schemeClr val="tx1"/>
              </a:solidFill>
              <a:latin typeface="Proxima Nova Black" charset="0"/>
              <a:sym typeface="Proxima Nova Extrabold"/>
            </a:endParaRPr>
          </a:p>
        </p:txBody>
      </p:sp>
      <p:sp>
        <p:nvSpPr>
          <p:cNvPr id="1017" name="Google Shape;1017;p59"/>
          <p:cNvSpPr/>
          <p:nvPr/>
        </p:nvSpPr>
        <p:spPr>
          <a:xfrm>
            <a:off x="0" y="2816461"/>
            <a:ext cx="9144000" cy="306600"/>
          </a:xfrm>
          <a:prstGeom prst="rect">
            <a:avLst/>
          </a:prstGeom>
          <a:solidFill>
            <a:srgbClr val="FFDBCB"/>
          </a:solidFill>
          <a:ln>
            <a:noFill/>
          </a:ln>
        </p:spPr>
        <p:txBody>
          <a:bodyPr spcFirstLastPara="1" wrap="square" lIns="91425" tIns="45700" rIns="91425" bIns="45700" anchor="ctr" anchorCtr="0">
            <a:noAutofit/>
          </a:bodyPr>
          <a:lstStyle/>
          <a:p>
            <a:pPr algn="ctr"/>
            <a:endParaRPr>
              <a:solidFill>
                <a:schemeClr val="lt1"/>
              </a:solidFill>
            </a:endParaRPr>
          </a:p>
        </p:txBody>
      </p:sp>
      <p:pic>
        <p:nvPicPr>
          <p:cNvPr id="1018" name="Google Shape;1018;p59"/>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127491" y="2887365"/>
            <a:ext cx="888998" cy="205277"/>
          </a:xfrm>
          <a:prstGeom prst="rect">
            <a:avLst/>
          </a:prstGeom>
          <a:noFill/>
          <a:ln>
            <a:noFill/>
          </a:ln>
        </p:spPr>
      </p:pic>
      <p:grpSp>
        <p:nvGrpSpPr>
          <p:cNvPr id="1019" name="Google Shape;1019;p59"/>
          <p:cNvGrpSpPr/>
          <p:nvPr/>
        </p:nvGrpSpPr>
        <p:grpSpPr>
          <a:xfrm>
            <a:off x="49534" y="2868315"/>
            <a:ext cx="3990449" cy="196931"/>
            <a:chOff x="49532" y="3128776"/>
            <a:chExt cx="3990449" cy="196931"/>
          </a:xfrm>
        </p:grpSpPr>
        <p:sp>
          <p:nvSpPr>
            <p:cNvPr id="1020" name="Google Shape;1020;p59"/>
            <p:cNvSpPr/>
            <p:nvPr/>
          </p:nvSpPr>
          <p:spPr>
            <a:xfrm>
              <a:off x="4030981"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21" name="Google Shape;1021;p59"/>
            <p:cNvSpPr/>
            <p:nvPr/>
          </p:nvSpPr>
          <p:spPr>
            <a:xfrm>
              <a:off x="4030981"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22" name="Google Shape;1022;p59"/>
            <p:cNvSpPr/>
            <p:nvPr/>
          </p:nvSpPr>
          <p:spPr>
            <a:xfrm>
              <a:off x="4030980"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23" name="Google Shape;1023;p59"/>
            <p:cNvSpPr/>
            <p:nvPr/>
          </p:nvSpPr>
          <p:spPr>
            <a:xfrm>
              <a:off x="3972468"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24" name="Google Shape;1024;p59"/>
            <p:cNvSpPr/>
            <p:nvPr/>
          </p:nvSpPr>
          <p:spPr>
            <a:xfrm>
              <a:off x="3972468"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25" name="Google Shape;1025;p59"/>
            <p:cNvSpPr/>
            <p:nvPr/>
          </p:nvSpPr>
          <p:spPr>
            <a:xfrm>
              <a:off x="3972467"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26" name="Google Shape;1026;p59"/>
            <p:cNvSpPr/>
            <p:nvPr/>
          </p:nvSpPr>
          <p:spPr>
            <a:xfrm>
              <a:off x="3913943"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27" name="Google Shape;1027;p59"/>
            <p:cNvSpPr/>
            <p:nvPr/>
          </p:nvSpPr>
          <p:spPr>
            <a:xfrm>
              <a:off x="3913943"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28" name="Google Shape;1028;p59"/>
            <p:cNvSpPr/>
            <p:nvPr/>
          </p:nvSpPr>
          <p:spPr>
            <a:xfrm>
              <a:off x="3913942"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29" name="Google Shape;1029;p59"/>
            <p:cNvSpPr/>
            <p:nvPr/>
          </p:nvSpPr>
          <p:spPr>
            <a:xfrm>
              <a:off x="3855418"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30" name="Google Shape;1030;p59"/>
            <p:cNvSpPr/>
            <p:nvPr/>
          </p:nvSpPr>
          <p:spPr>
            <a:xfrm>
              <a:off x="3855418"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31" name="Google Shape;1031;p59"/>
            <p:cNvSpPr/>
            <p:nvPr/>
          </p:nvSpPr>
          <p:spPr>
            <a:xfrm>
              <a:off x="3855417"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32" name="Google Shape;1032;p59"/>
            <p:cNvSpPr/>
            <p:nvPr/>
          </p:nvSpPr>
          <p:spPr>
            <a:xfrm>
              <a:off x="3796893"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33" name="Google Shape;1033;p59"/>
            <p:cNvSpPr/>
            <p:nvPr/>
          </p:nvSpPr>
          <p:spPr>
            <a:xfrm>
              <a:off x="3796893"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34" name="Google Shape;1034;p59"/>
            <p:cNvSpPr/>
            <p:nvPr/>
          </p:nvSpPr>
          <p:spPr>
            <a:xfrm>
              <a:off x="3796892"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35" name="Google Shape;1035;p59"/>
            <p:cNvSpPr/>
            <p:nvPr/>
          </p:nvSpPr>
          <p:spPr>
            <a:xfrm>
              <a:off x="3738368"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36" name="Google Shape;1036;p59"/>
            <p:cNvSpPr/>
            <p:nvPr/>
          </p:nvSpPr>
          <p:spPr>
            <a:xfrm>
              <a:off x="3738368"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37" name="Google Shape;1037;p59"/>
            <p:cNvSpPr/>
            <p:nvPr/>
          </p:nvSpPr>
          <p:spPr>
            <a:xfrm>
              <a:off x="3738367"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38" name="Google Shape;1038;p59"/>
            <p:cNvSpPr/>
            <p:nvPr/>
          </p:nvSpPr>
          <p:spPr>
            <a:xfrm>
              <a:off x="3679843"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39" name="Google Shape;1039;p59"/>
            <p:cNvSpPr/>
            <p:nvPr/>
          </p:nvSpPr>
          <p:spPr>
            <a:xfrm>
              <a:off x="3679843"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40" name="Google Shape;1040;p59"/>
            <p:cNvSpPr/>
            <p:nvPr/>
          </p:nvSpPr>
          <p:spPr>
            <a:xfrm>
              <a:off x="3679842"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41" name="Google Shape;1041;p59"/>
            <p:cNvSpPr/>
            <p:nvPr/>
          </p:nvSpPr>
          <p:spPr>
            <a:xfrm>
              <a:off x="3621318"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42" name="Google Shape;1042;p59"/>
            <p:cNvSpPr/>
            <p:nvPr/>
          </p:nvSpPr>
          <p:spPr>
            <a:xfrm>
              <a:off x="3621318"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43" name="Google Shape;1043;p59"/>
            <p:cNvSpPr/>
            <p:nvPr/>
          </p:nvSpPr>
          <p:spPr>
            <a:xfrm>
              <a:off x="3621317"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44" name="Google Shape;1044;p59"/>
            <p:cNvSpPr/>
            <p:nvPr/>
          </p:nvSpPr>
          <p:spPr>
            <a:xfrm>
              <a:off x="3553649"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45" name="Google Shape;1045;p59"/>
            <p:cNvSpPr/>
            <p:nvPr/>
          </p:nvSpPr>
          <p:spPr>
            <a:xfrm>
              <a:off x="3553649"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46" name="Google Shape;1046;p59"/>
            <p:cNvSpPr/>
            <p:nvPr/>
          </p:nvSpPr>
          <p:spPr>
            <a:xfrm>
              <a:off x="3553648"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47" name="Google Shape;1047;p59"/>
            <p:cNvSpPr/>
            <p:nvPr/>
          </p:nvSpPr>
          <p:spPr>
            <a:xfrm>
              <a:off x="3485980"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48" name="Google Shape;1048;p59"/>
            <p:cNvSpPr/>
            <p:nvPr/>
          </p:nvSpPr>
          <p:spPr>
            <a:xfrm>
              <a:off x="3485980"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49" name="Google Shape;1049;p59"/>
            <p:cNvSpPr/>
            <p:nvPr/>
          </p:nvSpPr>
          <p:spPr>
            <a:xfrm>
              <a:off x="3485979"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50" name="Google Shape;1050;p59"/>
            <p:cNvSpPr/>
            <p:nvPr/>
          </p:nvSpPr>
          <p:spPr>
            <a:xfrm>
              <a:off x="3418311"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51" name="Google Shape;1051;p59"/>
            <p:cNvSpPr/>
            <p:nvPr/>
          </p:nvSpPr>
          <p:spPr>
            <a:xfrm>
              <a:off x="3418311"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52" name="Google Shape;1052;p59"/>
            <p:cNvSpPr/>
            <p:nvPr/>
          </p:nvSpPr>
          <p:spPr>
            <a:xfrm>
              <a:off x="3418310"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53" name="Google Shape;1053;p59"/>
            <p:cNvSpPr/>
            <p:nvPr/>
          </p:nvSpPr>
          <p:spPr>
            <a:xfrm>
              <a:off x="3350642"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54" name="Google Shape;1054;p59"/>
            <p:cNvSpPr/>
            <p:nvPr/>
          </p:nvSpPr>
          <p:spPr>
            <a:xfrm>
              <a:off x="3350642"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55" name="Google Shape;1055;p59"/>
            <p:cNvSpPr/>
            <p:nvPr/>
          </p:nvSpPr>
          <p:spPr>
            <a:xfrm>
              <a:off x="3350641"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56" name="Google Shape;1056;p59"/>
            <p:cNvSpPr/>
            <p:nvPr/>
          </p:nvSpPr>
          <p:spPr>
            <a:xfrm>
              <a:off x="3282973"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57" name="Google Shape;1057;p59"/>
            <p:cNvSpPr/>
            <p:nvPr/>
          </p:nvSpPr>
          <p:spPr>
            <a:xfrm>
              <a:off x="3282973"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58" name="Google Shape;1058;p59"/>
            <p:cNvSpPr/>
            <p:nvPr/>
          </p:nvSpPr>
          <p:spPr>
            <a:xfrm>
              <a:off x="3282972"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59" name="Google Shape;1059;p59"/>
            <p:cNvSpPr/>
            <p:nvPr/>
          </p:nvSpPr>
          <p:spPr>
            <a:xfrm>
              <a:off x="3215304"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60" name="Google Shape;1060;p59"/>
            <p:cNvSpPr/>
            <p:nvPr/>
          </p:nvSpPr>
          <p:spPr>
            <a:xfrm>
              <a:off x="3215304"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61" name="Google Shape;1061;p59"/>
            <p:cNvSpPr/>
            <p:nvPr/>
          </p:nvSpPr>
          <p:spPr>
            <a:xfrm>
              <a:off x="3215303"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62" name="Google Shape;1062;p59"/>
            <p:cNvSpPr/>
            <p:nvPr/>
          </p:nvSpPr>
          <p:spPr>
            <a:xfrm>
              <a:off x="3147635"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63" name="Google Shape;1063;p59"/>
            <p:cNvSpPr/>
            <p:nvPr/>
          </p:nvSpPr>
          <p:spPr>
            <a:xfrm>
              <a:off x="3147635"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64" name="Google Shape;1064;p59"/>
            <p:cNvSpPr/>
            <p:nvPr/>
          </p:nvSpPr>
          <p:spPr>
            <a:xfrm>
              <a:off x="3147634"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65" name="Google Shape;1065;p59"/>
            <p:cNvSpPr/>
            <p:nvPr/>
          </p:nvSpPr>
          <p:spPr>
            <a:xfrm>
              <a:off x="3079966"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66" name="Google Shape;1066;p59"/>
            <p:cNvSpPr/>
            <p:nvPr/>
          </p:nvSpPr>
          <p:spPr>
            <a:xfrm>
              <a:off x="3079966"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67" name="Google Shape;1067;p59"/>
            <p:cNvSpPr/>
            <p:nvPr/>
          </p:nvSpPr>
          <p:spPr>
            <a:xfrm>
              <a:off x="3079965"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68" name="Google Shape;1068;p59"/>
            <p:cNvSpPr/>
            <p:nvPr/>
          </p:nvSpPr>
          <p:spPr>
            <a:xfrm>
              <a:off x="3012297"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69" name="Google Shape;1069;p59"/>
            <p:cNvSpPr/>
            <p:nvPr/>
          </p:nvSpPr>
          <p:spPr>
            <a:xfrm>
              <a:off x="3012297"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70" name="Google Shape;1070;p59"/>
            <p:cNvSpPr/>
            <p:nvPr/>
          </p:nvSpPr>
          <p:spPr>
            <a:xfrm>
              <a:off x="3012296"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71" name="Google Shape;1071;p59"/>
            <p:cNvSpPr/>
            <p:nvPr/>
          </p:nvSpPr>
          <p:spPr>
            <a:xfrm>
              <a:off x="2944628"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72" name="Google Shape;1072;p59"/>
            <p:cNvSpPr/>
            <p:nvPr/>
          </p:nvSpPr>
          <p:spPr>
            <a:xfrm>
              <a:off x="2944628"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73" name="Google Shape;1073;p59"/>
            <p:cNvSpPr/>
            <p:nvPr/>
          </p:nvSpPr>
          <p:spPr>
            <a:xfrm>
              <a:off x="2944627"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74" name="Google Shape;1074;p59"/>
            <p:cNvSpPr/>
            <p:nvPr/>
          </p:nvSpPr>
          <p:spPr>
            <a:xfrm>
              <a:off x="2876959"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75" name="Google Shape;1075;p59"/>
            <p:cNvSpPr/>
            <p:nvPr/>
          </p:nvSpPr>
          <p:spPr>
            <a:xfrm>
              <a:off x="2876959"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76" name="Google Shape;1076;p59"/>
            <p:cNvSpPr/>
            <p:nvPr/>
          </p:nvSpPr>
          <p:spPr>
            <a:xfrm>
              <a:off x="2876958"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77" name="Google Shape;1077;p59"/>
            <p:cNvSpPr/>
            <p:nvPr/>
          </p:nvSpPr>
          <p:spPr>
            <a:xfrm>
              <a:off x="2800146"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78" name="Google Shape;1078;p59"/>
            <p:cNvSpPr/>
            <p:nvPr/>
          </p:nvSpPr>
          <p:spPr>
            <a:xfrm>
              <a:off x="2800146"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79" name="Google Shape;1079;p59"/>
            <p:cNvSpPr/>
            <p:nvPr/>
          </p:nvSpPr>
          <p:spPr>
            <a:xfrm>
              <a:off x="2800145"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80" name="Google Shape;1080;p59"/>
            <p:cNvSpPr/>
            <p:nvPr/>
          </p:nvSpPr>
          <p:spPr>
            <a:xfrm>
              <a:off x="2723333"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81" name="Google Shape;1081;p59"/>
            <p:cNvSpPr/>
            <p:nvPr/>
          </p:nvSpPr>
          <p:spPr>
            <a:xfrm>
              <a:off x="2723333"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82" name="Google Shape;1082;p59"/>
            <p:cNvSpPr/>
            <p:nvPr/>
          </p:nvSpPr>
          <p:spPr>
            <a:xfrm>
              <a:off x="2723332"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83" name="Google Shape;1083;p59"/>
            <p:cNvSpPr/>
            <p:nvPr/>
          </p:nvSpPr>
          <p:spPr>
            <a:xfrm>
              <a:off x="2646520"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84" name="Google Shape;1084;p59"/>
            <p:cNvSpPr/>
            <p:nvPr/>
          </p:nvSpPr>
          <p:spPr>
            <a:xfrm>
              <a:off x="2646520"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85" name="Google Shape;1085;p59"/>
            <p:cNvSpPr/>
            <p:nvPr/>
          </p:nvSpPr>
          <p:spPr>
            <a:xfrm>
              <a:off x="2646519"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86" name="Google Shape;1086;p59"/>
            <p:cNvSpPr/>
            <p:nvPr/>
          </p:nvSpPr>
          <p:spPr>
            <a:xfrm>
              <a:off x="2569707"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87" name="Google Shape;1087;p59"/>
            <p:cNvSpPr/>
            <p:nvPr/>
          </p:nvSpPr>
          <p:spPr>
            <a:xfrm>
              <a:off x="2569707"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88" name="Google Shape;1088;p59"/>
            <p:cNvSpPr/>
            <p:nvPr/>
          </p:nvSpPr>
          <p:spPr>
            <a:xfrm>
              <a:off x="2569706"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89" name="Google Shape;1089;p59"/>
            <p:cNvSpPr/>
            <p:nvPr/>
          </p:nvSpPr>
          <p:spPr>
            <a:xfrm>
              <a:off x="2492894"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90" name="Google Shape;1090;p59"/>
            <p:cNvSpPr/>
            <p:nvPr/>
          </p:nvSpPr>
          <p:spPr>
            <a:xfrm>
              <a:off x="2492894"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91" name="Google Shape;1091;p59"/>
            <p:cNvSpPr/>
            <p:nvPr/>
          </p:nvSpPr>
          <p:spPr>
            <a:xfrm>
              <a:off x="2492893"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92" name="Google Shape;1092;p59"/>
            <p:cNvSpPr/>
            <p:nvPr/>
          </p:nvSpPr>
          <p:spPr>
            <a:xfrm>
              <a:off x="2416081"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93" name="Google Shape;1093;p59"/>
            <p:cNvSpPr/>
            <p:nvPr/>
          </p:nvSpPr>
          <p:spPr>
            <a:xfrm>
              <a:off x="2416081"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94" name="Google Shape;1094;p59"/>
            <p:cNvSpPr/>
            <p:nvPr/>
          </p:nvSpPr>
          <p:spPr>
            <a:xfrm>
              <a:off x="2416080"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95" name="Google Shape;1095;p59"/>
            <p:cNvSpPr/>
            <p:nvPr/>
          </p:nvSpPr>
          <p:spPr>
            <a:xfrm>
              <a:off x="2339268"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96" name="Google Shape;1096;p59"/>
            <p:cNvSpPr/>
            <p:nvPr/>
          </p:nvSpPr>
          <p:spPr>
            <a:xfrm>
              <a:off x="2339268"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97" name="Google Shape;1097;p59"/>
            <p:cNvSpPr/>
            <p:nvPr/>
          </p:nvSpPr>
          <p:spPr>
            <a:xfrm>
              <a:off x="2339267"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98" name="Google Shape;1098;p59"/>
            <p:cNvSpPr/>
            <p:nvPr/>
          </p:nvSpPr>
          <p:spPr>
            <a:xfrm>
              <a:off x="2262455"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099" name="Google Shape;1099;p59"/>
            <p:cNvSpPr/>
            <p:nvPr/>
          </p:nvSpPr>
          <p:spPr>
            <a:xfrm>
              <a:off x="2262455"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00" name="Google Shape;1100;p59"/>
            <p:cNvSpPr/>
            <p:nvPr/>
          </p:nvSpPr>
          <p:spPr>
            <a:xfrm>
              <a:off x="2262454"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01" name="Google Shape;1101;p59"/>
            <p:cNvSpPr/>
            <p:nvPr/>
          </p:nvSpPr>
          <p:spPr>
            <a:xfrm>
              <a:off x="2185642"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02" name="Google Shape;1102;p59"/>
            <p:cNvSpPr/>
            <p:nvPr/>
          </p:nvSpPr>
          <p:spPr>
            <a:xfrm>
              <a:off x="2185642"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03" name="Google Shape;1103;p59"/>
            <p:cNvSpPr/>
            <p:nvPr/>
          </p:nvSpPr>
          <p:spPr>
            <a:xfrm>
              <a:off x="2185641"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04" name="Google Shape;1104;p59"/>
            <p:cNvSpPr/>
            <p:nvPr/>
          </p:nvSpPr>
          <p:spPr>
            <a:xfrm>
              <a:off x="2108829"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05" name="Google Shape;1105;p59"/>
            <p:cNvSpPr/>
            <p:nvPr/>
          </p:nvSpPr>
          <p:spPr>
            <a:xfrm>
              <a:off x="2108829"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06" name="Google Shape;1106;p59"/>
            <p:cNvSpPr/>
            <p:nvPr/>
          </p:nvSpPr>
          <p:spPr>
            <a:xfrm>
              <a:off x="2108828"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07" name="Google Shape;1107;p59"/>
            <p:cNvSpPr/>
            <p:nvPr/>
          </p:nvSpPr>
          <p:spPr>
            <a:xfrm>
              <a:off x="2032016"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08" name="Google Shape;1108;p59"/>
            <p:cNvSpPr/>
            <p:nvPr/>
          </p:nvSpPr>
          <p:spPr>
            <a:xfrm>
              <a:off x="2032016"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09" name="Google Shape;1109;p59"/>
            <p:cNvSpPr/>
            <p:nvPr/>
          </p:nvSpPr>
          <p:spPr>
            <a:xfrm>
              <a:off x="2032015"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10" name="Google Shape;1110;p59"/>
            <p:cNvSpPr/>
            <p:nvPr/>
          </p:nvSpPr>
          <p:spPr>
            <a:xfrm>
              <a:off x="1955203"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11" name="Google Shape;1111;p59"/>
            <p:cNvSpPr/>
            <p:nvPr/>
          </p:nvSpPr>
          <p:spPr>
            <a:xfrm>
              <a:off x="1955203"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12" name="Google Shape;1112;p59"/>
            <p:cNvSpPr/>
            <p:nvPr/>
          </p:nvSpPr>
          <p:spPr>
            <a:xfrm>
              <a:off x="1955202"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13" name="Google Shape;1113;p59"/>
            <p:cNvSpPr/>
            <p:nvPr/>
          </p:nvSpPr>
          <p:spPr>
            <a:xfrm>
              <a:off x="1869246"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14" name="Google Shape;1114;p59"/>
            <p:cNvSpPr/>
            <p:nvPr/>
          </p:nvSpPr>
          <p:spPr>
            <a:xfrm>
              <a:off x="1869246"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15" name="Google Shape;1115;p59"/>
            <p:cNvSpPr/>
            <p:nvPr/>
          </p:nvSpPr>
          <p:spPr>
            <a:xfrm>
              <a:off x="1869245"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16" name="Google Shape;1116;p59"/>
            <p:cNvSpPr/>
            <p:nvPr/>
          </p:nvSpPr>
          <p:spPr>
            <a:xfrm>
              <a:off x="1783289"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17" name="Google Shape;1117;p59"/>
            <p:cNvSpPr/>
            <p:nvPr/>
          </p:nvSpPr>
          <p:spPr>
            <a:xfrm>
              <a:off x="1783289"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18" name="Google Shape;1118;p59"/>
            <p:cNvSpPr/>
            <p:nvPr/>
          </p:nvSpPr>
          <p:spPr>
            <a:xfrm>
              <a:off x="1783288"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19" name="Google Shape;1119;p59"/>
            <p:cNvSpPr/>
            <p:nvPr/>
          </p:nvSpPr>
          <p:spPr>
            <a:xfrm>
              <a:off x="1697332"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20" name="Google Shape;1120;p59"/>
            <p:cNvSpPr/>
            <p:nvPr/>
          </p:nvSpPr>
          <p:spPr>
            <a:xfrm>
              <a:off x="1697332"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21" name="Google Shape;1121;p59"/>
            <p:cNvSpPr/>
            <p:nvPr/>
          </p:nvSpPr>
          <p:spPr>
            <a:xfrm>
              <a:off x="1697331"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22" name="Google Shape;1122;p59"/>
            <p:cNvSpPr/>
            <p:nvPr/>
          </p:nvSpPr>
          <p:spPr>
            <a:xfrm>
              <a:off x="1611375"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23" name="Google Shape;1123;p59"/>
            <p:cNvSpPr/>
            <p:nvPr/>
          </p:nvSpPr>
          <p:spPr>
            <a:xfrm>
              <a:off x="1611375"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24" name="Google Shape;1124;p59"/>
            <p:cNvSpPr/>
            <p:nvPr/>
          </p:nvSpPr>
          <p:spPr>
            <a:xfrm>
              <a:off x="1611374"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25" name="Google Shape;1125;p59"/>
            <p:cNvSpPr/>
            <p:nvPr/>
          </p:nvSpPr>
          <p:spPr>
            <a:xfrm>
              <a:off x="1525418"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26" name="Google Shape;1126;p59"/>
            <p:cNvSpPr/>
            <p:nvPr/>
          </p:nvSpPr>
          <p:spPr>
            <a:xfrm>
              <a:off x="1525418"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27" name="Google Shape;1127;p59"/>
            <p:cNvSpPr/>
            <p:nvPr/>
          </p:nvSpPr>
          <p:spPr>
            <a:xfrm>
              <a:off x="1525417"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28" name="Google Shape;1128;p59"/>
            <p:cNvSpPr/>
            <p:nvPr/>
          </p:nvSpPr>
          <p:spPr>
            <a:xfrm>
              <a:off x="1439461"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29" name="Google Shape;1129;p59"/>
            <p:cNvSpPr/>
            <p:nvPr/>
          </p:nvSpPr>
          <p:spPr>
            <a:xfrm>
              <a:off x="1439461"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30" name="Google Shape;1130;p59"/>
            <p:cNvSpPr/>
            <p:nvPr/>
          </p:nvSpPr>
          <p:spPr>
            <a:xfrm>
              <a:off x="1439460"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31" name="Google Shape;1131;p59"/>
            <p:cNvSpPr/>
            <p:nvPr/>
          </p:nvSpPr>
          <p:spPr>
            <a:xfrm>
              <a:off x="1353504"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32" name="Google Shape;1132;p59"/>
            <p:cNvSpPr/>
            <p:nvPr/>
          </p:nvSpPr>
          <p:spPr>
            <a:xfrm>
              <a:off x="1353504"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33" name="Google Shape;1133;p59"/>
            <p:cNvSpPr/>
            <p:nvPr/>
          </p:nvSpPr>
          <p:spPr>
            <a:xfrm>
              <a:off x="1353503"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34" name="Google Shape;1134;p59"/>
            <p:cNvSpPr/>
            <p:nvPr/>
          </p:nvSpPr>
          <p:spPr>
            <a:xfrm>
              <a:off x="1267547"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35" name="Google Shape;1135;p59"/>
            <p:cNvSpPr/>
            <p:nvPr/>
          </p:nvSpPr>
          <p:spPr>
            <a:xfrm>
              <a:off x="1267547"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36" name="Google Shape;1136;p59"/>
            <p:cNvSpPr/>
            <p:nvPr/>
          </p:nvSpPr>
          <p:spPr>
            <a:xfrm>
              <a:off x="1267546"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37" name="Google Shape;1137;p59"/>
            <p:cNvSpPr/>
            <p:nvPr/>
          </p:nvSpPr>
          <p:spPr>
            <a:xfrm>
              <a:off x="1181590"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38" name="Google Shape;1138;p59"/>
            <p:cNvSpPr/>
            <p:nvPr/>
          </p:nvSpPr>
          <p:spPr>
            <a:xfrm>
              <a:off x="1181590"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39" name="Google Shape;1139;p59"/>
            <p:cNvSpPr/>
            <p:nvPr/>
          </p:nvSpPr>
          <p:spPr>
            <a:xfrm>
              <a:off x="1181589"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40" name="Google Shape;1140;p59"/>
            <p:cNvSpPr/>
            <p:nvPr/>
          </p:nvSpPr>
          <p:spPr>
            <a:xfrm>
              <a:off x="1095633"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41" name="Google Shape;1141;p59"/>
            <p:cNvSpPr/>
            <p:nvPr/>
          </p:nvSpPr>
          <p:spPr>
            <a:xfrm>
              <a:off x="1095633"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42" name="Google Shape;1142;p59"/>
            <p:cNvSpPr/>
            <p:nvPr/>
          </p:nvSpPr>
          <p:spPr>
            <a:xfrm>
              <a:off x="1095632"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43" name="Google Shape;1143;p59"/>
            <p:cNvSpPr/>
            <p:nvPr/>
          </p:nvSpPr>
          <p:spPr>
            <a:xfrm>
              <a:off x="10005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44" name="Google Shape;1144;p59"/>
            <p:cNvSpPr/>
            <p:nvPr/>
          </p:nvSpPr>
          <p:spPr>
            <a:xfrm>
              <a:off x="10005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45" name="Google Shape;1145;p59"/>
            <p:cNvSpPr/>
            <p:nvPr/>
          </p:nvSpPr>
          <p:spPr>
            <a:xfrm>
              <a:off x="10005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46" name="Google Shape;1146;p59"/>
            <p:cNvSpPr/>
            <p:nvPr/>
          </p:nvSpPr>
          <p:spPr>
            <a:xfrm>
              <a:off x="9054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47" name="Google Shape;1147;p59"/>
            <p:cNvSpPr/>
            <p:nvPr/>
          </p:nvSpPr>
          <p:spPr>
            <a:xfrm>
              <a:off x="9054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48" name="Google Shape;1148;p59"/>
            <p:cNvSpPr/>
            <p:nvPr/>
          </p:nvSpPr>
          <p:spPr>
            <a:xfrm>
              <a:off x="9054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49" name="Google Shape;1149;p59"/>
            <p:cNvSpPr/>
            <p:nvPr/>
          </p:nvSpPr>
          <p:spPr>
            <a:xfrm>
              <a:off x="8103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50" name="Google Shape;1150;p59"/>
            <p:cNvSpPr/>
            <p:nvPr/>
          </p:nvSpPr>
          <p:spPr>
            <a:xfrm>
              <a:off x="8103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51" name="Google Shape;1151;p59"/>
            <p:cNvSpPr/>
            <p:nvPr/>
          </p:nvSpPr>
          <p:spPr>
            <a:xfrm>
              <a:off x="8103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52" name="Google Shape;1152;p59"/>
            <p:cNvSpPr/>
            <p:nvPr/>
          </p:nvSpPr>
          <p:spPr>
            <a:xfrm>
              <a:off x="7152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53" name="Google Shape;1153;p59"/>
            <p:cNvSpPr/>
            <p:nvPr/>
          </p:nvSpPr>
          <p:spPr>
            <a:xfrm>
              <a:off x="7152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54" name="Google Shape;1154;p59"/>
            <p:cNvSpPr/>
            <p:nvPr/>
          </p:nvSpPr>
          <p:spPr>
            <a:xfrm>
              <a:off x="7152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55" name="Google Shape;1155;p59"/>
            <p:cNvSpPr/>
            <p:nvPr/>
          </p:nvSpPr>
          <p:spPr>
            <a:xfrm>
              <a:off x="6201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56" name="Google Shape;1156;p59"/>
            <p:cNvSpPr/>
            <p:nvPr/>
          </p:nvSpPr>
          <p:spPr>
            <a:xfrm>
              <a:off x="6201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57" name="Google Shape;1157;p59"/>
            <p:cNvSpPr/>
            <p:nvPr/>
          </p:nvSpPr>
          <p:spPr>
            <a:xfrm>
              <a:off x="6201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58" name="Google Shape;1158;p59"/>
            <p:cNvSpPr/>
            <p:nvPr/>
          </p:nvSpPr>
          <p:spPr>
            <a:xfrm>
              <a:off x="5250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59" name="Google Shape;1159;p59"/>
            <p:cNvSpPr/>
            <p:nvPr/>
          </p:nvSpPr>
          <p:spPr>
            <a:xfrm>
              <a:off x="5250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60" name="Google Shape;1160;p59"/>
            <p:cNvSpPr/>
            <p:nvPr/>
          </p:nvSpPr>
          <p:spPr>
            <a:xfrm>
              <a:off x="5250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61" name="Google Shape;1161;p59"/>
            <p:cNvSpPr/>
            <p:nvPr/>
          </p:nvSpPr>
          <p:spPr>
            <a:xfrm>
              <a:off x="4299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62" name="Google Shape;1162;p59"/>
            <p:cNvSpPr/>
            <p:nvPr/>
          </p:nvSpPr>
          <p:spPr>
            <a:xfrm>
              <a:off x="4299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63" name="Google Shape;1163;p59"/>
            <p:cNvSpPr/>
            <p:nvPr/>
          </p:nvSpPr>
          <p:spPr>
            <a:xfrm>
              <a:off x="4299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64" name="Google Shape;1164;p59"/>
            <p:cNvSpPr/>
            <p:nvPr/>
          </p:nvSpPr>
          <p:spPr>
            <a:xfrm>
              <a:off x="3348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65" name="Google Shape;1165;p59"/>
            <p:cNvSpPr/>
            <p:nvPr/>
          </p:nvSpPr>
          <p:spPr>
            <a:xfrm>
              <a:off x="3348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66" name="Google Shape;1166;p59"/>
            <p:cNvSpPr/>
            <p:nvPr/>
          </p:nvSpPr>
          <p:spPr>
            <a:xfrm>
              <a:off x="3348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67" name="Google Shape;1167;p59"/>
            <p:cNvSpPr/>
            <p:nvPr/>
          </p:nvSpPr>
          <p:spPr>
            <a:xfrm>
              <a:off x="2397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68" name="Google Shape;1168;p59"/>
            <p:cNvSpPr/>
            <p:nvPr/>
          </p:nvSpPr>
          <p:spPr>
            <a:xfrm>
              <a:off x="2397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69" name="Google Shape;1169;p59"/>
            <p:cNvSpPr/>
            <p:nvPr/>
          </p:nvSpPr>
          <p:spPr>
            <a:xfrm>
              <a:off x="2397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70" name="Google Shape;1170;p59"/>
            <p:cNvSpPr/>
            <p:nvPr/>
          </p:nvSpPr>
          <p:spPr>
            <a:xfrm>
              <a:off x="1446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71" name="Google Shape;1171;p59"/>
            <p:cNvSpPr/>
            <p:nvPr/>
          </p:nvSpPr>
          <p:spPr>
            <a:xfrm>
              <a:off x="1446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72" name="Google Shape;1172;p59"/>
            <p:cNvSpPr/>
            <p:nvPr/>
          </p:nvSpPr>
          <p:spPr>
            <a:xfrm>
              <a:off x="1446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73" name="Google Shape;1173;p59"/>
            <p:cNvSpPr/>
            <p:nvPr/>
          </p:nvSpPr>
          <p:spPr>
            <a:xfrm>
              <a:off x="495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74" name="Google Shape;1174;p59"/>
            <p:cNvSpPr/>
            <p:nvPr/>
          </p:nvSpPr>
          <p:spPr>
            <a:xfrm>
              <a:off x="495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75" name="Google Shape;1175;p59"/>
            <p:cNvSpPr/>
            <p:nvPr/>
          </p:nvSpPr>
          <p:spPr>
            <a:xfrm>
              <a:off x="495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grpSp>
      <p:grpSp>
        <p:nvGrpSpPr>
          <p:cNvPr id="1176" name="Google Shape;1176;p59"/>
          <p:cNvGrpSpPr/>
          <p:nvPr/>
        </p:nvGrpSpPr>
        <p:grpSpPr>
          <a:xfrm rot="10800000">
            <a:off x="5105115" y="2878012"/>
            <a:ext cx="3990449" cy="196931"/>
            <a:chOff x="49532" y="3128776"/>
            <a:chExt cx="3990449" cy="196931"/>
          </a:xfrm>
        </p:grpSpPr>
        <p:sp>
          <p:nvSpPr>
            <p:cNvPr id="1177" name="Google Shape;1177;p59"/>
            <p:cNvSpPr/>
            <p:nvPr/>
          </p:nvSpPr>
          <p:spPr>
            <a:xfrm>
              <a:off x="4030981"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78" name="Google Shape;1178;p59"/>
            <p:cNvSpPr/>
            <p:nvPr/>
          </p:nvSpPr>
          <p:spPr>
            <a:xfrm>
              <a:off x="4030981"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79" name="Google Shape;1179;p59"/>
            <p:cNvSpPr/>
            <p:nvPr/>
          </p:nvSpPr>
          <p:spPr>
            <a:xfrm>
              <a:off x="4030980"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80" name="Google Shape;1180;p59"/>
            <p:cNvSpPr/>
            <p:nvPr/>
          </p:nvSpPr>
          <p:spPr>
            <a:xfrm>
              <a:off x="3972468"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81" name="Google Shape;1181;p59"/>
            <p:cNvSpPr/>
            <p:nvPr/>
          </p:nvSpPr>
          <p:spPr>
            <a:xfrm>
              <a:off x="3972468"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82" name="Google Shape;1182;p59"/>
            <p:cNvSpPr/>
            <p:nvPr/>
          </p:nvSpPr>
          <p:spPr>
            <a:xfrm>
              <a:off x="3972467"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83" name="Google Shape;1183;p59"/>
            <p:cNvSpPr/>
            <p:nvPr/>
          </p:nvSpPr>
          <p:spPr>
            <a:xfrm>
              <a:off x="3913943"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84" name="Google Shape;1184;p59"/>
            <p:cNvSpPr/>
            <p:nvPr/>
          </p:nvSpPr>
          <p:spPr>
            <a:xfrm>
              <a:off x="3913943"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85" name="Google Shape;1185;p59"/>
            <p:cNvSpPr/>
            <p:nvPr/>
          </p:nvSpPr>
          <p:spPr>
            <a:xfrm>
              <a:off x="3913942"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86" name="Google Shape;1186;p59"/>
            <p:cNvSpPr/>
            <p:nvPr/>
          </p:nvSpPr>
          <p:spPr>
            <a:xfrm>
              <a:off x="3855418"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87" name="Google Shape;1187;p59"/>
            <p:cNvSpPr/>
            <p:nvPr/>
          </p:nvSpPr>
          <p:spPr>
            <a:xfrm>
              <a:off x="3855418"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88" name="Google Shape;1188;p59"/>
            <p:cNvSpPr/>
            <p:nvPr/>
          </p:nvSpPr>
          <p:spPr>
            <a:xfrm>
              <a:off x="3855417"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89" name="Google Shape;1189;p59"/>
            <p:cNvSpPr/>
            <p:nvPr/>
          </p:nvSpPr>
          <p:spPr>
            <a:xfrm>
              <a:off x="3796893"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90" name="Google Shape;1190;p59"/>
            <p:cNvSpPr/>
            <p:nvPr/>
          </p:nvSpPr>
          <p:spPr>
            <a:xfrm>
              <a:off x="3796893"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91" name="Google Shape;1191;p59"/>
            <p:cNvSpPr/>
            <p:nvPr/>
          </p:nvSpPr>
          <p:spPr>
            <a:xfrm>
              <a:off x="3796892"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92" name="Google Shape;1192;p59"/>
            <p:cNvSpPr/>
            <p:nvPr/>
          </p:nvSpPr>
          <p:spPr>
            <a:xfrm>
              <a:off x="3738368"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93" name="Google Shape;1193;p59"/>
            <p:cNvSpPr/>
            <p:nvPr/>
          </p:nvSpPr>
          <p:spPr>
            <a:xfrm>
              <a:off x="3738368"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94" name="Google Shape;1194;p59"/>
            <p:cNvSpPr/>
            <p:nvPr/>
          </p:nvSpPr>
          <p:spPr>
            <a:xfrm>
              <a:off x="3738367"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95" name="Google Shape;1195;p59"/>
            <p:cNvSpPr/>
            <p:nvPr/>
          </p:nvSpPr>
          <p:spPr>
            <a:xfrm>
              <a:off x="3679843"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96" name="Google Shape;1196;p59"/>
            <p:cNvSpPr/>
            <p:nvPr/>
          </p:nvSpPr>
          <p:spPr>
            <a:xfrm>
              <a:off x="3679843"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97" name="Google Shape;1197;p59"/>
            <p:cNvSpPr/>
            <p:nvPr/>
          </p:nvSpPr>
          <p:spPr>
            <a:xfrm>
              <a:off x="3679842"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98" name="Google Shape;1198;p59"/>
            <p:cNvSpPr/>
            <p:nvPr/>
          </p:nvSpPr>
          <p:spPr>
            <a:xfrm>
              <a:off x="3621318" y="3147063"/>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199" name="Google Shape;1199;p59"/>
            <p:cNvSpPr/>
            <p:nvPr/>
          </p:nvSpPr>
          <p:spPr>
            <a:xfrm>
              <a:off x="3621318" y="3222199"/>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00" name="Google Shape;1200;p59"/>
            <p:cNvSpPr/>
            <p:nvPr/>
          </p:nvSpPr>
          <p:spPr>
            <a:xfrm>
              <a:off x="3621317" y="3298394"/>
              <a:ext cx="9000" cy="90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01" name="Google Shape;1201;p59"/>
            <p:cNvSpPr/>
            <p:nvPr/>
          </p:nvSpPr>
          <p:spPr>
            <a:xfrm>
              <a:off x="3553649"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02" name="Google Shape;1202;p59"/>
            <p:cNvSpPr/>
            <p:nvPr/>
          </p:nvSpPr>
          <p:spPr>
            <a:xfrm>
              <a:off x="3553649"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03" name="Google Shape;1203;p59"/>
            <p:cNvSpPr/>
            <p:nvPr/>
          </p:nvSpPr>
          <p:spPr>
            <a:xfrm>
              <a:off x="3553648"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04" name="Google Shape;1204;p59"/>
            <p:cNvSpPr/>
            <p:nvPr/>
          </p:nvSpPr>
          <p:spPr>
            <a:xfrm>
              <a:off x="3485980"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05" name="Google Shape;1205;p59"/>
            <p:cNvSpPr/>
            <p:nvPr/>
          </p:nvSpPr>
          <p:spPr>
            <a:xfrm>
              <a:off x="3485980"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06" name="Google Shape;1206;p59"/>
            <p:cNvSpPr/>
            <p:nvPr/>
          </p:nvSpPr>
          <p:spPr>
            <a:xfrm>
              <a:off x="3485979"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07" name="Google Shape;1207;p59"/>
            <p:cNvSpPr/>
            <p:nvPr/>
          </p:nvSpPr>
          <p:spPr>
            <a:xfrm>
              <a:off x="3418311"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08" name="Google Shape;1208;p59"/>
            <p:cNvSpPr/>
            <p:nvPr/>
          </p:nvSpPr>
          <p:spPr>
            <a:xfrm>
              <a:off x="3418311"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09" name="Google Shape;1209;p59"/>
            <p:cNvSpPr/>
            <p:nvPr/>
          </p:nvSpPr>
          <p:spPr>
            <a:xfrm>
              <a:off x="3418310"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10" name="Google Shape;1210;p59"/>
            <p:cNvSpPr/>
            <p:nvPr/>
          </p:nvSpPr>
          <p:spPr>
            <a:xfrm>
              <a:off x="3350642"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11" name="Google Shape;1211;p59"/>
            <p:cNvSpPr/>
            <p:nvPr/>
          </p:nvSpPr>
          <p:spPr>
            <a:xfrm>
              <a:off x="3350642"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12" name="Google Shape;1212;p59"/>
            <p:cNvSpPr/>
            <p:nvPr/>
          </p:nvSpPr>
          <p:spPr>
            <a:xfrm>
              <a:off x="3350641"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13" name="Google Shape;1213;p59"/>
            <p:cNvSpPr/>
            <p:nvPr/>
          </p:nvSpPr>
          <p:spPr>
            <a:xfrm>
              <a:off x="3282973"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14" name="Google Shape;1214;p59"/>
            <p:cNvSpPr/>
            <p:nvPr/>
          </p:nvSpPr>
          <p:spPr>
            <a:xfrm>
              <a:off x="3282973"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15" name="Google Shape;1215;p59"/>
            <p:cNvSpPr/>
            <p:nvPr/>
          </p:nvSpPr>
          <p:spPr>
            <a:xfrm>
              <a:off x="3282972"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16" name="Google Shape;1216;p59"/>
            <p:cNvSpPr/>
            <p:nvPr/>
          </p:nvSpPr>
          <p:spPr>
            <a:xfrm>
              <a:off x="3215304"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17" name="Google Shape;1217;p59"/>
            <p:cNvSpPr/>
            <p:nvPr/>
          </p:nvSpPr>
          <p:spPr>
            <a:xfrm>
              <a:off x="3215304"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18" name="Google Shape;1218;p59"/>
            <p:cNvSpPr/>
            <p:nvPr/>
          </p:nvSpPr>
          <p:spPr>
            <a:xfrm>
              <a:off x="3215303"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19" name="Google Shape;1219;p59"/>
            <p:cNvSpPr/>
            <p:nvPr/>
          </p:nvSpPr>
          <p:spPr>
            <a:xfrm>
              <a:off x="3147635"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20" name="Google Shape;1220;p59"/>
            <p:cNvSpPr/>
            <p:nvPr/>
          </p:nvSpPr>
          <p:spPr>
            <a:xfrm>
              <a:off x="3147635"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21" name="Google Shape;1221;p59"/>
            <p:cNvSpPr/>
            <p:nvPr/>
          </p:nvSpPr>
          <p:spPr>
            <a:xfrm>
              <a:off x="3147634"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22" name="Google Shape;1222;p59"/>
            <p:cNvSpPr/>
            <p:nvPr/>
          </p:nvSpPr>
          <p:spPr>
            <a:xfrm>
              <a:off x="3079966"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23" name="Google Shape;1223;p59"/>
            <p:cNvSpPr/>
            <p:nvPr/>
          </p:nvSpPr>
          <p:spPr>
            <a:xfrm>
              <a:off x="3079966"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24" name="Google Shape;1224;p59"/>
            <p:cNvSpPr/>
            <p:nvPr/>
          </p:nvSpPr>
          <p:spPr>
            <a:xfrm>
              <a:off x="3079965"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25" name="Google Shape;1225;p59"/>
            <p:cNvSpPr/>
            <p:nvPr/>
          </p:nvSpPr>
          <p:spPr>
            <a:xfrm>
              <a:off x="3012297"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26" name="Google Shape;1226;p59"/>
            <p:cNvSpPr/>
            <p:nvPr/>
          </p:nvSpPr>
          <p:spPr>
            <a:xfrm>
              <a:off x="3012297"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27" name="Google Shape;1227;p59"/>
            <p:cNvSpPr/>
            <p:nvPr/>
          </p:nvSpPr>
          <p:spPr>
            <a:xfrm>
              <a:off x="3012296"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28" name="Google Shape;1228;p59"/>
            <p:cNvSpPr/>
            <p:nvPr/>
          </p:nvSpPr>
          <p:spPr>
            <a:xfrm>
              <a:off x="2944628"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29" name="Google Shape;1229;p59"/>
            <p:cNvSpPr/>
            <p:nvPr/>
          </p:nvSpPr>
          <p:spPr>
            <a:xfrm>
              <a:off x="2944628"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30" name="Google Shape;1230;p59"/>
            <p:cNvSpPr/>
            <p:nvPr/>
          </p:nvSpPr>
          <p:spPr>
            <a:xfrm>
              <a:off x="2944627"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31" name="Google Shape;1231;p59"/>
            <p:cNvSpPr/>
            <p:nvPr/>
          </p:nvSpPr>
          <p:spPr>
            <a:xfrm>
              <a:off x="2876959" y="3142491"/>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32" name="Google Shape;1232;p59"/>
            <p:cNvSpPr/>
            <p:nvPr/>
          </p:nvSpPr>
          <p:spPr>
            <a:xfrm>
              <a:off x="2876959" y="3217627"/>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33" name="Google Shape;1233;p59"/>
            <p:cNvSpPr/>
            <p:nvPr/>
          </p:nvSpPr>
          <p:spPr>
            <a:xfrm>
              <a:off x="2876958" y="3293822"/>
              <a:ext cx="18300" cy="1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34" name="Google Shape;1234;p59"/>
            <p:cNvSpPr/>
            <p:nvPr/>
          </p:nvSpPr>
          <p:spPr>
            <a:xfrm>
              <a:off x="2800146"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35" name="Google Shape;1235;p59"/>
            <p:cNvSpPr/>
            <p:nvPr/>
          </p:nvSpPr>
          <p:spPr>
            <a:xfrm>
              <a:off x="2800146"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36" name="Google Shape;1236;p59"/>
            <p:cNvSpPr/>
            <p:nvPr/>
          </p:nvSpPr>
          <p:spPr>
            <a:xfrm>
              <a:off x="2800145"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37" name="Google Shape;1237;p59"/>
            <p:cNvSpPr/>
            <p:nvPr/>
          </p:nvSpPr>
          <p:spPr>
            <a:xfrm>
              <a:off x="2723333"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38" name="Google Shape;1238;p59"/>
            <p:cNvSpPr/>
            <p:nvPr/>
          </p:nvSpPr>
          <p:spPr>
            <a:xfrm>
              <a:off x="2723333"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39" name="Google Shape;1239;p59"/>
            <p:cNvSpPr/>
            <p:nvPr/>
          </p:nvSpPr>
          <p:spPr>
            <a:xfrm>
              <a:off x="2723332"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40" name="Google Shape;1240;p59"/>
            <p:cNvSpPr/>
            <p:nvPr/>
          </p:nvSpPr>
          <p:spPr>
            <a:xfrm>
              <a:off x="2646520"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41" name="Google Shape;1241;p59"/>
            <p:cNvSpPr/>
            <p:nvPr/>
          </p:nvSpPr>
          <p:spPr>
            <a:xfrm>
              <a:off x="2646520"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42" name="Google Shape;1242;p59"/>
            <p:cNvSpPr/>
            <p:nvPr/>
          </p:nvSpPr>
          <p:spPr>
            <a:xfrm>
              <a:off x="2646519"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43" name="Google Shape;1243;p59"/>
            <p:cNvSpPr/>
            <p:nvPr/>
          </p:nvSpPr>
          <p:spPr>
            <a:xfrm>
              <a:off x="2569707"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44" name="Google Shape;1244;p59"/>
            <p:cNvSpPr/>
            <p:nvPr/>
          </p:nvSpPr>
          <p:spPr>
            <a:xfrm>
              <a:off x="2569707"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45" name="Google Shape;1245;p59"/>
            <p:cNvSpPr/>
            <p:nvPr/>
          </p:nvSpPr>
          <p:spPr>
            <a:xfrm>
              <a:off x="2569706"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46" name="Google Shape;1246;p59"/>
            <p:cNvSpPr/>
            <p:nvPr/>
          </p:nvSpPr>
          <p:spPr>
            <a:xfrm>
              <a:off x="2492894"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47" name="Google Shape;1247;p59"/>
            <p:cNvSpPr/>
            <p:nvPr/>
          </p:nvSpPr>
          <p:spPr>
            <a:xfrm>
              <a:off x="2492894"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48" name="Google Shape;1248;p59"/>
            <p:cNvSpPr/>
            <p:nvPr/>
          </p:nvSpPr>
          <p:spPr>
            <a:xfrm>
              <a:off x="2492893"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49" name="Google Shape;1249;p59"/>
            <p:cNvSpPr/>
            <p:nvPr/>
          </p:nvSpPr>
          <p:spPr>
            <a:xfrm>
              <a:off x="2416081"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50" name="Google Shape;1250;p59"/>
            <p:cNvSpPr/>
            <p:nvPr/>
          </p:nvSpPr>
          <p:spPr>
            <a:xfrm>
              <a:off x="2416081"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51" name="Google Shape;1251;p59"/>
            <p:cNvSpPr/>
            <p:nvPr/>
          </p:nvSpPr>
          <p:spPr>
            <a:xfrm>
              <a:off x="2416080"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52" name="Google Shape;1252;p59"/>
            <p:cNvSpPr/>
            <p:nvPr/>
          </p:nvSpPr>
          <p:spPr>
            <a:xfrm>
              <a:off x="2339268"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53" name="Google Shape;1253;p59"/>
            <p:cNvSpPr/>
            <p:nvPr/>
          </p:nvSpPr>
          <p:spPr>
            <a:xfrm>
              <a:off x="2339268"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54" name="Google Shape;1254;p59"/>
            <p:cNvSpPr/>
            <p:nvPr/>
          </p:nvSpPr>
          <p:spPr>
            <a:xfrm>
              <a:off x="2339267"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55" name="Google Shape;1255;p59"/>
            <p:cNvSpPr/>
            <p:nvPr/>
          </p:nvSpPr>
          <p:spPr>
            <a:xfrm>
              <a:off x="2262455"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56" name="Google Shape;1256;p59"/>
            <p:cNvSpPr/>
            <p:nvPr/>
          </p:nvSpPr>
          <p:spPr>
            <a:xfrm>
              <a:off x="2262455"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57" name="Google Shape;1257;p59"/>
            <p:cNvSpPr/>
            <p:nvPr/>
          </p:nvSpPr>
          <p:spPr>
            <a:xfrm>
              <a:off x="2262454"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58" name="Google Shape;1258;p59"/>
            <p:cNvSpPr/>
            <p:nvPr/>
          </p:nvSpPr>
          <p:spPr>
            <a:xfrm>
              <a:off x="2185642"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59" name="Google Shape;1259;p59"/>
            <p:cNvSpPr/>
            <p:nvPr/>
          </p:nvSpPr>
          <p:spPr>
            <a:xfrm>
              <a:off x="2185642"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60" name="Google Shape;1260;p59"/>
            <p:cNvSpPr/>
            <p:nvPr/>
          </p:nvSpPr>
          <p:spPr>
            <a:xfrm>
              <a:off x="2185641"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61" name="Google Shape;1261;p59"/>
            <p:cNvSpPr/>
            <p:nvPr/>
          </p:nvSpPr>
          <p:spPr>
            <a:xfrm>
              <a:off x="2108829"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62" name="Google Shape;1262;p59"/>
            <p:cNvSpPr/>
            <p:nvPr/>
          </p:nvSpPr>
          <p:spPr>
            <a:xfrm>
              <a:off x="2108829"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63" name="Google Shape;1263;p59"/>
            <p:cNvSpPr/>
            <p:nvPr/>
          </p:nvSpPr>
          <p:spPr>
            <a:xfrm>
              <a:off x="2108828"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64" name="Google Shape;1264;p59"/>
            <p:cNvSpPr/>
            <p:nvPr/>
          </p:nvSpPr>
          <p:spPr>
            <a:xfrm>
              <a:off x="2032016"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65" name="Google Shape;1265;p59"/>
            <p:cNvSpPr/>
            <p:nvPr/>
          </p:nvSpPr>
          <p:spPr>
            <a:xfrm>
              <a:off x="2032016"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66" name="Google Shape;1266;p59"/>
            <p:cNvSpPr/>
            <p:nvPr/>
          </p:nvSpPr>
          <p:spPr>
            <a:xfrm>
              <a:off x="2032015"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67" name="Google Shape;1267;p59"/>
            <p:cNvSpPr/>
            <p:nvPr/>
          </p:nvSpPr>
          <p:spPr>
            <a:xfrm>
              <a:off x="1955203" y="3137919"/>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68" name="Google Shape;1268;p59"/>
            <p:cNvSpPr/>
            <p:nvPr/>
          </p:nvSpPr>
          <p:spPr>
            <a:xfrm>
              <a:off x="1955203" y="3213055"/>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69" name="Google Shape;1269;p59"/>
            <p:cNvSpPr/>
            <p:nvPr/>
          </p:nvSpPr>
          <p:spPr>
            <a:xfrm>
              <a:off x="1955202" y="3289250"/>
              <a:ext cx="27300" cy="27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70" name="Google Shape;1270;p59"/>
            <p:cNvSpPr/>
            <p:nvPr/>
          </p:nvSpPr>
          <p:spPr>
            <a:xfrm>
              <a:off x="1869246"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71" name="Google Shape;1271;p59"/>
            <p:cNvSpPr/>
            <p:nvPr/>
          </p:nvSpPr>
          <p:spPr>
            <a:xfrm>
              <a:off x="1869246"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72" name="Google Shape;1272;p59"/>
            <p:cNvSpPr/>
            <p:nvPr/>
          </p:nvSpPr>
          <p:spPr>
            <a:xfrm>
              <a:off x="1869245"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73" name="Google Shape;1273;p59"/>
            <p:cNvSpPr/>
            <p:nvPr/>
          </p:nvSpPr>
          <p:spPr>
            <a:xfrm>
              <a:off x="1783289"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74" name="Google Shape;1274;p59"/>
            <p:cNvSpPr/>
            <p:nvPr/>
          </p:nvSpPr>
          <p:spPr>
            <a:xfrm>
              <a:off x="1783289"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75" name="Google Shape;1275;p59"/>
            <p:cNvSpPr/>
            <p:nvPr/>
          </p:nvSpPr>
          <p:spPr>
            <a:xfrm>
              <a:off x="1783288"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76" name="Google Shape;1276;p59"/>
            <p:cNvSpPr/>
            <p:nvPr/>
          </p:nvSpPr>
          <p:spPr>
            <a:xfrm>
              <a:off x="1697332"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77" name="Google Shape;1277;p59"/>
            <p:cNvSpPr/>
            <p:nvPr/>
          </p:nvSpPr>
          <p:spPr>
            <a:xfrm>
              <a:off x="1697332"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78" name="Google Shape;1278;p59"/>
            <p:cNvSpPr/>
            <p:nvPr/>
          </p:nvSpPr>
          <p:spPr>
            <a:xfrm>
              <a:off x="1697331"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79" name="Google Shape;1279;p59"/>
            <p:cNvSpPr/>
            <p:nvPr/>
          </p:nvSpPr>
          <p:spPr>
            <a:xfrm>
              <a:off x="1611375"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80" name="Google Shape;1280;p59"/>
            <p:cNvSpPr/>
            <p:nvPr/>
          </p:nvSpPr>
          <p:spPr>
            <a:xfrm>
              <a:off x="1611375"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81" name="Google Shape;1281;p59"/>
            <p:cNvSpPr/>
            <p:nvPr/>
          </p:nvSpPr>
          <p:spPr>
            <a:xfrm>
              <a:off x="1611374"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82" name="Google Shape;1282;p59"/>
            <p:cNvSpPr/>
            <p:nvPr/>
          </p:nvSpPr>
          <p:spPr>
            <a:xfrm>
              <a:off x="1525418"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83" name="Google Shape;1283;p59"/>
            <p:cNvSpPr/>
            <p:nvPr/>
          </p:nvSpPr>
          <p:spPr>
            <a:xfrm>
              <a:off x="1525418"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84" name="Google Shape;1284;p59"/>
            <p:cNvSpPr/>
            <p:nvPr/>
          </p:nvSpPr>
          <p:spPr>
            <a:xfrm>
              <a:off x="1525417"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85" name="Google Shape;1285;p59"/>
            <p:cNvSpPr/>
            <p:nvPr/>
          </p:nvSpPr>
          <p:spPr>
            <a:xfrm>
              <a:off x="1439461"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86" name="Google Shape;1286;p59"/>
            <p:cNvSpPr/>
            <p:nvPr/>
          </p:nvSpPr>
          <p:spPr>
            <a:xfrm>
              <a:off x="1439461"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87" name="Google Shape;1287;p59"/>
            <p:cNvSpPr/>
            <p:nvPr/>
          </p:nvSpPr>
          <p:spPr>
            <a:xfrm>
              <a:off x="1439460"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88" name="Google Shape;1288;p59"/>
            <p:cNvSpPr/>
            <p:nvPr/>
          </p:nvSpPr>
          <p:spPr>
            <a:xfrm>
              <a:off x="1353504"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89" name="Google Shape;1289;p59"/>
            <p:cNvSpPr/>
            <p:nvPr/>
          </p:nvSpPr>
          <p:spPr>
            <a:xfrm>
              <a:off x="1353504"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90" name="Google Shape;1290;p59"/>
            <p:cNvSpPr/>
            <p:nvPr/>
          </p:nvSpPr>
          <p:spPr>
            <a:xfrm>
              <a:off x="1353503"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91" name="Google Shape;1291;p59"/>
            <p:cNvSpPr/>
            <p:nvPr/>
          </p:nvSpPr>
          <p:spPr>
            <a:xfrm>
              <a:off x="1267547"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92" name="Google Shape;1292;p59"/>
            <p:cNvSpPr/>
            <p:nvPr/>
          </p:nvSpPr>
          <p:spPr>
            <a:xfrm>
              <a:off x="1267547"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93" name="Google Shape;1293;p59"/>
            <p:cNvSpPr/>
            <p:nvPr/>
          </p:nvSpPr>
          <p:spPr>
            <a:xfrm>
              <a:off x="1267546"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94" name="Google Shape;1294;p59"/>
            <p:cNvSpPr/>
            <p:nvPr/>
          </p:nvSpPr>
          <p:spPr>
            <a:xfrm>
              <a:off x="1181590"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95" name="Google Shape;1295;p59"/>
            <p:cNvSpPr/>
            <p:nvPr/>
          </p:nvSpPr>
          <p:spPr>
            <a:xfrm>
              <a:off x="1181590"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96" name="Google Shape;1296;p59"/>
            <p:cNvSpPr/>
            <p:nvPr/>
          </p:nvSpPr>
          <p:spPr>
            <a:xfrm>
              <a:off x="1181589"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97" name="Google Shape;1297;p59"/>
            <p:cNvSpPr/>
            <p:nvPr/>
          </p:nvSpPr>
          <p:spPr>
            <a:xfrm>
              <a:off x="1095633" y="3133347"/>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98" name="Google Shape;1298;p59"/>
            <p:cNvSpPr/>
            <p:nvPr/>
          </p:nvSpPr>
          <p:spPr>
            <a:xfrm>
              <a:off x="1095633" y="3208483"/>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299" name="Google Shape;1299;p59"/>
            <p:cNvSpPr/>
            <p:nvPr/>
          </p:nvSpPr>
          <p:spPr>
            <a:xfrm>
              <a:off x="1095632" y="3284678"/>
              <a:ext cx="36600" cy="36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00" name="Google Shape;1300;p59"/>
            <p:cNvSpPr/>
            <p:nvPr/>
          </p:nvSpPr>
          <p:spPr>
            <a:xfrm>
              <a:off x="10005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01" name="Google Shape;1301;p59"/>
            <p:cNvSpPr/>
            <p:nvPr/>
          </p:nvSpPr>
          <p:spPr>
            <a:xfrm>
              <a:off x="10005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02" name="Google Shape;1302;p59"/>
            <p:cNvSpPr/>
            <p:nvPr/>
          </p:nvSpPr>
          <p:spPr>
            <a:xfrm>
              <a:off x="10005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03" name="Google Shape;1303;p59"/>
            <p:cNvSpPr/>
            <p:nvPr/>
          </p:nvSpPr>
          <p:spPr>
            <a:xfrm>
              <a:off x="9054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04" name="Google Shape;1304;p59"/>
            <p:cNvSpPr/>
            <p:nvPr/>
          </p:nvSpPr>
          <p:spPr>
            <a:xfrm>
              <a:off x="9054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05" name="Google Shape;1305;p59"/>
            <p:cNvSpPr/>
            <p:nvPr/>
          </p:nvSpPr>
          <p:spPr>
            <a:xfrm>
              <a:off x="9054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06" name="Google Shape;1306;p59"/>
            <p:cNvSpPr/>
            <p:nvPr/>
          </p:nvSpPr>
          <p:spPr>
            <a:xfrm>
              <a:off x="8103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07" name="Google Shape;1307;p59"/>
            <p:cNvSpPr/>
            <p:nvPr/>
          </p:nvSpPr>
          <p:spPr>
            <a:xfrm>
              <a:off x="8103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08" name="Google Shape;1308;p59"/>
            <p:cNvSpPr/>
            <p:nvPr/>
          </p:nvSpPr>
          <p:spPr>
            <a:xfrm>
              <a:off x="8103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09" name="Google Shape;1309;p59"/>
            <p:cNvSpPr/>
            <p:nvPr/>
          </p:nvSpPr>
          <p:spPr>
            <a:xfrm>
              <a:off x="7152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10" name="Google Shape;1310;p59"/>
            <p:cNvSpPr/>
            <p:nvPr/>
          </p:nvSpPr>
          <p:spPr>
            <a:xfrm>
              <a:off x="7152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11" name="Google Shape;1311;p59"/>
            <p:cNvSpPr/>
            <p:nvPr/>
          </p:nvSpPr>
          <p:spPr>
            <a:xfrm>
              <a:off x="7152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12" name="Google Shape;1312;p59"/>
            <p:cNvSpPr/>
            <p:nvPr/>
          </p:nvSpPr>
          <p:spPr>
            <a:xfrm>
              <a:off x="6201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13" name="Google Shape;1313;p59"/>
            <p:cNvSpPr/>
            <p:nvPr/>
          </p:nvSpPr>
          <p:spPr>
            <a:xfrm>
              <a:off x="6201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14" name="Google Shape;1314;p59"/>
            <p:cNvSpPr/>
            <p:nvPr/>
          </p:nvSpPr>
          <p:spPr>
            <a:xfrm>
              <a:off x="6201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15" name="Google Shape;1315;p59"/>
            <p:cNvSpPr/>
            <p:nvPr/>
          </p:nvSpPr>
          <p:spPr>
            <a:xfrm>
              <a:off x="5250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16" name="Google Shape;1316;p59"/>
            <p:cNvSpPr/>
            <p:nvPr/>
          </p:nvSpPr>
          <p:spPr>
            <a:xfrm>
              <a:off x="5250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17" name="Google Shape;1317;p59"/>
            <p:cNvSpPr/>
            <p:nvPr/>
          </p:nvSpPr>
          <p:spPr>
            <a:xfrm>
              <a:off x="5250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18" name="Google Shape;1318;p59"/>
            <p:cNvSpPr/>
            <p:nvPr/>
          </p:nvSpPr>
          <p:spPr>
            <a:xfrm>
              <a:off x="4299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19" name="Google Shape;1319;p59"/>
            <p:cNvSpPr/>
            <p:nvPr/>
          </p:nvSpPr>
          <p:spPr>
            <a:xfrm>
              <a:off x="4299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20" name="Google Shape;1320;p59"/>
            <p:cNvSpPr/>
            <p:nvPr/>
          </p:nvSpPr>
          <p:spPr>
            <a:xfrm>
              <a:off x="4299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21" name="Google Shape;1321;p59"/>
            <p:cNvSpPr/>
            <p:nvPr/>
          </p:nvSpPr>
          <p:spPr>
            <a:xfrm>
              <a:off x="3348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22" name="Google Shape;1322;p59"/>
            <p:cNvSpPr/>
            <p:nvPr/>
          </p:nvSpPr>
          <p:spPr>
            <a:xfrm>
              <a:off x="3348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23" name="Google Shape;1323;p59"/>
            <p:cNvSpPr/>
            <p:nvPr/>
          </p:nvSpPr>
          <p:spPr>
            <a:xfrm>
              <a:off x="3348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24" name="Google Shape;1324;p59"/>
            <p:cNvSpPr/>
            <p:nvPr/>
          </p:nvSpPr>
          <p:spPr>
            <a:xfrm>
              <a:off x="2397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25" name="Google Shape;1325;p59"/>
            <p:cNvSpPr/>
            <p:nvPr/>
          </p:nvSpPr>
          <p:spPr>
            <a:xfrm>
              <a:off x="2397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26" name="Google Shape;1326;p59"/>
            <p:cNvSpPr/>
            <p:nvPr/>
          </p:nvSpPr>
          <p:spPr>
            <a:xfrm>
              <a:off x="2397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27" name="Google Shape;1327;p59"/>
            <p:cNvSpPr/>
            <p:nvPr/>
          </p:nvSpPr>
          <p:spPr>
            <a:xfrm>
              <a:off x="1446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28" name="Google Shape;1328;p59"/>
            <p:cNvSpPr/>
            <p:nvPr/>
          </p:nvSpPr>
          <p:spPr>
            <a:xfrm>
              <a:off x="1446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29" name="Google Shape;1329;p59"/>
            <p:cNvSpPr/>
            <p:nvPr/>
          </p:nvSpPr>
          <p:spPr>
            <a:xfrm>
              <a:off x="1446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30" name="Google Shape;1330;p59"/>
            <p:cNvSpPr/>
            <p:nvPr/>
          </p:nvSpPr>
          <p:spPr>
            <a:xfrm>
              <a:off x="49533" y="3128776"/>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31" name="Google Shape;1331;p59"/>
            <p:cNvSpPr/>
            <p:nvPr/>
          </p:nvSpPr>
          <p:spPr>
            <a:xfrm>
              <a:off x="49533" y="3203912"/>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1332" name="Google Shape;1332;p59"/>
            <p:cNvSpPr/>
            <p:nvPr/>
          </p:nvSpPr>
          <p:spPr>
            <a:xfrm>
              <a:off x="49532" y="3280107"/>
              <a:ext cx="45600" cy="456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grpSp>
      <p:sp>
        <p:nvSpPr>
          <p:cNvPr id="1333" name="Google Shape;1333;p59"/>
          <p:cNvSpPr/>
          <p:nvPr/>
        </p:nvSpPr>
        <p:spPr>
          <a:xfrm>
            <a:off x="341267" y="3832793"/>
            <a:ext cx="1416000" cy="461700"/>
          </a:xfrm>
          <a:prstGeom prst="rect">
            <a:avLst/>
          </a:prstGeom>
          <a:noFill/>
          <a:ln>
            <a:noFill/>
          </a:ln>
        </p:spPr>
        <p:txBody>
          <a:bodyPr spcFirstLastPara="1" wrap="square" lIns="91425" tIns="45700" rIns="91425" bIns="45700" anchor="t" anchorCtr="0">
            <a:noAutofit/>
          </a:bodyPr>
          <a:lstStyle/>
          <a:p>
            <a:pPr>
              <a:buClr>
                <a:srgbClr val="000000"/>
              </a:buClr>
              <a:buSzPts val="800"/>
            </a:pPr>
            <a:r>
              <a:rPr lang="en" sz="800" b="1">
                <a:latin typeface="Proxima Nova Semibold"/>
                <a:ea typeface="Proxima Nova Semibold"/>
                <a:cs typeface="Proxima Nova Semibold"/>
                <a:sym typeface="Proxima Nova Semibold"/>
              </a:rPr>
              <a:t>Protect data from user and administrator errors</a:t>
            </a:r>
            <a:endParaRPr sz="800" b="1">
              <a:latin typeface="Proxima Nova Semibold"/>
              <a:ea typeface="Proxima Nova Semibold"/>
              <a:cs typeface="Proxima Nova Semibold"/>
              <a:sym typeface="Proxima Nova Semibold"/>
            </a:endParaRPr>
          </a:p>
        </p:txBody>
      </p:sp>
      <p:sp>
        <p:nvSpPr>
          <p:cNvPr id="1334" name="Google Shape;1334;p59"/>
          <p:cNvSpPr/>
          <p:nvPr/>
        </p:nvSpPr>
        <p:spPr>
          <a:xfrm>
            <a:off x="353076" y="4100352"/>
            <a:ext cx="1186800" cy="523200"/>
          </a:xfrm>
          <a:prstGeom prst="rect">
            <a:avLst/>
          </a:prstGeom>
          <a:noFill/>
          <a:ln>
            <a:noFill/>
          </a:ln>
        </p:spPr>
        <p:txBody>
          <a:bodyPr spcFirstLastPara="1" wrap="square" lIns="91425" tIns="45700" rIns="91425" bIns="45700" anchor="t" anchorCtr="0">
            <a:noAutofit/>
          </a:bodyPr>
          <a:lstStyle/>
          <a:p>
            <a:pPr marL="58736" indent="-103184">
              <a:buSzPts val="700"/>
              <a:buFont typeface="Arial"/>
              <a:buChar char="•"/>
            </a:pPr>
            <a:r>
              <a:rPr lang="en" sz="700">
                <a:latin typeface="Proxima Nova"/>
                <a:ea typeface="Proxima Nova"/>
                <a:cs typeface="Proxima Nova"/>
                <a:sym typeface="Proxima Nova"/>
              </a:rPr>
              <a:t>Simple, fast APIs</a:t>
            </a:r>
            <a:endParaRPr sz="700">
              <a:latin typeface="Proxima Nova"/>
              <a:ea typeface="Proxima Nova"/>
              <a:cs typeface="Proxima Nova"/>
              <a:sym typeface="Proxima Nova"/>
            </a:endParaRPr>
          </a:p>
          <a:p>
            <a:pPr marL="58736" indent="-103184">
              <a:spcBef>
                <a:spcPts val="300"/>
              </a:spcBef>
              <a:buSzPts val="700"/>
              <a:buFont typeface="Arial"/>
              <a:buChar char="•"/>
            </a:pPr>
            <a:r>
              <a:rPr lang="en" sz="700">
                <a:latin typeface="Proxima Nova"/>
                <a:ea typeface="Proxima Nova"/>
                <a:cs typeface="Proxima Nova"/>
                <a:sym typeface="Proxima Nova"/>
              </a:rPr>
              <a:t>Flexible policies</a:t>
            </a:r>
            <a:endParaRPr sz="700">
              <a:latin typeface="Proxima Nova"/>
              <a:ea typeface="Proxima Nova"/>
              <a:cs typeface="Proxima Nova"/>
              <a:sym typeface="Proxima Nova"/>
            </a:endParaRPr>
          </a:p>
          <a:p>
            <a:pPr marL="58736" indent="-103184">
              <a:spcBef>
                <a:spcPts val="300"/>
              </a:spcBef>
              <a:spcAft>
                <a:spcPts val="300"/>
              </a:spcAft>
              <a:buClr>
                <a:srgbClr val="222222"/>
              </a:buClr>
              <a:buSzPts val="700"/>
              <a:buFont typeface="Proxima Nova"/>
              <a:buChar char="•"/>
            </a:pPr>
            <a:r>
              <a:rPr lang="en" sz="700">
                <a:latin typeface="Proxima Nova"/>
                <a:ea typeface="Proxima Nova"/>
                <a:cs typeface="Proxima Nova"/>
                <a:sym typeface="Proxima Nova"/>
              </a:rPr>
              <a:t>Granular file recovery</a:t>
            </a:r>
            <a:endParaRPr sz="700">
              <a:latin typeface="Proxima Nova"/>
              <a:ea typeface="Proxima Nova"/>
              <a:cs typeface="Proxima Nova"/>
              <a:sym typeface="Proxima Nova"/>
            </a:endParaRPr>
          </a:p>
        </p:txBody>
      </p:sp>
      <p:sp>
        <p:nvSpPr>
          <p:cNvPr id="1335" name="Google Shape;1335;p59"/>
          <p:cNvSpPr/>
          <p:nvPr/>
        </p:nvSpPr>
        <p:spPr>
          <a:xfrm>
            <a:off x="1017956" y="978587"/>
            <a:ext cx="1186800" cy="215400"/>
          </a:xfrm>
          <a:prstGeom prst="rect">
            <a:avLst/>
          </a:prstGeom>
          <a:noFill/>
          <a:ln>
            <a:noFill/>
          </a:ln>
        </p:spPr>
        <p:txBody>
          <a:bodyPr spcFirstLastPara="1" wrap="square" lIns="91425" tIns="45700" rIns="91425" bIns="45700" anchor="t" anchorCtr="0">
            <a:noAutofit/>
          </a:bodyPr>
          <a:lstStyle/>
          <a:p>
            <a:pPr>
              <a:buClr>
                <a:srgbClr val="000000"/>
              </a:buClr>
              <a:buSzPts val="800"/>
            </a:pPr>
            <a:r>
              <a:rPr lang="en" sz="800" b="1">
                <a:latin typeface="Proxima Nova Semibold"/>
                <a:ea typeface="Proxima Nova Semibold"/>
                <a:cs typeface="Proxima Nova Semibold"/>
                <a:sym typeface="Proxima Nova Semibold"/>
              </a:rPr>
              <a:t>Technical Computing</a:t>
            </a:r>
            <a:endParaRPr/>
          </a:p>
        </p:txBody>
      </p:sp>
      <p:sp>
        <p:nvSpPr>
          <p:cNvPr id="1336" name="Google Shape;1336;p59"/>
          <p:cNvSpPr/>
          <p:nvPr/>
        </p:nvSpPr>
        <p:spPr>
          <a:xfrm>
            <a:off x="4244019" y="978587"/>
            <a:ext cx="1049700" cy="215400"/>
          </a:xfrm>
          <a:prstGeom prst="rect">
            <a:avLst/>
          </a:prstGeom>
          <a:noFill/>
          <a:ln>
            <a:noFill/>
          </a:ln>
        </p:spPr>
        <p:txBody>
          <a:bodyPr spcFirstLastPara="1" wrap="square" lIns="91425" tIns="45700" rIns="91425" bIns="45700" anchor="t" anchorCtr="0">
            <a:noAutofit/>
          </a:bodyPr>
          <a:lstStyle/>
          <a:p>
            <a:pPr>
              <a:buClr>
                <a:srgbClr val="000000"/>
              </a:buClr>
              <a:buSzPts val="800"/>
            </a:pPr>
            <a:r>
              <a:rPr lang="en" sz="800" b="1">
                <a:latin typeface="Proxima Nova Semibold"/>
                <a:ea typeface="Proxima Nova Semibold"/>
                <a:cs typeface="Proxima Nova Semibold"/>
                <a:sym typeface="Proxima Nova Semibold"/>
              </a:rPr>
              <a:t>AI</a:t>
            </a:r>
            <a:endParaRPr/>
          </a:p>
        </p:txBody>
      </p:sp>
      <p:sp>
        <p:nvSpPr>
          <p:cNvPr id="1337" name="Google Shape;1337;p59"/>
          <p:cNvSpPr/>
          <p:nvPr/>
        </p:nvSpPr>
        <p:spPr>
          <a:xfrm>
            <a:off x="2728489" y="978587"/>
            <a:ext cx="1049700" cy="215400"/>
          </a:xfrm>
          <a:prstGeom prst="rect">
            <a:avLst/>
          </a:prstGeom>
          <a:noFill/>
          <a:ln>
            <a:noFill/>
          </a:ln>
        </p:spPr>
        <p:txBody>
          <a:bodyPr spcFirstLastPara="1" wrap="square" lIns="91425" tIns="45700" rIns="91425" bIns="45700" anchor="t" anchorCtr="0">
            <a:noAutofit/>
          </a:bodyPr>
          <a:lstStyle/>
          <a:p>
            <a:pPr>
              <a:buClr>
                <a:srgbClr val="000000"/>
              </a:buClr>
              <a:buSzPts val="800"/>
            </a:pPr>
            <a:r>
              <a:rPr lang="en" sz="800" b="1">
                <a:latin typeface="Proxima Nova Semibold"/>
                <a:ea typeface="Proxima Nova Semibold"/>
                <a:cs typeface="Proxima Nova Semibold"/>
                <a:sym typeface="Proxima Nova Semibold"/>
              </a:rPr>
              <a:t>Analytics</a:t>
            </a:r>
            <a:endParaRPr/>
          </a:p>
        </p:txBody>
      </p:sp>
      <p:sp>
        <p:nvSpPr>
          <p:cNvPr id="1338" name="Google Shape;1338;p59"/>
          <p:cNvSpPr/>
          <p:nvPr/>
        </p:nvSpPr>
        <p:spPr>
          <a:xfrm>
            <a:off x="253629" y="3514674"/>
            <a:ext cx="1662900" cy="258300"/>
          </a:xfrm>
          <a:prstGeom prst="rect">
            <a:avLst/>
          </a:prstGeom>
          <a:solidFill>
            <a:srgbClr val="9A9A9A"/>
          </a:solidFill>
          <a:ln>
            <a:noFill/>
          </a:ln>
        </p:spPr>
        <p:txBody>
          <a:bodyPr spcFirstLastPara="1" wrap="square" lIns="91425" tIns="45700" rIns="91425" bIns="45700" anchor="ctr" anchorCtr="0">
            <a:noAutofit/>
          </a:bodyPr>
          <a:lstStyle/>
          <a:p>
            <a:pPr algn="ctr"/>
            <a:r>
              <a:rPr lang="en" sz="900" dirty="0">
                <a:solidFill>
                  <a:schemeClr val="lt1"/>
                </a:solidFill>
                <a:latin typeface="Proxima Nova"/>
                <a:ea typeface="Proxima Nova"/>
                <a:cs typeface="Proxima Nova"/>
                <a:sym typeface="Proxima Nova"/>
              </a:rPr>
              <a:t>SNAPSHOTS</a:t>
            </a:r>
            <a:endParaRPr sz="1800" dirty="0"/>
          </a:p>
        </p:txBody>
      </p:sp>
      <p:sp>
        <p:nvSpPr>
          <p:cNvPr id="1339" name="Google Shape;1339;p59"/>
          <p:cNvSpPr/>
          <p:nvPr/>
        </p:nvSpPr>
        <p:spPr>
          <a:xfrm>
            <a:off x="1987109" y="3514674"/>
            <a:ext cx="1662900" cy="258300"/>
          </a:xfrm>
          <a:prstGeom prst="rect">
            <a:avLst/>
          </a:prstGeom>
          <a:solidFill>
            <a:srgbClr val="9A9A9A"/>
          </a:solidFill>
          <a:ln>
            <a:noFill/>
          </a:ln>
        </p:spPr>
        <p:txBody>
          <a:bodyPr spcFirstLastPara="1" wrap="square" lIns="91425" tIns="45700" rIns="91425" bIns="45700" anchor="ctr" anchorCtr="0">
            <a:noAutofit/>
          </a:bodyPr>
          <a:lstStyle/>
          <a:p>
            <a:pPr algn="ctr"/>
            <a:r>
              <a:rPr lang="en" sz="900" dirty="0">
                <a:solidFill>
                  <a:schemeClr val="lt1"/>
                </a:solidFill>
                <a:latin typeface="Proxima Nova"/>
                <a:ea typeface="Proxima Nova"/>
                <a:cs typeface="Proxima Nova"/>
                <a:sym typeface="Proxima Nova"/>
              </a:rPr>
              <a:t>REPLICATION</a:t>
            </a:r>
            <a:endParaRPr sz="1800" dirty="0"/>
          </a:p>
        </p:txBody>
      </p:sp>
      <p:sp>
        <p:nvSpPr>
          <p:cNvPr id="1340" name="Google Shape;1340;p59"/>
          <p:cNvSpPr/>
          <p:nvPr/>
        </p:nvSpPr>
        <p:spPr>
          <a:xfrm>
            <a:off x="3720588" y="3514674"/>
            <a:ext cx="1662900" cy="258300"/>
          </a:xfrm>
          <a:prstGeom prst="rect">
            <a:avLst/>
          </a:prstGeom>
          <a:solidFill>
            <a:srgbClr val="9A9A9A"/>
          </a:solidFill>
          <a:ln>
            <a:noFill/>
          </a:ln>
        </p:spPr>
        <p:txBody>
          <a:bodyPr spcFirstLastPara="1" wrap="square" lIns="91425" tIns="45700" rIns="91425" bIns="45700" anchor="ctr" anchorCtr="0">
            <a:noAutofit/>
          </a:bodyPr>
          <a:lstStyle/>
          <a:p>
            <a:pPr algn="ctr"/>
            <a:r>
              <a:rPr lang="en" sz="900">
                <a:solidFill>
                  <a:schemeClr val="lt1"/>
                </a:solidFill>
                <a:latin typeface="Proxima Nova"/>
                <a:ea typeface="Proxima Nova"/>
                <a:cs typeface="Proxima Nova"/>
                <a:sym typeface="Proxima Nova"/>
              </a:rPr>
              <a:t>SECURITY</a:t>
            </a:r>
            <a:endParaRPr sz="1800"/>
          </a:p>
        </p:txBody>
      </p:sp>
      <p:sp>
        <p:nvSpPr>
          <p:cNvPr id="1341" name="Google Shape;1341;p59"/>
          <p:cNvSpPr/>
          <p:nvPr/>
        </p:nvSpPr>
        <p:spPr>
          <a:xfrm>
            <a:off x="5454068" y="3514674"/>
            <a:ext cx="1662900" cy="258300"/>
          </a:xfrm>
          <a:prstGeom prst="rect">
            <a:avLst/>
          </a:prstGeom>
          <a:solidFill>
            <a:srgbClr val="9A9A9A"/>
          </a:solidFill>
          <a:ln>
            <a:noFill/>
          </a:ln>
        </p:spPr>
        <p:txBody>
          <a:bodyPr spcFirstLastPara="1" wrap="square" lIns="91425" tIns="45700" rIns="91425" bIns="45700" anchor="ctr" anchorCtr="0">
            <a:noAutofit/>
          </a:bodyPr>
          <a:lstStyle/>
          <a:p>
            <a:pPr algn="ctr"/>
            <a:r>
              <a:rPr lang="en" sz="900">
                <a:solidFill>
                  <a:schemeClr val="lt1"/>
                </a:solidFill>
                <a:latin typeface="Proxima Nova"/>
                <a:ea typeface="Proxima Nova"/>
                <a:cs typeface="Proxima Nova"/>
                <a:sym typeface="Proxima Nova"/>
              </a:rPr>
              <a:t>HYBRID CLOUD</a:t>
            </a:r>
            <a:endParaRPr sz="1800"/>
          </a:p>
        </p:txBody>
      </p:sp>
      <p:sp>
        <p:nvSpPr>
          <p:cNvPr id="1342" name="Google Shape;1342;p59"/>
          <p:cNvSpPr/>
          <p:nvPr/>
        </p:nvSpPr>
        <p:spPr>
          <a:xfrm>
            <a:off x="7187549" y="3514674"/>
            <a:ext cx="1662900" cy="258300"/>
          </a:xfrm>
          <a:prstGeom prst="rect">
            <a:avLst/>
          </a:prstGeom>
          <a:solidFill>
            <a:srgbClr val="9A9A9A"/>
          </a:solidFill>
          <a:ln>
            <a:noFill/>
          </a:ln>
        </p:spPr>
        <p:txBody>
          <a:bodyPr spcFirstLastPara="1" wrap="square" lIns="91425" tIns="45700" rIns="91425" bIns="45700" anchor="ctr" anchorCtr="0">
            <a:noAutofit/>
          </a:bodyPr>
          <a:lstStyle/>
          <a:p>
            <a:pPr algn="ctr"/>
            <a:r>
              <a:rPr lang="en" sz="900">
                <a:solidFill>
                  <a:schemeClr val="lt1"/>
                </a:solidFill>
                <a:latin typeface="Proxima Nova"/>
                <a:ea typeface="Proxima Nova"/>
                <a:cs typeface="Proxima Nova"/>
                <a:sym typeface="Proxima Nova"/>
              </a:rPr>
              <a:t>INFRASTRUCTURE &amp; SCALE</a:t>
            </a:r>
            <a:endParaRPr sz="1800"/>
          </a:p>
        </p:txBody>
      </p:sp>
      <p:sp>
        <p:nvSpPr>
          <p:cNvPr id="1343" name="Google Shape;1343;p59"/>
          <p:cNvSpPr/>
          <p:nvPr/>
        </p:nvSpPr>
        <p:spPr>
          <a:xfrm>
            <a:off x="5608817" y="978587"/>
            <a:ext cx="1049700" cy="215400"/>
          </a:xfrm>
          <a:prstGeom prst="rect">
            <a:avLst/>
          </a:prstGeom>
          <a:noFill/>
          <a:ln>
            <a:noFill/>
          </a:ln>
        </p:spPr>
        <p:txBody>
          <a:bodyPr spcFirstLastPara="1" wrap="square" lIns="91425" tIns="45700" rIns="91425" bIns="45700" anchor="t" anchorCtr="0">
            <a:noAutofit/>
          </a:bodyPr>
          <a:lstStyle/>
          <a:p>
            <a:pPr>
              <a:buClr>
                <a:srgbClr val="000000"/>
              </a:buClr>
              <a:buSzPts val="800"/>
            </a:pPr>
            <a:r>
              <a:rPr lang="en" sz="800" b="1">
                <a:latin typeface="Proxima Nova Semibold"/>
                <a:ea typeface="Proxima Nova Semibold"/>
                <a:cs typeface="Proxima Nova Semibold"/>
                <a:sym typeface="Proxima Nova Semibold"/>
              </a:rPr>
              <a:t>Cloud-Native Apps</a:t>
            </a:r>
            <a:endParaRPr/>
          </a:p>
        </p:txBody>
      </p:sp>
      <p:sp>
        <p:nvSpPr>
          <p:cNvPr id="1344" name="Google Shape;1344;p59"/>
          <p:cNvSpPr/>
          <p:nvPr/>
        </p:nvSpPr>
        <p:spPr>
          <a:xfrm>
            <a:off x="7327708" y="978587"/>
            <a:ext cx="1495800" cy="215400"/>
          </a:xfrm>
          <a:prstGeom prst="rect">
            <a:avLst/>
          </a:prstGeom>
          <a:noFill/>
          <a:ln>
            <a:noFill/>
          </a:ln>
        </p:spPr>
        <p:txBody>
          <a:bodyPr spcFirstLastPara="1" wrap="square" lIns="91425" tIns="45700" rIns="91425" bIns="45700" anchor="t" anchorCtr="0">
            <a:noAutofit/>
          </a:bodyPr>
          <a:lstStyle/>
          <a:p>
            <a:pPr>
              <a:buClr>
                <a:srgbClr val="000000"/>
              </a:buClr>
              <a:buSzPts val="800"/>
            </a:pPr>
            <a:r>
              <a:rPr lang="en" sz="800" b="1">
                <a:latin typeface="Proxima Nova Semibold"/>
                <a:ea typeface="Proxima Nova Semibold"/>
                <a:cs typeface="Proxima Nova Semibold"/>
                <a:sym typeface="Proxima Nova Semibold"/>
              </a:rPr>
              <a:t>Data Protection</a:t>
            </a:r>
            <a:endParaRPr/>
          </a:p>
        </p:txBody>
      </p:sp>
      <p:pic>
        <p:nvPicPr>
          <p:cNvPr id="1345" name="Google Shape;1345;p59"/>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48778" y="805515"/>
            <a:ext cx="533538" cy="533538"/>
          </a:xfrm>
          <a:prstGeom prst="rect">
            <a:avLst/>
          </a:prstGeom>
          <a:noFill/>
          <a:ln>
            <a:noFill/>
          </a:ln>
        </p:spPr>
      </p:pic>
      <p:pic>
        <p:nvPicPr>
          <p:cNvPr id="1346" name="Google Shape;1346;p59"/>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3813831" y="790714"/>
            <a:ext cx="570150" cy="570150"/>
          </a:xfrm>
          <a:prstGeom prst="rect">
            <a:avLst/>
          </a:prstGeom>
          <a:noFill/>
          <a:ln>
            <a:noFill/>
          </a:ln>
        </p:spPr>
      </p:pic>
      <p:pic>
        <p:nvPicPr>
          <p:cNvPr id="1347" name="Google Shape;1347;p59"/>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053426" y="764281"/>
            <a:ext cx="622240" cy="622240"/>
          </a:xfrm>
          <a:prstGeom prst="rect">
            <a:avLst/>
          </a:prstGeom>
          <a:noFill/>
          <a:ln>
            <a:noFill/>
          </a:ln>
        </p:spPr>
      </p:pic>
      <p:pic>
        <p:nvPicPr>
          <p:cNvPr id="1348" name="Google Shape;1348;p59"/>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346328" y="808233"/>
            <a:ext cx="506026" cy="506026"/>
          </a:xfrm>
          <a:prstGeom prst="rect">
            <a:avLst/>
          </a:prstGeom>
          <a:noFill/>
          <a:ln>
            <a:noFill/>
          </a:ln>
        </p:spPr>
      </p:pic>
      <p:pic>
        <p:nvPicPr>
          <p:cNvPr id="1349" name="Google Shape;1349;p59" descr="A close up of a mans face&#10;&#10;Description automatically generated"/>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6916836" y="764670"/>
            <a:ext cx="622240" cy="622240"/>
          </a:xfrm>
          <a:prstGeom prst="rect">
            <a:avLst/>
          </a:prstGeom>
          <a:noFill/>
          <a:ln>
            <a:noFill/>
          </a:ln>
        </p:spPr>
      </p:pic>
      <p:sp>
        <p:nvSpPr>
          <p:cNvPr id="1350" name="Google Shape;1350;p59"/>
          <p:cNvSpPr/>
          <p:nvPr/>
        </p:nvSpPr>
        <p:spPr>
          <a:xfrm>
            <a:off x="2042825" y="3832793"/>
            <a:ext cx="1416000" cy="461700"/>
          </a:xfrm>
          <a:prstGeom prst="rect">
            <a:avLst/>
          </a:prstGeom>
          <a:noFill/>
          <a:ln>
            <a:noFill/>
          </a:ln>
        </p:spPr>
        <p:txBody>
          <a:bodyPr spcFirstLastPara="1" wrap="square" lIns="91425" tIns="45700" rIns="91425" bIns="45700" anchor="t" anchorCtr="0">
            <a:noAutofit/>
          </a:bodyPr>
          <a:lstStyle/>
          <a:p>
            <a:pPr>
              <a:buClr>
                <a:srgbClr val="000000"/>
              </a:buClr>
              <a:buSzPts val="800"/>
            </a:pPr>
            <a:r>
              <a:rPr lang="en" sz="800" b="1">
                <a:latin typeface="Proxima Nova Semibold"/>
                <a:ea typeface="Proxima Nova Semibold"/>
                <a:cs typeface="Proxima Nova Semibold"/>
                <a:sym typeface="Proxima Nova Semibold"/>
              </a:rPr>
              <a:t>Protect data from rack- or site-level failures</a:t>
            </a:r>
            <a:endParaRPr sz="800" b="1">
              <a:latin typeface="Proxima Nova Semibold"/>
              <a:ea typeface="Proxima Nova Semibold"/>
              <a:cs typeface="Proxima Nova Semibold"/>
              <a:sym typeface="Proxima Nova Semibold"/>
            </a:endParaRPr>
          </a:p>
        </p:txBody>
      </p:sp>
      <p:sp>
        <p:nvSpPr>
          <p:cNvPr id="1351" name="Google Shape;1351;p59"/>
          <p:cNvSpPr/>
          <p:nvPr/>
        </p:nvSpPr>
        <p:spPr>
          <a:xfrm>
            <a:off x="3848634" y="3832793"/>
            <a:ext cx="1416000" cy="461700"/>
          </a:xfrm>
          <a:prstGeom prst="rect">
            <a:avLst/>
          </a:prstGeom>
          <a:noFill/>
          <a:ln>
            <a:noFill/>
          </a:ln>
        </p:spPr>
        <p:txBody>
          <a:bodyPr spcFirstLastPara="1" wrap="square" lIns="91425" tIns="45700" rIns="91425" bIns="45700" anchor="t" anchorCtr="0">
            <a:noAutofit/>
          </a:bodyPr>
          <a:lstStyle/>
          <a:p>
            <a:pPr>
              <a:buClr>
                <a:srgbClr val="000000"/>
              </a:buClr>
              <a:buSzPts val="800"/>
            </a:pPr>
            <a:r>
              <a:rPr lang="en" sz="800" b="1">
                <a:latin typeface="Proxima Nova Semibold"/>
                <a:ea typeface="Proxima Nova Semibold"/>
                <a:cs typeface="Proxima Nova Semibold"/>
                <a:sym typeface="Proxima Nova Semibold"/>
              </a:rPr>
              <a:t>Protect data from malicious actors</a:t>
            </a:r>
            <a:endParaRPr sz="800" b="1">
              <a:latin typeface="Proxima Nova Semibold"/>
              <a:ea typeface="Proxima Nova Semibold"/>
              <a:cs typeface="Proxima Nova Semibold"/>
              <a:sym typeface="Proxima Nova Semibold"/>
            </a:endParaRPr>
          </a:p>
        </p:txBody>
      </p:sp>
      <p:sp>
        <p:nvSpPr>
          <p:cNvPr id="1352" name="Google Shape;1352;p59"/>
          <p:cNvSpPr/>
          <p:nvPr/>
        </p:nvSpPr>
        <p:spPr>
          <a:xfrm>
            <a:off x="2008169" y="4100352"/>
            <a:ext cx="1416000" cy="523200"/>
          </a:xfrm>
          <a:prstGeom prst="rect">
            <a:avLst/>
          </a:prstGeom>
          <a:noFill/>
          <a:ln>
            <a:noFill/>
          </a:ln>
        </p:spPr>
        <p:txBody>
          <a:bodyPr spcFirstLastPara="1" wrap="square" lIns="91425" tIns="45700" rIns="91425" bIns="45700" anchor="t" anchorCtr="0">
            <a:noAutofit/>
          </a:bodyPr>
          <a:lstStyle/>
          <a:p>
            <a:pPr marL="58736" indent="-103184">
              <a:buSzPts val="700"/>
              <a:buFont typeface="Arial"/>
              <a:buChar char="•"/>
            </a:pPr>
            <a:r>
              <a:rPr lang="en" sz="700" dirty="0">
                <a:latin typeface="Proxima Nova"/>
                <a:ea typeface="Proxima Nova"/>
                <a:cs typeface="Proxima Nova"/>
                <a:sym typeface="Proxima Nova"/>
              </a:rPr>
              <a:t>Async file &amp; object replication</a:t>
            </a:r>
            <a:endParaRPr sz="1800" dirty="0"/>
          </a:p>
          <a:p>
            <a:pPr marL="58736" indent="-103184">
              <a:spcBef>
                <a:spcPts val="300"/>
              </a:spcBef>
              <a:buSzPts val="700"/>
              <a:buFont typeface="Arial"/>
              <a:buChar char="•"/>
            </a:pPr>
            <a:r>
              <a:rPr lang="en" sz="700" dirty="0">
                <a:latin typeface="Proxima Nova"/>
                <a:ea typeface="Proxima Nova"/>
                <a:cs typeface="Proxima Nova"/>
                <a:sym typeface="Proxima Nova"/>
              </a:rPr>
              <a:t>High-performance, native implementation</a:t>
            </a:r>
            <a:endParaRPr sz="1800" dirty="0"/>
          </a:p>
          <a:p>
            <a:pPr marL="58736" indent="-103184">
              <a:spcBef>
                <a:spcPts val="300"/>
              </a:spcBef>
              <a:spcAft>
                <a:spcPts val="300"/>
              </a:spcAft>
              <a:buSzPts val="700"/>
              <a:buFont typeface="Arial"/>
              <a:buChar char="•"/>
            </a:pPr>
            <a:r>
              <a:rPr lang="en" sz="700" dirty="0">
                <a:latin typeface="Proxima Nova"/>
                <a:ea typeface="Proxima Nova"/>
                <a:cs typeface="Proxima Nova"/>
                <a:sym typeface="Proxima Nova"/>
              </a:rPr>
              <a:t>Advanced DR capabilities</a:t>
            </a:r>
            <a:endParaRPr dirty="0"/>
          </a:p>
        </p:txBody>
      </p:sp>
      <p:sp>
        <p:nvSpPr>
          <p:cNvPr id="1353" name="Google Shape;1353;p59"/>
          <p:cNvSpPr/>
          <p:nvPr/>
        </p:nvSpPr>
        <p:spPr>
          <a:xfrm>
            <a:off x="3729500" y="4100352"/>
            <a:ext cx="1495800" cy="523200"/>
          </a:xfrm>
          <a:prstGeom prst="rect">
            <a:avLst/>
          </a:prstGeom>
          <a:noFill/>
          <a:ln>
            <a:noFill/>
          </a:ln>
        </p:spPr>
        <p:txBody>
          <a:bodyPr spcFirstLastPara="1" wrap="square" lIns="91425" tIns="45700" rIns="91425" bIns="45700" anchor="t" anchorCtr="0">
            <a:noAutofit/>
          </a:bodyPr>
          <a:lstStyle/>
          <a:p>
            <a:pPr marL="58736" indent="-103184">
              <a:buSzPts val="700"/>
              <a:buFont typeface="Arial"/>
              <a:buChar char="•"/>
            </a:pPr>
            <a:r>
              <a:rPr lang="en" sz="700">
                <a:latin typeface="Proxima Nova"/>
                <a:ea typeface="Proxima Nova"/>
                <a:cs typeface="Proxima Nova"/>
                <a:sym typeface="Proxima Nova"/>
              </a:rPr>
              <a:t>SafeMode snapshots to mitigate ransomware attacks</a:t>
            </a:r>
            <a:endParaRPr sz="700">
              <a:latin typeface="Proxima Nova"/>
              <a:ea typeface="Proxima Nova"/>
              <a:cs typeface="Proxima Nova"/>
              <a:sym typeface="Proxima Nova"/>
            </a:endParaRPr>
          </a:p>
          <a:p>
            <a:pPr marL="58736" indent="-103184">
              <a:spcBef>
                <a:spcPts val="300"/>
              </a:spcBef>
              <a:buClr>
                <a:srgbClr val="222222"/>
              </a:buClr>
              <a:buSzPts val="700"/>
              <a:buFont typeface="Proxima Nova"/>
              <a:buChar char="•"/>
            </a:pPr>
            <a:r>
              <a:rPr lang="en" sz="700">
                <a:latin typeface="Proxima Nova"/>
                <a:ea typeface="Proxima Nova"/>
                <a:cs typeface="Proxima Nova"/>
                <a:sym typeface="Proxima Nova"/>
              </a:rPr>
              <a:t>Always-on encryption at rest</a:t>
            </a:r>
            <a:endParaRPr sz="700">
              <a:latin typeface="Proxima Nova"/>
              <a:ea typeface="Proxima Nova"/>
              <a:cs typeface="Proxima Nova"/>
              <a:sym typeface="Proxima Nova"/>
            </a:endParaRPr>
          </a:p>
          <a:p>
            <a:pPr marL="58736" indent="-103184">
              <a:spcBef>
                <a:spcPts val="300"/>
              </a:spcBef>
              <a:spcAft>
                <a:spcPts val="300"/>
              </a:spcAft>
              <a:buClr>
                <a:srgbClr val="222222"/>
              </a:buClr>
              <a:buSzPts val="700"/>
              <a:buFont typeface="Proxima Nova"/>
              <a:buChar char="•"/>
            </a:pPr>
            <a:r>
              <a:rPr lang="en" sz="700">
                <a:latin typeface="Proxima Nova"/>
                <a:ea typeface="Proxima Nova"/>
                <a:cs typeface="Proxima Nova"/>
                <a:sym typeface="Proxima Nova"/>
              </a:rPr>
              <a:t>Protocol-level authentication and transport encryption</a:t>
            </a:r>
            <a:endParaRPr sz="700">
              <a:latin typeface="Proxima Nova"/>
              <a:ea typeface="Proxima Nova"/>
              <a:cs typeface="Proxima Nova"/>
              <a:sym typeface="Proxima Nova"/>
            </a:endParaRPr>
          </a:p>
        </p:txBody>
      </p:sp>
      <p:sp>
        <p:nvSpPr>
          <p:cNvPr id="1354" name="Google Shape;1354;p59"/>
          <p:cNvSpPr/>
          <p:nvPr/>
        </p:nvSpPr>
        <p:spPr>
          <a:xfrm>
            <a:off x="5526821" y="3832793"/>
            <a:ext cx="1416000" cy="461700"/>
          </a:xfrm>
          <a:prstGeom prst="rect">
            <a:avLst/>
          </a:prstGeom>
          <a:noFill/>
          <a:ln>
            <a:noFill/>
          </a:ln>
        </p:spPr>
        <p:txBody>
          <a:bodyPr spcFirstLastPara="1" wrap="square" lIns="91425" tIns="45700" rIns="91425" bIns="45700" anchor="t" anchorCtr="0">
            <a:noAutofit/>
          </a:bodyPr>
          <a:lstStyle/>
          <a:p>
            <a:pPr>
              <a:buClr>
                <a:srgbClr val="000000"/>
              </a:buClr>
              <a:buSzPts val="800"/>
            </a:pPr>
            <a:r>
              <a:rPr lang="en" sz="800" b="1">
                <a:latin typeface="Proxima Nova Semibold"/>
                <a:ea typeface="Proxima Nova Semibold"/>
                <a:cs typeface="Proxima Nova Semibold"/>
                <a:sym typeface="Proxima Nova Semibold"/>
              </a:rPr>
              <a:t>Connect workflows from on-prem to public cloud</a:t>
            </a:r>
            <a:endParaRPr/>
          </a:p>
          <a:p>
            <a:pPr>
              <a:buClr>
                <a:srgbClr val="000000"/>
              </a:buClr>
              <a:buSzPts val="800"/>
            </a:pPr>
            <a:endParaRPr sz="800" b="1">
              <a:latin typeface="Proxima Nova Semibold"/>
              <a:ea typeface="Proxima Nova Semibold"/>
              <a:cs typeface="Proxima Nova Semibold"/>
              <a:sym typeface="Proxima Nova Semibold"/>
            </a:endParaRPr>
          </a:p>
        </p:txBody>
      </p:sp>
      <p:sp>
        <p:nvSpPr>
          <p:cNvPr id="1355" name="Google Shape;1355;p59"/>
          <p:cNvSpPr/>
          <p:nvPr/>
        </p:nvSpPr>
        <p:spPr>
          <a:xfrm>
            <a:off x="5447601" y="4100352"/>
            <a:ext cx="1416000" cy="523200"/>
          </a:xfrm>
          <a:prstGeom prst="rect">
            <a:avLst/>
          </a:prstGeom>
          <a:noFill/>
          <a:ln>
            <a:noFill/>
          </a:ln>
        </p:spPr>
        <p:txBody>
          <a:bodyPr spcFirstLastPara="1" wrap="square" lIns="91425" tIns="45700" rIns="91425" bIns="45700" anchor="t" anchorCtr="0">
            <a:noAutofit/>
          </a:bodyPr>
          <a:lstStyle/>
          <a:p>
            <a:pPr marL="58736" indent="-103184">
              <a:buSzPts val="700"/>
              <a:buFont typeface="Arial"/>
              <a:buChar char="•"/>
            </a:pPr>
            <a:r>
              <a:rPr lang="en" sz="700">
                <a:latin typeface="Proxima Nova"/>
                <a:ea typeface="Proxima Nova"/>
                <a:cs typeface="Proxima Nova"/>
                <a:sym typeface="Proxima Nova"/>
              </a:rPr>
              <a:t>AWS-compatible S3 </a:t>
            </a:r>
            <a:endParaRPr sz="1800"/>
          </a:p>
          <a:p>
            <a:pPr marL="58736" indent="-103184">
              <a:spcBef>
                <a:spcPts val="300"/>
              </a:spcBef>
              <a:buSzPts val="700"/>
              <a:buFont typeface="Arial"/>
              <a:buChar char="•"/>
            </a:pPr>
            <a:r>
              <a:rPr lang="en" sz="700">
                <a:latin typeface="Proxima Nova"/>
                <a:ea typeface="Proxima Nova"/>
                <a:cs typeface="Proxima Nova"/>
                <a:sym typeface="Proxima Nova"/>
              </a:rPr>
              <a:t>Object replication to AWS</a:t>
            </a:r>
            <a:endParaRPr sz="700">
              <a:latin typeface="Proxima Nova"/>
              <a:ea typeface="Proxima Nova"/>
              <a:cs typeface="Proxima Nova"/>
              <a:sym typeface="Proxima Nova"/>
            </a:endParaRPr>
          </a:p>
          <a:p>
            <a:pPr marL="58736" indent="-103184">
              <a:spcBef>
                <a:spcPts val="300"/>
              </a:spcBef>
              <a:spcAft>
                <a:spcPts val="300"/>
              </a:spcAft>
              <a:buClr>
                <a:srgbClr val="222222"/>
              </a:buClr>
              <a:buSzPts val="700"/>
              <a:buFont typeface="Proxima Nova"/>
              <a:buChar char="•"/>
            </a:pPr>
            <a:r>
              <a:rPr lang="en" sz="700">
                <a:latin typeface="Proxima Nova"/>
                <a:ea typeface="Proxima Nova"/>
                <a:cs typeface="Proxima Nova"/>
                <a:sym typeface="Proxima Nova"/>
              </a:rPr>
              <a:t>Pure Service Orchestrator (PSO) for containers/k8s</a:t>
            </a:r>
            <a:endParaRPr sz="700">
              <a:latin typeface="Proxima Nova"/>
              <a:ea typeface="Proxima Nova"/>
              <a:cs typeface="Proxima Nova"/>
              <a:sym typeface="Proxima Nova"/>
            </a:endParaRPr>
          </a:p>
        </p:txBody>
      </p:sp>
      <p:sp>
        <p:nvSpPr>
          <p:cNvPr id="1356" name="Google Shape;1356;p59"/>
          <p:cNvSpPr/>
          <p:nvPr/>
        </p:nvSpPr>
        <p:spPr>
          <a:xfrm>
            <a:off x="7275528" y="3832793"/>
            <a:ext cx="1416000" cy="461700"/>
          </a:xfrm>
          <a:prstGeom prst="rect">
            <a:avLst/>
          </a:prstGeom>
          <a:noFill/>
          <a:ln>
            <a:noFill/>
          </a:ln>
        </p:spPr>
        <p:txBody>
          <a:bodyPr spcFirstLastPara="1" wrap="square" lIns="91425" tIns="45700" rIns="91425" bIns="45700" anchor="t" anchorCtr="0">
            <a:noAutofit/>
          </a:bodyPr>
          <a:lstStyle/>
          <a:p>
            <a:pPr>
              <a:buClr>
                <a:srgbClr val="000000"/>
              </a:buClr>
              <a:buSzPts val="800"/>
            </a:pPr>
            <a:r>
              <a:rPr lang="en" sz="800" b="1">
                <a:latin typeface="Proxima Nova Semibold"/>
                <a:ea typeface="Proxima Nova Semibold"/>
                <a:cs typeface="Proxima Nova Semibold"/>
                <a:sym typeface="Proxima Nova Semibold"/>
              </a:rPr>
              <a:t>Scale capacity and performance with ease</a:t>
            </a:r>
            <a:endParaRPr/>
          </a:p>
          <a:p>
            <a:pPr>
              <a:buClr>
                <a:srgbClr val="000000"/>
              </a:buClr>
              <a:buSzPts val="800"/>
            </a:pPr>
            <a:endParaRPr sz="800" b="1">
              <a:latin typeface="Proxima Nova Semibold"/>
              <a:ea typeface="Proxima Nova Semibold"/>
              <a:cs typeface="Proxima Nova Semibold"/>
              <a:sym typeface="Proxima Nova Semibold"/>
            </a:endParaRPr>
          </a:p>
        </p:txBody>
      </p:sp>
      <p:sp>
        <p:nvSpPr>
          <p:cNvPr id="1357" name="Google Shape;1357;p59"/>
          <p:cNvSpPr/>
          <p:nvPr/>
        </p:nvSpPr>
        <p:spPr>
          <a:xfrm>
            <a:off x="1862551" y="1400552"/>
            <a:ext cx="1546800" cy="461700"/>
          </a:xfrm>
          <a:prstGeom prst="rect">
            <a:avLst/>
          </a:prstGeom>
          <a:noFill/>
          <a:ln>
            <a:noFill/>
          </a:ln>
        </p:spPr>
        <p:txBody>
          <a:bodyPr spcFirstLastPara="1" wrap="square" lIns="91425" tIns="45700" rIns="91425" bIns="45700" anchor="t" anchorCtr="0">
            <a:noAutofit/>
          </a:bodyPr>
          <a:lstStyle/>
          <a:p>
            <a:pPr algn="ctr">
              <a:buClr>
                <a:srgbClr val="000000"/>
              </a:buClr>
              <a:buSzPts val="800"/>
            </a:pPr>
            <a:r>
              <a:rPr lang="en" sz="1000" b="1">
                <a:latin typeface="Proxima Nova Semibold"/>
                <a:ea typeface="Proxima Nova Semibold"/>
                <a:cs typeface="Proxima Nova Semibold"/>
                <a:sym typeface="Proxima Nova Semibold"/>
              </a:rPr>
              <a:t>File Protocols</a:t>
            </a:r>
            <a:endParaRPr sz="1000" b="1">
              <a:latin typeface="Proxima Nova Semibold"/>
              <a:ea typeface="Proxima Nova Semibold"/>
              <a:cs typeface="Proxima Nova Semibold"/>
              <a:sym typeface="Proxima Nova Semibold"/>
            </a:endParaRPr>
          </a:p>
        </p:txBody>
      </p:sp>
      <p:sp>
        <p:nvSpPr>
          <p:cNvPr id="1358" name="Google Shape;1358;p59"/>
          <p:cNvSpPr/>
          <p:nvPr/>
        </p:nvSpPr>
        <p:spPr>
          <a:xfrm>
            <a:off x="1862551" y="1651352"/>
            <a:ext cx="1546800" cy="523200"/>
          </a:xfrm>
          <a:prstGeom prst="rect">
            <a:avLst/>
          </a:prstGeom>
          <a:noFill/>
          <a:ln>
            <a:noFill/>
          </a:ln>
        </p:spPr>
        <p:txBody>
          <a:bodyPr spcFirstLastPara="1" wrap="square" lIns="91425" tIns="45700" rIns="91425" bIns="45700" anchor="t" anchorCtr="0">
            <a:noAutofit/>
          </a:bodyPr>
          <a:lstStyle/>
          <a:p>
            <a:pPr indent="-101597">
              <a:buSzPts val="700"/>
              <a:buFont typeface="Arial"/>
              <a:buChar char="•"/>
            </a:pPr>
            <a:r>
              <a:rPr lang="en" sz="700">
                <a:latin typeface="Proxima Nova"/>
                <a:ea typeface="Proxima Nova"/>
                <a:cs typeface="Proxima Nova"/>
                <a:sym typeface="Proxima Nova"/>
              </a:rPr>
              <a:t>High-performance NFS &amp; SMB protocols</a:t>
            </a:r>
            <a:endParaRPr sz="1800"/>
          </a:p>
          <a:p>
            <a:pPr indent="-101597">
              <a:spcBef>
                <a:spcPts val="300"/>
              </a:spcBef>
              <a:buSzPts val="700"/>
              <a:buFont typeface="Arial"/>
              <a:buChar char="•"/>
            </a:pPr>
            <a:r>
              <a:rPr lang="en" sz="700">
                <a:latin typeface="Proxima Nova"/>
                <a:ea typeface="Proxima Nova"/>
                <a:cs typeface="Proxima Nova"/>
                <a:sym typeface="Proxima Nova"/>
              </a:rPr>
              <a:t>Cross-protocol interoperability</a:t>
            </a:r>
            <a:endParaRPr sz="1800"/>
          </a:p>
          <a:p>
            <a:pPr indent="-101597">
              <a:spcBef>
                <a:spcPts val="300"/>
              </a:spcBef>
              <a:spcAft>
                <a:spcPts val="300"/>
              </a:spcAft>
              <a:buSzPts val="700"/>
              <a:buFont typeface="Arial"/>
              <a:buChar char="•"/>
            </a:pPr>
            <a:r>
              <a:rPr lang="en" sz="700">
                <a:latin typeface="Proxima Nova"/>
                <a:ea typeface="Proxima Nova"/>
                <a:cs typeface="Proxima Nova"/>
                <a:sym typeface="Proxima Nova"/>
              </a:rPr>
              <a:t>Enterprise management: quotas, LDAP/AD/NIS integration, ACLs</a:t>
            </a:r>
            <a:endParaRPr/>
          </a:p>
        </p:txBody>
      </p:sp>
      <p:sp>
        <p:nvSpPr>
          <p:cNvPr id="1359" name="Google Shape;1359;p59"/>
          <p:cNvSpPr/>
          <p:nvPr/>
        </p:nvSpPr>
        <p:spPr>
          <a:xfrm>
            <a:off x="7287324" y="4100352"/>
            <a:ext cx="1404300" cy="523200"/>
          </a:xfrm>
          <a:prstGeom prst="rect">
            <a:avLst/>
          </a:prstGeom>
          <a:noFill/>
          <a:ln>
            <a:noFill/>
          </a:ln>
        </p:spPr>
        <p:txBody>
          <a:bodyPr spcFirstLastPara="1" wrap="square" lIns="91425" tIns="45700" rIns="91425" bIns="45700" anchor="t" anchorCtr="0">
            <a:noAutofit/>
          </a:bodyPr>
          <a:lstStyle/>
          <a:p>
            <a:pPr marL="58736" indent="-103184">
              <a:buSzPts val="700"/>
              <a:buFont typeface="Arial"/>
              <a:buChar char="•"/>
            </a:pPr>
            <a:r>
              <a:rPr lang="en" sz="700" dirty="0">
                <a:latin typeface="Proxima Nova"/>
                <a:ea typeface="Proxima Nova"/>
                <a:cs typeface="Proxima Nova"/>
                <a:sym typeface="Proxima Nova"/>
              </a:rPr>
              <a:t>Up to 8PB effective in 150x52T cluster</a:t>
            </a:r>
            <a:endParaRPr lang="en-US" sz="1800" dirty="0"/>
          </a:p>
          <a:p>
            <a:pPr marL="58736" indent="-103184">
              <a:spcBef>
                <a:spcPts val="300"/>
              </a:spcBef>
              <a:spcAft>
                <a:spcPts val="300"/>
              </a:spcAft>
              <a:buSzPts val="700"/>
              <a:buFont typeface="Arial"/>
              <a:buChar char="•"/>
            </a:pPr>
            <a:r>
              <a:rPr lang="en-US" sz="700" dirty="0">
                <a:latin typeface="Proxima Nova"/>
                <a:ea typeface="Proxima Nova"/>
                <a:cs typeface="Proxima Nova"/>
                <a:sym typeface="Proxima Nova"/>
              </a:rPr>
              <a:t>No external load balancers or DNS config: min 1 data VIP</a:t>
            </a:r>
            <a:endParaRPr lang="en-US" dirty="0"/>
          </a:p>
        </p:txBody>
      </p:sp>
      <p:sp>
        <p:nvSpPr>
          <p:cNvPr id="1360" name="Google Shape;1360;p59"/>
          <p:cNvSpPr/>
          <p:nvPr/>
        </p:nvSpPr>
        <p:spPr>
          <a:xfrm>
            <a:off x="3836825" y="1400552"/>
            <a:ext cx="1546800" cy="260700"/>
          </a:xfrm>
          <a:prstGeom prst="rect">
            <a:avLst/>
          </a:prstGeom>
          <a:noFill/>
          <a:ln>
            <a:noFill/>
          </a:ln>
        </p:spPr>
        <p:txBody>
          <a:bodyPr spcFirstLastPara="1" wrap="square" lIns="91425" tIns="45700" rIns="91425" bIns="45700" anchor="t" anchorCtr="0">
            <a:noAutofit/>
          </a:bodyPr>
          <a:lstStyle/>
          <a:p>
            <a:pPr algn="ctr">
              <a:buClr>
                <a:srgbClr val="000000"/>
              </a:buClr>
              <a:buSzPts val="800"/>
            </a:pPr>
            <a:r>
              <a:rPr lang="en" sz="1000" b="1">
                <a:latin typeface="Proxima Nova Semibold"/>
                <a:ea typeface="Proxima Nova Semibold"/>
                <a:cs typeface="Proxima Nova Semibold"/>
                <a:sym typeface="Proxima Nova Semibold"/>
              </a:rPr>
              <a:t>Object Storage</a:t>
            </a:r>
            <a:endParaRPr sz="1000"/>
          </a:p>
          <a:p>
            <a:pPr algn="ctr">
              <a:buClr>
                <a:srgbClr val="000000"/>
              </a:buClr>
              <a:buSzPts val="800"/>
            </a:pPr>
            <a:endParaRPr sz="1000" b="1">
              <a:latin typeface="Proxima Nova Semibold"/>
              <a:ea typeface="Proxima Nova Semibold"/>
              <a:cs typeface="Proxima Nova Semibold"/>
              <a:sym typeface="Proxima Nova Semibold"/>
            </a:endParaRPr>
          </a:p>
        </p:txBody>
      </p:sp>
      <p:sp>
        <p:nvSpPr>
          <p:cNvPr id="1361" name="Google Shape;1361;p59"/>
          <p:cNvSpPr/>
          <p:nvPr/>
        </p:nvSpPr>
        <p:spPr>
          <a:xfrm>
            <a:off x="3836825" y="1651352"/>
            <a:ext cx="1546800" cy="523200"/>
          </a:xfrm>
          <a:prstGeom prst="rect">
            <a:avLst/>
          </a:prstGeom>
          <a:noFill/>
          <a:ln>
            <a:noFill/>
          </a:ln>
        </p:spPr>
        <p:txBody>
          <a:bodyPr spcFirstLastPara="1" wrap="square" lIns="91425" tIns="45700" rIns="91425" bIns="45700" anchor="t" anchorCtr="0">
            <a:noAutofit/>
          </a:bodyPr>
          <a:lstStyle/>
          <a:p>
            <a:pPr indent="-101597">
              <a:buSzPts val="700"/>
              <a:buFont typeface="Arial"/>
              <a:buChar char="•"/>
            </a:pPr>
            <a:r>
              <a:rPr lang="en" sz="700">
                <a:latin typeface="Proxima Nova"/>
                <a:ea typeface="Proxima Nova"/>
                <a:cs typeface="Proxima Nova"/>
                <a:sym typeface="Proxima Nova"/>
              </a:rPr>
              <a:t>AWS S3-compatible object APIs</a:t>
            </a:r>
            <a:endParaRPr sz="1800"/>
          </a:p>
          <a:p>
            <a:pPr indent="-101597">
              <a:spcBef>
                <a:spcPts val="300"/>
              </a:spcBef>
              <a:buSzPts val="700"/>
              <a:buFont typeface="Arial"/>
              <a:buChar char="•"/>
            </a:pPr>
            <a:r>
              <a:rPr lang="en" sz="700">
                <a:latin typeface="Proxima Nova"/>
                <a:ea typeface="Proxima Nova"/>
                <a:cs typeface="Proxima Nova"/>
                <a:sym typeface="Proxima Nova"/>
              </a:rPr>
              <a:t>Low latency, high throughput performance from all-flash core</a:t>
            </a:r>
            <a:endParaRPr sz="1800"/>
          </a:p>
          <a:p>
            <a:pPr indent="-101597">
              <a:spcBef>
                <a:spcPts val="300"/>
              </a:spcBef>
              <a:spcAft>
                <a:spcPts val="300"/>
              </a:spcAft>
              <a:buSzPts val="700"/>
              <a:buFont typeface="Arial"/>
              <a:buChar char="•"/>
            </a:pPr>
            <a:r>
              <a:rPr lang="en" sz="700">
                <a:latin typeface="Proxima Nova"/>
                <a:ea typeface="Proxima Nova"/>
                <a:cs typeface="Proxima Nova"/>
                <a:sym typeface="Proxima Nova"/>
              </a:rPr>
              <a:t>Rich object features: versioning, custom metadata, lifecycle policies</a:t>
            </a:r>
            <a:endParaRPr/>
          </a:p>
        </p:txBody>
      </p:sp>
      <p:sp>
        <p:nvSpPr>
          <p:cNvPr id="1362" name="Google Shape;1362;p59"/>
          <p:cNvSpPr/>
          <p:nvPr/>
        </p:nvSpPr>
        <p:spPr>
          <a:xfrm>
            <a:off x="5822900" y="1400552"/>
            <a:ext cx="1546800" cy="275700"/>
          </a:xfrm>
          <a:prstGeom prst="rect">
            <a:avLst/>
          </a:prstGeom>
          <a:noFill/>
          <a:ln>
            <a:noFill/>
          </a:ln>
        </p:spPr>
        <p:txBody>
          <a:bodyPr spcFirstLastPara="1" wrap="square" lIns="91425" tIns="45700" rIns="91425" bIns="45700" anchor="t" anchorCtr="0">
            <a:noAutofit/>
          </a:bodyPr>
          <a:lstStyle/>
          <a:p>
            <a:pPr algn="ctr">
              <a:buClr>
                <a:srgbClr val="000000"/>
              </a:buClr>
              <a:buSzPts val="800"/>
            </a:pPr>
            <a:r>
              <a:rPr lang="en" sz="1000" b="1">
                <a:latin typeface="Proxima Nova Semibold"/>
                <a:ea typeface="Proxima Nova Semibold"/>
                <a:cs typeface="Proxima Nova Semibold"/>
                <a:sym typeface="Proxima Nova Semibold"/>
              </a:rPr>
              <a:t>Management APIs</a:t>
            </a:r>
            <a:endParaRPr sz="1000"/>
          </a:p>
          <a:p>
            <a:pPr algn="ctr">
              <a:buClr>
                <a:srgbClr val="000000"/>
              </a:buClr>
              <a:buSzPts val="800"/>
            </a:pPr>
            <a:endParaRPr sz="1000" b="1">
              <a:latin typeface="Proxima Nova Semibold"/>
              <a:ea typeface="Proxima Nova Semibold"/>
              <a:cs typeface="Proxima Nova Semibold"/>
              <a:sym typeface="Proxima Nova Semibold"/>
            </a:endParaRPr>
          </a:p>
        </p:txBody>
      </p:sp>
      <p:sp>
        <p:nvSpPr>
          <p:cNvPr id="1363" name="Google Shape;1363;p59"/>
          <p:cNvSpPr/>
          <p:nvPr/>
        </p:nvSpPr>
        <p:spPr>
          <a:xfrm>
            <a:off x="5822900" y="1651352"/>
            <a:ext cx="1546800" cy="523200"/>
          </a:xfrm>
          <a:prstGeom prst="rect">
            <a:avLst/>
          </a:prstGeom>
          <a:noFill/>
          <a:ln>
            <a:noFill/>
          </a:ln>
        </p:spPr>
        <p:txBody>
          <a:bodyPr spcFirstLastPara="1" wrap="square" lIns="91425" tIns="45700" rIns="91425" bIns="45700" anchor="t" anchorCtr="0">
            <a:noAutofit/>
          </a:bodyPr>
          <a:lstStyle/>
          <a:p>
            <a:pPr indent="-101597">
              <a:buSzPts val="700"/>
              <a:buFont typeface="Arial"/>
              <a:buChar char="•"/>
            </a:pPr>
            <a:r>
              <a:rPr lang="en" sz="700">
                <a:latin typeface="Proxima Nova"/>
                <a:ea typeface="Proxima Nova"/>
                <a:cs typeface="Proxima Nova"/>
                <a:sym typeface="Proxima Nova"/>
              </a:rPr>
              <a:t>Storage provisioning via common automation libraries</a:t>
            </a:r>
            <a:endParaRPr sz="1800"/>
          </a:p>
          <a:p>
            <a:pPr indent="-101597">
              <a:spcBef>
                <a:spcPts val="300"/>
              </a:spcBef>
              <a:buSzPts val="700"/>
              <a:buFont typeface="Arial"/>
              <a:buChar char="•"/>
            </a:pPr>
            <a:r>
              <a:rPr lang="en" sz="700">
                <a:latin typeface="Proxima Nova"/>
                <a:ea typeface="Proxima Nova"/>
                <a:cs typeface="Proxima Nova"/>
                <a:sym typeface="Proxima Nova"/>
              </a:rPr>
              <a:t>Monitoring of capacity, performance, and hardware health</a:t>
            </a:r>
            <a:endParaRPr sz="1800"/>
          </a:p>
          <a:p>
            <a:pPr indent="-101597">
              <a:spcBef>
                <a:spcPts val="300"/>
              </a:spcBef>
              <a:spcAft>
                <a:spcPts val="300"/>
              </a:spcAft>
              <a:buSzPts val="700"/>
              <a:buFont typeface="Arial"/>
              <a:buChar char="•"/>
            </a:pPr>
            <a:r>
              <a:rPr lang="en" sz="700">
                <a:latin typeface="Proxima Nova"/>
                <a:ea typeface="Proxima Nova"/>
                <a:cs typeface="Proxima Nova"/>
                <a:sym typeface="Proxima Nova"/>
              </a:rPr>
              <a:t>Advanced telemetry for troubleshooting at scale</a:t>
            </a:r>
            <a:endParaRPr/>
          </a:p>
        </p:txBody>
      </p:sp>
      <p:grpSp>
        <p:nvGrpSpPr>
          <p:cNvPr id="1364" name="Google Shape;1364;p59"/>
          <p:cNvGrpSpPr/>
          <p:nvPr/>
        </p:nvGrpSpPr>
        <p:grpSpPr>
          <a:xfrm>
            <a:off x="1715298" y="2558243"/>
            <a:ext cx="1929300" cy="260643"/>
            <a:chOff x="1715298" y="2582165"/>
            <a:chExt cx="1929300" cy="260643"/>
          </a:xfrm>
        </p:grpSpPr>
        <p:sp>
          <p:nvSpPr>
            <p:cNvPr id="1365" name="Google Shape;1365;p59"/>
            <p:cNvSpPr/>
            <p:nvPr/>
          </p:nvSpPr>
          <p:spPr>
            <a:xfrm>
              <a:off x="1715298" y="2582165"/>
              <a:ext cx="1929300" cy="25830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endParaRPr>
            </a:p>
          </p:txBody>
        </p:sp>
        <p:pic>
          <p:nvPicPr>
            <p:cNvPr id="1366" name="Google Shape;1366;p59"/>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2087367" y="2599831"/>
              <a:ext cx="740062" cy="206908"/>
            </a:xfrm>
            <a:prstGeom prst="rect">
              <a:avLst/>
            </a:prstGeom>
            <a:noFill/>
            <a:ln>
              <a:noFill/>
            </a:ln>
          </p:spPr>
        </p:pic>
        <p:pic>
          <p:nvPicPr>
            <p:cNvPr id="1367" name="Google Shape;1367;p59"/>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2536217" y="2584588"/>
              <a:ext cx="740062" cy="258220"/>
            </a:xfrm>
            <a:prstGeom prst="rect">
              <a:avLst/>
            </a:prstGeom>
            <a:noFill/>
            <a:ln>
              <a:noFill/>
            </a:ln>
          </p:spPr>
        </p:pic>
      </p:grpSp>
      <p:grpSp>
        <p:nvGrpSpPr>
          <p:cNvPr id="1368" name="Google Shape;1368;p59"/>
          <p:cNvGrpSpPr/>
          <p:nvPr/>
        </p:nvGrpSpPr>
        <p:grpSpPr>
          <a:xfrm>
            <a:off x="3677821" y="2556926"/>
            <a:ext cx="1929300" cy="259617"/>
            <a:chOff x="3681076" y="2580849"/>
            <a:chExt cx="1929300" cy="259617"/>
          </a:xfrm>
        </p:grpSpPr>
        <p:sp>
          <p:nvSpPr>
            <p:cNvPr id="1369" name="Google Shape;1369;p59"/>
            <p:cNvSpPr/>
            <p:nvPr/>
          </p:nvSpPr>
          <p:spPr>
            <a:xfrm>
              <a:off x="3681076" y="2582165"/>
              <a:ext cx="1929300" cy="258300"/>
            </a:xfrm>
            <a:prstGeom prst="rect">
              <a:avLst/>
            </a:prstGeom>
            <a:solidFill>
              <a:schemeClr val="accent3"/>
            </a:solidFill>
            <a:ln>
              <a:noFill/>
            </a:ln>
          </p:spPr>
          <p:txBody>
            <a:bodyPr spcFirstLastPara="1" wrap="square" lIns="91425" tIns="45700" rIns="91425" bIns="45700" anchor="ctr" anchorCtr="0">
              <a:noAutofit/>
            </a:bodyPr>
            <a:lstStyle/>
            <a:p>
              <a:pPr algn="ctr"/>
              <a:endParaRPr>
                <a:solidFill>
                  <a:schemeClr val="lt1"/>
                </a:solidFill>
              </a:endParaRPr>
            </a:p>
          </p:txBody>
        </p:sp>
        <p:pic>
          <p:nvPicPr>
            <p:cNvPr id="1370" name="Google Shape;1370;p59"/>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4256437" y="2580849"/>
              <a:ext cx="739478" cy="258220"/>
            </a:xfrm>
            <a:prstGeom prst="rect">
              <a:avLst/>
            </a:prstGeom>
            <a:noFill/>
            <a:ln>
              <a:noFill/>
            </a:ln>
          </p:spPr>
        </p:pic>
      </p:grpSp>
      <p:grpSp>
        <p:nvGrpSpPr>
          <p:cNvPr id="1371" name="Google Shape;1371;p59"/>
          <p:cNvGrpSpPr/>
          <p:nvPr/>
        </p:nvGrpSpPr>
        <p:grpSpPr>
          <a:xfrm>
            <a:off x="5640345" y="2564916"/>
            <a:ext cx="1929300" cy="258300"/>
            <a:chOff x="5640345" y="2588839"/>
            <a:chExt cx="1929300" cy="258300"/>
          </a:xfrm>
        </p:grpSpPr>
        <p:sp>
          <p:nvSpPr>
            <p:cNvPr id="1372" name="Google Shape;1372;p59"/>
            <p:cNvSpPr/>
            <p:nvPr/>
          </p:nvSpPr>
          <p:spPr>
            <a:xfrm>
              <a:off x="5640345" y="2588839"/>
              <a:ext cx="1929300" cy="258300"/>
            </a:xfrm>
            <a:prstGeom prst="rect">
              <a:avLst/>
            </a:prstGeom>
            <a:solidFill>
              <a:srgbClr val="9A9A9A"/>
            </a:solidFill>
            <a:ln>
              <a:noFill/>
            </a:ln>
          </p:spPr>
          <p:txBody>
            <a:bodyPr spcFirstLastPara="1" wrap="square" lIns="91425" tIns="45700" rIns="91425" bIns="45700" anchor="ctr" anchorCtr="0">
              <a:noAutofit/>
            </a:bodyPr>
            <a:lstStyle/>
            <a:p>
              <a:pPr algn="ctr"/>
              <a:r>
                <a:rPr lang="en" sz="900">
                  <a:solidFill>
                    <a:schemeClr val="lt1"/>
                  </a:solidFill>
                  <a:latin typeface="Proxima Nova"/>
                  <a:ea typeface="Proxima Nova"/>
                  <a:cs typeface="Proxima Nova"/>
                  <a:sym typeface="Proxima Nova"/>
                </a:rPr>
                <a:t>                      AUTOMATION</a:t>
              </a:r>
              <a:endParaRPr sz="1800"/>
            </a:p>
          </p:txBody>
        </p:sp>
        <p:pic>
          <p:nvPicPr>
            <p:cNvPr id="1373" name="Google Shape;1373;p59"/>
            <p:cNvPicPr preferRelativeResize="0"/>
            <p:nvPr/>
          </p:nvPicPr>
          <p:blipFill rotWithShape="1">
            <a:blip r:embed="rId17" cstate="print">
              <a:alphaModFix/>
              <a:extLst>
                <a:ext uri="{28A0092B-C50C-407E-A947-70E740481C1C}">
                  <a14:useLocalDpi xmlns:a14="http://schemas.microsoft.com/office/drawing/2010/main"/>
                </a:ext>
              </a:extLst>
            </a:blip>
            <a:srcRect/>
            <a:stretch/>
          </p:blipFill>
          <p:spPr>
            <a:xfrm>
              <a:off x="5777547" y="2604767"/>
              <a:ext cx="768672" cy="231212"/>
            </a:xfrm>
            <a:prstGeom prst="rect">
              <a:avLst/>
            </a:prstGeom>
            <a:noFill/>
            <a:ln>
              <a:noFill/>
            </a:ln>
          </p:spPr>
        </p:pic>
      </p:grpSp>
    </p:spTree>
    <p:extLst>
      <p:ext uri="{BB962C8B-B14F-4D97-AF65-F5344CB8AC3E}">
        <p14:creationId xmlns:p14="http://schemas.microsoft.com/office/powerpoint/2010/main" val="1105271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13"/>
          <p:cNvSpPr/>
          <p:nvPr/>
        </p:nvSpPr>
        <p:spPr>
          <a:xfrm flipH="1">
            <a:off x="1026500" y="2122450"/>
            <a:ext cx="6890400" cy="1450800"/>
          </a:xfrm>
          <a:prstGeom prst="rect">
            <a:avLst/>
          </a:prstGeom>
          <a:gradFill>
            <a:gsLst>
              <a:gs pos="0">
                <a:schemeClr val="accent5"/>
              </a:gs>
              <a:gs pos="72000">
                <a:schemeClr val="accent1"/>
              </a:gs>
              <a:gs pos="100000">
                <a:srgbClr val="DA4400"/>
              </a:gs>
            </a:gsLst>
            <a:lin ang="8100019"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425" b="1" i="0" u="none" strike="noStrike" cap="none">
              <a:solidFill>
                <a:srgbClr val="FFFFFF"/>
              </a:solidFill>
              <a:latin typeface="Inter"/>
              <a:ea typeface="Inter"/>
              <a:cs typeface="Inter"/>
              <a:sym typeface="Inter"/>
            </a:endParaRPr>
          </a:p>
        </p:txBody>
      </p:sp>
      <p:sp>
        <p:nvSpPr>
          <p:cNvPr id="1731" name="Google Shape;1731;p13"/>
          <p:cNvSpPr/>
          <p:nvPr/>
        </p:nvSpPr>
        <p:spPr>
          <a:xfrm>
            <a:off x="3210428" y="2304593"/>
            <a:ext cx="3567600" cy="253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1200" b="1" i="0" u="none" strike="noStrike" cap="none">
                <a:solidFill>
                  <a:srgbClr val="FFFFFF"/>
                </a:solidFill>
                <a:latin typeface="Inter"/>
                <a:ea typeface="Inter"/>
                <a:cs typeface="Inter"/>
                <a:sym typeface="Inter"/>
              </a:rPr>
              <a:t>The Kubernetes Data Services Platform</a:t>
            </a:r>
            <a:endParaRPr sz="1200" b="0" i="0" u="none" strike="noStrike" cap="none">
              <a:solidFill>
                <a:srgbClr val="222222"/>
              </a:solidFill>
              <a:latin typeface="Inter"/>
              <a:ea typeface="Inter"/>
              <a:cs typeface="Inter"/>
              <a:sym typeface="Inter"/>
            </a:endParaRPr>
          </a:p>
        </p:txBody>
      </p:sp>
      <p:sp>
        <p:nvSpPr>
          <p:cNvPr id="1732" name="Google Shape;1732;p13"/>
          <p:cNvSpPr/>
          <p:nvPr/>
        </p:nvSpPr>
        <p:spPr>
          <a:xfrm>
            <a:off x="1464344" y="1240709"/>
            <a:ext cx="675900" cy="2232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975" b="1" i="0" u="none" strike="noStrike" cap="none">
                <a:solidFill>
                  <a:schemeClr val="lt2"/>
                </a:solidFill>
                <a:latin typeface="Inter"/>
                <a:ea typeface="Inter"/>
                <a:cs typeface="Inter"/>
                <a:sym typeface="Inter"/>
              </a:rPr>
              <a:t>Any App</a:t>
            </a:r>
            <a:endParaRPr sz="975" b="0" i="0" u="none" strike="noStrike" cap="none">
              <a:solidFill>
                <a:schemeClr val="lt2"/>
              </a:solidFill>
              <a:latin typeface="Inter"/>
              <a:ea typeface="Inter"/>
              <a:cs typeface="Inter"/>
              <a:sym typeface="Inter"/>
            </a:endParaRPr>
          </a:p>
        </p:txBody>
      </p:sp>
      <p:sp>
        <p:nvSpPr>
          <p:cNvPr id="1733" name="Google Shape;1733;p13"/>
          <p:cNvSpPr/>
          <p:nvPr/>
        </p:nvSpPr>
        <p:spPr>
          <a:xfrm>
            <a:off x="1460100" y="1215900"/>
            <a:ext cx="3834198" cy="772986"/>
          </a:xfrm>
          <a:custGeom>
            <a:avLst/>
            <a:gdLst/>
            <a:ahLst/>
            <a:cxnLst/>
            <a:rect l="l" t="t" r="r" b="b"/>
            <a:pathLst>
              <a:path w="1557430" h="672527" extrusionOk="0">
                <a:moveTo>
                  <a:pt x="1557430" y="0"/>
                </a:moveTo>
                <a:lnTo>
                  <a:pt x="0" y="0"/>
                </a:lnTo>
                <a:lnTo>
                  <a:pt x="0" y="672527"/>
                </a:lnTo>
              </a:path>
            </a:pathLst>
          </a:custGeom>
          <a:noFill/>
          <a:ln w="127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pic>
        <p:nvPicPr>
          <p:cNvPr id="1734" name="Google Shape;1734;p13"/>
          <p:cNvPicPr preferRelativeResize="0"/>
          <p:nvPr/>
        </p:nvPicPr>
        <p:blipFill rotWithShape="1">
          <a:blip r:embed="rId3">
            <a:alphaModFix/>
          </a:blip>
          <a:srcRect/>
          <a:stretch/>
        </p:blipFill>
        <p:spPr>
          <a:xfrm>
            <a:off x="1535961" y="1622770"/>
            <a:ext cx="237983" cy="159523"/>
          </a:xfrm>
          <a:prstGeom prst="rect">
            <a:avLst/>
          </a:prstGeom>
          <a:noFill/>
          <a:ln>
            <a:noFill/>
          </a:ln>
        </p:spPr>
      </p:pic>
      <p:pic>
        <p:nvPicPr>
          <p:cNvPr id="1735" name="Google Shape;1735;p13"/>
          <p:cNvPicPr preferRelativeResize="0"/>
          <p:nvPr/>
        </p:nvPicPr>
        <p:blipFill rotWithShape="1">
          <a:blip r:embed="rId4">
            <a:alphaModFix/>
          </a:blip>
          <a:srcRect/>
          <a:stretch/>
        </p:blipFill>
        <p:spPr>
          <a:xfrm>
            <a:off x="2093766" y="-2448014"/>
            <a:ext cx="45719" cy="45719"/>
          </a:xfrm>
          <a:prstGeom prst="rect">
            <a:avLst/>
          </a:prstGeom>
          <a:noFill/>
          <a:ln>
            <a:noFill/>
          </a:ln>
        </p:spPr>
      </p:pic>
      <p:pic>
        <p:nvPicPr>
          <p:cNvPr id="1736" name="Google Shape;1736;p13"/>
          <p:cNvPicPr preferRelativeResize="0"/>
          <p:nvPr/>
        </p:nvPicPr>
        <p:blipFill rotWithShape="1">
          <a:blip r:embed="rId5">
            <a:alphaModFix/>
          </a:blip>
          <a:srcRect/>
          <a:stretch/>
        </p:blipFill>
        <p:spPr>
          <a:xfrm>
            <a:off x="3536314" y="1619775"/>
            <a:ext cx="395402" cy="135386"/>
          </a:xfrm>
          <a:prstGeom prst="rect">
            <a:avLst/>
          </a:prstGeom>
          <a:noFill/>
          <a:ln>
            <a:noFill/>
          </a:ln>
        </p:spPr>
      </p:pic>
      <p:pic>
        <p:nvPicPr>
          <p:cNvPr id="1737" name="Google Shape;1737;p13"/>
          <p:cNvPicPr preferRelativeResize="0"/>
          <p:nvPr/>
        </p:nvPicPr>
        <p:blipFill rotWithShape="1">
          <a:blip r:embed="rId6">
            <a:alphaModFix/>
          </a:blip>
          <a:srcRect/>
          <a:stretch/>
        </p:blipFill>
        <p:spPr>
          <a:xfrm>
            <a:off x="1800165" y="1562201"/>
            <a:ext cx="410045" cy="273363"/>
          </a:xfrm>
          <a:prstGeom prst="rect">
            <a:avLst/>
          </a:prstGeom>
          <a:noFill/>
          <a:ln>
            <a:noFill/>
          </a:ln>
        </p:spPr>
      </p:pic>
      <p:pic>
        <p:nvPicPr>
          <p:cNvPr id="1738" name="Google Shape;1738;p13"/>
          <p:cNvPicPr preferRelativeResize="0"/>
          <p:nvPr/>
        </p:nvPicPr>
        <p:blipFill rotWithShape="1">
          <a:blip r:embed="rId7">
            <a:alphaModFix/>
          </a:blip>
          <a:srcRect/>
          <a:stretch/>
        </p:blipFill>
        <p:spPr>
          <a:xfrm>
            <a:off x="1614594" y="1851480"/>
            <a:ext cx="518761" cy="119548"/>
          </a:xfrm>
          <a:prstGeom prst="rect">
            <a:avLst/>
          </a:prstGeom>
          <a:noFill/>
          <a:ln>
            <a:noFill/>
          </a:ln>
        </p:spPr>
      </p:pic>
      <p:sp>
        <p:nvSpPr>
          <p:cNvPr id="1739" name="Google Shape;1739;p13"/>
          <p:cNvSpPr/>
          <p:nvPr/>
        </p:nvSpPr>
        <p:spPr>
          <a:xfrm>
            <a:off x="5549333" y="1249385"/>
            <a:ext cx="2030625" cy="2232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975" b="1" i="0" u="none" strike="noStrike" cap="none">
                <a:solidFill>
                  <a:schemeClr val="accent4"/>
                </a:solidFill>
                <a:latin typeface="Inter"/>
                <a:ea typeface="Inter"/>
                <a:cs typeface="Inter"/>
                <a:sym typeface="Inter"/>
              </a:rPr>
              <a:t>Any                              Distribution</a:t>
            </a:r>
            <a:endParaRPr sz="975" b="0" i="0" u="none" strike="noStrike" cap="none">
              <a:solidFill>
                <a:schemeClr val="accent4"/>
              </a:solidFill>
              <a:latin typeface="Inter"/>
              <a:ea typeface="Inter"/>
              <a:cs typeface="Inter"/>
              <a:sym typeface="Inter"/>
            </a:endParaRPr>
          </a:p>
        </p:txBody>
      </p:sp>
      <p:sp>
        <p:nvSpPr>
          <p:cNvPr id="1740" name="Google Shape;1740;p13"/>
          <p:cNvSpPr/>
          <p:nvPr/>
        </p:nvSpPr>
        <p:spPr>
          <a:xfrm>
            <a:off x="5509375" y="1215901"/>
            <a:ext cx="1833874" cy="772986"/>
          </a:xfrm>
          <a:custGeom>
            <a:avLst/>
            <a:gdLst/>
            <a:ahLst/>
            <a:cxnLst/>
            <a:rect l="l" t="t" r="r" b="b"/>
            <a:pathLst>
              <a:path w="1557430" h="672527" extrusionOk="0">
                <a:moveTo>
                  <a:pt x="1557430" y="0"/>
                </a:moveTo>
                <a:lnTo>
                  <a:pt x="0" y="0"/>
                </a:lnTo>
                <a:lnTo>
                  <a:pt x="0" y="672527"/>
                </a:lnTo>
              </a:path>
            </a:pathLst>
          </a:custGeom>
          <a:noFill/>
          <a:ln w="127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pic>
        <p:nvPicPr>
          <p:cNvPr id="1741" name="Google Shape;1741;p13"/>
          <p:cNvPicPr preferRelativeResize="0"/>
          <p:nvPr/>
        </p:nvPicPr>
        <p:blipFill rotWithShape="1">
          <a:blip r:embed="rId8">
            <a:alphaModFix/>
          </a:blip>
          <a:srcRect/>
          <a:stretch/>
        </p:blipFill>
        <p:spPr>
          <a:xfrm>
            <a:off x="5596668" y="1563344"/>
            <a:ext cx="312776" cy="327987"/>
          </a:xfrm>
          <a:prstGeom prst="rect">
            <a:avLst/>
          </a:prstGeom>
          <a:noFill/>
          <a:ln>
            <a:noFill/>
          </a:ln>
        </p:spPr>
      </p:pic>
      <p:pic>
        <p:nvPicPr>
          <p:cNvPr id="1742" name="Google Shape;1742;p13"/>
          <p:cNvPicPr preferRelativeResize="0"/>
          <p:nvPr/>
        </p:nvPicPr>
        <p:blipFill rotWithShape="1">
          <a:blip r:embed="rId9">
            <a:alphaModFix/>
          </a:blip>
          <a:srcRect/>
          <a:stretch/>
        </p:blipFill>
        <p:spPr>
          <a:xfrm>
            <a:off x="5870071" y="1555440"/>
            <a:ext cx="464864" cy="455735"/>
          </a:xfrm>
          <a:prstGeom prst="rect">
            <a:avLst/>
          </a:prstGeom>
          <a:noFill/>
          <a:ln>
            <a:noFill/>
          </a:ln>
        </p:spPr>
      </p:pic>
      <p:pic>
        <p:nvPicPr>
          <p:cNvPr id="1743" name="Google Shape;1743;p13"/>
          <p:cNvPicPr preferRelativeResize="0"/>
          <p:nvPr/>
        </p:nvPicPr>
        <p:blipFill rotWithShape="1">
          <a:blip r:embed="rId10">
            <a:alphaModFix/>
          </a:blip>
          <a:srcRect/>
          <a:stretch/>
        </p:blipFill>
        <p:spPr>
          <a:xfrm>
            <a:off x="6304070" y="1564395"/>
            <a:ext cx="287091" cy="281453"/>
          </a:xfrm>
          <a:prstGeom prst="rect">
            <a:avLst/>
          </a:prstGeom>
          <a:noFill/>
          <a:ln>
            <a:noFill/>
          </a:ln>
        </p:spPr>
      </p:pic>
      <p:sp>
        <p:nvSpPr>
          <p:cNvPr id="1744" name="Google Shape;1744;p13"/>
          <p:cNvSpPr txBox="1"/>
          <p:nvPr/>
        </p:nvSpPr>
        <p:spPr>
          <a:xfrm>
            <a:off x="6234449" y="1825982"/>
            <a:ext cx="448200" cy="2475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675" b="0" i="0" u="none" strike="noStrike" cap="none">
                <a:solidFill>
                  <a:schemeClr val="dk2"/>
                </a:solidFill>
                <a:latin typeface="Inter"/>
                <a:ea typeface="Inter"/>
                <a:cs typeface="Inter"/>
                <a:sym typeface="Inter"/>
              </a:rPr>
              <a:t>GKE</a:t>
            </a:r>
            <a:endParaRPr sz="1800" b="0" i="0" u="none" strike="noStrike" cap="none">
              <a:solidFill>
                <a:schemeClr val="dk2"/>
              </a:solidFill>
              <a:latin typeface="Inter"/>
              <a:ea typeface="Inter"/>
              <a:cs typeface="Inter"/>
              <a:sym typeface="Inter"/>
            </a:endParaRPr>
          </a:p>
        </p:txBody>
      </p:sp>
      <p:pic>
        <p:nvPicPr>
          <p:cNvPr id="1745" name="Google Shape;1745;p13"/>
          <p:cNvPicPr preferRelativeResize="0"/>
          <p:nvPr/>
        </p:nvPicPr>
        <p:blipFill rotWithShape="1">
          <a:blip r:embed="rId11">
            <a:alphaModFix/>
          </a:blip>
          <a:srcRect/>
          <a:stretch/>
        </p:blipFill>
        <p:spPr>
          <a:xfrm>
            <a:off x="6672791" y="1531738"/>
            <a:ext cx="322647" cy="316311"/>
          </a:xfrm>
          <a:prstGeom prst="rect">
            <a:avLst/>
          </a:prstGeom>
          <a:noFill/>
          <a:ln>
            <a:noFill/>
          </a:ln>
        </p:spPr>
      </p:pic>
      <p:sp>
        <p:nvSpPr>
          <p:cNvPr id="1746" name="Google Shape;1746;p13"/>
          <p:cNvSpPr txBox="1"/>
          <p:nvPr/>
        </p:nvSpPr>
        <p:spPr>
          <a:xfrm>
            <a:off x="6594702" y="1805429"/>
            <a:ext cx="478575" cy="355725"/>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675" b="0" i="0" u="none" strike="noStrike" cap="none">
                <a:solidFill>
                  <a:schemeClr val="dk2"/>
                </a:solidFill>
                <a:latin typeface="Inter"/>
                <a:ea typeface="Inter"/>
                <a:cs typeface="Inter"/>
                <a:sym typeface="Inter"/>
              </a:rPr>
              <a:t>AKS</a:t>
            </a:r>
            <a:endParaRPr sz="1800" b="0" i="0" u="none" strike="noStrike" cap="none">
              <a:solidFill>
                <a:schemeClr val="dk2"/>
              </a:solidFill>
              <a:latin typeface="Inter"/>
              <a:ea typeface="Inter"/>
              <a:cs typeface="Inter"/>
              <a:sym typeface="Inter"/>
            </a:endParaRPr>
          </a:p>
        </p:txBody>
      </p:sp>
      <p:sp>
        <p:nvSpPr>
          <p:cNvPr id="1747" name="Google Shape;1747;p13"/>
          <p:cNvSpPr txBox="1"/>
          <p:nvPr/>
        </p:nvSpPr>
        <p:spPr>
          <a:xfrm>
            <a:off x="6892618" y="1808523"/>
            <a:ext cx="614475" cy="355725"/>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675" b="0" i="0" u="none" strike="noStrike" cap="none">
                <a:solidFill>
                  <a:schemeClr val="dk2"/>
                </a:solidFill>
                <a:latin typeface="Inter"/>
                <a:ea typeface="Inter"/>
                <a:cs typeface="Inter"/>
                <a:sym typeface="Inter"/>
              </a:rPr>
              <a:t>Tanzu</a:t>
            </a:r>
            <a:endParaRPr sz="675" b="0" i="0" u="none" strike="noStrike" cap="none">
              <a:solidFill>
                <a:schemeClr val="dk2"/>
              </a:solidFill>
              <a:latin typeface="Inter"/>
              <a:ea typeface="Inter"/>
              <a:cs typeface="Inter"/>
              <a:sym typeface="Inter"/>
            </a:endParaRPr>
          </a:p>
        </p:txBody>
      </p:sp>
      <p:pic>
        <p:nvPicPr>
          <p:cNvPr id="1748" name="Google Shape;1748;p13"/>
          <p:cNvPicPr preferRelativeResize="0"/>
          <p:nvPr/>
        </p:nvPicPr>
        <p:blipFill rotWithShape="1">
          <a:blip r:embed="rId12">
            <a:alphaModFix/>
          </a:blip>
          <a:srcRect/>
          <a:stretch/>
        </p:blipFill>
        <p:spPr>
          <a:xfrm>
            <a:off x="7044401" y="1526095"/>
            <a:ext cx="282173" cy="355651"/>
          </a:xfrm>
          <a:prstGeom prst="rect">
            <a:avLst/>
          </a:prstGeom>
          <a:noFill/>
          <a:ln>
            <a:noFill/>
          </a:ln>
        </p:spPr>
      </p:pic>
      <p:sp>
        <p:nvSpPr>
          <p:cNvPr id="1749" name="Google Shape;1749;p13"/>
          <p:cNvSpPr/>
          <p:nvPr/>
        </p:nvSpPr>
        <p:spPr>
          <a:xfrm>
            <a:off x="1705616" y="3201899"/>
            <a:ext cx="748125" cy="192375"/>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825" b="1" i="0" u="none" strike="noStrike" cap="none">
                <a:solidFill>
                  <a:srgbClr val="FFFFFF"/>
                </a:solidFill>
                <a:latin typeface="Inter"/>
                <a:ea typeface="Inter"/>
                <a:cs typeface="Inter"/>
                <a:sym typeface="Inter"/>
              </a:rPr>
              <a:t>PX-Store</a:t>
            </a:r>
            <a:endParaRPr sz="825" b="0" i="0" u="none" strike="noStrike" cap="none">
              <a:solidFill>
                <a:srgbClr val="222222"/>
              </a:solidFill>
              <a:latin typeface="Inter"/>
              <a:ea typeface="Inter"/>
              <a:cs typeface="Inter"/>
              <a:sym typeface="Inter"/>
            </a:endParaRPr>
          </a:p>
        </p:txBody>
      </p:sp>
      <p:sp>
        <p:nvSpPr>
          <p:cNvPr id="1750" name="Google Shape;1750;p13"/>
          <p:cNvSpPr/>
          <p:nvPr/>
        </p:nvSpPr>
        <p:spPr>
          <a:xfrm>
            <a:off x="1733952" y="2819199"/>
            <a:ext cx="668722" cy="539703"/>
          </a:xfrm>
          <a:custGeom>
            <a:avLst/>
            <a:gdLst/>
            <a:ahLst/>
            <a:cxnLst/>
            <a:rect l="l" t="t" r="r" b="b"/>
            <a:pathLst>
              <a:path w="1557430" h="672527" extrusionOk="0">
                <a:moveTo>
                  <a:pt x="1557430" y="0"/>
                </a:moveTo>
                <a:lnTo>
                  <a:pt x="0" y="0"/>
                </a:lnTo>
                <a:lnTo>
                  <a:pt x="0" y="672527"/>
                </a:lnTo>
              </a:path>
            </a:pathLst>
          </a:custGeom>
          <a:no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sp>
        <p:nvSpPr>
          <p:cNvPr id="1751" name="Google Shape;1751;p13"/>
          <p:cNvSpPr/>
          <p:nvPr/>
        </p:nvSpPr>
        <p:spPr>
          <a:xfrm>
            <a:off x="5476211" y="3201899"/>
            <a:ext cx="748125" cy="192375"/>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825" b="1" i="0" u="none" strike="noStrike" cap="none">
                <a:solidFill>
                  <a:srgbClr val="FFFFFF"/>
                </a:solidFill>
                <a:latin typeface="Inter"/>
                <a:ea typeface="Inter"/>
                <a:cs typeface="Inter"/>
                <a:sym typeface="Inter"/>
              </a:rPr>
              <a:t>PX-Secure</a:t>
            </a:r>
            <a:endParaRPr sz="825" b="0" i="0" u="none" strike="noStrike" cap="none">
              <a:solidFill>
                <a:srgbClr val="222222"/>
              </a:solidFill>
              <a:latin typeface="Inter"/>
              <a:ea typeface="Inter"/>
              <a:cs typeface="Inter"/>
              <a:sym typeface="Inter"/>
            </a:endParaRPr>
          </a:p>
        </p:txBody>
      </p:sp>
      <p:sp>
        <p:nvSpPr>
          <p:cNvPr id="1752" name="Google Shape;1752;p13"/>
          <p:cNvSpPr/>
          <p:nvPr/>
        </p:nvSpPr>
        <p:spPr>
          <a:xfrm>
            <a:off x="2670254" y="2819196"/>
            <a:ext cx="668722" cy="539703"/>
          </a:xfrm>
          <a:custGeom>
            <a:avLst/>
            <a:gdLst/>
            <a:ahLst/>
            <a:cxnLst/>
            <a:rect l="l" t="t" r="r" b="b"/>
            <a:pathLst>
              <a:path w="1557430" h="672527" extrusionOk="0">
                <a:moveTo>
                  <a:pt x="1557430" y="0"/>
                </a:moveTo>
                <a:lnTo>
                  <a:pt x="0" y="0"/>
                </a:lnTo>
                <a:lnTo>
                  <a:pt x="0" y="672527"/>
                </a:lnTo>
              </a:path>
            </a:pathLst>
          </a:custGeom>
          <a:no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sp>
        <p:nvSpPr>
          <p:cNvPr id="1753" name="Google Shape;1753;p13"/>
          <p:cNvSpPr/>
          <p:nvPr/>
        </p:nvSpPr>
        <p:spPr>
          <a:xfrm>
            <a:off x="2655330" y="3201899"/>
            <a:ext cx="748125" cy="192375"/>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825" b="1" i="0" u="none" strike="noStrike" cap="none">
                <a:solidFill>
                  <a:srgbClr val="FFFFFF"/>
                </a:solidFill>
                <a:latin typeface="Inter"/>
                <a:ea typeface="Inter"/>
                <a:cs typeface="Inter"/>
                <a:sym typeface="Inter"/>
              </a:rPr>
              <a:t>PX-Backup</a:t>
            </a:r>
            <a:endParaRPr sz="825" b="0" i="0" u="none" strike="noStrike" cap="none">
              <a:solidFill>
                <a:srgbClr val="222222"/>
              </a:solidFill>
              <a:latin typeface="Inter"/>
              <a:ea typeface="Inter"/>
              <a:cs typeface="Inter"/>
              <a:sym typeface="Inter"/>
            </a:endParaRPr>
          </a:p>
        </p:txBody>
      </p:sp>
      <p:sp>
        <p:nvSpPr>
          <p:cNvPr id="1754" name="Google Shape;1754;p13"/>
          <p:cNvSpPr/>
          <p:nvPr/>
        </p:nvSpPr>
        <p:spPr>
          <a:xfrm>
            <a:off x="3605429" y="2819197"/>
            <a:ext cx="668722" cy="539703"/>
          </a:xfrm>
          <a:custGeom>
            <a:avLst/>
            <a:gdLst/>
            <a:ahLst/>
            <a:cxnLst/>
            <a:rect l="l" t="t" r="r" b="b"/>
            <a:pathLst>
              <a:path w="1557430" h="672527" extrusionOk="0">
                <a:moveTo>
                  <a:pt x="1557430" y="0"/>
                </a:moveTo>
                <a:lnTo>
                  <a:pt x="0" y="0"/>
                </a:lnTo>
                <a:lnTo>
                  <a:pt x="0" y="672527"/>
                </a:lnTo>
              </a:path>
            </a:pathLst>
          </a:custGeom>
          <a:no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sp>
        <p:nvSpPr>
          <p:cNvPr id="1755" name="Google Shape;1755;p13"/>
          <p:cNvSpPr/>
          <p:nvPr/>
        </p:nvSpPr>
        <p:spPr>
          <a:xfrm>
            <a:off x="3576952" y="3201900"/>
            <a:ext cx="748125" cy="192375"/>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825" b="1" i="0" u="none" strike="noStrike" cap="none">
                <a:solidFill>
                  <a:srgbClr val="FFFFFF"/>
                </a:solidFill>
                <a:latin typeface="Inter"/>
                <a:ea typeface="Inter"/>
                <a:cs typeface="Inter"/>
                <a:sym typeface="Inter"/>
              </a:rPr>
              <a:t>PX-DR</a:t>
            </a:r>
            <a:endParaRPr sz="825" b="0" i="0" u="none" strike="noStrike" cap="none">
              <a:solidFill>
                <a:srgbClr val="222222"/>
              </a:solidFill>
              <a:latin typeface="Inter"/>
              <a:ea typeface="Inter"/>
              <a:cs typeface="Inter"/>
              <a:sym typeface="Inter"/>
            </a:endParaRPr>
          </a:p>
        </p:txBody>
      </p:sp>
      <p:sp>
        <p:nvSpPr>
          <p:cNvPr id="1756" name="Google Shape;1756;p13"/>
          <p:cNvSpPr/>
          <p:nvPr/>
        </p:nvSpPr>
        <p:spPr>
          <a:xfrm>
            <a:off x="4538826" y="2819198"/>
            <a:ext cx="668722" cy="539703"/>
          </a:xfrm>
          <a:custGeom>
            <a:avLst/>
            <a:gdLst/>
            <a:ahLst/>
            <a:cxnLst/>
            <a:rect l="l" t="t" r="r" b="b"/>
            <a:pathLst>
              <a:path w="1557430" h="672527" extrusionOk="0">
                <a:moveTo>
                  <a:pt x="1557430" y="0"/>
                </a:moveTo>
                <a:lnTo>
                  <a:pt x="0" y="0"/>
                </a:lnTo>
                <a:lnTo>
                  <a:pt x="0" y="672527"/>
                </a:lnTo>
              </a:path>
            </a:pathLst>
          </a:custGeom>
          <a:no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sp>
        <p:nvSpPr>
          <p:cNvPr id="1757" name="Google Shape;1757;p13"/>
          <p:cNvSpPr/>
          <p:nvPr/>
        </p:nvSpPr>
        <p:spPr>
          <a:xfrm>
            <a:off x="4538507" y="3201897"/>
            <a:ext cx="748125" cy="192375"/>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825" b="1" i="0" u="none" strike="noStrike" cap="none">
                <a:solidFill>
                  <a:srgbClr val="FFFFFF"/>
                </a:solidFill>
                <a:latin typeface="Inter"/>
                <a:ea typeface="Inter"/>
                <a:cs typeface="Inter"/>
                <a:sym typeface="Inter"/>
              </a:rPr>
              <a:t>PX-Migrate</a:t>
            </a:r>
            <a:endParaRPr sz="825" b="0" i="0" u="none" strike="noStrike" cap="none">
              <a:solidFill>
                <a:srgbClr val="222222"/>
              </a:solidFill>
              <a:latin typeface="Inter"/>
              <a:ea typeface="Inter"/>
              <a:cs typeface="Inter"/>
              <a:sym typeface="Inter"/>
            </a:endParaRPr>
          </a:p>
        </p:txBody>
      </p:sp>
      <p:sp>
        <p:nvSpPr>
          <p:cNvPr id="1758" name="Google Shape;1758;p13"/>
          <p:cNvSpPr/>
          <p:nvPr/>
        </p:nvSpPr>
        <p:spPr>
          <a:xfrm>
            <a:off x="5472223" y="2819196"/>
            <a:ext cx="668722" cy="539703"/>
          </a:xfrm>
          <a:custGeom>
            <a:avLst/>
            <a:gdLst/>
            <a:ahLst/>
            <a:cxnLst/>
            <a:rect l="l" t="t" r="r" b="b"/>
            <a:pathLst>
              <a:path w="1557430" h="672527" extrusionOk="0">
                <a:moveTo>
                  <a:pt x="1557430" y="0"/>
                </a:moveTo>
                <a:lnTo>
                  <a:pt x="0" y="0"/>
                </a:lnTo>
                <a:lnTo>
                  <a:pt x="0" y="672527"/>
                </a:lnTo>
              </a:path>
            </a:pathLst>
          </a:custGeom>
          <a:no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sp>
        <p:nvSpPr>
          <p:cNvPr id="1759" name="Google Shape;1759;p13"/>
          <p:cNvSpPr/>
          <p:nvPr/>
        </p:nvSpPr>
        <p:spPr>
          <a:xfrm>
            <a:off x="6419485" y="3201898"/>
            <a:ext cx="819000" cy="192375"/>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825" b="1" i="0" u="none" strike="noStrike" cap="none">
                <a:solidFill>
                  <a:srgbClr val="FFFFFF"/>
                </a:solidFill>
                <a:latin typeface="Inter"/>
                <a:ea typeface="Inter"/>
                <a:cs typeface="Inter"/>
                <a:sym typeface="Inter"/>
              </a:rPr>
              <a:t>PX-Autopilot</a:t>
            </a:r>
            <a:endParaRPr sz="825" b="0" i="0" u="none" strike="noStrike" cap="none">
              <a:solidFill>
                <a:srgbClr val="222222"/>
              </a:solidFill>
              <a:latin typeface="Inter"/>
              <a:ea typeface="Inter"/>
              <a:cs typeface="Inter"/>
              <a:sym typeface="Inter"/>
            </a:endParaRPr>
          </a:p>
        </p:txBody>
      </p:sp>
      <p:sp>
        <p:nvSpPr>
          <p:cNvPr id="1760" name="Google Shape;1760;p13"/>
          <p:cNvSpPr/>
          <p:nvPr/>
        </p:nvSpPr>
        <p:spPr>
          <a:xfrm>
            <a:off x="6441013" y="2819199"/>
            <a:ext cx="668722" cy="539703"/>
          </a:xfrm>
          <a:custGeom>
            <a:avLst/>
            <a:gdLst/>
            <a:ahLst/>
            <a:cxnLst/>
            <a:rect l="l" t="t" r="r" b="b"/>
            <a:pathLst>
              <a:path w="1557430" h="672527" extrusionOk="0">
                <a:moveTo>
                  <a:pt x="1557430" y="0"/>
                </a:moveTo>
                <a:lnTo>
                  <a:pt x="0" y="0"/>
                </a:lnTo>
                <a:lnTo>
                  <a:pt x="0" y="672527"/>
                </a:lnTo>
              </a:path>
            </a:pathLst>
          </a:custGeom>
          <a:no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pic>
        <p:nvPicPr>
          <p:cNvPr id="1761" name="Google Shape;1761;p13"/>
          <p:cNvPicPr preferRelativeResize="0"/>
          <p:nvPr/>
        </p:nvPicPr>
        <p:blipFill rotWithShape="1">
          <a:blip r:embed="rId13">
            <a:alphaModFix/>
          </a:blip>
          <a:srcRect/>
          <a:stretch/>
        </p:blipFill>
        <p:spPr>
          <a:xfrm>
            <a:off x="2292326" y="1629710"/>
            <a:ext cx="290689" cy="151400"/>
          </a:xfrm>
          <a:prstGeom prst="rect">
            <a:avLst/>
          </a:prstGeom>
          <a:noFill/>
          <a:ln>
            <a:noFill/>
          </a:ln>
        </p:spPr>
      </p:pic>
      <p:pic>
        <p:nvPicPr>
          <p:cNvPr id="1762" name="Google Shape;1762;p13"/>
          <p:cNvPicPr preferRelativeResize="0"/>
          <p:nvPr/>
        </p:nvPicPr>
        <p:blipFill rotWithShape="1">
          <a:blip r:embed="rId14">
            <a:alphaModFix/>
          </a:blip>
          <a:srcRect/>
          <a:stretch/>
        </p:blipFill>
        <p:spPr>
          <a:xfrm>
            <a:off x="4654903" y="1614964"/>
            <a:ext cx="538529" cy="120430"/>
          </a:xfrm>
          <a:prstGeom prst="rect">
            <a:avLst/>
          </a:prstGeom>
          <a:noFill/>
          <a:ln>
            <a:noFill/>
          </a:ln>
        </p:spPr>
      </p:pic>
      <p:pic>
        <p:nvPicPr>
          <p:cNvPr id="1763" name="Google Shape;1763;p13"/>
          <p:cNvPicPr preferRelativeResize="0"/>
          <p:nvPr/>
        </p:nvPicPr>
        <p:blipFill rotWithShape="1">
          <a:blip r:embed="rId15">
            <a:alphaModFix/>
          </a:blip>
          <a:srcRect/>
          <a:stretch/>
        </p:blipFill>
        <p:spPr>
          <a:xfrm>
            <a:off x="3062388" y="1845085"/>
            <a:ext cx="497864" cy="77999"/>
          </a:xfrm>
          <a:prstGeom prst="rect">
            <a:avLst/>
          </a:prstGeom>
          <a:noFill/>
          <a:ln>
            <a:noFill/>
          </a:ln>
        </p:spPr>
      </p:pic>
      <p:pic>
        <p:nvPicPr>
          <p:cNvPr id="1764" name="Google Shape;1764;p13"/>
          <p:cNvPicPr preferRelativeResize="0"/>
          <p:nvPr/>
        </p:nvPicPr>
        <p:blipFill rotWithShape="1">
          <a:blip r:embed="rId16">
            <a:alphaModFix/>
          </a:blip>
          <a:srcRect/>
          <a:stretch/>
        </p:blipFill>
        <p:spPr>
          <a:xfrm>
            <a:off x="2357679" y="1857060"/>
            <a:ext cx="537511" cy="65497"/>
          </a:xfrm>
          <a:prstGeom prst="rect">
            <a:avLst/>
          </a:prstGeom>
          <a:noFill/>
          <a:ln>
            <a:noFill/>
          </a:ln>
        </p:spPr>
      </p:pic>
      <p:pic>
        <p:nvPicPr>
          <p:cNvPr id="1765" name="Google Shape;1765;p13"/>
          <p:cNvPicPr preferRelativeResize="0"/>
          <p:nvPr/>
        </p:nvPicPr>
        <p:blipFill rotWithShape="1">
          <a:blip r:embed="rId17">
            <a:alphaModFix/>
          </a:blip>
          <a:srcRect/>
          <a:stretch/>
        </p:blipFill>
        <p:spPr>
          <a:xfrm>
            <a:off x="5914551" y="1275087"/>
            <a:ext cx="785165" cy="168791"/>
          </a:xfrm>
          <a:prstGeom prst="rect">
            <a:avLst/>
          </a:prstGeom>
          <a:noFill/>
          <a:ln>
            <a:noFill/>
          </a:ln>
        </p:spPr>
      </p:pic>
      <p:sp>
        <p:nvSpPr>
          <p:cNvPr id="1766" name="Google Shape;1766;p13"/>
          <p:cNvSpPr/>
          <p:nvPr/>
        </p:nvSpPr>
        <p:spPr>
          <a:xfrm>
            <a:off x="1463642" y="1423748"/>
            <a:ext cx="620775" cy="1730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675" b="1" i="0" u="none" strike="noStrike" cap="none">
                <a:solidFill>
                  <a:srgbClr val="A3CFC8"/>
                </a:solidFill>
                <a:latin typeface="Inter"/>
                <a:ea typeface="Inter"/>
                <a:cs typeface="Inter"/>
                <a:sym typeface="Inter"/>
              </a:rPr>
              <a:t>DATABASE</a:t>
            </a:r>
            <a:endParaRPr sz="675" b="0" i="0" u="none" strike="noStrike" cap="none">
              <a:solidFill>
                <a:srgbClr val="666666"/>
              </a:solidFill>
              <a:latin typeface="Inter"/>
              <a:ea typeface="Inter"/>
              <a:cs typeface="Inter"/>
              <a:sym typeface="Inter"/>
            </a:endParaRPr>
          </a:p>
        </p:txBody>
      </p:sp>
      <p:sp>
        <p:nvSpPr>
          <p:cNvPr id="1767" name="Google Shape;1767;p13"/>
          <p:cNvSpPr/>
          <p:nvPr/>
        </p:nvSpPr>
        <p:spPr>
          <a:xfrm>
            <a:off x="2162324" y="1423750"/>
            <a:ext cx="715500" cy="1730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675" b="1" i="0" u="none" strike="noStrike" cap="none">
                <a:solidFill>
                  <a:srgbClr val="A3CFC8"/>
                </a:solidFill>
                <a:latin typeface="Inter"/>
                <a:ea typeface="Inter"/>
                <a:cs typeface="Inter"/>
                <a:sym typeface="Inter"/>
              </a:rPr>
              <a:t>ANALYTICS</a:t>
            </a:r>
            <a:endParaRPr sz="675" b="1" i="0" u="none" strike="noStrike" cap="none">
              <a:solidFill>
                <a:srgbClr val="A3CFC8"/>
              </a:solidFill>
              <a:latin typeface="Inter"/>
              <a:ea typeface="Inter"/>
              <a:cs typeface="Inter"/>
              <a:sym typeface="Inter"/>
            </a:endParaRPr>
          </a:p>
        </p:txBody>
      </p:sp>
      <p:sp>
        <p:nvSpPr>
          <p:cNvPr id="1768" name="Google Shape;1768;p13"/>
          <p:cNvSpPr/>
          <p:nvPr/>
        </p:nvSpPr>
        <p:spPr>
          <a:xfrm>
            <a:off x="2896875" y="1423750"/>
            <a:ext cx="715500" cy="1730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675" b="1" i="0" u="none" strike="noStrike" cap="none">
                <a:solidFill>
                  <a:srgbClr val="A3CFC8"/>
                </a:solidFill>
                <a:latin typeface="Inter"/>
                <a:ea typeface="Inter"/>
                <a:cs typeface="Inter"/>
                <a:sym typeface="Inter"/>
              </a:rPr>
              <a:t>STREAMING</a:t>
            </a:r>
            <a:endParaRPr sz="675" b="1" i="0" u="none" strike="noStrike" cap="none">
              <a:solidFill>
                <a:srgbClr val="A3CFC8"/>
              </a:solidFill>
              <a:latin typeface="Inter"/>
              <a:ea typeface="Inter"/>
              <a:cs typeface="Inter"/>
              <a:sym typeface="Inter"/>
            </a:endParaRPr>
          </a:p>
        </p:txBody>
      </p:sp>
      <p:sp>
        <p:nvSpPr>
          <p:cNvPr id="1769" name="Google Shape;1769;p13"/>
          <p:cNvSpPr/>
          <p:nvPr/>
        </p:nvSpPr>
        <p:spPr>
          <a:xfrm>
            <a:off x="3627851" y="1423750"/>
            <a:ext cx="785025" cy="1730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675" b="1" i="0" u="none" strike="noStrike" cap="none">
                <a:solidFill>
                  <a:srgbClr val="A3CFC8"/>
                </a:solidFill>
                <a:latin typeface="Inter"/>
                <a:ea typeface="Inter"/>
                <a:cs typeface="Inter"/>
                <a:sym typeface="Inter"/>
              </a:rPr>
              <a:t>SEARCH/LOG</a:t>
            </a:r>
            <a:endParaRPr sz="675" b="1" i="0" u="none" strike="noStrike" cap="none">
              <a:solidFill>
                <a:srgbClr val="A3CFC8"/>
              </a:solidFill>
              <a:latin typeface="Inter"/>
              <a:ea typeface="Inter"/>
              <a:cs typeface="Inter"/>
              <a:sym typeface="Inter"/>
            </a:endParaRPr>
          </a:p>
        </p:txBody>
      </p:sp>
      <p:sp>
        <p:nvSpPr>
          <p:cNvPr id="1770" name="Google Shape;1770;p13"/>
          <p:cNvSpPr/>
          <p:nvPr/>
        </p:nvSpPr>
        <p:spPr>
          <a:xfrm>
            <a:off x="4925726" y="1423750"/>
            <a:ext cx="448200" cy="1730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675" b="1" i="0" u="none" strike="noStrike" cap="none">
                <a:solidFill>
                  <a:srgbClr val="A3CFC8"/>
                </a:solidFill>
                <a:latin typeface="Inter"/>
                <a:ea typeface="Inter"/>
                <a:cs typeface="Inter"/>
                <a:sym typeface="Inter"/>
              </a:rPr>
              <a:t>AI/ML</a:t>
            </a:r>
            <a:endParaRPr sz="675" b="1" i="0" u="none" strike="noStrike" cap="none">
              <a:solidFill>
                <a:srgbClr val="A3CFC8"/>
              </a:solidFill>
              <a:latin typeface="Inter"/>
              <a:ea typeface="Inter"/>
              <a:cs typeface="Inter"/>
              <a:sym typeface="Inter"/>
            </a:endParaRPr>
          </a:p>
        </p:txBody>
      </p:sp>
      <p:sp>
        <p:nvSpPr>
          <p:cNvPr id="1771" name="Google Shape;1771;p13"/>
          <p:cNvSpPr/>
          <p:nvPr/>
        </p:nvSpPr>
        <p:spPr>
          <a:xfrm>
            <a:off x="4403425" y="1423750"/>
            <a:ext cx="478575" cy="1730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675" b="1" i="0" u="none" strike="noStrike" cap="none">
                <a:solidFill>
                  <a:srgbClr val="A3CFC8"/>
                </a:solidFill>
                <a:latin typeface="Inter"/>
                <a:ea typeface="Inter"/>
                <a:cs typeface="Inter"/>
                <a:sym typeface="Inter"/>
              </a:rPr>
              <a:t>5G/IoT</a:t>
            </a:r>
            <a:endParaRPr sz="675" b="1" i="0" u="none" strike="noStrike" cap="none">
              <a:solidFill>
                <a:srgbClr val="A3CFC8"/>
              </a:solidFill>
              <a:latin typeface="Inter"/>
              <a:ea typeface="Inter"/>
              <a:cs typeface="Inter"/>
              <a:sym typeface="Inter"/>
            </a:endParaRPr>
          </a:p>
        </p:txBody>
      </p:sp>
      <p:pic>
        <p:nvPicPr>
          <p:cNvPr id="1772" name="Google Shape;1772;p13"/>
          <p:cNvPicPr preferRelativeResize="0"/>
          <p:nvPr/>
        </p:nvPicPr>
        <p:blipFill rotWithShape="1">
          <a:blip r:embed="rId18">
            <a:alphaModFix/>
          </a:blip>
          <a:srcRect/>
          <a:stretch/>
        </p:blipFill>
        <p:spPr>
          <a:xfrm>
            <a:off x="2936491" y="1624610"/>
            <a:ext cx="348665" cy="158619"/>
          </a:xfrm>
          <a:prstGeom prst="rect">
            <a:avLst/>
          </a:prstGeom>
          <a:noFill/>
          <a:ln>
            <a:noFill/>
          </a:ln>
        </p:spPr>
      </p:pic>
      <p:pic>
        <p:nvPicPr>
          <p:cNvPr id="1773" name="Google Shape;1773;p13"/>
          <p:cNvPicPr preferRelativeResize="0"/>
          <p:nvPr/>
        </p:nvPicPr>
        <p:blipFill rotWithShape="1">
          <a:blip r:embed="rId19">
            <a:alphaModFix/>
          </a:blip>
          <a:srcRect/>
          <a:stretch/>
        </p:blipFill>
        <p:spPr>
          <a:xfrm>
            <a:off x="3782137" y="1800428"/>
            <a:ext cx="393773" cy="118390"/>
          </a:xfrm>
          <a:prstGeom prst="rect">
            <a:avLst/>
          </a:prstGeom>
          <a:noFill/>
          <a:ln>
            <a:noFill/>
          </a:ln>
        </p:spPr>
      </p:pic>
      <p:pic>
        <p:nvPicPr>
          <p:cNvPr id="1774" name="Google Shape;1774;p13"/>
          <p:cNvPicPr preferRelativeResize="0"/>
          <p:nvPr/>
        </p:nvPicPr>
        <p:blipFill rotWithShape="1">
          <a:blip r:embed="rId20">
            <a:alphaModFix/>
          </a:blip>
          <a:srcRect/>
          <a:stretch/>
        </p:blipFill>
        <p:spPr>
          <a:xfrm>
            <a:off x="4724991" y="1792629"/>
            <a:ext cx="560317" cy="112064"/>
          </a:xfrm>
          <a:prstGeom prst="rect">
            <a:avLst/>
          </a:prstGeom>
          <a:noFill/>
          <a:ln>
            <a:noFill/>
          </a:ln>
        </p:spPr>
      </p:pic>
      <p:pic>
        <p:nvPicPr>
          <p:cNvPr id="1775" name="Google Shape;1775;p13"/>
          <p:cNvPicPr preferRelativeResize="0"/>
          <p:nvPr/>
        </p:nvPicPr>
        <p:blipFill rotWithShape="1">
          <a:blip r:embed="rId21">
            <a:alphaModFix/>
          </a:blip>
          <a:srcRect l="31144" t="28886" r="31208" b="29992"/>
          <a:stretch/>
        </p:blipFill>
        <p:spPr>
          <a:xfrm>
            <a:off x="1952652" y="2909572"/>
            <a:ext cx="265825" cy="290353"/>
          </a:xfrm>
          <a:prstGeom prst="rect">
            <a:avLst/>
          </a:prstGeom>
          <a:noFill/>
          <a:ln>
            <a:noFill/>
          </a:ln>
        </p:spPr>
      </p:pic>
      <p:pic>
        <p:nvPicPr>
          <p:cNvPr id="1776" name="Google Shape;1776;p13"/>
          <p:cNvPicPr preferRelativeResize="0"/>
          <p:nvPr/>
        </p:nvPicPr>
        <p:blipFill rotWithShape="1">
          <a:blip r:embed="rId22">
            <a:alphaModFix/>
          </a:blip>
          <a:srcRect l="32259" t="29489" r="32612" b="28771"/>
          <a:stretch/>
        </p:blipFill>
        <p:spPr>
          <a:xfrm>
            <a:off x="5729735" y="2915703"/>
            <a:ext cx="238000" cy="284773"/>
          </a:xfrm>
          <a:prstGeom prst="rect">
            <a:avLst/>
          </a:prstGeom>
          <a:noFill/>
          <a:ln>
            <a:noFill/>
          </a:ln>
        </p:spPr>
      </p:pic>
      <p:pic>
        <p:nvPicPr>
          <p:cNvPr id="1777" name="Google Shape;1777;p13"/>
          <p:cNvPicPr preferRelativeResize="0"/>
          <p:nvPr/>
        </p:nvPicPr>
        <p:blipFill rotWithShape="1">
          <a:blip r:embed="rId23">
            <a:alphaModFix/>
          </a:blip>
          <a:srcRect l="26614" t="27359" r="26800" b="26744"/>
          <a:stretch/>
        </p:blipFill>
        <p:spPr>
          <a:xfrm>
            <a:off x="2842699" y="2897058"/>
            <a:ext cx="318175" cy="315891"/>
          </a:xfrm>
          <a:prstGeom prst="rect">
            <a:avLst/>
          </a:prstGeom>
          <a:noFill/>
          <a:ln>
            <a:noFill/>
          </a:ln>
        </p:spPr>
      </p:pic>
      <p:pic>
        <p:nvPicPr>
          <p:cNvPr id="1778" name="Google Shape;1778;p13"/>
          <p:cNvPicPr preferRelativeResize="0"/>
          <p:nvPr/>
        </p:nvPicPr>
        <p:blipFill rotWithShape="1">
          <a:blip r:embed="rId24">
            <a:alphaModFix/>
          </a:blip>
          <a:srcRect l="20347" t="33615" r="20993" b="34708"/>
          <a:stretch/>
        </p:blipFill>
        <p:spPr>
          <a:xfrm>
            <a:off x="3718587" y="2927674"/>
            <a:ext cx="464850" cy="251027"/>
          </a:xfrm>
          <a:prstGeom prst="rect">
            <a:avLst/>
          </a:prstGeom>
          <a:noFill/>
          <a:ln>
            <a:noFill/>
          </a:ln>
        </p:spPr>
      </p:pic>
      <p:pic>
        <p:nvPicPr>
          <p:cNvPr id="1779" name="Google Shape;1779;p13"/>
          <p:cNvPicPr preferRelativeResize="0"/>
          <p:nvPr/>
        </p:nvPicPr>
        <p:blipFill rotWithShape="1">
          <a:blip r:embed="rId25">
            <a:alphaModFix/>
          </a:blip>
          <a:srcRect l="13783" t="18441" r="21259" b="27207"/>
          <a:stretch/>
        </p:blipFill>
        <p:spPr>
          <a:xfrm>
            <a:off x="4723124" y="2872046"/>
            <a:ext cx="393775" cy="329454"/>
          </a:xfrm>
          <a:prstGeom prst="rect">
            <a:avLst/>
          </a:prstGeom>
          <a:noFill/>
          <a:ln>
            <a:noFill/>
          </a:ln>
        </p:spPr>
      </p:pic>
      <p:pic>
        <p:nvPicPr>
          <p:cNvPr id="1780" name="Google Shape;1780;p13"/>
          <p:cNvPicPr preferRelativeResize="0"/>
          <p:nvPr/>
        </p:nvPicPr>
        <p:blipFill rotWithShape="1">
          <a:blip r:embed="rId26">
            <a:alphaModFix/>
          </a:blip>
          <a:srcRect l="24405" t="31842" r="23300" b="32851"/>
          <a:stretch/>
        </p:blipFill>
        <p:spPr>
          <a:xfrm>
            <a:off x="6620275" y="2932659"/>
            <a:ext cx="393776" cy="267743"/>
          </a:xfrm>
          <a:prstGeom prst="rect">
            <a:avLst/>
          </a:prstGeom>
          <a:noFill/>
          <a:ln>
            <a:noFill/>
          </a:ln>
        </p:spPr>
      </p:pic>
      <p:pic>
        <p:nvPicPr>
          <p:cNvPr id="1781" name="Google Shape;1781;p13"/>
          <p:cNvPicPr preferRelativeResize="0"/>
          <p:nvPr/>
        </p:nvPicPr>
        <p:blipFill rotWithShape="1">
          <a:blip r:embed="rId27">
            <a:alphaModFix/>
          </a:blip>
          <a:srcRect/>
          <a:stretch/>
        </p:blipFill>
        <p:spPr>
          <a:xfrm>
            <a:off x="4135725" y="1617301"/>
            <a:ext cx="301226" cy="152233"/>
          </a:xfrm>
          <a:prstGeom prst="rect">
            <a:avLst/>
          </a:prstGeom>
          <a:noFill/>
          <a:ln>
            <a:noFill/>
          </a:ln>
        </p:spPr>
      </p:pic>
      <p:sp>
        <p:nvSpPr>
          <p:cNvPr id="1782" name="Google Shape;1782;p13"/>
          <p:cNvSpPr/>
          <p:nvPr/>
        </p:nvSpPr>
        <p:spPr>
          <a:xfrm>
            <a:off x="1503418" y="3741068"/>
            <a:ext cx="789075" cy="2232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975" b="1" i="0" u="none" strike="noStrike" cap="none">
                <a:solidFill>
                  <a:schemeClr val="accent3"/>
                </a:solidFill>
                <a:latin typeface="Inter"/>
                <a:ea typeface="Inter"/>
                <a:cs typeface="Inter"/>
                <a:sym typeface="Inter"/>
              </a:rPr>
              <a:t>Any Cloud</a:t>
            </a:r>
            <a:endParaRPr sz="975" b="0" i="0" u="none" strike="noStrike" cap="none">
              <a:solidFill>
                <a:schemeClr val="accent3"/>
              </a:solidFill>
              <a:latin typeface="Inter"/>
              <a:ea typeface="Inter"/>
              <a:cs typeface="Inter"/>
              <a:sym typeface="Inter"/>
            </a:endParaRPr>
          </a:p>
        </p:txBody>
      </p:sp>
      <p:sp>
        <p:nvSpPr>
          <p:cNvPr id="1783" name="Google Shape;1783;p13"/>
          <p:cNvSpPr/>
          <p:nvPr/>
        </p:nvSpPr>
        <p:spPr>
          <a:xfrm>
            <a:off x="3524173" y="3741068"/>
            <a:ext cx="1298700" cy="2232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975" b="1" i="0" u="none" strike="noStrike" cap="none">
                <a:solidFill>
                  <a:schemeClr val="accent2"/>
                </a:solidFill>
                <a:latin typeface="Inter"/>
                <a:ea typeface="Inter"/>
                <a:cs typeface="Inter"/>
                <a:sym typeface="Inter"/>
              </a:rPr>
              <a:t>Any Infrastructure</a:t>
            </a:r>
            <a:endParaRPr sz="975" b="0" i="0" u="none" strike="noStrike" cap="none">
              <a:solidFill>
                <a:schemeClr val="accent2"/>
              </a:solidFill>
              <a:latin typeface="Inter"/>
              <a:ea typeface="Inter"/>
              <a:cs typeface="Inter"/>
              <a:sym typeface="Inter"/>
            </a:endParaRPr>
          </a:p>
        </p:txBody>
      </p:sp>
      <p:sp>
        <p:nvSpPr>
          <p:cNvPr id="1784" name="Google Shape;1784;p13"/>
          <p:cNvSpPr/>
          <p:nvPr/>
        </p:nvSpPr>
        <p:spPr>
          <a:xfrm>
            <a:off x="1463643" y="3726814"/>
            <a:ext cx="1833874" cy="737678"/>
          </a:xfrm>
          <a:custGeom>
            <a:avLst/>
            <a:gdLst/>
            <a:ahLst/>
            <a:cxnLst/>
            <a:rect l="l" t="t" r="r" b="b"/>
            <a:pathLst>
              <a:path w="1557430" h="672527" extrusionOk="0">
                <a:moveTo>
                  <a:pt x="1557430" y="0"/>
                </a:moveTo>
                <a:lnTo>
                  <a:pt x="0" y="0"/>
                </a:lnTo>
                <a:lnTo>
                  <a:pt x="0" y="672527"/>
                </a:lnTo>
              </a:path>
            </a:pathLst>
          </a:custGeom>
          <a:noFill/>
          <a:ln w="127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sp>
        <p:nvSpPr>
          <p:cNvPr id="1785" name="Google Shape;1785;p13"/>
          <p:cNvSpPr/>
          <p:nvPr/>
        </p:nvSpPr>
        <p:spPr>
          <a:xfrm>
            <a:off x="3496924" y="3726814"/>
            <a:ext cx="1833874" cy="737678"/>
          </a:xfrm>
          <a:custGeom>
            <a:avLst/>
            <a:gdLst/>
            <a:ahLst/>
            <a:cxnLst/>
            <a:rect l="l" t="t" r="r" b="b"/>
            <a:pathLst>
              <a:path w="1557430" h="672527" extrusionOk="0">
                <a:moveTo>
                  <a:pt x="1557430" y="0"/>
                </a:moveTo>
                <a:lnTo>
                  <a:pt x="0" y="0"/>
                </a:lnTo>
                <a:lnTo>
                  <a:pt x="0" y="672527"/>
                </a:lnTo>
              </a:path>
            </a:pathLst>
          </a:custGeom>
          <a:noFill/>
          <a:ln w="127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grpSp>
        <p:nvGrpSpPr>
          <p:cNvPr id="1786" name="Google Shape;1786;p13"/>
          <p:cNvGrpSpPr/>
          <p:nvPr/>
        </p:nvGrpSpPr>
        <p:grpSpPr>
          <a:xfrm>
            <a:off x="1422701" y="3973338"/>
            <a:ext cx="1472603" cy="346223"/>
            <a:chOff x="2219193" y="4358809"/>
            <a:chExt cx="1826994" cy="438145"/>
          </a:xfrm>
        </p:grpSpPr>
        <p:pic>
          <p:nvPicPr>
            <p:cNvPr id="1787" name="Google Shape;1787;p13"/>
            <p:cNvPicPr preferRelativeResize="0"/>
            <p:nvPr/>
          </p:nvPicPr>
          <p:blipFill rotWithShape="1">
            <a:blip r:embed="rId28">
              <a:alphaModFix/>
            </a:blip>
            <a:srcRect/>
            <a:stretch/>
          </p:blipFill>
          <p:spPr>
            <a:xfrm>
              <a:off x="2219193" y="4358809"/>
              <a:ext cx="741868" cy="381532"/>
            </a:xfrm>
            <a:prstGeom prst="rect">
              <a:avLst/>
            </a:prstGeom>
            <a:noFill/>
            <a:ln>
              <a:noFill/>
            </a:ln>
          </p:spPr>
        </p:pic>
        <p:pic>
          <p:nvPicPr>
            <p:cNvPr id="1788" name="Google Shape;1788;p13"/>
            <p:cNvPicPr preferRelativeResize="0"/>
            <p:nvPr/>
          </p:nvPicPr>
          <p:blipFill rotWithShape="1">
            <a:blip r:embed="rId29">
              <a:alphaModFix/>
            </a:blip>
            <a:srcRect/>
            <a:stretch/>
          </p:blipFill>
          <p:spPr>
            <a:xfrm>
              <a:off x="3324360" y="4467713"/>
              <a:ext cx="315795" cy="244905"/>
            </a:xfrm>
            <a:prstGeom prst="rect">
              <a:avLst/>
            </a:prstGeom>
            <a:noFill/>
            <a:ln>
              <a:noFill/>
            </a:ln>
          </p:spPr>
        </p:pic>
        <p:pic>
          <p:nvPicPr>
            <p:cNvPr id="1789" name="Google Shape;1789;p13" descr="Cloud Computing Services | Google Cloud"/>
            <p:cNvPicPr preferRelativeResize="0"/>
            <p:nvPr/>
          </p:nvPicPr>
          <p:blipFill rotWithShape="1">
            <a:blip r:embed="rId30">
              <a:alphaModFix/>
            </a:blip>
            <a:srcRect/>
            <a:stretch/>
          </p:blipFill>
          <p:spPr>
            <a:xfrm>
              <a:off x="2663296" y="4383379"/>
              <a:ext cx="787764" cy="413575"/>
            </a:xfrm>
            <a:prstGeom prst="rect">
              <a:avLst/>
            </a:prstGeom>
            <a:noFill/>
            <a:ln>
              <a:noFill/>
            </a:ln>
          </p:spPr>
        </p:pic>
        <p:pic>
          <p:nvPicPr>
            <p:cNvPr id="1790" name="Google Shape;1790;p13" descr="IBM Cloud Logo Download Vector"/>
            <p:cNvPicPr preferRelativeResize="0"/>
            <p:nvPr/>
          </p:nvPicPr>
          <p:blipFill rotWithShape="1">
            <a:blip r:embed="rId31">
              <a:alphaModFix/>
            </a:blip>
            <a:srcRect/>
            <a:stretch/>
          </p:blipFill>
          <p:spPr>
            <a:xfrm>
              <a:off x="3730393" y="4418018"/>
              <a:ext cx="315794" cy="315794"/>
            </a:xfrm>
            <a:prstGeom prst="rect">
              <a:avLst/>
            </a:prstGeom>
            <a:noFill/>
            <a:ln>
              <a:noFill/>
            </a:ln>
          </p:spPr>
        </p:pic>
      </p:grpSp>
      <p:pic>
        <p:nvPicPr>
          <p:cNvPr id="1791" name="Google Shape;1791;p13"/>
          <p:cNvPicPr preferRelativeResize="0"/>
          <p:nvPr/>
        </p:nvPicPr>
        <p:blipFill rotWithShape="1">
          <a:blip r:embed="rId32">
            <a:alphaModFix/>
          </a:blip>
          <a:srcRect/>
          <a:stretch/>
        </p:blipFill>
        <p:spPr>
          <a:xfrm>
            <a:off x="4101637" y="3838257"/>
            <a:ext cx="428847" cy="420425"/>
          </a:xfrm>
          <a:prstGeom prst="rect">
            <a:avLst/>
          </a:prstGeom>
          <a:noFill/>
          <a:ln>
            <a:noFill/>
          </a:ln>
        </p:spPr>
      </p:pic>
      <p:pic>
        <p:nvPicPr>
          <p:cNvPr id="1792" name="Google Shape;1792;p13"/>
          <p:cNvPicPr preferRelativeResize="0"/>
          <p:nvPr/>
        </p:nvPicPr>
        <p:blipFill rotWithShape="1">
          <a:blip r:embed="rId33">
            <a:alphaModFix/>
          </a:blip>
          <a:srcRect/>
          <a:stretch/>
        </p:blipFill>
        <p:spPr>
          <a:xfrm>
            <a:off x="4831673" y="4100838"/>
            <a:ext cx="148465" cy="167624"/>
          </a:xfrm>
          <a:prstGeom prst="rect">
            <a:avLst/>
          </a:prstGeom>
          <a:noFill/>
          <a:ln>
            <a:noFill/>
          </a:ln>
        </p:spPr>
      </p:pic>
      <p:pic>
        <p:nvPicPr>
          <p:cNvPr id="1793" name="Google Shape;1793;p13" descr="PS Secondary Logo - Pure Storage file"/>
          <p:cNvPicPr preferRelativeResize="0"/>
          <p:nvPr/>
        </p:nvPicPr>
        <p:blipFill rotWithShape="1">
          <a:blip r:embed="rId34">
            <a:alphaModFix/>
          </a:blip>
          <a:srcRect/>
          <a:stretch/>
        </p:blipFill>
        <p:spPr>
          <a:xfrm>
            <a:off x="5060302" y="4028672"/>
            <a:ext cx="178627" cy="247500"/>
          </a:xfrm>
          <a:prstGeom prst="rect">
            <a:avLst/>
          </a:prstGeom>
          <a:noFill/>
          <a:ln>
            <a:noFill/>
          </a:ln>
        </p:spPr>
      </p:pic>
      <p:pic>
        <p:nvPicPr>
          <p:cNvPr id="1794" name="Google Shape;1794;p13"/>
          <p:cNvPicPr preferRelativeResize="0"/>
          <p:nvPr/>
        </p:nvPicPr>
        <p:blipFill rotWithShape="1">
          <a:blip r:embed="rId35">
            <a:alphaModFix/>
          </a:blip>
          <a:srcRect l="18921" t="36016" r="15262" b="39096"/>
          <a:stretch/>
        </p:blipFill>
        <p:spPr>
          <a:xfrm>
            <a:off x="3607342" y="4002558"/>
            <a:ext cx="428850" cy="158975"/>
          </a:xfrm>
          <a:prstGeom prst="rect">
            <a:avLst/>
          </a:prstGeom>
          <a:noFill/>
          <a:ln>
            <a:noFill/>
          </a:ln>
        </p:spPr>
      </p:pic>
      <p:sp>
        <p:nvSpPr>
          <p:cNvPr id="1795" name="Google Shape;1795;p13"/>
          <p:cNvSpPr txBox="1"/>
          <p:nvPr/>
        </p:nvSpPr>
        <p:spPr>
          <a:xfrm>
            <a:off x="3536314" y="4179875"/>
            <a:ext cx="534825" cy="247500"/>
          </a:xfrm>
          <a:prstGeom prst="rect">
            <a:avLst/>
          </a:prstGeom>
          <a:noFill/>
          <a:ln>
            <a:noFill/>
          </a:ln>
        </p:spPr>
        <p:txBody>
          <a:bodyPr spcFirstLastPara="1" wrap="square" lIns="0" tIns="0" rIns="0" bIns="45675" anchor="t" anchorCtr="0">
            <a:noAutofit/>
          </a:bodyPr>
          <a:lstStyle/>
          <a:p>
            <a:pPr marL="0" marR="0" lvl="0" indent="0" algn="ctr" rtl="0">
              <a:lnSpc>
                <a:spcPct val="100000"/>
              </a:lnSpc>
              <a:spcBef>
                <a:spcPts val="0"/>
              </a:spcBef>
              <a:spcAft>
                <a:spcPts val="0"/>
              </a:spcAft>
              <a:buNone/>
            </a:pPr>
            <a:r>
              <a:rPr lang="en-US" sz="600" b="0" i="0" u="none" strike="noStrike" cap="none">
                <a:solidFill>
                  <a:schemeClr val="dk2"/>
                </a:solidFill>
                <a:latin typeface="Inter"/>
                <a:ea typeface="Inter"/>
                <a:cs typeface="Inter"/>
                <a:sym typeface="Inter"/>
              </a:rPr>
              <a:t>Bare Metal</a:t>
            </a:r>
            <a:endParaRPr sz="1425" b="0" i="0" u="none" strike="noStrike" cap="none">
              <a:solidFill>
                <a:schemeClr val="dk2"/>
              </a:solidFill>
              <a:latin typeface="Inter"/>
              <a:ea typeface="Inter"/>
              <a:cs typeface="Inter"/>
              <a:sym typeface="Inter"/>
            </a:endParaRPr>
          </a:p>
        </p:txBody>
      </p:sp>
      <p:pic>
        <p:nvPicPr>
          <p:cNvPr id="1796" name="Google Shape;1796;p13" descr="A picture containing table&#10;&#10;Description automatically generated"/>
          <p:cNvPicPr preferRelativeResize="0"/>
          <p:nvPr/>
        </p:nvPicPr>
        <p:blipFill rotWithShape="1">
          <a:blip r:embed="rId36">
            <a:alphaModFix/>
          </a:blip>
          <a:srcRect l="22567" t="21232" r="21419" b="21162"/>
          <a:stretch/>
        </p:blipFill>
        <p:spPr>
          <a:xfrm>
            <a:off x="6472700" y="4028675"/>
            <a:ext cx="265824" cy="273377"/>
          </a:xfrm>
          <a:prstGeom prst="rect">
            <a:avLst/>
          </a:prstGeom>
          <a:noFill/>
          <a:ln>
            <a:noFill/>
          </a:ln>
        </p:spPr>
      </p:pic>
      <p:pic>
        <p:nvPicPr>
          <p:cNvPr id="1797" name="Google Shape;1797;p13" descr="A picture containing game&#10;&#10;Description automatically generated"/>
          <p:cNvPicPr preferRelativeResize="0"/>
          <p:nvPr/>
        </p:nvPicPr>
        <p:blipFill rotWithShape="1">
          <a:blip r:embed="rId37">
            <a:alphaModFix/>
          </a:blip>
          <a:srcRect l="26119" t="15361" r="24848" b="24276"/>
          <a:stretch/>
        </p:blipFill>
        <p:spPr>
          <a:xfrm>
            <a:off x="5607525" y="3984650"/>
            <a:ext cx="256925" cy="316301"/>
          </a:xfrm>
          <a:prstGeom prst="rect">
            <a:avLst/>
          </a:prstGeom>
          <a:noFill/>
          <a:ln>
            <a:noFill/>
          </a:ln>
        </p:spPr>
      </p:pic>
      <p:pic>
        <p:nvPicPr>
          <p:cNvPr id="1798" name="Google Shape;1798;p13"/>
          <p:cNvPicPr preferRelativeResize="0"/>
          <p:nvPr/>
        </p:nvPicPr>
        <p:blipFill rotWithShape="1">
          <a:blip r:embed="rId38">
            <a:alphaModFix/>
          </a:blip>
          <a:srcRect l="28054" t="25405" r="24851" b="27361"/>
          <a:stretch/>
        </p:blipFill>
        <p:spPr>
          <a:xfrm>
            <a:off x="5988038" y="4042725"/>
            <a:ext cx="246774" cy="247500"/>
          </a:xfrm>
          <a:prstGeom prst="rect">
            <a:avLst/>
          </a:prstGeom>
          <a:noFill/>
          <a:ln>
            <a:noFill/>
          </a:ln>
        </p:spPr>
      </p:pic>
      <p:sp>
        <p:nvSpPr>
          <p:cNvPr id="1799" name="Google Shape;1799;p13"/>
          <p:cNvSpPr txBox="1"/>
          <p:nvPr/>
        </p:nvSpPr>
        <p:spPr>
          <a:xfrm>
            <a:off x="5646063" y="4152850"/>
            <a:ext cx="435600" cy="208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600" b="0" i="0" u="none" strike="noStrike" cap="none">
                <a:solidFill>
                  <a:schemeClr val="dk2"/>
                </a:solidFill>
                <a:latin typeface="Inter"/>
                <a:ea typeface="Inter"/>
                <a:cs typeface="Inter"/>
                <a:sym typeface="Inter"/>
              </a:rPr>
              <a:t>Pilot</a:t>
            </a:r>
            <a:endParaRPr sz="600" b="0" i="0" u="none" strike="noStrike" cap="none">
              <a:solidFill>
                <a:schemeClr val="dk2"/>
              </a:solidFill>
              <a:latin typeface="Inter"/>
              <a:ea typeface="Inter"/>
              <a:cs typeface="Inter"/>
              <a:sym typeface="Inter"/>
            </a:endParaRPr>
          </a:p>
        </p:txBody>
      </p:sp>
      <p:sp>
        <p:nvSpPr>
          <p:cNvPr id="1800" name="Google Shape;1800;p13"/>
          <p:cNvSpPr txBox="1"/>
          <p:nvPr/>
        </p:nvSpPr>
        <p:spPr>
          <a:xfrm>
            <a:off x="6565028" y="4061931"/>
            <a:ext cx="478575" cy="355725"/>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600" b="0" i="0" u="none" strike="noStrike" cap="none">
                <a:solidFill>
                  <a:schemeClr val="dk2"/>
                </a:solidFill>
                <a:latin typeface="Inter"/>
                <a:ea typeface="Inter"/>
                <a:cs typeface="Inter"/>
                <a:sym typeface="Inter"/>
              </a:rPr>
              <a:t>Go</a:t>
            </a:r>
            <a:br>
              <a:rPr lang="en-US" sz="600" b="0" i="0" u="none" strike="noStrike" cap="none">
                <a:solidFill>
                  <a:schemeClr val="dk2"/>
                </a:solidFill>
                <a:latin typeface="Inter"/>
                <a:ea typeface="Inter"/>
                <a:cs typeface="Inter"/>
                <a:sym typeface="Inter"/>
              </a:rPr>
            </a:br>
            <a:r>
              <a:rPr lang="en-US" sz="600" b="0" i="0" u="none" strike="noStrike" cap="none">
                <a:solidFill>
                  <a:schemeClr val="dk2"/>
                </a:solidFill>
                <a:latin typeface="Inter"/>
                <a:ea typeface="Inter"/>
                <a:cs typeface="Inter"/>
                <a:sym typeface="Inter"/>
              </a:rPr>
              <a:t>Live</a:t>
            </a:r>
            <a:endParaRPr sz="600" b="0" i="0" u="none" strike="noStrike" cap="none">
              <a:solidFill>
                <a:schemeClr val="dk2"/>
              </a:solidFill>
              <a:latin typeface="Inter"/>
              <a:ea typeface="Inter"/>
              <a:cs typeface="Inter"/>
              <a:sym typeface="Inter"/>
            </a:endParaRPr>
          </a:p>
        </p:txBody>
      </p:sp>
      <p:sp>
        <p:nvSpPr>
          <p:cNvPr id="1801" name="Google Shape;1801;p13"/>
          <p:cNvSpPr txBox="1"/>
          <p:nvPr/>
        </p:nvSpPr>
        <p:spPr>
          <a:xfrm>
            <a:off x="7057295" y="4061931"/>
            <a:ext cx="497925" cy="281475"/>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600" b="0" i="0" u="none" strike="noStrike" cap="none">
                <a:solidFill>
                  <a:schemeClr val="dk2"/>
                </a:solidFill>
                <a:latin typeface="Inter"/>
                <a:ea typeface="Inter"/>
                <a:cs typeface="Inter"/>
                <a:sym typeface="Inter"/>
              </a:rPr>
              <a:t>Global</a:t>
            </a:r>
            <a:br>
              <a:rPr lang="en-US" sz="600" b="0" i="0" u="none" strike="noStrike" cap="none">
                <a:solidFill>
                  <a:schemeClr val="dk2"/>
                </a:solidFill>
                <a:latin typeface="Inter"/>
                <a:ea typeface="Inter"/>
                <a:cs typeface="Inter"/>
                <a:sym typeface="Inter"/>
              </a:rPr>
            </a:br>
            <a:r>
              <a:rPr lang="en-US" sz="600" b="0" i="0" u="none" strike="noStrike" cap="none">
                <a:solidFill>
                  <a:schemeClr val="dk2"/>
                </a:solidFill>
                <a:latin typeface="Inter"/>
                <a:ea typeface="Inter"/>
                <a:cs typeface="Inter"/>
                <a:sym typeface="Inter"/>
              </a:rPr>
              <a:t>CaaS</a:t>
            </a:r>
            <a:endParaRPr sz="600" b="0" i="0" u="none" strike="noStrike" cap="none">
              <a:solidFill>
                <a:schemeClr val="dk2"/>
              </a:solidFill>
              <a:latin typeface="Inter"/>
              <a:ea typeface="Inter"/>
              <a:cs typeface="Inter"/>
              <a:sym typeface="Inter"/>
            </a:endParaRPr>
          </a:p>
        </p:txBody>
      </p:sp>
      <p:sp>
        <p:nvSpPr>
          <p:cNvPr id="1802" name="Google Shape;1802;p13"/>
          <p:cNvSpPr txBox="1"/>
          <p:nvPr/>
        </p:nvSpPr>
        <p:spPr>
          <a:xfrm>
            <a:off x="6085472" y="4061931"/>
            <a:ext cx="454500" cy="355725"/>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600" b="0" i="0" u="none" strike="noStrike" cap="none">
                <a:solidFill>
                  <a:schemeClr val="dk2"/>
                </a:solidFill>
                <a:latin typeface="Inter"/>
                <a:ea typeface="Inter"/>
                <a:cs typeface="Inter"/>
                <a:sym typeface="Inter"/>
              </a:rPr>
              <a:t>Test/</a:t>
            </a:r>
            <a:endParaRPr sz="975"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600" b="0" i="0" u="none" strike="noStrike" cap="none">
                <a:solidFill>
                  <a:schemeClr val="dk2"/>
                </a:solidFill>
                <a:latin typeface="Inter"/>
                <a:ea typeface="Inter"/>
                <a:cs typeface="Inter"/>
                <a:sym typeface="Inter"/>
              </a:rPr>
              <a:t>Dev</a:t>
            </a:r>
            <a:endParaRPr sz="600" b="0" i="0" u="none" strike="noStrike" cap="none">
              <a:solidFill>
                <a:schemeClr val="dk2"/>
              </a:solidFill>
              <a:latin typeface="Inter"/>
              <a:ea typeface="Inter"/>
              <a:cs typeface="Inter"/>
              <a:sym typeface="Inter"/>
            </a:endParaRPr>
          </a:p>
        </p:txBody>
      </p:sp>
      <p:pic>
        <p:nvPicPr>
          <p:cNvPr id="1803" name="Google Shape;1803;p13"/>
          <p:cNvPicPr preferRelativeResize="0"/>
          <p:nvPr/>
        </p:nvPicPr>
        <p:blipFill rotWithShape="1">
          <a:blip r:embed="rId39">
            <a:alphaModFix/>
          </a:blip>
          <a:srcRect l="26537" t="22448" r="24546" b="28491"/>
          <a:stretch/>
        </p:blipFill>
        <p:spPr>
          <a:xfrm>
            <a:off x="6953926" y="4053374"/>
            <a:ext cx="246774" cy="247500"/>
          </a:xfrm>
          <a:prstGeom prst="rect">
            <a:avLst/>
          </a:prstGeom>
          <a:noFill/>
          <a:ln>
            <a:noFill/>
          </a:ln>
        </p:spPr>
      </p:pic>
      <p:sp>
        <p:nvSpPr>
          <p:cNvPr id="1804" name="Google Shape;1804;p13"/>
          <p:cNvSpPr/>
          <p:nvPr/>
        </p:nvSpPr>
        <p:spPr>
          <a:xfrm>
            <a:off x="5588122" y="3741068"/>
            <a:ext cx="892125" cy="2232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975" b="1" i="0" u="none" strike="noStrike" cap="none">
                <a:solidFill>
                  <a:schemeClr val="dk2"/>
                </a:solidFill>
                <a:latin typeface="Inter"/>
                <a:ea typeface="Inter"/>
                <a:cs typeface="Inter"/>
                <a:sym typeface="Inter"/>
              </a:rPr>
              <a:t>Every Stage</a:t>
            </a:r>
            <a:endParaRPr sz="975" b="0" i="0" u="none" strike="noStrike" cap="none">
              <a:solidFill>
                <a:schemeClr val="dk2"/>
              </a:solidFill>
              <a:latin typeface="Inter"/>
              <a:ea typeface="Inter"/>
              <a:cs typeface="Inter"/>
              <a:sym typeface="Inter"/>
            </a:endParaRPr>
          </a:p>
        </p:txBody>
      </p:sp>
      <p:sp>
        <p:nvSpPr>
          <p:cNvPr id="1805" name="Google Shape;1805;p13"/>
          <p:cNvSpPr/>
          <p:nvPr/>
        </p:nvSpPr>
        <p:spPr>
          <a:xfrm>
            <a:off x="5560873" y="3726814"/>
            <a:ext cx="1833874" cy="737678"/>
          </a:xfrm>
          <a:custGeom>
            <a:avLst/>
            <a:gdLst/>
            <a:ahLst/>
            <a:cxnLst/>
            <a:rect l="l" t="t" r="r" b="b"/>
            <a:pathLst>
              <a:path w="1557430" h="672527" extrusionOk="0">
                <a:moveTo>
                  <a:pt x="1557430" y="0"/>
                </a:moveTo>
                <a:lnTo>
                  <a:pt x="0" y="0"/>
                </a:lnTo>
                <a:lnTo>
                  <a:pt x="0" y="672527"/>
                </a:lnTo>
              </a:path>
            </a:pathLst>
          </a:custGeom>
          <a:noFill/>
          <a:ln w="127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600" b="0" i="0" u="none" strike="noStrike" cap="none">
              <a:solidFill>
                <a:srgbClr val="222222"/>
              </a:solidFill>
              <a:latin typeface="Inter"/>
              <a:ea typeface="Inter"/>
              <a:cs typeface="Inter"/>
              <a:sym typeface="Inter"/>
            </a:endParaRPr>
          </a:p>
        </p:txBody>
      </p:sp>
      <p:pic>
        <p:nvPicPr>
          <p:cNvPr id="1806" name="Google Shape;1806;p13"/>
          <p:cNvPicPr preferRelativeResize="0"/>
          <p:nvPr/>
        </p:nvPicPr>
        <p:blipFill rotWithShape="1">
          <a:blip r:embed="rId40">
            <a:alphaModFix/>
          </a:blip>
          <a:srcRect/>
          <a:stretch/>
        </p:blipFill>
        <p:spPr>
          <a:xfrm>
            <a:off x="4413851" y="4157564"/>
            <a:ext cx="318185" cy="132654"/>
          </a:xfrm>
          <a:prstGeom prst="rect">
            <a:avLst/>
          </a:prstGeom>
          <a:noFill/>
          <a:ln>
            <a:noFill/>
          </a:ln>
        </p:spPr>
      </p:pic>
      <p:pic>
        <p:nvPicPr>
          <p:cNvPr id="1807" name="Google Shape;1807;p13"/>
          <p:cNvPicPr preferRelativeResize="0"/>
          <p:nvPr/>
        </p:nvPicPr>
        <p:blipFill rotWithShape="1">
          <a:blip r:embed="rId41">
            <a:alphaModFix/>
          </a:blip>
          <a:srcRect/>
          <a:stretch/>
        </p:blipFill>
        <p:spPr>
          <a:xfrm>
            <a:off x="4103163" y="4179876"/>
            <a:ext cx="265827" cy="80554"/>
          </a:xfrm>
          <a:prstGeom prst="rect">
            <a:avLst/>
          </a:prstGeom>
          <a:noFill/>
          <a:ln>
            <a:noFill/>
          </a:ln>
        </p:spPr>
      </p:pic>
      <p:pic>
        <p:nvPicPr>
          <p:cNvPr id="1808" name="Google Shape;1808;p13"/>
          <p:cNvPicPr preferRelativeResize="0"/>
          <p:nvPr/>
        </p:nvPicPr>
        <p:blipFill rotWithShape="1">
          <a:blip r:embed="rId42">
            <a:alphaModFix/>
          </a:blip>
          <a:srcRect/>
          <a:stretch/>
        </p:blipFill>
        <p:spPr>
          <a:xfrm>
            <a:off x="4586243" y="4048211"/>
            <a:ext cx="195398" cy="78159"/>
          </a:xfrm>
          <a:prstGeom prst="rect">
            <a:avLst/>
          </a:prstGeom>
          <a:noFill/>
          <a:ln>
            <a:noFill/>
          </a:ln>
        </p:spPr>
      </p:pic>
      <p:pic>
        <p:nvPicPr>
          <p:cNvPr id="1809" name="Google Shape;1809;p13"/>
          <p:cNvPicPr preferRelativeResize="0"/>
          <p:nvPr/>
        </p:nvPicPr>
        <p:blipFill rotWithShape="1">
          <a:blip r:embed="rId43">
            <a:alphaModFix/>
          </a:blip>
          <a:srcRect/>
          <a:stretch/>
        </p:blipFill>
        <p:spPr>
          <a:xfrm>
            <a:off x="2412063" y="2248157"/>
            <a:ext cx="1015039" cy="373800"/>
          </a:xfrm>
          <a:prstGeom prst="rect">
            <a:avLst/>
          </a:prstGeom>
          <a:noFill/>
          <a:ln>
            <a:noFill/>
          </a:ln>
        </p:spPr>
      </p:pic>
      <p:sp>
        <p:nvSpPr>
          <p:cNvPr id="1810" name="Google Shape;1810;p13"/>
          <p:cNvSpPr txBox="1">
            <a:spLocks noGrp="1"/>
          </p:cNvSpPr>
          <p:nvPr>
            <p:ph type="title"/>
          </p:nvPr>
        </p:nvSpPr>
        <p:spPr>
          <a:xfrm>
            <a:off x="457200" y="341723"/>
            <a:ext cx="8229600" cy="373725"/>
          </a:xfrm>
          <a:prstGeom prst="rect">
            <a:avLst/>
          </a:prstGeom>
          <a:noFill/>
          <a:ln>
            <a:noFill/>
          </a:ln>
        </p:spPr>
        <p:txBody>
          <a:bodyPr spcFirstLastPara="1" wrap="square" lIns="0" tIns="0" rIns="0" bIns="0" anchor="b" anchorCtr="0">
            <a:noAutofit/>
          </a:bodyPr>
          <a:lstStyle/>
          <a:p>
            <a:pPr marL="0" lvl="0" indent="0" algn="l" rtl="0">
              <a:lnSpc>
                <a:spcPct val="84000"/>
              </a:lnSpc>
              <a:spcBef>
                <a:spcPts val="0"/>
              </a:spcBef>
              <a:spcAft>
                <a:spcPts val="0"/>
              </a:spcAft>
              <a:buSzPts val="3400"/>
              <a:buNone/>
            </a:pPr>
            <a:r>
              <a:rPr lang="en-US"/>
              <a:t>PORTWORX the SDS for K8S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rapezoid 169"/>
          <p:cNvSpPr/>
          <p:nvPr/>
        </p:nvSpPr>
        <p:spPr bwMode="auto">
          <a:xfrm rot="10800000">
            <a:off x="4543850" y="1676479"/>
            <a:ext cx="432375" cy="684591"/>
          </a:xfrm>
          <a:prstGeom prst="trapezoid">
            <a:avLst>
              <a:gd name="adj" fmla="val 42667"/>
            </a:avLst>
          </a:prstGeom>
          <a:gradFill>
            <a:gsLst>
              <a:gs pos="37000">
                <a:schemeClr val="tx2">
                  <a:alpha val="24000"/>
                </a:schemeClr>
              </a:gs>
              <a:gs pos="81000">
                <a:schemeClr val="tx2"/>
              </a:gs>
            </a:gsLst>
            <a:lin ang="3600000" scaled="0"/>
          </a:gradFill>
          <a:ln w="127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91440" rIns="91440" bIns="91440" numCol="1" rtlCol="0" anchor="ctr" anchorCtr="0" compatLnSpc="1">
            <a:prstTxWarp prst="textNoShape">
              <a:avLst/>
            </a:prstTxWarp>
            <a:noAutofit/>
          </a:bodyPr>
          <a:lstStyle/>
          <a:p>
            <a:pPr defTabSz="1828846">
              <a:defRPr/>
            </a:pPr>
            <a:endParaRPr lang="en-US" sz="3600"/>
          </a:p>
        </p:txBody>
      </p:sp>
      <p:sp>
        <p:nvSpPr>
          <p:cNvPr id="6" name="Rounded Rectangle 5">
            <a:extLst>
              <a:ext uri="{FF2B5EF4-FFF2-40B4-BE49-F238E27FC236}">
                <a16:creationId xmlns:a16="http://schemas.microsoft.com/office/drawing/2014/main" id="{0673AE83-3486-FE47-9315-3AAC6F1F9B8B}"/>
              </a:ext>
            </a:extLst>
          </p:cNvPr>
          <p:cNvSpPr/>
          <p:nvPr/>
        </p:nvSpPr>
        <p:spPr bwMode="auto">
          <a:xfrm>
            <a:off x="4344767" y="873151"/>
            <a:ext cx="840980" cy="912257"/>
          </a:xfrm>
          <a:prstGeom prst="roundRect">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sp>
        <p:nvSpPr>
          <p:cNvPr id="4" name="Freeform 3"/>
          <p:cNvSpPr/>
          <p:nvPr/>
        </p:nvSpPr>
        <p:spPr>
          <a:xfrm>
            <a:off x="3003676" y="2318549"/>
            <a:ext cx="3174866" cy="2204319"/>
          </a:xfrm>
          <a:custGeom>
            <a:avLst/>
            <a:gdLst>
              <a:gd name="connsiteX0" fmla="*/ 948617 w 1564697"/>
              <a:gd name="connsiteY0" fmla="*/ 0 h 1086377"/>
              <a:gd name="connsiteX1" fmla="*/ 1099833 w 1564697"/>
              <a:gd name="connsiteY1" fmla="*/ 62636 h 1086377"/>
              <a:gd name="connsiteX2" fmla="*/ 1138899 w 1564697"/>
              <a:gd name="connsiteY2" fmla="*/ 120579 h 1086377"/>
              <a:gd name="connsiteX3" fmla="*/ 1146964 w 1564697"/>
              <a:gd name="connsiteY3" fmla="*/ 119766 h 1086377"/>
              <a:gd name="connsiteX4" fmla="*/ 1381381 w 1564697"/>
              <a:gd name="connsiteY4" fmla="*/ 275148 h 1086377"/>
              <a:gd name="connsiteX5" fmla="*/ 1399452 w 1564697"/>
              <a:gd name="connsiteY5" fmla="*/ 364655 h 1086377"/>
              <a:gd name="connsiteX6" fmla="*/ 1409315 w 1564697"/>
              <a:gd name="connsiteY6" fmla="*/ 367717 h 1086377"/>
              <a:gd name="connsiteX7" fmla="*/ 1564697 w 1564697"/>
              <a:gd name="connsiteY7" fmla="*/ 602134 h 1086377"/>
              <a:gd name="connsiteX8" fmla="*/ 1442208 w 1564697"/>
              <a:gd name="connsiteY8" fmla="*/ 819712 h 1086377"/>
              <a:gd name="connsiteX9" fmla="*/ 1372411 w 1564697"/>
              <a:gd name="connsiteY9" fmla="*/ 847115 h 1086377"/>
              <a:gd name="connsiteX10" fmla="*/ 1369125 w 1564697"/>
              <a:gd name="connsiteY10" fmla="*/ 863391 h 1086377"/>
              <a:gd name="connsiteX11" fmla="*/ 1134708 w 1564697"/>
              <a:gd name="connsiteY11" fmla="*/ 1018773 h 1086377"/>
              <a:gd name="connsiteX12" fmla="*/ 954813 w 1564697"/>
              <a:gd name="connsiteY12" fmla="*/ 944258 h 1086377"/>
              <a:gd name="connsiteX13" fmla="*/ 945659 w 1564697"/>
              <a:gd name="connsiteY13" fmla="*/ 930681 h 1086377"/>
              <a:gd name="connsiteX14" fmla="*/ 933416 w 1564697"/>
              <a:gd name="connsiteY14" fmla="*/ 950859 h 1086377"/>
              <a:gd name="connsiteX15" fmla="*/ 646057 w 1564697"/>
              <a:gd name="connsiteY15" fmla="*/ 1086377 h 1086377"/>
              <a:gd name="connsiteX16" fmla="*/ 302925 w 1564697"/>
              <a:gd name="connsiteY16" fmla="*/ 858934 h 1086377"/>
              <a:gd name="connsiteX17" fmla="*/ 302183 w 1564697"/>
              <a:gd name="connsiteY17" fmla="*/ 856543 h 1086377"/>
              <a:gd name="connsiteX18" fmla="*/ 299811 w 1564697"/>
              <a:gd name="connsiteY18" fmla="*/ 856543 h 1086377"/>
              <a:gd name="connsiteX19" fmla="*/ 299811 w 1564697"/>
              <a:gd name="connsiteY19" fmla="*/ 851967 h 1086377"/>
              <a:gd name="connsiteX20" fmla="*/ 254410 w 1564697"/>
              <a:gd name="connsiteY20" fmla="*/ 856544 h 1086377"/>
              <a:gd name="connsiteX21" fmla="*/ 0 w 1564697"/>
              <a:gd name="connsiteY21" fmla="*/ 602134 h 1086377"/>
              <a:gd name="connsiteX22" fmla="*/ 203137 w 1564697"/>
              <a:gd name="connsiteY22" fmla="*/ 352893 h 1086377"/>
              <a:gd name="connsiteX23" fmla="*/ 231859 w 1564697"/>
              <a:gd name="connsiteY23" fmla="*/ 349997 h 1086377"/>
              <a:gd name="connsiteX24" fmla="*/ 236988 w 1564697"/>
              <a:gd name="connsiteY24" fmla="*/ 299124 h 1086377"/>
              <a:gd name="connsiteX25" fmla="*/ 601819 w 1564697"/>
              <a:gd name="connsiteY25" fmla="*/ 1778 h 1086377"/>
              <a:gd name="connsiteX26" fmla="*/ 779325 w 1564697"/>
              <a:gd name="connsiteY26" fmla="*/ 46724 h 1086377"/>
              <a:gd name="connsiteX27" fmla="*/ 799615 w 1564697"/>
              <a:gd name="connsiteY27" fmla="*/ 61143 h 1086377"/>
              <a:gd name="connsiteX28" fmla="*/ 865376 w 1564697"/>
              <a:gd name="connsiteY28" fmla="*/ 16806 h 1086377"/>
              <a:gd name="connsiteX29" fmla="*/ 948617 w 1564697"/>
              <a:gd name="connsiteY29" fmla="*/ 0 h 108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4697" h="1086377">
                <a:moveTo>
                  <a:pt x="948617" y="0"/>
                </a:moveTo>
                <a:cubicBezTo>
                  <a:pt x="1007671" y="0"/>
                  <a:pt x="1061134" y="23936"/>
                  <a:pt x="1099833" y="62636"/>
                </a:cubicBezTo>
                <a:lnTo>
                  <a:pt x="1138899" y="120579"/>
                </a:lnTo>
                <a:lnTo>
                  <a:pt x="1146964" y="119766"/>
                </a:lnTo>
                <a:cubicBezTo>
                  <a:pt x="1252344" y="119766"/>
                  <a:pt x="1342760" y="183836"/>
                  <a:pt x="1381381" y="275148"/>
                </a:cubicBezTo>
                <a:lnTo>
                  <a:pt x="1399452" y="364655"/>
                </a:lnTo>
                <a:lnTo>
                  <a:pt x="1409315" y="367717"/>
                </a:lnTo>
                <a:cubicBezTo>
                  <a:pt x="1500627" y="406338"/>
                  <a:pt x="1564697" y="496754"/>
                  <a:pt x="1564697" y="602134"/>
                </a:cubicBezTo>
                <a:cubicBezTo>
                  <a:pt x="1564697" y="694342"/>
                  <a:pt x="1515643" y="775092"/>
                  <a:pt x="1442208" y="819712"/>
                </a:cubicBezTo>
                <a:lnTo>
                  <a:pt x="1372411" y="847115"/>
                </a:lnTo>
                <a:lnTo>
                  <a:pt x="1369125" y="863391"/>
                </a:lnTo>
                <a:cubicBezTo>
                  <a:pt x="1330504" y="954703"/>
                  <a:pt x="1240088" y="1018773"/>
                  <a:pt x="1134708" y="1018773"/>
                </a:cubicBezTo>
                <a:cubicBezTo>
                  <a:pt x="1064455" y="1018773"/>
                  <a:pt x="1000852" y="990297"/>
                  <a:pt x="954813" y="944258"/>
                </a:cubicBezTo>
                <a:lnTo>
                  <a:pt x="945659" y="930681"/>
                </a:lnTo>
                <a:lnTo>
                  <a:pt x="933416" y="950859"/>
                </a:lnTo>
                <a:cubicBezTo>
                  <a:pt x="865113" y="1033623"/>
                  <a:pt x="761746" y="1086377"/>
                  <a:pt x="646057" y="1086377"/>
                </a:cubicBezTo>
                <a:cubicBezTo>
                  <a:pt x="491805" y="1086377"/>
                  <a:pt x="359458" y="992593"/>
                  <a:pt x="302925" y="858934"/>
                </a:cubicBezTo>
                <a:lnTo>
                  <a:pt x="302183" y="856543"/>
                </a:lnTo>
                <a:lnTo>
                  <a:pt x="299811" y="856543"/>
                </a:lnTo>
                <a:lnTo>
                  <a:pt x="299811" y="851967"/>
                </a:lnTo>
                <a:lnTo>
                  <a:pt x="254410" y="856544"/>
                </a:lnTo>
                <a:cubicBezTo>
                  <a:pt x="113903" y="856544"/>
                  <a:pt x="0" y="742641"/>
                  <a:pt x="0" y="602134"/>
                </a:cubicBezTo>
                <a:cubicBezTo>
                  <a:pt x="0" y="479190"/>
                  <a:pt x="87207" y="376615"/>
                  <a:pt x="203137" y="352893"/>
                </a:cubicBezTo>
                <a:lnTo>
                  <a:pt x="231859" y="349997"/>
                </a:lnTo>
                <a:lnTo>
                  <a:pt x="236988" y="299124"/>
                </a:lnTo>
                <a:cubicBezTo>
                  <a:pt x="271712" y="129429"/>
                  <a:pt x="421859" y="1778"/>
                  <a:pt x="601819" y="1778"/>
                </a:cubicBezTo>
                <a:cubicBezTo>
                  <a:pt x="666091" y="1778"/>
                  <a:pt x="726559" y="18060"/>
                  <a:pt x="779325" y="46724"/>
                </a:cubicBezTo>
                <a:lnTo>
                  <a:pt x="799615" y="61143"/>
                </a:lnTo>
                <a:lnTo>
                  <a:pt x="865376" y="16806"/>
                </a:lnTo>
                <a:cubicBezTo>
                  <a:pt x="890961" y="5984"/>
                  <a:pt x="919090" y="0"/>
                  <a:pt x="948617" y="0"/>
                </a:cubicBezTo>
                <a:close/>
              </a:path>
            </a:pathLst>
          </a:custGeom>
          <a:blipFill dpi="0" rotWithShape="1">
            <a:blip r:embed="rId3" cstate="screen">
              <a:duotone>
                <a:schemeClr val="accent1">
                  <a:shade val="45000"/>
                  <a:satMod val="135000"/>
                </a:schemeClr>
                <a:prstClr val="white"/>
              </a:duotone>
              <a:alphaModFix amt="85000"/>
              <a:extLst>
                <a:ext uri="{28A0092B-C50C-407E-A947-70E740481C1C}">
                  <a14:useLocalDpi xmlns:a14="http://schemas.microsoft.com/office/drawing/2010/main"/>
                </a:ext>
              </a:extLst>
            </a:blip>
            <a:srcRect/>
            <a:stretch>
              <a:fillRect t="17701"/>
            </a:stretch>
          </a:blipFill>
          <a:ln w="38100">
            <a:solidFill>
              <a:srgbClr val="FE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9">
              <a:defRPr/>
            </a:pPr>
            <a:endParaRPr lang="en-US" sz="3200">
              <a:solidFill>
                <a:srgbClr val="EFEFEF"/>
              </a:solidFill>
              <a:latin typeface="Proxima Nova Light"/>
            </a:endParaRPr>
          </a:p>
        </p:txBody>
      </p:sp>
      <p:sp>
        <p:nvSpPr>
          <p:cNvPr id="59" name="TextBox 58"/>
          <p:cNvSpPr txBox="1"/>
          <p:nvPr/>
        </p:nvSpPr>
        <p:spPr>
          <a:xfrm>
            <a:off x="3546140" y="3516750"/>
            <a:ext cx="731291" cy="313932"/>
          </a:xfrm>
          <a:prstGeom prst="rect">
            <a:avLst/>
          </a:prstGeom>
          <a:noFill/>
        </p:spPr>
        <p:txBody>
          <a:bodyPr wrap="none" rtlCol="0">
            <a:noAutofit/>
          </a:bodyPr>
          <a:lstStyle/>
          <a:p>
            <a:pPr algn="ctr" defTabSz="685809">
              <a:lnSpc>
                <a:spcPct val="80000"/>
              </a:lnSpc>
              <a:defRPr/>
            </a:pPr>
            <a:r>
              <a:rPr lang="en-US" sz="900" b="1" dirty="0">
                <a:latin typeface="Proxima Nova Black" charset="0"/>
                <a:ea typeface="Proxima Nova Black" charset="0"/>
                <a:cs typeface="Proxima Nova Black" charset="0"/>
              </a:rPr>
              <a:t>&gt;16,000</a:t>
            </a:r>
          </a:p>
          <a:p>
            <a:pPr algn="ctr" defTabSz="685809">
              <a:lnSpc>
                <a:spcPct val="80000"/>
              </a:lnSpc>
              <a:defRPr/>
            </a:pPr>
            <a:r>
              <a:rPr lang="en-US" sz="900" b="1" dirty="0">
                <a:latin typeface="Proxima Nova Black" charset="0"/>
                <a:ea typeface="Proxima Nova Black" charset="0"/>
                <a:cs typeface="Proxima Nova Black" charset="0"/>
              </a:rPr>
              <a:t>ARRAYS</a:t>
            </a:r>
            <a:endParaRPr lang="en-US" sz="900" dirty="0"/>
          </a:p>
        </p:txBody>
      </p:sp>
      <p:sp>
        <p:nvSpPr>
          <p:cNvPr id="60" name="TextBox 59"/>
          <p:cNvSpPr txBox="1"/>
          <p:nvPr/>
        </p:nvSpPr>
        <p:spPr>
          <a:xfrm>
            <a:off x="5118298" y="3516750"/>
            <a:ext cx="688010" cy="320088"/>
          </a:xfrm>
          <a:prstGeom prst="rect">
            <a:avLst/>
          </a:prstGeom>
          <a:noFill/>
        </p:spPr>
        <p:txBody>
          <a:bodyPr wrap="none" rtlCol="0">
            <a:noAutofit/>
          </a:bodyPr>
          <a:lstStyle/>
          <a:p>
            <a:pPr algn="ctr" defTabSz="685809">
              <a:lnSpc>
                <a:spcPct val="80000"/>
              </a:lnSpc>
              <a:defRPr/>
            </a:pPr>
            <a:r>
              <a:rPr lang="en-US" sz="900" b="1" dirty="0">
                <a:latin typeface="Proxima Nova Black" charset="0"/>
                <a:ea typeface="Proxima Nova Black" charset="0"/>
                <a:cs typeface="Proxima Nova Black" charset="0"/>
              </a:rPr>
              <a:t>&gt;15 PBS</a:t>
            </a:r>
          </a:p>
          <a:p>
            <a:pPr algn="ctr" defTabSz="685809">
              <a:lnSpc>
                <a:spcPct val="80000"/>
              </a:lnSpc>
              <a:defRPr/>
            </a:pPr>
            <a:r>
              <a:rPr lang="en-US" sz="900" b="1" dirty="0">
                <a:latin typeface="Proxima Nova Black" charset="0"/>
                <a:ea typeface="Proxima Nova Black" charset="0"/>
                <a:cs typeface="Proxima Nova Black" charset="0"/>
              </a:rPr>
              <a:t>OF DATA</a:t>
            </a:r>
            <a:endParaRPr lang="en-US" sz="900" dirty="0"/>
          </a:p>
        </p:txBody>
      </p:sp>
      <p:sp>
        <p:nvSpPr>
          <p:cNvPr id="62" name="TextBox 61"/>
          <p:cNvSpPr txBox="1"/>
          <p:nvPr/>
        </p:nvSpPr>
        <p:spPr>
          <a:xfrm>
            <a:off x="4279924" y="3516750"/>
            <a:ext cx="872355" cy="320088"/>
          </a:xfrm>
          <a:prstGeom prst="rect">
            <a:avLst/>
          </a:prstGeom>
          <a:noFill/>
        </p:spPr>
        <p:txBody>
          <a:bodyPr wrap="none" rtlCol="0">
            <a:noAutofit/>
          </a:bodyPr>
          <a:lstStyle/>
          <a:p>
            <a:pPr algn="ctr" defTabSz="685809">
              <a:lnSpc>
                <a:spcPct val="80000"/>
              </a:lnSpc>
              <a:defRPr/>
            </a:pPr>
            <a:r>
              <a:rPr lang="en-US" sz="900" b="1">
                <a:latin typeface="Proxima Nova Black" charset="0"/>
                <a:ea typeface="Proxima Nova Black" charset="0"/>
                <a:cs typeface="Proxima Nova Black" charset="0"/>
              </a:rPr>
              <a:t>&gt;1B PROBES</a:t>
            </a:r>
            <a:br>
              <a:rPr lang="en-US" sz="900" b="1">
                <a:latin typeface="Proxima Nova Black" charset="0"/>
                <a:ea typeface="Proxima Nova Black" charset="0"/>
                <a:cs typeface="Proxima Nova Black" charset="0"/>
              </a:rPr>
            </a:br>
            <a:r>
              <a:rPr lang="en-US" sz="900" b="1">
                <a:latin typeface="Proxima Nova Black" charset="0"/>
                <a:ea typeface="Proxima Nova Black" charset="0"/>
                <a:cs typeface="Proxima Nova Black" charset="0"/>
              </a:rPr>
              <a:t>/ DAY</a:t>
            </a:r>
            <a:endParaRPr lang="en-US" sz="900"/>
          </a:p>
        </p:txBody>
      </p:sp>
      <p:sp>
        <p:nvSpPr>
          <p:cNvPr id="168" name="Trapezoid 167"/>
          <p:cNvSpPr/>
          <p:nvPr/>
        </p:nvSpPr>
        <p:spPr bwMode="auto">
          <a:xfrm rot="6146208">
            <a:off x="2235123" y="2757743"/>
            <a:ext cx="400976" cy="1222164"/>
          </a:xfrm>
          <a:prstGeom prst="trapezoid">
            <a:avLst>
              <a:gd name="adj" fmla="val 42667"/>
            </a:avLst>
          </a:prstGeom>
          <a:gradFill>
            <a:gsLst>
              <a:gs pos="37000">
                <a:schemeClr val="tx2">
                  <a:alpha val="24000"/>
                </a:schemeClr>
              </a:gs>
              <a:gs pos="81000">
                <a:schemeClr val="tx2"/>
              </a:gs>
            </a:gsLst>
            <a:lin ang="3600000" scaled="0"/>
          </a:gradFill>
          <a:ln w="127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91440" rIns="91440" bIns="91440" numCol="1" rtlCol="0" anchor="ctr" anchorCtr="0" compatLnSpc="1">
            <a:prstTxWarp prst="textNoShape">
              <a:avLst/>
            </a:prstTxWarp>
            <a:noAutofit/>
          </a:bodyPr>
          <a:lstStyle/>
          <a:p>
            <a:pPr defTabSz="1828846">
              <a:defRPr/>
            </a:pPr>
            <a:endParaRPr lang="en-US" sz="3600"/>
          </a:p>
        </p:txBody>
      </p:sp>
      <p:sp>
        <p:nvSpPr>
          <p:cNvPr id="64" name="TextBox 63"/>
          <p:cNvSpPr txBox="1"/>
          <p:nvPr/>
        </p:nvSpPr>
        <p:spPr>
          <a:xfrm>
            <a:off x="228776" y="2183942"/>
            <a:ext cx="1737977" cy="313932"/>
          </a:xfrm>
          <a:prstGeom prst="rect">
            <a:avLst/>
          </a:prstGeom>
          <a:noFill/>
        </p:spPr>
        <p:txBody>
          <a:bodyPr wrap="none" rtlCol="0">
            <a:noAutofit/>
          </a:bodyPr>
          <a:lstStyle/>
          <a:p>
            <a:pPr algn="ctr" defTabSz="685809">
              <a:lnSpc>
                <a:spcPct val="80000"/>
              </a:lnSpc>
              <a:defRPr/>
            </a:pPr>
            <a:r>
              <a:rPr lang="en-US" sz="900" b="1">
                <a:latin typeface="Proxima Nova Black" charset="0"/>
                <a:ea typeface="Proxima Nova Black" charset="0"/>
                <a:cs typeface="Proxima Nova Black" charset="0"/>
              </a:rPr>
              <a:t>GLOBAL, MOBILE</a:t>
            </a:r>
            <a:br>
              <a:rPr lang="en-US" sz="900" b="1">
                <a:latin typeface="Proxima Nova Black" charset="0"/>
                <a:ea typeface="Proxima Nova Black" charset="0"/>
                <a:cs typeface="Proxima Nova Black" charset="0"/>
              </a:rPr>
            </a:br>
            <a:r>
              <a:rPr lang="en-US" sz="900" b="1">
                <a:latin typeface="Proxima Nova Black" charset="0"/>
                <a:ea typeface="Proxima Nova Black" charset="0"/>
                <a:cs typeface="Proxima Nova Black" charset="0"/>
              </a:rPr>
              <a:t>MONITORING &amp; REPORTING</a:t>
            </a:r>
            <a:endParaRPr lang="en-US" sz="900"/>
          </a:p>
        </p:txBody>
      </p:sp>
      <p:sp>
        <p:nvSpPr>
          <p:cNvPr id="207" name="Trapezoid 206"/>
          <p:cNvSpPr/>
          <p:nvPr/>
        </p:nvSpPr>
        <p:spPr bwMode="auto">
          <a:xfrm rot="12807062">
            <a:off x="5591864" y="1489247"/>
            <a:ext cx="519378" cy="1222835"/>
          </a:xfrm>
          <a:prstGeom prst="trapezoid">
            <a:avLst>
              <a:gd name="adj" fmla="val 42667"/>
            </a:avLst>
          </a:prstGeom>
          <a:gradFill>
            <a:gsLst>
              <a:gs pos="36000">
                <a:schemeClr val="tx2">
                  <a:alpha val="19000"/>
                </a:schemeClr>
              </a:gs>
              <a:gs pos="81000">
                <a:schemeClr val="tx2"/>
              </a:gs>
            </a:gsLst>
            <a:lin ang="3600000" scaled="0"/>
          </a:gradFill>
          <a:ln w="127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91440" rIns="91440" bIns="91440" numCol="1" rtlCol="0" anchor="ctr" anchorCtr="0" compatLnSpc="1">
            <a:prstTxWarp prst="textNoShape">
              <a:avLst/>
            </a:prstTxWarp>
            <a:noAutofit/>
          </a:bodyPr>
          <a:lstStyle/>
          <a:p>
            <a:pPr defTabSz="1828846">
              <a:defRPr/>
            </a:pPr>
            <a:endParaRPr lang="en-US" sz="3600"/>
          </a:p>
        </p:txBody>
      </p:sp>
      <p:grpSp>
        <p:nvGrpSpPr>
          <p:cNvPr id="67" name="Group 66"/>
          <p:cNvGrpSpPr/>
          <p:nvPr/>
        </p:nvGrpSpPr>
        <p:grpSpPr>
          <a:xfrm>
            <a:off x="3041373" y="796278"/>
            <a:ext cx="944217" cy="1642233"/>
            <a:chOff x="3041372" y="796277"/>
            <a:chExt cx="944217" cy="1642233"/>
          </a:xfrm>
        </p:grpSpPr>
        <p:sp>
          <p:nvSpPr>
            <p:cNvPr id="173" name="Trapezoid 172"/>
            <p:cNvSpPr/>
            <p:nvPr/>
          </p:nvSpPr>
          <p:spPr bwMode="auto">
            <a:xfrm rot="9186202">
              <a:off x="3419382" y="1573438"/>
              <a:ext cx="510239" cy="865072"/>
            </a:xfrm>
            <a:prstGeom prst="trapezoid">
              <a:avLst>
                <a:gd name="adj" fmla="val 42667"/>
              </a:avLst>
            </a:prstGeom>
            <a:gradFill>
              <a:gsLst>
                <a:gs pos="37000">
                  <a:schemeClr val="tx2">
                    <a:alpha val="24000"/>
                  </a:schemeClr>
                </a:gs>
                <a:gs pos="81000">
                  <a:schemeClr val="tx2"/>
                </a:gs>
              </a:gsLst>
              <a:lin ang="3600000" scaled="0"/>
            </a:gradFill>
            <a:ln w="127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91440" rIns="91440" bIns="91440" numCol="1" rtlCol="0" anchor="ctr" anchorCtr="0" compatLnSpc="1">
              <a:prstTxWarp prst="textNoShape">
                <a:avLst/>
              </a:prstTxWarp>
              <a:noAutofit/>
            </a:bodyPr>
            <a:lstStyle/>
            <a:p>
              <a:pPr defTabSz="1828846">
                <a:defRPr/>
              </a:pPr>
              <a:endParaRPr lang="en-US" sz="3600"/>
            </a:p>
          </p:txBody>
        </p:sp>
        <p:sp>
          <p:nvSpPr>
            <p:cNvPr id="88" name="TextBox 87"/>
            <p:cNvSpPr txBox="1"/>
            <p:nvPr/>
          </p:nvSpPr>
          <p:spPr>
            <a:xfrm>
              <a:off x="3141247" y="796277"/>
              <a:ext cx="732894" cy="209288"/>
            </a:xfrm>
            <a:prstGeom prst="rect">
              <a:avLst/>
            </a:prstGeom>
            <a:noFill/>
          </p:spPr>
          <p:txBody>
            <a:bodyPr wrap="none" rtlCol="0">
              <a:noAutofit/>
            </a:bodyPr>
            <a:lstStyle/>
            <a:p>
              <a:pPr algn="ctr" defTabSz="685809">
                <a:lnSpc>
                  <a:spcPct val="80000"/>
                </a:lnSpc>
                <a:defRPr/>
              </a:pPr>
              <a:r>
                <a:rPr lang="en-US" sz="900" b="1">
                  <a:latin typeface="Proxima Nova Black" charset="0"/>
                  <a:ea typeface="Proxima Nova Black" charset="0"/>
                  <a:cs typeface="Proxima Nova Black" charset="0"/>
                </a:rPr>
                <a:t>SEV 1</a:t>
              </a:r>
              <a:endParaRPr lang="en-US" sz="900"/>
            </a:p>
          </p:txBody>
        </p:sp>
        <p:grpSp>
          <p:nvGrpSpPr>
            <p:cNvPr id="46" name="Group 45"/>
            <p:cNvGrpSpPr/>
            <p:nvPr/>
          </p:nvGrpSpPr>
          <p:grpSpPr>
            <a:xfrm>
              <a:off x="3041372" y="983971"/>
              <a:ext cx="944217" cy="912850"/>
              <a:chOff x="2862470" y="596350"/>
              <a:chExt cx="944217" cy="912850"/>
            </a:xfrm>
          </p:grpSpPr>
          <p:sp>
            <p:nvSpPr>
              <p:cNvPr id="41" name="Rounded Rectangle 40"/>
              <p:cNvSpPr/>
              <p:nvPr/>
            </p:nvSpPr>
            <p:spPr bwMode="auto">
              <a:xfrm>
                <a:off x="2862470" y="609752"/>
                <a:ext cx="944217" cy="899448"/>
              </a:xfrm>
              <a:prstGeom prst="roundRect">
                <a:avLst/>
              </a:prstGeom>
              <a:solidFill>
                <a:schemeClr val="bg2"/>
              </a:solidFill>
              <a:ln w="12700"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sp>
            <p:nvSpPr>
              <p:cNvPr id="87" name="TextBox 86"/>
              <p:cNvSpPr txBox="1"/>
              <p:nvPr/>
            </p:nvSpPr>
            <p:spPr>
              <a:xfrm>
                <a:off x="3017332" y="1240255"/>
                <a:ext cx="623889" cy="209288"/>
              </a:xfrm>
              <a:prstGeom prst="rect">
                <a:avLst/>
              </a:prstGeom>
              <a:noFill/>
            </p:spPr>
            <p:txBody>
              <a:bodyPr wrap="none" rtlCol="0">
                <a:noAutofit/>
              </a:bodyPr>
              <a:lstStyle/>
              <a:p>
                <a:pPr algn="ctr" defTabSz="685809">
                  <a:lnSpc>
                    <a:spcPct val="80000"/>
                  </a:lnSpc>
                  <a:defRPr/>
                </a:pPr>
                <a:r>
                  <a:rPr lang="en-US" sz="900" b="1">
                    <a:latin typeface="Proxima Nova Black" charset="0"/>
                    <a:ea typeface="Proxima Nova Black" charset="0"/>
                    <a:cs typeface="Proxima Nova Black" charset="0"/>
                  </a:rPr>
                  <a:t>MINUTE SLA</a:t>
                </a:r>
                <a:endParaRPr lang="en-US" sz="900"/>
              </a:p>
            </p:txBody>
          </p:sp>
          <p:sp>
            <p:nvSpPr>
              <p:cNvPr id="14" name="TextBox 13"/>
              <p:cNvSpPr txBox="1"/>
              <p:nvPr/>
            </p:nvSpPr>
            <p:spPr>
              <a:xfrm>
                <a:off x="2862470" y="596350"/>
                <a:ext cx="865943" cy="830997"/>
              </a:xfrm>
              <a:prstGeom prst="rect">
                <a:avLst/>
              </a:prstGeom>
              <a:noFill/>
            </p:spPr>
            <p:txBody>
              <a:bodyPr wrap="none" rtlCol="0">
                <a:spAutoFit/>
              </a:bodyPr>
              <a:lstStyle/>
              <a:p>
                <a:pPr defTabSz="685809">
                  <a:defRPr/>
                </a:pPr>
                <a:r>
                  <a:rPr lang="en-US" sz="4800">
                    <a:solidFill>
                      <a:srgbClr val="FE5000"/>
                    </a:solidFill>
                    <a:latin typeface="Proxima Nova Black"/>
                  </a:rPr>
                  <a:t>15</a:t>
                </a:r>
                <a:endParaRPr lang="en-US" sz="900" b="1">
                  <a:latin typeface="Proxima Nova Black" charset="0"/>
                  <a:ea typeface="Proxima Nova Black" charset="0"/>
                  <a:cs typeface="Proxima Nova Black" charset="0"/>
                </a:endParaRPr>
              </a:p>
            </p:txBody>
          </p:sp>
        </p:grpSp>
      </p:grpSp>
      <p:grpSp>
        <p:nvGrpSpPr>
          <p:cNvPr id="66" name="Group 65"/>
          <p:cNvGrpSpPr/>
          <p:nvPr/>
        </p:nvGrpSpPr>
        <p:grpSpPr>
          <a:xfrm>
            <a:off x="1731262" y="1050529"/>
            <a:ext cx="1360509" cy="2235065"/>
            <a:chOff x="1731261" y="1050528"/>
            <a:chExt cx="1360509" cy="2235065"/>
          </a:xfrm>
        </p:grpSpPr>
        <p:sp>
          <p:nvSpPr>
            <p:cNvPr id="195" name="Trapezoid 194"/>
            <p:cNvSpPr/>
            <p:nvPr/>
          </p:nvSpPr>
          <p:spPr bwMode="auto">
            <a:xfrm rot="8239647">
              <a:off x="2572392" y="1631013"/>
              <a:ext cx="519378" cy="1654580"/>
            </a:xfrm>
            <a:prstGeom prst="trapezoid">
              <a:avLst>
                <a:gd name="adj" fmla="val 42667"/>
              </a:avLst>
            </a:prstGeom>
            <a:gradFill>
              <a:gsLst>
                <a:gs pos="36000">
                  <a:schemeClr val="tx2">
                    <a:alpha val="19000"/>
                  </a:schemeClr>
                </a:gs>
                <a:gs pos="81000">
                  <a:schemeClr val="tx2"/>
                </a:gs>
              </a:gsLst>
              <a:lin ang="3600000" scaled="0"/>
            </a:gradFill>
            <a:ln w="127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91440" rIns="91440" bIns="91440" numCol="1" rtlCol="0" anchor="ctr" anchorCtr="0" compatLnSpc="1">
              <a:prstTxWarp prst="textNoShape">
                <a:avLst/>
              </a:prstTxWarp>
              <a:noAutofit/>
            </a:bodyPr>
            <a:lstStyle/>
            <a:p>
              <a:pPr defTabSz="1828846">
                <a:defRPr/>
              </a:pPr>
              <a:endParaRPr lang="en-US" sz="3600"/>
            </a:p>
          </p:txBody>
        </p:sp>
        <p:pic>
          <p:nvPicPr>
            <p:cNvPr id="11" name="Picture 10"/>
            <p:cNvPicPr>
              <a:picLocks noChangeAspect="1"/>
            </p:cNvPicPr>
            <p:nvPr/>
          </p:nvPicPr>
          <p:blipFill>
            <a:blip r:embed="rId4">
              <a:duotone>
                <a:schemeClr val="accent1">
                  <a:shade val="45000"/>
                  <a:satMod val="135000"/>
                </a:schemeClr>
                <a:prstClr val="white"/>
              </a:duotone>
            </a:blip>
            <a:stretch>
              <a:fillRect/>
            </a:stretch>
          </p:blipFill>
          <p:spPr>
            <a:xfrm>
              <a:off x="1731261" y="1295078"/>
              <a:ext cx="1006819" cy="1006819"/>
            </a:xfrm>
            <a:prstGeom prst="rect">
              <a:avLst/>
            </a:prstGeom>
          </p:spPr>
        </p:pic>
        <p:sp>
          <p:nvSpPr>
            <p:cNvPr id="189" name="TextBox 188"/>
            <p:cNvSpPr txBox="1"/>
            <p:nvPr/>
          </p:nvSpPr>
          <p:spPr>
            <a:xfrm>
              <a:off x="1833906" y="1050528"/>
              <a:ext cx="732894" cy="209288"/>
            </a:xfrm>
            <a:prstGeom prst="rect">
              <a:avLst/>
            </a:prstGeom>
            <a:noFill/>
          </p:spPr>
          <p:txBody>
            <a:bodyPr wrap="none" rtlCol="0">
              <a:noAutofit/>
            </a:bodyPr>
            <a:lstStyle/>
            <a:p>
              <a:pPr algn="ctr" defTabSz="685809">
                <a:lnSpc>
                  <a:spcPct val="80000"/>
                </a:lnSpc>
                <a:defRPr/>
              </a:pPr>
              <a:r>
                <a:rPr lang="en-US" sz="900" b="1">
                  <a:latin typeface="Proxima Nova Black" charset="0"/>
                  <a:ea typeface="Proxima Nova Black" charset="0"/>
                  <a:cs typeface="Proxima Nova Black" charset="0"/>
                </a:rPr>
                <a:t>INSTANT L2</a:t>
              </a:r>
              <a:br>
                <a:rPr lang="en-US" sz="900" b="1">
                  <a:latin typeface="Proxima Nova Black" charset="0"/>
                  <a:ea typeface="Proxima Nova Black" charset="0"/>
                  <a:cs typeface="Proxima Nova Black" charset="0"/>
                </a:rPr>
              </a:br>
              <a:r>
                <a:rPr lang="en-US" sz="900" b="1">
                  <a:latin typeface="Proxima Nova Black" charset="0"/>
                  <a:ea typeface="Proxima Nova Black" charset="0"/>
                  <a:cs typeface="Proxima Nova Black" charset="0"/>
                </a:rPr>
                <a:t>SUPPORT</a:t>
              </a:r>
              <a:endParaRPr lang="en-US" sz="900"/>
            </a:p>
          </p:txBody>
        </p:sp>
      </p:grpSp>
      <p:sp>
        <p:nvSpPr>
          <p:cNvPr id="206" name="Trapezoid 205"/>
          <p:cNvSpPr/>
          <p:nvPr/>
        </p:nvSpPr>
        <p:spPr bwMode="auto">
          <a:xfrm rot="14238647">
            <a:off x="6593988" y="1485373"/>
            <a:ext cx="466530" cy="2117297"/>
          </a:xfrm>
          <a:prstGeom prst="trapezoid">
            <a:avLst>
              <a:gd name="adj" fmla="val 42667"/>
            </a:avLst>
          </a:prstGeom>
          <a:gradFill>
            <a:gsLst>
              <a:gs pos="36000">
                <a:schemeClr val="tx2">
                  <a:alpha val="19000"/>
                </a:schemeClr>
              </a:gs>
              <a:gs pos="81000">
                <a:schemeClr val="tx2"/>
              </a:gs>
            </a:gsLst>
            <a:lin ang="3600000" scaled="0"/>
          </a:gradFill>
          <a:ln w="127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91440" rIns="91440" bIns="91440" numCol="1" rtlCol="0" anchor="ctr" anchorCtr="0" compatLnSpc="1">
            <a:prstTxWarp prst="textNoShape">
              <a:avLst/>
            </a:prstTxWarp>
            <a:noAutofit/>
          </a:bodyPr>
          <a:lstStyle/>
          <a:p>
            <a:pPr defTabSz="1828846">
              <a:defRPr/>
            </a:pPr>
            <a:endParaRPr lang="en-US" sz="3600"/>
          </a:p>
        </p:txBody>
      </p:sp>
      <p:grpSp>
        <p:nvGrpSpPr>
          <p:cNvPr id="85" name="Group 84"/>
          <p:cNvGrpSpPr/>
          <p:nvPr/>
        </p:nvGrpSpPr>
        <p:grpSpPr>
          <a:xfrm>
            <a:off x="7194549" y="1260705"/>
            <a:ext cx="1454244" cy="1208703"/>
            <a:chOff x="7148635" y="1089867"/>
            <a:chExt cx="1454244" cy="1208703"/>
          </a:xfrm>
        </p:grpSpPr>
        <p:sp>
          <p:nvSpPr>
            <p:cNvPr id="174" name="TextBox 173"/>
            <p:cNvSpPr txBox="1"/>
            <p:nvPr/>
          </p:nvSpPr>
          <p:spPr>
            <a:xfrm>
              <a:off x="7148635" y="1089867"/>
              <a:ext cx="1454244" cy="313932"/>
            </a:xfrm>
            <a:prstGeom prst="rect">
              <a:avLst/>
            </a:prstGeom>
            <a:noFill/>
          </p:spPr>
          <p:txBody>
            <a:bodyPr wrap="none" rtlCol="0">
              <a:noAutofit/>
            </a:bodyPr>
            <a:lstStyle/>
            <a:p>
              <a:pPr algn="ctr" defTabSz="685809">
                <a:lnSpc>
                  <a:spcPct val="80000"/>
                </a:lnSpc>
                <a:defRPr/>
              </a:pPr>
              <a:r>
                <a:rPr lang="en-US" sz="900" b="1">
                  <a:latin typeface="Proxima Nova Black" charset="0"/>
                  <a:ea typeface="Proxima Nova Black" charset="0"/>
                  <a:cs typeface="Proxima Nova Black" charset="0"/>
                </a:rPr>
                <a:t>SUPPORT MANAGED</a:t>
              </a:r>
              <a:br>
                <a:rPr lang="en-US" sz="900" b="1">
                  <a:latin typeface="Proxima Nova Black" charset="0"/>
                  <a:ea typeface="Proxima Nova Black" charset="0"/>
                  <a:cs typeface="Proxima Nova Black" charset="0"/>
                </a:rPr>
              </a:br>
              <a:r>
                <a:rPr lang="en-US" sz="900" b="1">
                  <a:latin typeface="Proxima Nova Black" charset="0"/>
                  <a:ea typeface="Proxima Nova Black" charset="0"/>
                  <a:cs typeface="Proxima Nova Black" charset="0"/>
                </a:rPr>
                <a:t>UPGRADES</a:t>
              </a:r>
              <a:endParaRPr lang="en-US" sz="900"/>
            </a:p>
          </p:txBody>
        </p:sp>
        <p:sp>
          <p:nvSpPr>
            <p:cNvPr id="190" name="Rounded Rectangle 189"/>
            <p:cNvSpPr/>
            <p:nvPr/>
          </p:nvSpPr>
          <p:spPr bwMode="auto">
            <a:xfrm>
              <a:off x="7418367" y="1399122"/>
              <a:ext cx="944217" cy="899448"/>
            </a:xfrm>
            <a:prstGeom prst="roundRect">
              <a:avLst/>
            </a:prstGeom>
            <a:blipFill>
              <a:blip r:embed="rId5"/>
              <a:stretch>
                <a:fillRect/>
              </a:stretch>
            </a:blipFill>
            <a:ln w="12700"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grpSp>
      <p:grpSp>
        <p:nvGrpSpPr>
          <p:cNvPr id="181" name="Group 180"/>
          <p:cNvGrpSpPr/>
          <p:nvPr/>
        </p:nvGrpSpPr>
        <p:grpSpPr>
          <a:xfrm>
            <a:off x="6132409" y="2530018"/>
            <a:ext cx="2760812" cy="1309118"/>
            <a:chOff x="6132408" y="2530017"/>
            <a:chExt cx="2760811" cy="1309117"/>
          </a:xfrm>
        </p:grpSpPr>
        <p:sp>
          <p:nvSpPr>
            <p:cNvPr id="208" name="Trapezoid 207"/>
            <p:cNvSpPr/>
            <p:nvPr/>
          </p:nvSpPr>
          <p:spPr bwMode="auto">
            <a:xfrm rot="15680410">
              <a:off x="6787609" y="2547893"/>
              <a:ext cx="477425" cy="1787828"/>
            </a:xfrm>
            <a:prstGeom prst="trapezoid">
              <a:avLst>
                <a:gd name="adj" fmla="val 42667"/>
              </a:avLst>
            </a:prstGeom>
            <a:gradFill>
              <a:gsLst>
                <a:gs pos="36000">
                  <a:schemeClr val="tx2">
                    <a:alpha val="19000"/>
                  </a:schemeClr>
                </a:gs>
                <a:gs pos="81000">
                  <a:schemeClr val="tx2"/>
                </a:gs>
              </a:gsLst>
              <a:lin ang="3600000" scaled="0"/>
            </a:gradFill>
            <a:ln w="127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91440" rIns="91440" bIns="91440" numCol="1" rtlCol="0" anchor="ctr" anchorCtr="0" compatLnSpc="1">
              <a:prstTxWarp prst="textNoShape">
                <a:avLst/>
              </a:prstTxWarp>
              <a:noAutofit/>
            </a:bodyPr>
            <a:lstStyle/>
            <a:p>
              <a:pPr defTabSz="1828846">
                <a:defRPr/>
              </a:pPr>
              <a:endParaRPr lang="en-US" sz="3600"/>
            </a:p>
          </p:txBody>
        </p:sp>
        <p:grpSp>
          <p:nvGrpSpPr>
            <p:cNvPr id="48" name="Group 47"/>
            <p:cNvGrpSpPr/>
            <p:nvPr/>
          </p:nvGrpSpPr>
          <p:grpSpPr>
            <a:xfrm>
              <a:off x="7654500" y="2530017"/>
              <a:ext cx="1238719" cy="1309117"/>
              <a:chOff x="7425903" y="2619468"/>
              <a:chExt cx="1238719" cy="1309117"/>
            </a:xfrm>
          </p:grpSpPr>
          <p:sp>
            <p:nvSpPr>
              <p:cNvPr id="200" name="TextBox 199"/>
              <p:cNvSpPr txBox="1"/>
              <p:nvPr/>
            </p:nvSpPr>
            <p:spPr>
              <a:xfrm>
                <a:off x="7686763" y="2619468"/>
                <a:ext cx="732894" cy="209288"/>
              </a:xfrm>
              <a:prstGeom prst="rect">
                <a:avLst/>
              </a:prstGeom>
              <a:noFill/>
            </p:spPr>
            <p:txBody>
              <a:bodyPr wrap="none" rtlCol="0">
                <a:noAutofit/>
              </a:bodyPr>
              <a:lstStyle/>
              <a:p>
                <a:pPr algn="ctr" defTabSz="685809">
                  <a:lnSpc>
                    <a:spcPct val="80000"/>
                  </a:lnSpc>
                  <a:defRPr/>
                </a:pPr>
                <a:r>
                  <a:rPr lang="en-US" sz="900" b="1">
                    <a:latin typeface="Proxima Nova Black" charset="0"/>
                    <a:ea typeface="Proxima Nova Black" charset="0"/>
                    <a:cs typeface="Proxima Nova Black" charset="0"/>
                  </a:rPr>
                  <a:t>4HR</a:t>
                </a:r>
                <a:endParaRPr lang="en-US" sz="900"/>
              </a:p>
            </p:txBody>
          </p:sp>
          <p:sp>
            <p:nvSpPr>
              <p:cNvPr id="202" name="Rounded Rectangle 201"/>
              <p:cNvSpPr/>
              <p:nvPr/>
            </p:nvSpPr>
            <p:spPr bwMode="auto">
              <a:xfrm>
                <a:off x="7425903" y="2800685"/>
                <a:ext cx="1238719" cy="1123145"/>
              </a:xfrm>
              <a:prstGeom prst="roundRect">
                <a:avLst/>
              </a:prstGeom>
              <a:solidFill>
                <a:schemeClr val="bg2"/>
              </a:solidFill>
              <a:ln w="12700"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sp>
            <p:nvSpPr>
              <p:cNvPr id="203" name="TextBox 202"/>
              <p:cNvSpPr txBox="1"/>
              <p:nvPr/>
            </p:nvSpPr>
            <p:spPr>
              <a:xfrm>
                <a:off x="7741266" y="3719297"/>
                <a:ext cx="623889" cy="209288"/>
              </a:xfrm>
              <a:prstGeom prst="rect">
                <a:avLst/>
              </a:prstGeom>
              <a:noFill/>
            </p:spPr>
            <p:txBody>
              <a:bodyPr wrap="none" rtlCol="0">
                <a:noAutofit/>
              </a:bodyPr>
              <a:lstStyle/>
              <a:p>
                <a:pPr algn="ctr" defTabSz="685809">
                  <a:lnSpc>
                    <a:spcPct val="80000"/>
                  </a:lnSpc>
                  <a:defRPr/>
                </a:pPr>
                <a:r>
                  <a:rPr lang="en-US" sz="900" b="1">
                    <a:latin typeface="Proxima Nova Black" charset="0"/>
                    <a:ea typeface="Proxima Nova Black" charset="0"/>
                    <a:cs typeface="Proxima Nova Black" charset="0"/>
                  </a:rPr>
                  <a:t>BREAK/FIX</a:t>
                </a:r>
                <a:endParaRPr lang="en-US" sz="900"/>
              </a:p>
            </p:txBody>
          </p:sp>
          <p:sp>
            <p:nvSpPr>
              <p:cNvPr id="204" name="TextBox 203"/>
              <p:cNvSpPr txBox="1"/>
              <p:nvPr/>
            </p:nvSpPr>
            <p:spPr>
              <a:xfrm>
                <a:off x="7494404" y="2749178"/>
                <a:ext cx="1117615" cy="830996"/>
              </a:xfrm>
              <a:prstGeom prst="rect">
                <a:avLst/>
              </a:prstGeom>
              <a:noFill/>
            </p:spPr>
            <p:txBody>
              <a:bodyPr wrap="none" rtlCol="0">
                <a:spAutoFit/>
              </a:bodyPr>
              <a:lstStyle/>
              <a:p>
                <a:pPr algn="ctr" defTabSz="685809">
                  <a:defRPr/>
                </a:pPr>
                <a:r>
                  <a:rPr lang="en-US" sz="4800">
                    <a:solidFill>
                      <a:srgbClr val="FE5000"/>
                    </a:solidFill>
                    <a:latin typeface="Proxima Nova Black"/>
                  </a:rPr>
                  <a:t>ON</a:t>
                </a:r>
                <a:endParaRPr lang="en-US" sz="900" b="1">
                  <a:latin typeface="Proxima Nova Black" charset="0"/>
                  <a:ea typeface="Proxima Nova Black" charset="0"/>
                  <a:cs typeface="Proxima Nova Black" charset="0"/>
                </a:endParaRPr>
              </a:p>
            </p:txBody>
          </p:sp>
          <p:sp>
            <p:nvSpPr>
              <p:cNvPr id="205" name="TextBox 204"/>
              <p:cNvSpPr txBox="1"/>
              <p:nvPr/>
            </p:nvSpPr>
            <p:spPr>
              <a:xfrm>
                <a:off x="7527265" y="3266532"/>
                <a:ext cx="1051891" cy="584775"/>
              </a:xfrm>
              <a:prstGeom prst="rect">
                <a:avLst/>
              </a:prstGeom>
              <a:noFill/>
            </p:spPr>
            <p:txBody>
              <a:bodyPr wrap="none" rtlCol="0">
                <a:spAutoFit/>
              </a:bodyPr>
              <a:lstStyle/>
              <a:p>
                <a:pPr algn="ctr" defTabSz="685809">
                  <a:defRPr/>
                </a:pPr>
                <a:r>
                  <a:rPr lang="en-US" sz="3200">
                    <a:solidFill>
                      <a:srgbClr val="FE5000"/>
                    </a:solidFill>
                    <a:latin typeface="Proxima Nova Black"/>
                  </a:rPr>
                  <a:t>SITE</a:t>
                </a:r>
                <a:endParaRPr lang="en-US" sz="500" b="1">
                  <a:latin typeface="Proxima Nova Black" charset="0"/>
                  <a:ea typeface="Proxima Nova Black" charset="0"/>
                  <a:cs typeface="Proxima Nova Black" charset="0"/>
                </a:endParaRPr>
              </a:p>
            </p:txBody>
          </p:sp>
        </p:grpSp>
      </p:grpSp>
      <p:pic>
        <p:nvPicPr>
          <p:cNvPr id="3" name="Picture 2">
            <a:extLst>
              <a:ext uri="{FF2B5EF4-FFF2-40B4-BE49-F238E27FC236}">
                <a16:creationId xmlns:a16="http://schemas.microsoft.com/office/drawing/2014/main" id="{2F599D7F-7D6B-E44A-A4EB-1B9291D6C7BE}"/>
              </a:ext>
            </a:extLst>
          </p:cNvPr>
          <p:cNvPicPr>
            <a:picLocks noChangeAspect="1"/>
          </p:cNvPicPr>
          <p:nvPr/>
        </p:nvPicPr>
        <p:blipFill>
          <a:blip r:embed="rId6"/>
          <a:stretch>
            <a:fillRect/>
          </a:stretch>
        </p:blipFill>
        <p:spPr>
          <a:xfrm>
            <a:off x="3625972" y="2835901"/>
            <a:ext cx="2049027" cy="517949"/>
          </a:xfrm>
          <a:prstGeom prst="rect">
            <a:avLst/>
          </a:prstGeom>
        </p:spPr>
      </p:pic>
      <p:pic>
        <p:nvPicPr>
          <p:cNvPr id="171" name="Shape 55">
            <a:extLst>
              <a:ext uri="{FF2B5EF4-FFF2-40B4-BE49-F238E27FC236}">
                <a16:creationId xmlns:a16="http://schemas.microsoft.com/office/drawing/2014/main" id="{82CB00B5-8EF9-654A-B771-85D1D2BC9A4F}"/>
              </a:ext>
            </a:extLst>
          </p:cNvPr>
          <p:cNvPicPr preferRelativeResize="0">
            <a:picLocks noChangeAspect="1"/>
          </p:cNvPicPr>
          <p:nvPr/>
        </p:nvPicPr>
        <p:blipFill>
          <a:blip r:embed="rId7" cstate="hqprint">
            <a:alphaModFix/>
            <a:extLst>
              <a:ext uri="{28A0092B-C50C-407E-A947-70E740481C1C}">
                <a14:useLocalDpi xmlns:a14="http://schemas.microsoft.com/office/drawing/2010/main"/>
              </a:ext>
            </a:extLst>
          </a:blip>
          <a:stretch>
            <a:fillRect/>
          </a:stretch>
        </p:blipFill>
        <p:spPr>
          <a:xfrm>
            <a:off x="329572" y="2522314"/>
            <a:ext cx="1811522" cy="1102130"/>
          </a:xfrm>
          <a:prstGeom prst="rect">
            <a:avLst/>
          </a:prstGeom>
          <a:noFill/>
          <a:ln>
            <a:noFill/>
          </a:ln>
          <a:effectLst>
            <a:outerShdw blurRad="50800" dist="114300" dir="2700000" algn="tl" rotWithShape="0">
              <a:prstClr val="black">
                <a:alpha val="40000"/>
              </a:prstClr>
            </a:outerShdw>
          </a:effectLst>
        </p:spPr>
      </p:pic>
      <p:grpSp>
        <p:nvGrpSpPr>
          <p:cNvPr id="196" name="Group 195">
            <a:extLst>
              <a:ext uri="{FF2B5EF4-FFF2-40B4-BE49-F238E27FC236}">
                <a16:creationId xmlns:a16="http://schemas.microsoft.com/office/drawing/2014/main" id="{0155979B-3063-0643-B01D-B32C5A8DA5CE}"/>
              </a:ext>
            </a:extLst>
          </p:cNvPr>
          <p:cNvGrpSpPr>
            <a:grpSpLocks noChangeAspect="1"/>
          </p:cNvGrpSpPr>
          <p:nvPr/>
        </p:nvGrpSpPr>
        <p:grpSpPr>
          <a:xfrm>
            <a:off x="1522481" y="2882455"/>
            <a:ext cx="1161077" cy="1161083"/>
            <a:chOff x="3995191" y="2264315"/>
            <a:chExt cx="872819" cy="872824"/>
          </a:xfrm>
        </p:grpSpPr>
        <p:grpSp>
          <p:nvGrpSpPr>
            <p:cNvPr id="197" name="Group 196">
              <a:extLst>
                <a:ext uri="{FF2B5EF4-FFF2-40B4-BE49-F238E27FC236}">
                  <a16:creationId xmlns:a16="http://schemas.microsoft.com/office/drawing/2014/main" id="{F20615C2-1E73-9340-A77B-4B214383B43F}"/>
                </a:ext>
              </a:extLst>
            </p:cNvPr>
            <p:cNvGrpSpPr/>
            <p:nvPr/>
          </p:nvGrpSpPr>
          <p:grpSpPr>
            <a:xfrm>
              <a:off x="3995191" y="2264315"/>
              <a:ext cx="872819" cy="872824"/>
              <a:chOff x="17830800" y="4459324"/>
              <a:chExt cx="5410200" cy="5410200"/>
            </a:xfrm>
          </p:grpSpPr>
          <p:pic>
            <p:nvPicPr>
              <p:cNvPr id="199" name="Picture 198">
                <a:extLst>
                  <a:ext uri="{FF2B5EF4-FFF2-40B4-BE49-F238E27FC236}">
                    <a16:creationId xmlns:a16="http://schemas.microsoft.com/office/drawing/2014/main" id="{91B16009-24B6-3746-834A-940B3075A0E4}"/>
                  </a:ext>
                </a:extLst>
              </p:cNvPr>
              <p:cNvPicPr>
                <a:picLocks noChangeAspect="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7830800" y="4459324"/>
                <a:ext cx="5410200" cy="5410200"/>
              </a:xfrm>
              <a:prstGeom prst="rect">
                <a:avLst/>
              </a:prstGeom>
            </p:spPr>
          </p:pic>
          <p:grpSp>
            <p:nvGrpSpPr>
              <p:cNvPr id="201" name="Group 200">
                <a:extLst>
                  <a:ext uri="{FF2B5EF4-FFF2-40B4-BE49-F238E27FC236}">
                    <a16:creationId xmlns:a16="http://schemas.microsoft.com/office/drawing/2014/main" id="{73DFE6D1-9C55-8D4B-B9A6-2A3BD5B5380E}"/>
                  </a:ext>
                </a:extLst>
              </p:cNvPr>
              <p:cNvGrpSpPr>
                <a:grpSpLocks noChangeAspect="1"/>
              </p:cNvGrpSpPr>
              <p:nvPr/>
            </p:nvGrpSpPr>
            <p:grpSpPr bwMode="auto">
              <a:xfrm>
                <a:off x="19636316" y="6550020"/>
                <a:ext cx="1655845" cy="514457"/>
                <a:chOff x="1294" y="1367"/>
                <a:chExt cx="5086" cy="1581"/>
              </a:xfrm>
            </p:grpSpPr>
            <p:sp>
              <p:nvSpPr>
                <p:cNvPr id="209" name="Freeform 208">
                  <a:extLst>
                    <a:ext uri="{FF2B5EF4-FFF2-40B4-BE49-F238E27FC236}">
                      <a16:creationId xmlns:a16="http://schemas.microsoft.com/office/drawing/2014/main" id="{FCD9A619-E285-1141-A9D2-8F627F22A215}"/>
                    </a:ext>
                  </a:extLst>
                </p:cNvPr>
                <p:cNvSpPr>
                  <a:spLocks/>
                </p:cNvSpPr>
                <p:nvPr/>
              </p:nvSpPr>
              <p:spPr bwMode="auto">
                <a:xfrm>
                  <a:off x="2062" y="1367"/>
                  <a:ext cx="1129" cy="837"/>
                </a:xfrm>
                <a:custGeom>
                  <a:avLst/>
                  <a:gdLst>
                    <a:gd name="T0" fmla="*/ 61 w 478"/>
                    <a:gd name="T1" fmla="*/ 113 h 354"/>
                    <a:gd name="T2" fmla="*/ 11 w 478"/>
                    <a:gd name="T3" fmla="*/ 101 h 354"/>
                    <a:gd name="T4" fmla="*/ 23 w 478"/>
                    <a:gd name="T5" fmla="*/ 50 h 354"/>
                    <a:gd name="T6" fmla="*/ 172 w 478"/>
                    <a:gd name="T7" fmla="*/ 3 h 354"/>
                    <a:gd name="T8" fmla="*/ 427 w 478"/>
                    <a:gd name="T9" fmla="*/ 175 h 354"/>
                    <a:gd name="T10" fmla="*/ 444 w 478"/>
                    <a:gd name="T11" fmla="*/ 241 h 354"/>
                    <a:gd name="T12" fmla="*/ 456 w 478"/>
                    <a:gd name="T13" fmla="*/ 238 h 354"/>
                    <a:gd name="T14" fmla="*/ 473 w 478"/>
                    <a:gd name="T15" fmla="*/ 243 h 354"/>
                    <a:gd name="T16" fmla="*/ 475 w 478"/>
                    <a:gd name="T17" fmla="*/ 260 h 354"/>
                    <a:gd name="T18" fmla="*/ 429 w 478"/>
                    <a:gd name="T19" fmla="*/ 345 h 354"/>
                    <a:gd name="T20" fmla="*/ 415 w 478"/>
                    <a:gd name="T21" fmla="*/ 353 h 354"/>
                    <a:gd name="T22" fmla="*/ 400 w 478"/>
                    <a:gd name="T23" fmla="*/ 346 h 354"/>
                    <a:gd name="T24" fmla="*/ 344 w 478"/>
                    <a:gd name="T25" fmla="*/ 267 h 354"/>
                    <a:gd name="T26" fmla="*/ 345 w 478"/>
                    <a:gd name="T27" fmla="*/ 250 h 354"/>
                    <a:gd name="T28" fmla="*/ 362 w 478"/>
                    <a:gd name="T29" fmla="*/ 243 h 354"/>
                    <a:gd name="T30" fmla="*/ 370 w 478"/>
                    <a:gd name="T31" fmla="*/ 245 h 354"/>
                    <a:gd name="T32" fmla="*/ 359 w 478"/>
                    <a:gd name="T33" fmla="*/ 202 h 354"/>
                    <a:gd name="T34" fmla="*/ 173 w 478"/>
                    <a:gd name="T35" fmla="*/ 76 h 354"/>
                    <a:gd name="T36" fmla="*/ 61 w 478"/>
                    <a:gd name="T37" fmla="*/ 11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8" h="354">
                      <a:moveTo>
                        <a:pt x="61" y="113"/>
                      </a:moveTo>
                      <a:cubicBezTo>
                        <a:pt x="44" y="123"/>
                        <a:pt x="21" y="118"/>
                        <a:pt x="11" y="101"/>
                      </a:cubicBezTo>
                      <a:cubicBezTo>
                        <a:pt x="0" y="83"/>
                        <a:pt x="5" y="60"/>
                        <a:pt x="23" y="50"/>
                      </a:cubicBezTo>
                      <a:cubicBezTo>
                        <a:pt x="67" y="22"/>
                        <a:pt x="119" y="4"/>
                        <a:pt x="172" y="3"/>
                      </a:cubicBezTo>
                      <a:cubicBezTo>
                        <a:pt x="285" y="0"/>
                        <a:pt x="386" y="71"/>
                        <a:pt x="427" y="175"/>
                      </a:cubicBezTo>
                      <a:cubicBezTo>
                        <a:pt x="436" y="196"/>
                        <a:pt x="441" y="218"/>
                        <a:pt x="444" y="241"/>
                      </a:cubicBezTo>
                      <a:cubicBezTo>
                        <a:pt x="456" y="238"/>
                        <a:pt x="456" y="238"/>
                        <a:pt x="456" y="238"/>
                      </a:cubicBezTo>
                      <a:cubicBezTo>
                        <a:pt x="462" y="236"/>
                        <a:pt x="469" y="238"/>
                        <a:pt x="473" y="243"/>
                      </a:cubicBezTo>
                      <a:cubicBezTo>
                        <a:pt x="478" y="248"/>
                        <a:pt x="478" y="254"/>
                        <a:pt x="475" y="260"/>
                      </a:cubicBezTo>
                      <a:cubicBezTo>
                        <a:pt x="429" y="345"/>
                        <a:pt x="429" y="345"/>
                        <a:pt x="429" y="345"/>
                      </a:cubicBezTo>
                      <a:cubicBezTo>
                        <a:pt x="426" y="350"/>
                        <a:pt x="421" y="353"/>
                        <a:pt x="415" y="353"/>
                      </a:cubicBezTo>
                      <a:cubicBezTo>
                        <a:pt x="408" y="354"/>
                        <a:pt x="403" y="351"/>
                        <a:pt x="400" y="346"/>
                      </a:cubicBezTo>
                      <a:cubicBezTo>
                        <a:pt x="344" y="267"/>
                        <a:pt x="344" y="267"/>
                        <a:pt x="344" y="267"/>
                      </a:cubicBezTo>
                      <a:cubicBezTo>
                        <a:pt x="341" y="262"/>
                        <a:pt x="341" y="255"/>
                        <a:pt x="345" y="250"/>
                      </a:cubicBezTo>
                      <a:cubicBezTo>
                        <a:pt x="349" y="244"/>
                        <a:pt x="355" y="242"/>
                        <a:pt x="362" y="243"/>
                      </a:cubicBezTo>
                      <a:cubicBezTo>
                        <a:pt x="370" y="245"/>
                        <a:pt x="370" y="245"/>
                        <a:pt x="370" y="245"/>
                      </a:cubicBezTo>
                      <a:cubicBezTo>
                        <a:pt x="368" y="230"/>
                        <a:pt x="364" y="216"/>
                        <a:pt x="359" y="202"/>
                      </a:cubicBezTo>
                      <a:cubicBezTo>
                        <a:pt x="328" y="126"/>
                        <a:pt x="255" y="75"/>
                        <a:pt x="173" y="76"/>
                      </a:cubicBezTo>
                      <a:cubicBezTo>
                        <a:pt x="133" y="77"/>
                        <a:pt x="95" y="92"/>
                        <a:pt x="61" y="113"/>
                      </a:cubicBezTo>
                      <a:close/>
                    </a:path>
                  </a:pathLst>
                </a:custGeom>
                <a:solidFill>
                  <a:srgbClr val="3D46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1369787">
                    <a:defRPr/>
                  </a:pPr>
                  <a:endParaRPr lang="en-US" sz="2801">
                    <a:latin typeface="Proxima Nova Light"/>
                    <a:ea typeface="ヒラギノ角ゴ ProN W3" charset="0"/>
                    <a:cs typeface="ヒラギノ角ゴ ProN W3" charset="0"/>
                    <a:sym typeface="Gill Sans" charset="0"/>
                  </a:endParaRPr>
                </a:p>
              </p:txBody>
            </p:sp>
            <p:sp>
              <p:nvSpPr>
                <p:cNvPr id="210" name="Freeform 209">
                  <a:extLst>
                    <a:ext uri="{FF2B5EF4-FFF2-40B4-BE49-F238E27FC236}">
                      <a16:creationId xmlns:a16="http://schemas.microsoft.com/office/drawing/2014/main" id="{179074A9-DE97-4A4D-B0AF-4C181AB0783A}"/>
                    </a:ext>
                  </a:extLst>
                </p:cNvPr>
                <p:cNvSpPr>
                  <a:spLocks/>
                </p:cNvSpPr>
                <p:nvPr/>
              </p:nvSpPr>
              <p:spPr bwMode="auto">
                <a:xfrm>
                  <a:off x="2345" y="1998"/>
                  <a:ext cx="1193" cy="950"/>
                </a:xfrm>
                <a:custGeom>
                  <a:avLst/>
                  <a:gdLst>
                    <a:gd name="T0" fmla="*/ 8 w 505"/>
                    <a:gd name="T1" fmla="*/ 319 h 402"/>
                    <a:gd name="T2" fmla="*/ 0 w 505"/>
                    <a:gd name="T3" fmla="*/ 334 h 402"/>
                    <a:gd name="T4" fmla="*/ 8 w 505"/>
                    <a:gd name="T5" fmla="*/ 348 h 402"/>
                    <a:gd name="T6" fmla="*/ 90 w 505"/>
                    <a:gd name="T7" fmla="*/ 399 h 402"/>
                    <a:gd name="T8" fmla="*/ 107 w 505"/>
                    <a:gd name="T9" fmla="*/ 398 h 402"/>
                    <a:gd name="T10" fmla="*/ 113 w 505"/>
                    <a:gd name="T11" fmla="*/ 380 h 402"/>
                    <a:gd name="T12" fmla="*/ 110 w 505"/>
                    <a:gd name="T13" fmla="*/ 371 h 402"/>
                    <a:gd name="T14" fmla="*/ 306 w 505"/>
                    <a:gd name="T15" fmla="*/ 371 h 402"/>
                    <a:gd name="T16" fmla="*/ 505 w 505"/>
                    <a:gd name="T17" fmla="*/ 172 h 402"/>
                    <a:gd name="T18" fmla="*/ 424 w 505"/>
                    <a:gd name="T19" fmla="*/ 12 h 402"/>
                    <a:gd name="T20" fmla="*/ 373 w 505"/>
                    <a:gd name="T21" fmla="*/ 19 h 402"/>
                    <a:gd name="T22" fmla="*/ 380 w 505"/>
                    <a:gd name="T23" fmla="*/ 71 h 402"/>
                    <a:gd name="T24" fmla="*/ 431 w 505"/>
                    <a:gd name="T25" fmla="*/ 172 h 402"/>
                    <a:gd name="T26" fmla="*/ 306 w 505"/>
                    <a:gd name="T27" fmla="*/ 296 h 402"/>
                    <a:gd name="T28" fmla="*/ 110 w 505"/>
                    <a:gd name="T29" fmla="*/ 296 h 402"/>
                    <a:gd name="T30" fmla="*/ 113 w 505"/>
                    <a:gd name="T31" fmla="*/ 287 h 402"/>
                    <a:gd name="T32" fmla="*/ 107 w 505"/>
                    <a:gd name="T33" fmla="*/ 269 h 402"/>
                    <a:gd name="T34" fmla="*/ 90 w 505"/>
                    <a:gd name="T35" fmla="*/ 268 h 402"/>
                    <a:gd name="T36" fmla="*/ 8 w 505"/>
                    <a:gd name="T37" fmla="*/ 3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5" h="402">
                      <a:moveTo>
                        <a:pt x="8" y="319"/>
                      </a:moveTo>
                      <a:cubicBezTo>
                        <a:pt x="3" y="322"/>
                        <a:pt x="0" y="327"/>
                        <a:pt x="0" y="334"/>
                      </a:cubicBezTo>
                      <a:cubicBezTo>
                        <a:pt x="0" y="340"/>
                        <a:pt x="3" y="345"/>
                        <a:pt x="8" y="348"/>
                      </a:cubicBezTo>
                      <a:cubicBezTo>
                        <a:pt x="90" y="399"/>
                        <a:pt x="90" y="399"/>
                        <a:pt x="90" y="399"/>
                      </a:cubicBezTo>
                      <a:cubicBezTo>
                        <a:pt x="95" y="402"/>
                        <a:pt x="102" y="402"/>
                        <a:pt x="107" y="398"/>
                      </a:cubicBezTo>
                      <a:cubicBezTo>
                        <a:pt x="112" y="394"/>
                        <a:pt x="114" y="387"/>
                        <a:pt x="113" y="380"/>
                      </a:cubicBezTo>
                      <a:cubicBezTo>
                        <a:pt x="110" y="371"/>
                        <a:pt x="110" y="371"/>
                        <a:pt x="110" y="371"/>
                      </a:cubicBezTo>
                      <a:cubicBezTo>
                        <a:pt x="306" y="371"/>
                        <a:pt x="306" y="371"/>
                        <a:pt x="306" y="371"/>
                      </a:cubicBezTo>
                      <a:cubicBezTo>
                        <a:pt x="416" y="371"/>
                        <a:pt x="505" y="282"/>
                        <a:pt x="505" y="172"/>
                      </a:cubicBezTo>
                      <a:cubicBezTo>
                        <a:pt x="505" y="108"/>
                        <a:pt x="475" y="49"/>
                        <a:pt x="424" y="12"/>
                      </a:cubicBezTo>
                      <a:cubicBezTo>
                        <a:pt x="408" y="0"/>
                        <a:pt x="385" y="3"/>
                        <a:pt x="373" y="19"/>
                      </a:cubicBezTo>
                      <a:cubicBezTo>
                        <a:pt x="361" y="36"/>
                        <a:pt x="364" y="59"/>
                        <a:pt x="380" y="71"/>
                      </a:cubicBezTo>
                      <a:cubicBezTo>
                        <a:pt x="413" y="95"/>
                        <a:pt x="431" y="132"/>
                        <a:pt x="431" y="172"/>
                      </a:cubicBezTo>
                      <a:cubicBezTo>
                        <a:pt x="431" y="241"/>
                        <a:pt x="375" y="296"/>
                        <a:pt x="306" y="296"/>
                      </a:cubicBezTo>
                      <a:cubicBezTo>
                        <a:pt x="110" y="296"/>
                        <a:pt x="110" y="296"/>
                        <a:pt x="110" y="296"/>
                      </a:cubicBezTo>
                      <a:cubicBezTo>
                        <a:pt x="113" y="287"/>
                        <a:pt x="113" y="287"/>
                        <a:pt x="113" y="287"/>
                      </a:cubicBezTo>
                      <a:cubicBezTo>
                        <a:pt x="114" y="280"/>
                        <a:pt x="112" y="273"/>
                        <a:pt x="107" y="269"/>
                      </a:cubicBezTo>
                      <a:cubicBezTo>
                        <a:pt x="102" y="265"/>
                        <a:pt x="95" y="265"/>
                        <a:pt x="90" y="268"/>
                      </a:cubicBezTo>
                      <a:cubicBezTo>
                        <a:pt x="8" y="319"/>
                        <a:pt x="8" y="319"/>
                        <a:pt x="8" y="319"/>
                      </a:cubicBezTo>
                      <a:close/>
                    </a:path>
                  </a:pathLst>
                </a:custGeom>
                <a:solidFill>
                  <a:srgbClr val="00A3D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1369787">
                    <a:defRPr/>
                  </a:pPr>
                  <a:endParaRPr lang="en-US" sz="2801">
                    <a:latin typeface="Proxima Nova Light"/>
                    <a:ea typeface="ヒラギノ角ゴ ProN W3" charset="0"/>
                    <a:cs typeface="ヒラギノ角ゴ ProN W3" charset="0"/>
                    <a:sym typeface="Gill Sans" charset="0"/>
                  </a:endParaRPr>
                </a:p>
              </p:txBody>
            </p:sp>
            <p:sp>
              <p:nvSpPr>
                <p:cNvPr id="211" name="Freeform 210">
                  <a:extLst>
                    <a:ext uri="{FF2B5EF4-FFF2-40B4-BE49-F238E27FC236}">
                      <a16:creationId xmlns:a16="http://schemas.microsoft.com/office/drawing/2014/main" id="{084F4952-BE26-BC40-9955-3C0EBCEAC81C}"/>
                    </a:ext>
                  </a:extLst>
                </p:cNvPr>
                <p:cNvSpPr>
                  <a:spLocks/>
                </p:cNvSpPr>
                <p:nvPr/>
              </p:nvSpPr>
              <p:spPr bwMode="auto">
                <a:xfrm>
                  <a:off x="1294" y="1620"/>
                  <a:ext cx="1002" cy="1254"/>
                </a:xfrm>
                <a:custGeom>
                  <a:avLst/>
                  <a:gdLst>
                    <a:gd name="T0" fmla="*/ 356 w 424"/>
                    <a:gd name="T1" fmla="*/ 90 h 531"/>
                    <a:gd name="T2" fmla="*/ 364 w 424"/>
                    <a:gd name="T3" fmla="*/ 76 h 531"/>
                    <a:gd name="T4" fmla="*/ 358 w 424"/>
                    <a:gd name="T5" fmla="*/ 61 h 531"/>
                    <a:gd name="T6" fmla="*/ 279 w 424"/>
                    <a:gd name="T7" fmla="*/ 4 h 531"/>
                    <a:gd name="T8" fmla="*/ 262 w 424"/>
                    <a:gd name="T9" fmla="*/ 4 h 531"/>
                    <a:gd name="T10" fmla="*/ 255 w 424"/>
                    <a:gd name="T11" fmla="*/ 21 h 531"/>
                    <a:gd name="T12" fmla="*/ 257 w 424"/>
                    <a:gd name="T13" fmla="*/ 33 h 531"/>
                    <a:gd name="T14" fmla="*/ 249 w 424"/>
                    <a:gd name="T15" fmla="*/ 33 h 531"/>
                    <a:gd name="T16" fmla="*/ 0 w 424"/>
                    <a:gd name="T17" fmla="*/ 282 h 531"/>
                    <a:gd name="T18" fmla="*/ 249 w 424"/>
                    <a:gd name="T19" fmla="*/ 531 h 531"/>
                    <a:gd name="T20" fmla="*/ 387 w 424"/>
                    <a:gd name="T21" fmla="*/ 531 h 531"/>
                    <a:gd name="T22" fmla="*/ 424 w 424"/>
                    <a:gd name="T23" fmla="*/ 494 h 531"/>
                    <a:gd name="T24" fmla="*/ 387 w 424"/>
                    <a:gd name="T25" fmla="*/ 456 h 531"/>
                    <a:gd name="T26" fmla="*/ 249 w 424"/>
                    <a:gd name="T27" fmla="*/ 456 h 531"/>
                    <a:gd name="T28" fmla="*/ 74 w 424"/>
                    <a:gd name="T29" fmla="*/ 282 h 531"/>
                    <a:gd name="T30" fmla="*/ 249 w 424"/>
                    <a:gd name="T31" fmla="*/ 107 h 531"/>
                    <a:gd name="T32" fmla="*/ 251 w 424"/>
                    <a:gd name="T33" fmla="*/ 107 h 531"/>
                    <a:gd name="T34" fmla="*/ 249 w 424"/>
                    <a:gd name="T35" fmla="*/ 115 h 531"/>
                    <a:gd name="T36" fmla="*/ 253 w 424"/>
                    <a:gd name="T37" fmla="*/ 133 h 531"/>
                    <a:gd name="T38" fmla="*/ 270 w 424"/>
                    <a:gd name="T39" fmla="*/ 135 h 531"/>
                    <a:gd name="T40" fmla="*/ 356 w 424"/>
                    <a:gd name="T41" fmla="*/ 9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4" h="531">
                      <a:moveTo>
                        <a:pt x="356" y="90"/>
                      </a:moveTo>
                      <a:cubicBezTo>
                        <a:pt x="361" y="87"/>
                        <a:pt x="364" y="82"/>
                        <a:pt x="364" y="76"/>
                      </a:cubicBezTo>
                      <a:cubicBezTo>
                        <a:pt x="365" y="69"/>
                        <a:pt x="362" y="64"/>
                        <a:pt x="358" y="61"/>
                      </a:cubicBezTo>
                      <a:cubicBezTo>
                        <a:pt x="279" y="4"/>
                        <a:pt x="279" y="4"/>
                        <a:pt x="279" y="4"/>
                      </a:cubicBezTo>
                      <a:cubicBezTo>
                        <a:pt x="274" y="0"/>
                        <a:pt x="267" y="0"/>
                        <a:pt x="262" y="4"/>
                      </a:cubicBezTo>
                      <a:cubicBezTo>
                        <a:pt x="256" y="8"/>
                        <a:pt x="254" y="14"/>
                        <a:pt x="255" y="21"/>
                      </a:cubicBezTo>
                      <a:cubicBezTo>
                        <a:pt x="257" y="33"/>
                        <a:pt x="257" y="33"/>
                        <a:pt x="257" y="33"/>
                      </a:cubicBezTo>
                      <a:cubicBezTo>
                        <a:pt x="254" y="33"/>
                        <a:pt x="251" y="33"/>
                        <a:pt x="249" y="33"/>
                      </a:cubicBezTo>
                      <a:cubicBezTo>
                        <a:pt x="112" y="33"/>
                        <a:pt x="0" y="145"/>
                        <a:pt x="0" y="282"/>
                      </a:cubicBezTo>
                      <a:cubicBezTo>
                        <a:pt x="0" y="419"/>
                        <a:pt x="111" y="531"/>
                        <a:pt x="249" y="531"/>
                      </a:cubicBezTo>
                      <a:cubicBezTo>
                        <a:pt x="387" y="531"/>
                        <a:pt x="387" y="531"/>
                        <a:pt x="387" y="531"/>
                      </a:cubicBezTo>
                      <a:cubicBezTo>
                        <a:pt x="407" y="531"/>
                        <a:pt x="424" y="514"/>
                        <a:pt x="424" y="494"/>
                      </a:cubicBezTo>
                      <a:cubicBezTo>
                        <a:pt x="424" y="473"/>
                        <a:pt x="407" y="456"/>
                        <a:pt x="387" y="456"/>
                      </a:cubicBezTo>
                      <a:cubicBezTo>
                        <a:pt x="249" y="456"/>
                        <a:pt x="249" y="456"/>
                        <a:pt x="249" y="456"/>
                      </a:cubicBezTo>
                      <a:cubicBezTo>
                        <a:pt x="152" y="456"/>
                        <a:pt x="74" y="378"/>
                        <a:pt x="74" y="282"/>
                      </a:cubicBezTo>
                      <a:cubicBezTo>
                        <a:pt x="74" y="185"/>
                        <a:pt x="152" y="107"/>
                        <a:pt x="249" y="107"/>
                      </a:cubicBezTo>
                      <a:cubicBezTo>
                        <a:pt x="251" y="107"/>
                        <a:pt x="251" y="107"/>
                        <a:pt x="251" y="107"/>
                      </a:cubicBezTo>
                      <a:cubicBezTo>
                        <a:pt x="249" y="115"/>
                        <a:pt x="249" y="115"/>
                        <a:pt x="249" y="115"/>
                      </a:cubicBezTo>
                      <a:cubicBezTo>
                        <a:pt x="247" y="121"/>
                        <a:pt x="248" y="128"/>
                        <a:pt x="253" y="133"/>
                      </a:cubicBezTo>
                      <a:cubicBezTo>
                        <a:pt x="258" y="137"/>
                        <a:pt x="264" y="138"/>
                        <a:pt x="270" y="135"/>
                      </a:cubicBezTo>
                      <a:lnTo>
                        <a:pt x="356" y="90"/>
                      </a:lnTo>
                      <a:close/>
                    </a:path>
                  </a:pathLst>
                </a:custGeom>
                <a:solidFill>
                  <a:srgbClr val="EC6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1369787">
                    <a:defRPr/>
                  </a:pPr>
                  <a:endParaRPr lang="en-US" sz="2801">
                    <a:latin typeface="Proxima Nova Light"/>
                    <a:ea typeface="ヒラギノ角ゴ ProN W3" charset="0"/>
                    <a:cs typeface="ヒラギノ角ゴ ProN W3" charset="0"/>
                    <a:sym typeface="Gill Sans" charset="0"/>
                  </a:endParaRPr>
                </a:p>
              </p:txBody>
            </p:sp>
            <p:sp>
              <p:nvSpPr>
                <p:cNvPr id="212" name="Freeform 211">
                  <a:extLst>
                    <a:ext uri="{FF2B5EF4-FFF2-40B4-BE49-F238E27FC236}">
                      <a16:creationId xmlns:a16="http://schemas.microsoft.com/office/drawing/2014/main" id="{1E94FC67-6C1B-9944-9FC2-83A6C3C42949}"/>
                    </a:ext>
                  </a:extLst>
                </p:cNvPr>
                <p:cNvSpPr>
                  <a:spLocks noEditPoints="1"/>
                </p:cNvSpPr>
                <p:nvPr/>
              </p:nvSpPr>
              <p:spPr bwMode="auto">
                <a:xfrm>
                  <a:off x="3866" y="1951"/>
                  <a:ext cx="560" cy="732"/>
                </a:xfrm>
                <a:custGeom>
                  <a:avLst/>
                  <a:gdLst>
                    <a:gd name="T0" fmla="*/ 0 w 237"/>
                    <a:gd name="T1" fmla="*/ 310 h 310"/>
                    <a:gd name="T2" fmla="*/ 0 w 237"/>
                    <a:gd name="T3" fmla="*/ 0 h 310"/>
                    <a:gd name="T4" fmla="*/ 135 w 237"/>
                    <a:gd name="T5" fmla="*/ 0 h 310"/>
                    <a:gd name="T6" fmla="*/ 179 w 237"/>
                    <a:gd name="T7" fmla="*/ 8 h 310"/>
                    <a:gd name="T8" fmla="*/ 210 w 237"/>
                    <a:gd name="T9" fmla="*/ 29 h 310"/>
                    <a:gd name="T10" fmla="*/ 230 w 237"/>
                    <a:gd name="T11" fmla="*/ 60 h 310"/>
                    <a:gd name="T12" fmla="*/ 237 w 237"/>
                    <a:gd name="T13" fmla="*/ 97 h 310"/>
                    <a:gd name="T14" fmla="*/ 230 w 237"/>
                    <a:gd name="T15" fmla="*/ 134 h 310"/>
                    <a:gd name="T16" fmla="*/ 210 w 237"/>
                    <a:gd name="T17" fmla="*/ 165 h 310"/>
                    <a:gd name="T18" fmla="*/ 178 w 237"/>
                    <a:gd name="T19" fmla="*/ 186 h 310"/>
                    <a:gd name="T20" fmla="*/ 135 w 237"/>
                    <a:gd name="T21" fmla="*/ 194 h 310"/>
                    <a:gd name="T22" fmla="*/ 54 w 237"/>
                    <a:gd name="T23" fmla="*/ 194 h 310"/>
                    <a:gd name="T24" fmla="*/ 54 w 237"/>
                    <a:gd name="T25" fmla="*/ 310 h 310"/>
                    <a:gd name="T26" fmla="*/ 0 w 237"/>
                    <a:gd name="T27" fmla="*/ 310 h 310"/>
                    <a:gd name="T28" fmla="*/ 128 w 237"/>
                    <a:gd name="T29" fmla="*/ 146 h 310"/>
                    <a:gd name="T30" fmla="*/ 166 w 237"/>
                    <a:gd name="T31" fmla="*/ 133 h 310"/>
                    <a:gd name="T32" fmla="*/ 181 w 237"/>
                    <a:gd name="T33" fmla="*/ 97 h 310"/>
                    <a:gd name="T34" fmla="*/ 166 w 237"/>
                    <a:gd name="T35" fmla="*/ 61 h 310"/>
                    <a:gd name="T36" fmla="*/ 128 w 237"/>
                    <a:gd name="T37" fmla="*/ 48 h 310"/>
                    <a:gd name="T38" fmla="*/ 54 w 237"/>
                    <a:gd name="T39" fmla="*/ 48 h 310"/>
                    <a:gd name="T40" fmla="*/ 54 w 237"/>
                    <a:gd name="T41" fmla="*/ 146 h 310"/>
                    <a:gd name="T42" fmla="*/ 128 w 237"/>
                    <a:gd name="T43" fmla="*/ 14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7" h="310">
                      <a:moveTo>
                        <a:pt x="0" y="310"/>
                      </a:moveTo>
                      <a:cubicBezTo>
                        <a:pt x="0" y="0"/>
                        <a:pt x="0" y="0"/>
                        <a:pt x="0" y="0"/>
                      </a:cubicBezTo>
                      <a:cubicBezTo>
                        <a:pt x="135" y="0"/>
                        <a:pt x="135" y="0"/>
                        <a:pt x="135" y="0"/>
                      </a:cubicBezTo>
                      <a:cubicBezTo>
                        <a:pt x="151" y="0"/>
                        <a:pt x="166" y="3"/>
                        <a:pt x="179" y="8"/>
                      </a:cubicBezTo>
                      <a:cubicBezTo>
                        <a:pt x="191" y="13"/>
                        <a:pt x="202" y="20"/>
                        <a:pt x="210" y="29"/>
                      </a:cubicBezTo>
                      <a:cubicBezTo>
                        <a:pt x="219" y="38"/>
                        <a:pt x="225" y="48"/>
                        <a:pt x="230" y="60"/>
                      </a:cubicBezTo>
                      <a:cubicBezTo>
                        <a:pt x="234" y="72"/>
                        <a:pt x="237" y="84"/>
                        <a:pt x="237" y="97"/>
                      </a:cubicBezTo>
                      <a:cubicBezTo>
                        <a:pt x="237" y="110"/>
                        <a:pt x="234" y="123"/>
                        <a:pt x="230" y="134"/>
                      </a:cubicBezTo>
                      <a:cubicBezTo>
                        <a:pt x="225" y="146"/>
                        <a:pt x="219" y="156"/>
                        <a:pt x="210" y="165"/>
                      </a:cubicBezTo>
                      <a:cubicBezTo>
                        <a:pt x="201" y="174"/>
                        <a:pt x="191" y="181"/>
                        <a:pt x="178" y="186"/>
                      </a:cubicBezTo>
                      <a:cubicBezTo>
                        <a:pt x="166" y="192"/>
                        <a:pt x="151" y="194"/>
                        <a:pt x="135" y="194"/>
                      </a:cubicBezTo>
                      <a:cubicBezTo>
                        <a:pt x="54" y="194"/>
                        <a:pt x="54" y="194"/>
                        <a:pt x="54" y="194"/>
                      </a:cubicBezTo>
                      <a:cubicBezTo>
                        <a:pt x="54" y="310"/>
                        <a:pt x="54" y="310"/>
                        <a:pt x="54" y="310"/>
                      </a:cubicBezTo>
                      <a:lnTo>
                        <a:pt x="0" y="310"/>
                      </a:lnTo>
                      <a:close/>
                      <a:moveTo>
                        <a:pt x="128" y="146"/>
                      </a:moveTo>
                      <a:cubicBezTo>
                        <a:pt x="143" y="146"/>
                        <a:pt x="156" y="142"/>
                        <a:pt x="166" y="133"/>
                      </a:cubicBezTo>
                      <a:cubicBezTo>
                        <a:pt x="176" y="124"/>
                        <a:pt x="181" y="112"/>
                        <a:pt x="181" y="97"/>
                      </a:cubicBezTo>
                      <a:cubicBezTo>
                        <a:pt x="181" y="82"/>
                        <a:pt x="176" y="70"/>
                        <a:pt x="166" y="61"/>
                      </a:cubicBezTo>
                      <a:cubicBezTo>
                        <a:pt x="156" y="53"/>
                        <a:pt x="143" y="48"/>
                        <a:pt x="128" y="48"/>
                      </a:cubicBezTo>
                      <a:cubicBezTo>
                        <a:pt x="54" y="48"/>
                        <a:pt x="54" y="48"/>
                        <a:pt x="54" y="48"/>
                      </a:cubicBezTo>
                      <a:cubicBezTo>
                        <a:pt x="54" y="146"/>
                        <a:pt x="54" y="146"/>
                        <a:pt x="54" y="146"/>
                      </a:cubicBezTo>
                      <a:lnTo>
                        <a:pt x="128" y="146"/>
                      </a:lnTo>
                      <a:close/>
                    </a:path>
                  </a:pathLst>
                </a:custGeom>
                <a:solidFill>
                  <a:srgbClr val="6E6F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1369787">
                    <a:defRPr/>
                  </a:pPr>
                  <a:endParaRPr lang="en-US" sz="2801">
                    <a:latin typeface="Proxima Nova Light"/>
                    <a:ea typeface="ヒラギノ角ゴ ProN W3" charset="0"/>
                    <a:cs typeface="ヒラギノ角ゴ ProN W3" charset="0"/>
                    <a:sym typeface="Gill Sans" charset="0"/>
                  </a:endParaRPr>
                </a:p>
              </p:txBody>
            </p:sp>
            <p:sp>
              <p:nvSpPr>
                <p:cNvPr id="213" name="Freeform 212">
                  <a:extLst>
                    <a:ext uri="{FF2B5EF4-FFF2-40B4-BE49-F238E27FC236}">
                      <a16:creationId xmlns:a16="http://schemas.microsoft.com/office/drawing/2014/main" id="{FD6B1AF3-9F49-F743-8535-ACA7BE77252C}"/>
                    </a:ext>
                  </a:extLst>
                </p:cNvPr>
                <p:cNvSpPr>
                  <a:spLocks/>
                </p:cNvSpPr>
                <p:nvPr/>
              </p:nvSpPr>
              <p:spPr bwMode="auto">
                <a:xfrm>
                  <a:off x="4537" y="2154"/>
                  <a:ext cx="473" cy="541"/>
                </a:xfrm>
                <a:custGeom>
                  <a:avLst/>
                  <a:gdLst>
                    <a:gd name="T0" fmla="*/ 151 w 200"/>
                    <a:gd name="T1" fmla="*/ 224 h 229"/>
                    <a:gd name="T2" fmla="*/ 151 w 200"/>
                    <a:gd name="T3" fmla="*/ 194 h 229"/>
                    <a:gd name="T4" fmla="*/ 119 w 200"/>
                    <a:gd name="T5" fmla="*/ 218 h 229"/>
                    <a:gd name="T6" fmla="*/ 72 w 200"/>
                    <a:gd name="T7" fmla="*/ 229 h 229"/>
                    <a:gd name="T8" fmla="*/ 18 w 200"/>
                    <a:gd name="T9" fmla="*/ 211 h 229"/>
                    <a:gd name="T10" fmla="*/ 0 w 200"/>
                    <a:gd name="T11" fmla="*/ 158 h 229"/>
                    <a:gd name="T12" fmla="*/ 0 w 200"/>
                    <a:gd name="T13" fmla="*/ 0 h 229"/>
                    <a:gd name="T14" fmla="*/ 49 w 200"/>
                    <a:gd name="T15" fmla="*/ 0 h 229"/>
                    <a:gd name="T16" fmla="*/ 49 w 200"/>
                    <a:gd name="T17" fmla="*/ 141 h 229"/>
                    <a:gd name="T18" fmla="*/ 61 w 200"/>
                    <a:gd name="T19" fmla="*/ 176 h 229"/>
                    <a:gd name="T20" fmla="*/ 94 w 200"/>
                    <a:gd name="T21" fmla="*/ 186 h 229"/>
                    <a:gd name="T22" fmla="*/ 128 w 200"/>
                    <a:gd name="T23" fmla="*/ 177 h 229"/>
                    <a:gd name="T24" fmla="*/ 151 w 200"/>
                    <a:gd name="T25" fmla="*/ 157 h 229"/>
                    <a:gd name="T26" fmla="*/ 151 w 200"/>
                    <a:gd name="T27" fmla="*/ 0 h 229"/>
                    <a:gd name="T28" fmla="*/ 200 w 200"/>
                    <a:gd name="T29" fmla="*/ 0 h 229"/>
                    <a:gd name="T30" fmla="*/ 200 w 200"/>
                    <a:gd name="T31" fmla="*/ 224 h 229"/>
                    <a:gd name="T32" fmla="*/ 151 w 200"/>
                    <a:gd name="T33" fmla="*/ 22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229">
                      <a:moveTo>
                        <a:pt x="151" y="224"/>
                      </a:moveTo>
                      <a:cubicBezTo>
                        <a:pt x="151" y="194"/>
                        <a:pt x="151" y="194"/>
                        <a:pt x="151" y="194"/>
                      </a:cubicBezTo>
                      <a:cubicBezTo>
                        <a:pt x="143" y="203"/>
                        <a:pt x="133" y="211"/>
                        <a:pt x="119" y="218"/>
                      </a:cubicBezTo>
                      <a:cubicBezTo>
                        <a:pt x="105" y="226"/>
                        <a:pt x="90" y="229"/>
                        <a:pt x="72" y="229"/>
                      </a:cubicBezTo>
                      <a:cubicBezTo>
                        <a:pt x="48" y="229"/>
                        <a:pt x="30" y="223"/>
                        <a:pt x="18" y="211"/>
                      </a:cubicBezTo>
                      <a:cubicBezTo>
                        <a:pt x="6" y="199"/>
                        <a:pt x="0" y="181"/>
                        <a:pt x="0" y="158"/>
                      </a:cubicBezTo>
                      <a:cubicBezTo>
                        <a:pt x="0" y="0"/>
                        <a:pt x="0" y="0"/>
                        <a:pt x="0" y="0"/>
                      </a:cubicBezTo>
                      <a:cubicBezTo>
                        <a:pt x="49" y="0"/>
                        <a:pt x="49" y="0"/>
                        <a:pt x="49" y="0"/>
                      </a:cubicBezTo>
                      <a:cubicBezTo>
                        <a:pt x="49" y="141"/>
                        <a:pt x="49" y="141"/>
                        <a:pt x="49" y="141"/>
                      </a:cubicBezTo>
                      <a:cubicBezTo>
                        <a:pt x="49" y="158"/>
                        <a:pt x="53" y="170"/>
                        <a:pt x="61" y="176"/>
                      </a:cubicBezTo>
                      <a:cubicBezTo>
                        <a:pt x="69" y="183"/>
                        <a:pt x="80" y="186"/>
                        <a:pt x="94" y="186"/>
                      </a:cubicBezTo>
                      <a:cubicBezTo>
                        <a:pt x="106" y="186"/>
                        <a:pt x="118" y="183"/>
                        <a:pt x="128" y="177"/>
                      </a:cubicBezTo>
                      <a:cubicBezTo>
                        <a:pt x="138" y="171"/>
                        <a:pt x="146" y="165"/>
                        <a:pt x="151" y="157"/>
                      </a:cubicBezTo>
                      <a:cubicBezTo>
                        <a:pt x="151" y="0"/>
                        <a:pt x="151" y="0"/>
                        <a:pt x="151" y="0"/>
                      </a:cubicBezTo>
                      <a:cubicBezTo>
                        <a:pt x="200" y="0"/>
                        <a:pt x="200" y="0"/>
                        <a:pt x="200" y="0"/>
                      </a:cubicBezTo>
                      <a:cubicBezTo>
                        <a:pt x="200" y="224"/>
                        <a:pt x="200" y="224"/>
                        <a:pt x="200" y="224"/>
                      </a:cubicBezTo>
                      <a:lnTo>
                        <a:pt x="151" y="224"/>
                      </a:lnTo>
                      <a:close/>
                    </a:path>
                  </a:pathLst>
                </a:custGeom>
                <a:solidFill>
                  <a:srgbClr val="6E6F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1369787">
                    <a:defRPr/>
                  </a:pPr>
                  <a:endParaRPr lang="en-US" sz="2801">
                    <a:latin typeface="Proxima Nova Light"/>
                    <a:ea typeface="ヒラギノ角ゴ ProN W3" charset="0"/>
                    <a:cs typeface="ヒラギノ角ゴ ProN W3" charset="0"/>
                    <a:sym typeface="Gill Sans" charset="0"/>
                  </a:endParaRPr>
                </a:p>
              </p:txBody>
            </p:sp>
            <p:sp>
              <p:nvSpPr>
                <p:cNvPr id="214" name="Freeform 213">
                  <a:extLst>
                    <a:ext uri="{FF2B5EF4-FFF2-40B4-BE49-F238E27FC236}">
                      <a16:creationId xmlns:a16="http://schemas.microsoft.com/office/drawing/2014/main" id="{F4A2F4FB-BBD9-7446-90F5-64B9D379FC55}"/>
                    </a:ext>
                  </a:extLst>
                </p:cNvPr>
                <p:cNvSpPr>
                  <a:spLocks/>
                </p:cNvSpPr>
                <p:nvPr/>
              </p:nvSpPr>
              <p:spPr bwMode="auto">
                <a:xfrm>
                  <a:off x="5168" y="2140"/>
                  <a:ext cx="288" cy="543"/>
                </a:xfrm>
                <a:custGeom>
                  <a:avLst/>
                  <a:gdLst>
                    <a:gd name="T0" fmla="*/ 0 w 122"/>
                    <a:gd name="T1" fmla="*/ 230 h 230"/>
                    <a:gd name="T2" fmla="*/ 0 w 122"/>
                    <a:gd name="T3" fmla="*/ 6 h 230"/>
                    <a:gd name="T4" fmla="*/ 49 w 122"/>
                    <a:gd name="T5" fmla="*/ 6 h 230"/>
                    <a:gd name="T6" fmla="*/ 49 w 122"/>
                    <a:gd name="T7" fmla="*/ 39 h 230"/>
                    <a:gd name="T8" fmla="*/ 81 w 122"/>
                    <a:gd name="T9" fmla="*/ 11 h 230"/>
                    <a:gd name="T10" fmla="*/ 122 w 122"/>
                    <a:gd name="T11" fmla="*/ 0 h 230"/>
                    <a:gd name="T12" fmla="*/ 122 w 122"/>
                    <a:gd name="T13" fmla="*/ 49 h 230"/>
                    <a:gd name="T14" fmla="*/ 107 w 122"/>
                    <a:gd name="T15" fmla="*/ 47 h 230"/>
                    <a:gd name="T16" fmla="*/ 90 w 122"/>
                    <a:gd name="T17" fmla="*/ 50 h 230"/>
                    <a:gd name="T18" fmla="*/ 74 w 122"/>
                    <a:gd name="T19" fmla="*/ 56 h 230"/>
                    <a:gd name="T20" fmla="*/ 59 w 122"/>
                    <a:gd name="T21" fmla="*/ 66 h 230"/>
                    <a:gd name="T22" fmla="*/ 49 w 122"/>
                    <a:gd name="T23" fmla="*/ 77 h 230"/>
                    <a:gd name="T24" fmla="*/ 49 w 122"/>
                    <a:gd name="T25" fmla="*/ 230 h 230"/>
                    <a:gd name="T26" fmla="*/ 0 w 122"/>
                    <a:gd name="T27"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 h="230">
                      <a:moveTo>
                        <a:pt x="0" y="230"/>
                      </a:moveTo>
                      <a:cubicBezTo>
                        <a:pt x="0" y="6"/>
                        <a:pt x="0" y="6"/>
                        <a:pt x="0" y="6"/>
                      </a:cubicBezTo>
                      <a:cubicBezTo>
                        <a:pt x="49" y="6"/>
                        <a:pt x="49" y="6"/>
                        <a:pt x="49" y="6"/>
                      </a:cubicBezTo>
                      <a:cubicBezTo>
                        <a:pt x="49" y="39"/>
                        <a:pt x="49" y="39"/>
                        <a:pt x="49" y="39"/>
                      </a:cubicBezTo>
                      <a:cubicBezTo>
                        <a:pt x="57" y="28"/>
                        <a:pt x="68" y="19"/>
                        <a:pt x="81" y="11"/>
                      </a:cubicBezTo>
                      <a:cubicBezTo>
                        <a:pt x="93" y="4"/>
                        <a:pt x="107" y="0"/>
                        <a:pt x="122" y="0"/>
                      </a:cubicBezTo>
                      <a:cubicBezTo>
                        <a:pt x="122" y="49"/>
                        <a:pt x="122" y="49"/>
                        <a:pt x="122" y="49"/>
                      </a:cubicBezTo>
                      <a:cubicBezTo>
                        <a:pt x="118" y="48"/>
                        <a:pt x="112" y="47"/>
                        <a:pt x="107" y="47"/>
                      </a:cubicBezTo>
                      <a:cubicBezTo>
                        <a:pt x="101" y="47"/>
                        <a:pt x="96" y="48"/>
                        <a:pt x="90" y="50"/>
                      </a:cubicBezTo>
                      <a:cubicBezTo>
                        <a:pt x="85" y="51"/>
                        <a:pt x="79" y="53"/>
                        <a:pt x="74" y="56"/>
                      </a:cubicBezTo>
                      <a:cubicBezTo>
                        <a:pt x="68" y="59"/>
                        <a:pt x="64" y="62"/>
                        <a:pt x="59" y="66"/>
                      </a:cubicBezTo>
                      <a:cubicBezTo>
                        <a:pt x="55" y="69"/>
                        <a:pt x="52" y="73"/>
                        <a:pt x="49" y="77"/>
                      </a:cubicBezTo>
                      <a:cubicBezTo>
                        <a:pt x="49" y="230"/>
                        <a:pt x="49" y="230"/>
                        <a:pt x="49" y="230"/>
                      </a:cubicBezTo>
                      <a:lnTo>
                        <a:pt x="0" y="230"/>
                      </a:lnTo>
                      <a:close/>
                    </a:path>
                  </a:pathLst>
                </a:custGeom>
                <a:solidFill>
                  <a:srgbClr val="6E6F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1369787">
                    <a:defRPr/>
                  </a:pPr>
                  <a:endParaRPr lang="en-US" sz="2801">
                    <a:latin typeface="Proxima Nova Light"/>
                    <a:ea typeface="ヒラギノ角ゴ ProN W3" charset="0"/>
                    <a:cs typeface="ヒラギノ角ゴ ProN W3" charset="0"/>
                    <a:sym typeface="Gill Sans" charset="0"/>
                  </a:endParaRPr>
                </a:p>
              </p:txBody>
            </p:sp>
            <p:sp>
              <p:nvSpPr>
                <p:cNvPr id="215" name="Freeform 214">
                  <a:extLst>
                    <a:ext uri="{FF2B5EF4-FFF2-40B4-BE49-F238E27FC236}">
                      <a16:creationId xmlns:a16="http://schemas.microsoft.com/office/drawing/2014/main" id="{C364526E-9963-0140-B2CB-658B741BD562}"/>
                    </a:ext>
                  </a:extLst>
                </p:cNvPr>
                <p:cNvSpPr>
                  <a:spLocks noEditPoints="1"/>
                </p:cNvSpPr>
                <p:nvPr/>
              </p:nvSpPr>
              <p:spPr bwMode="auto">
                <a:xfrm>
                  <a:off x="5527" y="2140"/>
                  <a:ext cx="529" cy="555"/>
                </a:xfrm>
                <a:custGeom>
                  <a:avLst/>
                  <a:gdLst>
                    <a:gd name="T0" fmla="*/ 117 w 224"/>
                    <a:gd name="T1" fmla="*/ 235 h 235"/>
                    <a:gd name="T2" fmla="*/ 70 w 224"/>
                    <a:gd name="T3" fmla="*/ 227 h 235"/>
                    <a:gd name="T4" fmla="*/ 33 w 224"/>
                    <a:gd name="T5" fmla="*/ 203 h 235"/>
                    <a:gd name="T6" fmla="*/ 8 w 224"/>
                    <a:gd name="T7" fmla="*/ 166 h 235"/>
                    <a:gd name="T8" fmla="*/ 0 w 224"/>
                    <a:gd name="T9" fmla="*/ 117 h 235"/>
                    <a:gd name="T10" fmla="*/ 8 w 224"/>
                    <a:gd name="T11" fmla="*/ 72 h 235"/>
                    <a:gd name="T12" fmla="*/ 31 w 224"/>
                    <a:gd name="T13" fmla="*/ 34 h 235"/>
                    <a:gd name="T14" fmla="*/ 67 w 224"/>
                    <a:gd name="T15" fmla="*/ 9 h 235"/>
                    <a:gd name="T16" fmla="*/ 113 w 224"/>
                    <a:gd name="T17" fmla="*/ 0 h 235"/>
                    <a:gd name="T18" fmla="*/ 159 w 224"/>
                    <a:gd name="T19" fmla="*/ 9 h 235"/>
                    <a:gd name="T20" fmla="*/ 193 w 224"/>
                    <a:gd name="T21" fmla="*/ 35 h 235"/>
                    <a:gd name="T22" fmla="*/ 216 w 224"/>
                    <a:gd name="T23" fmla="*/ 73 h 235"/>
                    <a:gd name="T24" fmla="*/ 224 w 224"/>
                    <a:gd name="T25" fmla="*/ 122 h 235"/>
                    <a:gd name="T26" fmla="*/ 224 w 224"/>
                    <a:gd name="T27" fmla="*/ 134 h 235"/>
                    <a:gd name="T28" fmla="*/ 51 w 224"/>
                    <a:gd name="T29" fmla="*/ 134 h 235"/>
                    <a:gd name="T30" fmla="*/ 57 w 224"/>
                    <a:gd name="T31" fmla="*/ 157 h 235"/>
                    <a:gd name="T32" fmla="*/ 72 w 224"/>
                    <a:gd name="T33" fmla="*/ 177 h 235"/>
                    <a:gd name="T34" fmla="*/ 93 w 224"/>
                    <a:gd name="T35" fmla="*/ 190 h 235"/>
                    <a:gd name="T36" fmla="*/ 122 w 224"/>
                    <a:gd name="T37" fmla="*/ 195 h 235"/>
                    <a:gd name="T38" fmla="*/ 156 w 224"/>
                    <a:gd name="T39" fmla="*/ 189 h 235"/>
                    <a:gd name="T40" fmla="*/ 186 w 224"/>
                    <a:gd name="T41" fmla="*/ 171 h 235"/>
                    <a:gd name="T42" fmla="*/ 208 w 224"/>
                    <a:gd name="T43" fmla="*/ 203 h 235"/>
                    <a:gd name="T44" fmla="*/ 167 w 224"/>
                    <a:gd name="T45" fmla="*/ 227 h 235"/>
                    <a:gd name="T46" fmla="*/ 117 w 224"/>
                    <a:gd name="T47" fmla="*/ 235 h 235"/>
                    <a:gd name="T48" fmla="*/ 176 w 224"/>
                    <a:gd name="T49" fmla="*/ 99 h 235"/>
                    <a:gd name="T50" fmla="*/ 172 w 224"/>
                    <a:gd name="T51" fmla="*/ 79 h 235"/>
                    <a:gd name="T52" fmla="*/ 161 w 224"/>
                    <a:gd name="T53" fmla="*/ 60 h 235"/>
                    <a:gd name="T54" fmla="*/ 141 w 224"/>
                    <a:gd name="T55" fmla="*/ 45 h 235"/>
                    <a:gd name="T56" fmla="*/ 113 w 224"/>
                    <a:gd name="T57" fmla="*/ 40 h 235"/>
                    <a:gd name="T58" fmla="*/ 86 w 224"/>
                    <a:gd name="T59" fmla="*/ 45 h 235"/>
                    <a:gd name="T60" fmla="*/ 67 w 224"/>
                    <a:gd name="T61" fmla="*/ 59 h 235"/>
                    <a:gd name="T62" fmla="*/ 55 w 224"/>
                    <a:gd name="T63" fmla="*/ 78 h 235"/>
                    <a:gd name="T64" fmla="*/ 50 w 224"/>
                    <a:gd name="T65" fmla="*/ 99 h 235"/>
                    <a:gd name="T66" fmla="*/ 176 w 224"/>
                    <a:gd name="T67" fmla="*/ 9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235">
                      <a:moveTo>
                        <a:pt x="117" y="235"/>
                      </a:moveTo>
                      <a:cubicBezTo>
                        <a:pt x="100" y="235"/>
                        <a:pt x="85" y="232"/>
                        <a:pt x="70" y="227"/>
                      </a:cubicBezTo>
                      <a:cubicBezTo>
                        <a:pt x="56" y="221"/>
                        <a:pt x="43" y="213"/>
                        <a:pt x="33" y="203"/>
                      </a:cubicBezTo>
                      <a:cubicBezTo>
                        <a:pt x="22" y="193"/>
                        <a:pt x="14" y="180"/>
                        <a:pt x="8" y="166"/>
                      </a:cubicBezTo>
                      <a:cubicBezTo>
                        <a:pt x="2" y="151"/>
                        <a:pt x="0" y="135"/>
                        <a:pt x="0" y="117"/>
                      </a:cubicBezTo>
                      <a:cubicBezTo>
                        <a:pt x="0" y="101"/>
                        <a:pt x="2" y="86"/>
                        <a:pt x="8" y="72"/>
                      </a:cubicBezTo>
                      <a:cubicBezTo>
                        <a:pt x="13" y="57"/>
                        <a:pt x="21" y="45"/>
                        <a:pt x="31" y="34"/>
                      </a:cubicBezTo>
                      <a:cubicBezTo>
                        <a:pt x="41" y="24"/>
                        <a:pt x="53" y="15"/>
                        <a:pt x="67" y="9"/>
                      </a:cubicBezTo>
                      <a:cubicBezTo>
                        <a:pt x="81" y="3"/>
                        <a:pt x="96" y="0"/>
                        <a:pt x="113" y="0"/>
                      </a:cubicBezTo>
                      <a:cubicBezTo>
                        <a:pt x="130" y="0"/>
                        <a:pt x="145" y="3"/>
                        <a:pt x="159" y="9"/>
                      </a:cubicBezTo>
                      <a:cubicBezTo>
                        <a:pt x="172" y="15"/>
                        <a:pt x="184" y="24"/>
                        <a:pt x="193" y="35"/>
                      </a:cubicBezTo>
                      <a:cubicBezTo>
                        <a:pt x="203" y="46"/>
                        <a:pt x="210" y="58"/>
                        <a:pt x="216" y="73"/>
                      </a:cubicBezTo>
                      <a:cubicBezTo>
                        <a:pt x="221" y="88"/>
                        <a:pt x="224" y="104"/>
                        <a:pt x="224" y="122"/>
                      </a:cubicBezTo>
                      <a:cubicBezTo>
                        <a:pt x="224" y="134"/>
                        <a:pt x="224" y="134"/>
                        <a:pt x="224" y="134"/>
                      </a:cubicBezTo>
                      <a:cubicBezTo>
                        <a:pt x="51" y="134"/>
                        <a:pt x="51" y="134"/>
                        <a:pt x="51" y="134"/>
                      </a:cubicBezTo>
                      <a:cubicBezTo>
                        <a:pt x="52" y="142"/>
                        <a:pt x="54" y="150"/>
                        <a:pt x="57" y="157"/>
                      </a:cubicBezTo>
                      <a:cubicBezTo>
                        <a:pt x="61" y="165"/>
                        <a:pt x="66" y="172"/>
                        <a:pt x="72" y="177"/>
                      </a:cubicBezTo>
                      <a:cubicBezTo>
                        <a:pt x="78" y="183"/>
                        <a:pt x="85" y="187"/>
                        <a:pt x="93" y="190"/>
                      </a:cubicBezTo>
                      <a:cubicBezTo>
                        <a:pt x="102" y="194"/>
                        <a:pt x="111" y="195"/>
                        <a:pt x="122" y="195"/>
                      </a:cubicBezTo>
                      <a:cubicBezTo>
                        <a:pt x="133" y="195"/>
                        <a:pt x="144" y="193"/>
                        <a:pt x="156" y="189"/>
                      </a:cubicBezTo>
                      <a:cubicBezTo>
                        <a:pt x="168" y="185"/>
                        <a:pt x="177" y="179"/>
                        <a:pt x="186" y="171"/>
                      </a:cubicBezTo>
                      <a:cubicBezTo>
                        <a:pt x="208" y="203"/>
                        <a:pt x="208" y="203"/>
                        <a:pt x="208" y="203"/>
                      </a:cubicBezTo>
                      <a:cubicBezTo>
                        <a:pt x="197" y="214"/>
                        <a:pt x="183" y="222"/>
                        <a:pt x="167" y="227"/>
                      </a:cubicBezTo>
                      <a:cubicBezTo>
                        <a:pt x="152" y="232"/>
                        <a:pt x="135" y="235"/>
                        <a:pt x="117" y="235"/>
                      </a:cubicBezTo>
                      <a:close/>
                      <a:moveTo>
                        <a:pt x="176" y="99"/>
                      </a:moveTo>
                      <a:cubicBezTo>
                        <a:pt x="176" y="93"/>
                        <a:pt x="175" y="86"/>
                        <a:pt x="172" y="79"/>
                      </a:cubicBezTo>
                      <a:cubicBezTo>
                        <a:pt x="170" y="72"/>
                        <a:pt x="166" y="65"/>
                        <a:pt x="161" y="60"/>
                      </a:cubicBezTo>
                      <a:cubicBezTo>
                        <a:pt x="156" y="54"/>
                        <a:pt x="149" y="49"/>
                        <a:pt x="141" y="45"/>
                      </a:cubicBezTo>
                      <a:cubicBezTo>
                        <a:pt x="134" y="42"/>
                        <a:pt x="124" y="40"/>
                        <a:pt x="113" y="40"/>
                      </a:cubicBezTo>
                      <a:cubicBezTo>
                        <a:pt x="103" y="40"/>
                        <a:pt x="94" y="42"/>
                        <a:pt x="86" y="45"/>
                      </a:cubicBezTo>
                      <a:cubicBezTo>
                        <a:pt x="78" y="49"/>
                        <a:pt x="72" y="53"/>
                        <a:pt x="67" y="59"/>
                      </a:cubicBezTo>
                      <a:cubicBezTo>
                        <a:pt x="62" y="65"/>
                        <a:pt x="58" y="71"/>
                        <a:pt x="55" y="78"/>
                      </a:cubicBezTo>
                      <a:cubicBezTo>
                        <a:pt x="52" y="86"/>
                        <a:pt x="51" y="92"/>
                        <a:pt x="50" y="99"/>
                      </a:cubicBezTo>
                      <a:lnTo>
                        <a:pt x="176" y="99"/>
                      </a:lnTo>
                      <a:close/>
                    </a:path>
                  </a:pathLst>
                </a:custGeom>
                <a:solidFill>
                  <a:srgbClr val="6E6F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1369787">
                    <a:defRPr/>
                  </a:pPr>
                  <a:endParaRPr lang="en-US" sz="2801">
                    <a:latin typeface="Proxima Nova Light"/>
                    <a:ea typeface="ヒラギノ角ゴ ProN W3" charset="0"/>
                    <a:cs typeface="ヒラギノ角ゴ ProN W3" charset="0"/>
                    <a:sym typeface="Gill Sans" charset="0"/>
                  </a:endParaRPr>
                </a:p>
              </p:txBody>
            </p:sp>
            <p:sp>
              <p:nvSpPr>
                <p:cNvPr id="216" name="Freeform 215">
                  <a:extLst>
                    <a:ext uri="{FF2B5EF4-FFF2-40B4-BE49-F238E27FC236}">
                      <a16:creationId xmlns:a16="http://schemas.microsoft.com/office/drawing/2014/main" id="{031608A6-FE47-C94B-8CD2-96ECFDDC464D}"/>
                    </a:ext>
                  </a:extLst>
                </p:cNvPr>
                <p:cNvSpPr>
                  <a:spLocks/>
                </p:cNvSpPr>
                <p:nvPr/>
              </p:nvSpPr>
              <p:spPr bwMode="auto">
                <a:xfrm>
                  <a:off x="6030" y="1412"/>
                  <a:ext cx="350" cy="1462"/>
                </a:xfrm>
                <a:custGeom>
                  <a:avLst/>
                  <a:gdLst>
                    <a:gd name="T0" fmla="*/ 279 w 350"/>
                    <a:gd name="T1" fmla="*/ 1462 h 1462"/>
                    <a:gd name="T2" fmla="*/ 279 w 350"/>
                    <a:gd name="T3" fmla="*/ 102 h 1462"/>
                    <a:gd name="T4" fmla="*/ 47 w 350"/>
                    <a:gd name="T5" fmla="*/ 352 h 1462"/>
                    <a:gd name="T6" fmla="*/ 0 w 350"/>
                    <a:gd name="T7" fmla="*/ 303 h 1462"/>
                    <a:gd name="T8" fmla="*/ 283 w 350"/>
                    <a:gd name="T9" fmla="*/ 0 h 1462"/>
                    <a:gd name="T10" fmla="*/ 350 w 350"/>
                    <a:gd name="T11" fmla="*/ 0 h 1462"/>
                    <a:gd name="T12" fmla="*/ 350 w 350"/>
                    <a:gd name="T13" fmla="*/ 1462 h 1462"/>
                    <a:gd name="T14" fmla="*/ 279 w 350"/>
                    <a:gd name="T15" fmla="*/ 1462 h 14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1462">
                      <a:moveTo>
                        <a:pt x="279" y="1462"/>
                      </a:moveTo>
                      <a:lnTo>
                        <a:pt x="279" y="102"/>
                      </a:lnTo>
                      <a:lnTo>
                        <a:pt x="47" y="352"/>
                      </a:lnTo>
                      <a:lnTo>
                        <a:pt x="0" y="303"/>
                      </a:lnTo>
                      <a:lnTo>
                        <a:pt x="283" y="0"/>
                      </a:lnTo>
                      <a:lnTo>
                        <a:pt x="350" y="0"/>
                      </a:lnTo>
                      <a:lnTo>
                        <a:pt x="350" y="1462"/>
                      </a:lnTo>
                      <a:lnTo>
                        <a:pt x="279" y="1462"/>
                      </a:lnTo>
                      <a:close/>
                    </a:path>
                  </a:pathLst>
                </a:custGeom>
                <a:solidFill>
                  <a:srgbClr val="EC6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1369787">
                    <a:defRPr/>
                  </a:pPr>
                  <a:endParaRPr lang="en-US" sz="2801">
                    <a:latin typeface="Proxima Nova Light"/>
                    <a:ea typeface="ヒラギノ角ゴ ProN W3" charset="0"/>
                    <a:cs typeface="ヒラギノ角ゴ ProN W3" charset="0"/>
                    <a:sym typeface="Gill Sans" charset="0"/>
                  </a:endParaRPr>
                </a:p>
              </p:txBody>
            </p:sp>
          </p:grpSp>
        </p:grpSp>
        <p:pic>
          <p:nvPicPr>
            <p:cNvPr id="198" name="Picture 197">
              <a:extLst>
                <a:ext uri="{FF2B5EF4-FFF2-40B4-BE49-F238E27FC236}">
                  <a16:creationId xmlns:a16="http://schemas.microsoft.com/office/drawing/2014/main" id="{2B12979D-AF51-6348-9A9D-A92A7C8B459A}"/>
                </a:ext>
              </a:extLst>
            </p:cNvPr>
            <p:cNvPicPr>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a:off x="4266715" y="2412161"/>
              <a:ext cx="329769" cy="590700"/>
            </a:xfrm>
            <a:prstGeom prst="rect">
              <a:avLst/>
            </a:prstGeom>
            <a:noFill/>
            <a:ln>
              <a:noFill/>
            </a:ln>
            <a:effectLst/>
          </p:spPr>
        </p:pic>
      </p:grpSp>
      <p:sp>
        <p:nvSpPr>
          <p:cNvPr id="217" name="TextBox 216">
            <a:extLst>
              <a:ext uri="{FF2B5EF4-FFF2-40B4-BE49-F238E27FC236}">
                <a16:creationId xmlns:a16="http://schemas.microsoft.com/office/drawing/2014/main" id="{F7CBEFB3-61E8-3047-9384-612353316158}"/>
              </a:ext>
            </a:extLst>
          </p:cNvPr>
          <p:cNvSpPr txBox="1"/>
          <p:nvPr/>
        </p:nvSpPr>
        <p:spPr>
          <a:xfrm>
            <a:off x="3850143" y="656339"/>
            <a:ext cx="1794081" cy="320088"/>
          </a:xfrm>
          <a:prstGeom prst="rect">
            <a:avLst/>
          </a:prstGeom>
          <a:noFill/>
        </p:spPr>
        <p:txBody>
          <a:bodyPr wrap="none" rtlCol="0">
            <a:noAutofit/>
          </a:bodyPr>
          <a:lstStyle/>
          <a:p>
            <a:pPr algn="ctr" defTabSz="685809">
              <a:lnSpc>
                <a:spcPct val="80000"/>
              </a:lnSpc>
              <a:defRPr/>
            </a:pPr>
            <a:r>
              <a:rPr lang="en-US" sz="900" b="1">
                <a:latin typeface="Proxima Nova Black" charset="0"/>
                <a:ea typeface="Proxima Nova Black" charset="0"/>
                <a:cs typeface="Proxima Nova Black" charset="0"/>
              </a:rPr>
              <a:t>PREDICTIVE SUPPORT</a:t>
            </a:r>
            <a:endParaRPr lang="en-US" sz="900"/>
          </a:p>
        </p:txBody>
      </p:sp>
      <p:pic>
        <p:nvPicPr>
          <p:cNvPr id="218" name="image56.png">
            <a:extLst>
              <a:ext uri="{FF2B5EF4-FFF2-40B4-BE49-F238E27FC236}">
                <a16:creationId xmlns:a16="http://schemas.microsoft.com/office/drawing/2014/main" id="{5060FA51-D683-1346-B567-F8622DD0CACD}"/>
              </a:ext>
            </a:extLst>
          </p:cNvPr>
          <p:cNvPicPr/>
          <p:nvPr/>
        </p:nvPicPr>
        <p:blipFill>
          <a:blip r:embed="rId10" cstate="print">
            <a:extLst>
              <a:ext uri="{28A0092B-C50C-407E-A947-70E740481C1C}">
                <a14:useLocalDpi xmlns:a14="http://schemas.microsoft.com/office/drawing/2010/main"/>
              </a:ext>
            </a:extLst>
          </a:blip>
          <a:srcRect/>
          <a:stretch>
            <a:fillRect/>
          </a:stretch>
        </p:blipFill>
        <p:spPr>
          <a:xfrm>
            <a:off x="4060169" y="573122"/>
            <a:ext cx="1425081" cy="1506662"/>
          </a:xfrm>
          <a:prstGeom prst="rect">
            <a:avLst/>
          </a:prstGeom>
          <a:ln/>
        </p:spPr>
      </p:pic>
      <p:sp>
        <p:nvSpPr>
          <p:cNvPr id="219" name="TextBox 218">
            <a:extLst>
              <a:ext uri="{FF2B5EF4-FFF2-40B4-BE49-F238E27FC236}">
                <a16:creationId xmlns:a16="http://schemas.microsoft.com/office/drawing/2014/main" id="{71039A82-D4E1-B74F-93ED-86D99EE22570}"/>
              </a:ext>
            </a:extLst>
          </p:cNvPr>
          <p:cNvSpPr txBox="1"/>
          <p:nvPr/>
        </p:nvSpPr>
        <p:spPr>
          <a:xfrm>
            <a:off x="5515269" y="758837"/>
            <a:ext cx="1794081" cy="320088"/>
          </a:xfrm>
          <a:prstGeom prst="rect">
            <a:avLst/>
          </a:prstGeom>
          <a:noFill/>
        </p:spPr>
        <p:txBody>
          <a:bodyPr wrap="none" rtlCol="0">
            <a:noAutofit/>
          </a:bodyPr>
          <a:lstStyle/>
          <a:p>
            <a:pPr algn="ctr" defTabSz="685809">
              <a:lnSpc>
                <a:spcPct val="80000"/>
              </a:lnSpc>
              <a:defRPr/>
            </a:pPr>
            <a:r>
              <a:rPr lang="en-US" sz="900" b="1" dirty="0">
                <a:latin typeface="Proxima Nova Black" charset="0"/>
                <a:ea typeface="Proxima Nova Black" charset="0"/>
                <a:cs typeface="Proxima Nova Black" charset="0"/>
              </a:rPr>
              <a:t>PREDICTIVE ANALYTICS,</a:t>
            </a:r>
            <a:br>
              <a:rPr lang="en-US" sz="900" b="1" dirty="0">
                <a:latin typeface="Proxima Nova Black" charset="0"/>
                <a:ea typeface="Proxima Nova Black" charset="0"/>
                <a:cs typeface="Proxima Nova Black" charset="0"/>
              </a:rPr>
            </a:br>
            <a:r>
              <a:rPr lang="en-US" sz="900" b="1" dirty="0">
                <a:latin typeface="Proxima Nova Black" charset="0"/>
                <a:ea typeface="Proxima Nova Black" charset="0"/>
                <a:cs typeface="Proxima Nova Black" charset="0"/>
              </a:rPr>
              <a:t>FORECASTING &amp; REPORTING</a:t>
            </a:r>
            <a:endParaRPr lang="en-US" sz="900" dirty="0"/>
          </a:p>
        </p:txBody>
      </p:sp>
      <p:pic>
        <p:nvPicPr>
          <p:cNvPr id="220" name="Picture 219">
            <a:extLst>
              <a:ext uri="{FF2B5EF4-FFF2-40B4-BE49-F238E27FC236}">
                <a16:creationId xmlns:a16="http://schemas.microsoft.com/office/drawing/2014/main" id="{8E782B01-8107-5241-8441-DCEB409A184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778459" y="1226800"/>
            <a:ext cx="1423863" cy="762551"/>
          </a:xfrm>
          <a:prstGeom prst="rect">
            <a:avLst/>
          </a:prstGeom>
          <a:effectLst>
            <a:outerShdw blurRad="50800" dist="114300" dir="2700000" algn="tl" rotWithShape="0">
              <a:prstClr val="black">
                <a:alpha val="40000"/>
              </a:prstClr>
            </a:outerShdw>
          </a:effectLst>
        </p:spPr>
      </p:pic>
      <p:pic>
        <p:nvPicPr>
          <p:cNvPr id="221" name="Picture 220">
            <a:extLst>
              <a:ext uri="{FF2B5EF4-FFF2-40B4-BE49-F238E27FC236}">
                <a16:creationId xmlns:a16="http://schemas.microsoft.com/office/drawing/2014/main" id="{000FDC8A-DC16-5B44-85B6-F036D6C254E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312820" y="1112168"/>
            <a:ext cx="1021976" cy="748716"/>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204173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511898" y="665855"/>
            <a:ext cx="2181000" cy="400050"/>
          </a:xfrm>
          <a:prstGeom prst="rect">
            <a:avLst/>
          </a:prstGeom>
        </p:spPr>
        <p:txBody>
          <a:bodyPr lIns="0" rIns="0">
            <a:normAutofit fontScale="97500"/>
          </a:bodyPr>
          <a:lstStyle>
            <a:lvl1pPr algn="l" defTabSz="685800" rtl="0" eaLnBrk="0" fontAlgn="base" hangingPunct="0">
              <a:lnSpc>
                <a:spcPct val="80000"/>
              </a:lnSpc>
              <a:spcBef>
                <a:spcPct val="0"/>
              </a:spcBef>
              <a:spcAft>
                <a:spcPct val="0"/>
              </a:spcAft>
              <a:defRPr sz="3600" b="1" i="0" kern="1200">
                <a:solidFill>
                  <a:schemeClr val="accent1"/>
                </a:solidFill>
                <a:latin typeface="Proxima Nova Black" charset="0"/>
                <a:ea typeface="Proxima Nova Black" charset="0"/>
                <a:cs typeface="Proxima Nova Black" charset="0"/>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a:lstStyle>
          <a:p>
            <a:pPr algn="ctr"/>
            <a:r>
              <a:rPr lang="en-US" sz="1601" dirty="0">
                <a:solidFill>
                  <a:srgbClr val="585858">
                    <a:lumMod val="60000"/>
                    <a:lumOff val="40000"/>
                  </a:srgbClr>
                </a:solidFill>
                <a:latin typeface="Proxima Nova Light"/>
                <a:cs typeface="Proxima Nova Light"/>
              </a:rPr>
              <a:t>INTRODUCING</a:t>
            </a:r>
            <a:endParaRPr lang="en-US" sz="1800" dirty="0">
              <a:solidFill>
                <a:srgbClr val="585858">
                  <a:lumMod val="60000"/>
                  <a:lumOff val="40000"/>
                </a:srgbClr>
              </a:solidFill>
            </a:endParaRPr>
          </a:p>
        </p:txBody>
      </p:sp>
      <p:sp>
        <p:nvSpPr>
          <p:cNvPr id="6" name="TextBox 5"/>
          <p:cNvSpPr txBox="1"/>
          <p:nvPr/>
        </p:nvSpPr>
        <p:spPr>
          <a:xfrm>
            <a:off x="5954479" y="1320322"/>
            <a:ext cx="2914580" cy="400110"/>
          </a:xfrm>
          <a:prstGeom prst="rect">
            <a:avLst/>
          </a:prstGeom>
          <a:noFill/>
        </p:spPr>
        <p:txBody>
          <a:bodyPr wrap="none" rtlCol="0">
            <a:spAutoFit/>
          </a:bodyPr>
          <a:lstStyle/>
          <a:p>
            <a:pPr algn="ctr" defTabSz="685809"/>
            <a:r>
              <a:rPr lang="en-US" sz="2000" dirty="0">
                <a:solidFill>
                  <a:srgbClr val="FE5000"/>
                </a:solidFill>
                <a:latin typeface="Proxima Nova Black"/>
                <a:ea typeface="Proxima Nova"/>
                <a:cs typeface="Proxima Nova"/>
              </a:rPr>
              <a:t>GLOBAL DASHBOARD</a:t>
            </a:r>
          </a:p>
        </p:txBody>
      </p:sp>
      <p:sp>
        <p:nvSpPr>
          <p:cNvPr id="7" name="Title 1"/>
          <p:cNvSpPr txBox="1">
            <a:spLocks/>
          </p:cNvSpPr>
          <p:nvPr/>
        </p:nvSpPr>
        <p:spPr>
          <a:xfrm>
            <a:off x="5852791" y="1868441"/>
            <a:ext cx="3117953" cy="400050"/>
          </a:xfrm>
          <a:prstGeom prst="rect">
            <a:avLst/>
          </a:prstGeom>
        </p:spPr>
        <p:txBody>
          <a:bodyPr lIns="0" rIns="0">
            <a:noAutofit/>
          </a:bodyPr>
          <a:lstStyle>
            <a:lvl1pPr algn="l" defTabSz="685800" rtl="0" eaLnBrk="0" fontAlgn="base" hangingPunct="0">
              <a:lnSpc>
                <a:spcPct val="80000"/>
              </a:lnSpc>
              <a:spcBef>
                <a:spcPct val="0"/>
              </a:spcBef>
              <a:spcAft>
                <a:spcPct val="0"/>
              </a:spcAft>
              <a:defRPr sz="3600" b="1" i="0" kern="1200">
                <a:solidFill>
                  <a:schemeClr val="accent1"/>
                </a:solidFill>
                <a:latin typeface="Proxima Nova Black" charset="0"/>
                <a:ea typeface="Proxima Nova Black" charset="0"/>
                <a:cs typeface="Proxima Nova Black" charset="0"/>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a:lstStyle>
          <a:p>
            <a:pPr algn="ctr">
              <a:lnSpc>
                <a:spcPct val="90000"/>
              </a:lnSpc>
            </a:pPr>
            <a:r>
              <a:rPr lang="en-US" sz="1301">
                <a:solidFill>
                  <a:srgbClr val="585858"/>
                </a:solidFill>
                <a:latin typeface="Proxima Nova Light"/>
                <a:cs typeface="Proxima Nova Light"/>
              </a:rPr>
              <a:t>GET KEY AGGREGATE METRICS ON</a:t>
            </a:r>
          </a:p>
          <a:p>
            <a:pPr algn="ctr">
              <a:lnSpc>
                <a:spcPct val="90000"/>
              </a:lnSpc>
            </a:pPr>
            <a:r>
              <a:rPr lang="en-US" sz="1301" dirty="0">
                <a:solidFill>
                  <a:srgbClr val="585858"/>
                </a:solidFill>
                <a:latin typeface="Proxima Nova Light"/>
                <a:cs typeface="Proxima Nova Light"/>
              </a:rPr>
              <a:t>YOUR ENTIRE FLEET OF ARRAYS</a:t>
            </a:r>
          </a:p>
        </p:txBody>
      </p:sp>
      <p:sp>
        <p:nvSpPr>
          <p:cNvPr id="10" name="TextBox 9"/>
          <p:cNvSpPr txBox="1"/>
          <p:nvPr/>
        </p:nvSpPr>
        <p:spPr>
          <a:xfrm>
            <a:off x="6230108" y="2549928"/>
            <a:ext cx="2409450" cy="1632113"/>
          </a:xfrm>
          <a:prstGeom prst="rect">
            <a:avLst/>
          </a:prstGeom>
          <a:noFill/>
        </p:spPr>
        <p:txBody>
          <a:bodyPr wrap="square" rtlCol="0">
            <a:spAutoFit/>
          </a:bodyPr>
          <a:lstStyle/>
          <a:p>
            <a:pPr marL="173040" indent="-173040" defTabSz="685809">
              <a:spcAft>
                <a:spcPts val="1200"/>
              </a:spcAft>
              <a:buFont typeface="Arial" charset="0"/>
              <a:buChar char="•"/>
            </a:pPr>
            <a:r>
              <a:rPr lang="en-US" sz="1001" dirty="0">
                <a:latin typeface="Proxima Nova"/>
                <a:ea typeface="Proxima Nova"/>
                <a:cs typeface="Proxima Nova"/>
              </a:rPr>
              <a:t>Get visibility on total data reduction and average load performance </a:t>
            </a:r>
          </a:p>
          <a:p>
            <a:pPr marL="173040" indent="-173040" defTabSz="685809">
              <a:spcAft>
                <a:spcPts val="1200"/>
              </a:spcAft>
              <a:buFont typeface="Arial" charset="0"/>
              <a:buChar char="•"/>
            </a:pPr>
            <a:r>
              <a:rPr lang="en-US" sz="1001" dirty="0">
                <a:latin typeface="Proxima Nova"/>
                <a:ea typeface="Proxima Nova"/>
                <a:cs typeface="Proxima Nova"/>
              </a:rPr>
              <a:t>Easily analyze array performance and predict capacity</a:t>
            </a:r>
          </a:p>
          <a:p>
            <a:pPr marL="173040" indent="-173040" defTabSz="685809">
              <a:spcAft>
                <a:spcPts val="1200"/>
              </a:spcAft>
              <a:buFont typeface="Arial" charset="0"/>
              <a:buChar char="•"/>
            </a:pPr>
            <a:r>
              <a:rPr lang="en-US" sz="1001" dirty="0">
                <a:latin typeface="Proxima Nova"/>
                <a:ea typeface="Proxima Nova"/>
                <a:cs typeface="Proxima Nova"/>
              </a:rPr>
              <a:t>View alerts &amp; support cases across all arrays</a:t>
            </a:r>
          </a:p>
          <a:p>
            <a:pPr marL="285754" indent="-285754" defTabSz="685809">
              <a:buFont typeface="Arial" charset="0"/>
              <a:buChar char="•"/>
            </a:pPr>
            <a:endParaRPr lang="en-US" sz="1001" dirty="0">
              <a:latin typeface="Proxima Nova"/>
              <a:ea typeface="Proxima Nova"/>
              <a:cs typeface="Proxima Nova"/>
            </a:endParaRPr>
          </a:p>
        </p:txBody>
      </p:sp>
      <p:grpSp>
        <p:nvGrpSpPr>
          <p:cNvPr id="9" name="Group 8"/>
          <p:cNvGrpSpPr/>
          <p:nvPr/>
        </p:nvGrpSpPr>
        <p:grpSpPr>
          <a:xfrm>
            <a:off x="-549640" y="235874"/>
            <a:ext cx="6657266" cy="5539784"/>
            <a:chOff x="-549640" y="235873"/>
            <a:chExt cx="6657266" cy="553978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9640" y="509667"/>
              <a:ext cx="6653499" cy="526599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984" y="507722"/>
              <a:ext cx="5566707" cy="314460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5873" y="235873"/>
              <a:ext cx="6653499" cy="290156"/>
            </a:xfrm>
            <a:prstGeom prst="rect">
              <a:avLst/>
            </a:prstGeom>
          </p:spPr>
        </p:pic>
      </p:grpSp>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48726" y="648854"/>
            <a:ext cx="470085" cy="28508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8958" y="1019511"/>
            <a:ext cx="1206323" cy="305603"/>
          </a:xfrm>
          <a:prstGeom prst="rect">
            <a:avLst/>
          </a:prstGeom>
        </p:spPr>
      </p:pic>
    </p:spTree>
    <p:extLst>
      <p:ext uri="{BB962C8B-B14F-4D97-AF65-F5344CB8AC3E}">
        <p14:creationId xmlns:p14="http://schemas.microsoft.com/office/powerpoint/2010/main" val="927633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icture 325">
            <a:extLst>
              <a:ext uri="{FF2B5EF4-FFF2-40B4-BE49-F238E27FC236}">
                <a16:creationId xmlns:a16="http://schemas.microsoft.com/office/drawing/2014/main" id="{015B0682-8A08-5F42-8DD4-A3C432A4E8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2684204"/>
            <a:ext cx="9144002" cy="2459603"/>
          </a:xfrm>
          <a:prstGeom prst="rect">
            <a:avLst/>
          </a:prstGeom>
        </p:spPr>
      </p:pic>
      <p:sp>
        <p:nvSpPr>
          <p:cNvPr id="2" name="Title 1">
            <a:extLst>
              <a:ext uri="{FF2B5EF4-FFF2-40B4-BE49-F238E27FC236}">
                <a16:creationId xmlns:a16="http://schemas.microsoft.com/office/drawing/2014/main" id="{1AD6B775-2309-C84D-A5C6-6E19F51CEC53}"/>
              </a:ext>
            </a:extLst>
          </p:cNvPr>
          <p:cNvSpPr>
            <a:spLocks noGrp="1"/>
          </p:cNvSpPr>
          <p:nvPr>
            <p:ph type="title"/>
          </p:nvPr>
        </p:nvSpPr>
        <p:spPr>
          <a:xfrm>
            <a:off x="564302" y="299606"/>
            <a:ext cx="7886700" cy="400050"/>
          </a:xfrm>
        </p:spPr>
        <p:txBody>
          <a:bodyPr>
            <a:normAutofit/>
          </a:bodyPr>
          <a:lstStyle/>
          <a:p>
            <a:pPr algn="ctr"/>
            <a:r>
              <a:rPr lang="en-US" dirty="0"/>
              <a:t>PREDICT THE FUTURE</a:t>
            </a:r>
          </a:p>
        </p:txBody>
      </p:sp>
      <p:sp>
        <p:nvSpPr>
          <p:cNvPr id="3" name="Text Placeholder 2">
            <a:extLst>
              <a:ext uri="{FF2B5EF4-FFF2-40B4-BE49-F238E27FC236}">
                <a16:creationId xmlns:a16="http://schemas.microsoft.com/office/drawing/2014/main" id="{141765D7-20BC-D44C-93D8-30730AB79E08}"/>
              </a:ext>
            </a:extLst>
          </p:cNvPr>
          <p:cNvSpPr>
            <a:spLocks noGrp="1"/>
          </p:cNvSpPr>
          <p:nvPr>
            <p:ph type="body" sz="quarter" idx="10"/>
          </p:nvPr>
        </p:nvSpPr>
        <p:spPr>
          <a:xfrm>
            <a:off x="563706" y="699657"/>
            <a:ext cx="7886700" cy="200025"/>
          </a:xfrm>
        </p:spPr>
        <p:txBody>
          <a:bodyPr>
            <a:noAutofit/>
          </a:bodyPr>
          <a:lstStyle/>
          <a:p>
            <a:pPr algn="ctr"/>
            <a:r>
              <a:rPr lang="en-US" sz="1400" dirty="0"/>
              <a:t>AI-DRIVEN PERFORMANCE &amp; CAPACITY SIZING</a:t>
            </a:r>
          </a:p>
        </p:txBody>
      </p:sp>
      <p:grpSp>
        <p:nvGrpSpPr>
          <p:cNvPr id="4" name="Group 3">
            <a:extLst>
              <a:ext uri="{FF2B5EF4-FFF2-40B4-BE49-F238E27FC236}">
                <a16:creationId xmlns:a16="http://schemas.microsoft.com/office/drawing/2014/main" id="{6B03E456-C9E3-174B-87B7-FB99A19463E4}"/>
              </a:ext>
            </a:extLst>
          </p:cNvPr>
          <p:cNvGrpSpPr/>
          <p:nvPr/>
        </p:nvGrpSpPr>
        <p:grpSpPr>
          <a:xfrm>
            <a:off x="3448277" y="1125305"/>
            <a:ext cx="5695469" cy="4018196"/>
            <a:chOff x="4791794" y="830499"/>
            <a:chExt cx="6653499" cy="4694094"/>
          </a:xfrm>
        </p:grpSpPr>
        <p:pic>
          <p:nvPicPr>
            <p:cNvPr id="5" name="Picture 4">
              <a:extLst>
                <a:ext uri="{FF2B5EF4-FFF2-40B4-BE49-F238E27FC236}">
                  <a16:creationId xmlns:a16="http://schemas.microsoft.com/office/drawing/2014/main" id="{14BF8840-D3A2-D943-8958-83939620CC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1794" y="830499"/>
              <a:ext cx="6653499" cy="4694094"/>
            </a:xfrm>
            <a:prstGeom prst="rect">
              <a:avLst/>
            </a:prstGeom>
          </p:spPr>
        </p:pic>
        <p:pic>
          <p:nvPicPr>
            <p:cNvPr id="6" name="Picture 5">
              <a:extLst>
                <a:ext uri="{FF2B5EF4-FFF2-40B4-BE49-F238E27FC236}">
                  <a16:creationId xmlns:a16="http://schemas.microsoft.com/office/drawing/2014/main" id="{1D788526-9DED-2343-90A3-41D577D29A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25411" y="1077652"/>
              <a:ext cx="5553159" cy="3403073"/>
            </a:xfrm>
            <a:prstGeom prst="rect">
              <a:avLst/>
            </a:prstGeom>
          </p:spPr>
        </p:pic>
      </p:grpSp>
      <p:sp>
        <p:nvSpPr>
          <p:cNvPr id="11" name="TextBox 10">
            <a:extLst>
              <a:ext uri="{FF2B5EF4-FFF2-40B4-BE49-F238E27FC236}">
                <a16:creationId xmlns:a16="http://schemas.microsoft.com/office/drawing/2014/main" id="{58CB802E-5341-5F42-9E80-004E5D694BD3}"/>
              </a:ext>
            </a:extLst>
          </p:cNvPr>
          <p:cNvSpPr txBox="1"/>
          <p:nvPr/>
        </p:nvSpPr>
        <p:spPr>
          <a:xfrm>
            <a:off x="557952" y="1792928"/>
            <a:ext cx="2393605" cy="523348"/>
          </a:xfrm>
          <a:prstGeom prst="rect">
            <a:avLst/>
          </a:prstGeom>
          <a:noFill/>
        </p:spPr>
        <p:txBody>
          <a:bodyPr wrap="none" rtlCol="0">
            <a:spAutoFit/>
          </a:bodyPr>
          <a:lstStyle/>
          <a:p>
            <a:pPr algn="ctr" defTabSz="685809"/>
            <a:r>
              <a:rPr lang="en-US" sz="1601" dirty="0">
                <a:solidFill>
                  <a:srgbClr val="FE5000"/>
                </a:solidFill>
                <a:latin typeface="Proxima Nova Black"/>
              </a:rPr>
              <a:t>WORKLOAD PLANNER</a:t>
            </a:r>
            <a:br>
              <a:rPr lang="en-US" sz="1601" dirty="0">
                <a:solidFill>
                  <a:srgbClr val="FE5000"/>
                </a:solidFill>
                <a:latin typeface="Proxima Nova Black"/>
              </a:rPr>
            </a:br>
            <a:r>
              <a:rPr lang="en-US" sz="1200" dirty="0">
                <a:solidFill>
                  <a:srgbClr val="585858"/>
                </a:solidFill>
                <a:latin typeface="Proxima Nova Light" panose="020B0503030502060204" pitchFamily="34" charset="0"/>
              </a:rPr>
              <a:t>POWERED BY WORKLOAD DNA</a:t>
            </a:r>
            <a:endParaRPr lang="en-US" sz="1601" dirty="0">
              <a:solidFill>
                <a:srgbClr val="585858"/>
              </a:solidFill>
              <a:latin typeface="Proxima Nova Light" panose="020B0503030502060204" pitchFamily="34" charset="0"/>
            </a:endParaRPr>
          </a:p>
        </p:txBody>
      </p:sp>
      <p:pic>
        <p:nvPicPr>
          <p:cNvPr id="12" name="Picture 11">
            <a:extLst>
              <a:ext uri="{FF2B5EF4-FFF2-40B4-BE49-F238E27FC236}">
                <a16:creationId xmlns:a16="http://schemas.microsoft.com/office/drawing/2014/main" id="{D2149BFE-E8C2-1B4D-96FE-72D5493F4A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61792" y="1251946"/>
            <a:ext cx="1585922" cy="578993"/>
          </a:xfrm>
          <a:prstGeom prst="rect">
            <a:avLst/>
          </a:prstGeom>
        </p:spPr>
      </p:pic>
      <p:grpSp>
        <p:nvGrpSpPr>
          <p:cNvPr id="26" name="Group 25">
            <a:extLst>
              <a:ext uri="{FF2B5EF4-FFF2-40B4-BE49-F238E27FC236}">
                <a16:creationId xmlns:a16="http://schemas.microsoft.com/office/drawing/2014/main" id="{02589DA1-3C1F-FF4B-9EE9-31A9C2FAFF67}"/>
              </a:ext>
            </a:extLst>
          </p:cNvPr>
          <p:cNvGrpSpPr/>
          <p:nvPr/>
        </p:nvGrpSpPr>
        <p:grpSpPr>
          <a:xfrm rot="10800000">
            <a:off x="1647370" y="2901493"/>
            <a:ext cx="106215" cy="197291"/>
            <a:chOff x="3442742" y="514662"/>
            <a:chExt cx="2278505" cy="4232224"/>
          </a:xfrm>
        </p:grpSpPr>
        <p:sp>
          <p:nvSpPr>
            <p:cNvPr id="27" name="Oval 26">
              <a:extLst>
                <a:ext uri="{FF2B5EF4-FFF2-40B4-BE49-F238E27FC236}">
                  <a16:creationId xmlns:a16="http://schemas.microsoft.com/office/drawing/2014/main" id="{C1EA7FE5-E9A2-274C-A468-FB0A2A10E904}"/>
                </a:ext>
              </a:extLst>
            </p:cNvPr>
            <p:cNvSpPr/>
            <p:nvPr/>
          </p:nvSpPr>
          <p:spPr bwMode="auto">
            <a:xfrm>
              <a:off x="4856814" y="514662"/>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8" name="Freeform 27">
              <a:extLst>
                <a:ext uri="{FF2B5EF4-FFF2-40B4-BE49-F238E27FC236}">
                  <a16:creationId xmlns:a16="http://schemas.microsoft.com/office/drawing/2014/main" id="{F6F24C59-DACF-5C45-B9C9-E02F28D390CD}"/>
                </a:ext>
              </a:extLst>
            </p:cNvPr>
            <p:cNvSpPr/>
            <p:nvPr/>
          </p:nvSpPr>
          <p:spPr bwMode="auto">
            <a:xfrm>
              <a:off x="3852473" y="514662"/>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 name="Oval 28">
              <a:extLst>
                <a:ext uri="{FF2B5EF4-FFF2-40B4-BE49-F238E27FC236}">
                  <a16:creationId xmlns:a16="http://schemas.microsoft.com/office/drawing/2014/main" id="{E0A324A8-71C9-8343-8EDB-7D7B57D34F74}"/>
                </a:ext>
              </a:extLst>
            </p:cNvPr>
            <p:cNvSpPr/>
            <p:nvPr/>
          </p:nvSpPr>
          <p:spPr bwMode="auto">
            <a:xfrm>
              <a:off x="4357141" y="1139253"/>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0" name="Oval 29">
              <a:extLst>
                <a:ext uri="{FF2B5EF4-FFF2-40B4-BE49-F238E27FC236}">
                  <a16:creationId xmlns:a16="http://schemas.microsoft.com/office/drawing/2014/main" id="{015E8549-0314-B948-840E-F78531DDCC0C}"/>
                </a:ext>
              </a:extLst>
            </p:cNvPr>
            <p:cNvSpPr/>
            <p:nvPr/>
          </p:nvSpPr>
          <p:spPr bwMode="auto">
            <a:xfrm>
              <a:off x="3852473" y="1763843"/>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1" name="Oval 30">
              <a:extLst>
                <a:ext uri="{FF2B5EF4-FFF2-40B4-BE49-F238E27FC236}">
                  <a16:creationId xmlns:a16="http://schemas.microsoft.com/office/drawing/2014/main" id="{6734B562-FCB2-374C-A258-3E17279144C5}"/>
                </a:ext>
              </a:extLst>
            </p:cNvPr>
            <p:cNvSpPr/>
            <p:nvPr/>
          </p:nvSpPr>
          <p:spPr bwMode="auto">
            <a:xfrm>
              <a:off x="3442742" y="2388433"/>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2" name="Oval 31">
              <a:extLst>
                <a:ext uri="{FF2B5EF4-FFF2-40B4-BE49-F238E27FC236}">
                  <a16:creationId xmlns:a16="http://schemas.microsoft.com/office/drawing/2014/main" id="{93C47CD8-9478-8749-B370-721A313A0BF2}"/>
                </a:ext>
              </a:extLst>
            </p:cNvPr>
            <p:cNvSpPr/>
            <p:nvPr/>
          </p:nvSpPr>
          <p:spPr bwMode="auto">
            <a:xfrm>
              <a:off x="3852473" y="3023017"/>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3" name="Oval 32">
              <a:extLst>
                <a:ext uri="{FF2B5EF4-FFF2-40B4-BE49-F238E27FC236}">
                  <a16:creationId xmlns:a16="http://schemas.microsoft.com/office/drawing/2014/main" id="{A4EFAA26-4FAC-DA49-9ADE-55B34160F850}"/>
                </a:ext>
              </a:extLst>
            </p:cNvPr>
            <p:cNvSpPr/>
            <p:nvPr/>
          </p:nvSpPr>
          <p:spPr bwMode="auto">
            <a:xfrm>
              <a:off x="4357141" y="3652604"/>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4" name="Freeform 33">
              <a:extLst>
                <a:ext uri="{FF2B5EF4-FFF2-40B4-BE49-F238E27FC236}">
                  <a16:creationId xmlns:a16="http://schemas.microsoft.com/office/drawing/2014/main" id="{DF44B942-86CC-434A-975D-CA4977103BAA}"/>
                </a:ext>
              </a:extLst>
            </p:cNvPr>
            <p:cNvSpPr/>
            <p:nvPr/>
          </p:nvSpPr>
          <p:spPr bwMode="auto">
            <a:xfrm>
              <a:off x="3852473" y="4287188"/>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5" name="Freeform 34">
              <a:extLst>
                <a:ext uri="{FF2B5EF4-FFF2-40B4-BE49-F238E27FC236}">
                  <a16:creationId xmlns:a16="http://schemas.microsoft.com/office/drawing/2014/main" id="{70C998AB-BD8F-174D-B43C-480CC930D3E8}"/>
                </a:ext>
              </a:extLst>
            </p:cNvPr>
            <p:cNvSpPr/>
            <p:nvPr/>
          </p:nvSpPr>
          <p:spPr bwMode="auto">
            <a:xfrm>
              <a:off x="3999876" y="2403422"/>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6" name="Freeform 35">
              <a:extLst>
                <a:ext uri="{FF2B5EF4-FFF2-40B4-BE49-F238E27FC236}">
                  <a16:creationId xmlns:a16="http://schemas.microsoft.com/office/drawing/2014/main" id="{86249DA9-7CF8-974F-8048-C0343CDBDBD0}"/>
                </a:ext>
              </a:extLst>
            </p:cNvPr>
            <p:cNvSpPr/>
            <p:nvPr/>
          </p:nvSpPr>
          <p:spPr bwMode="auto">
            <a:xfrm>
              <a:off x="4397115" y="1763843"/>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7" name="Freeform 36">
              <a:extLst>
                <a:ext uri="{FF2B5EF4-FFF2-40B4-BE49-F238E27FC236}">
                  <a16:creationId xmlns:a16="http://schemas.microsoft.com/office/drawing/2014/main" id="{E7994D8F-0E5F-C14A-BD88-58CBFBE24793}"/>
                </a:ext>
              </a:extLst>
            </p:cNvPr>
            <p:cNvSpPr/>
            <p:nvPr/>
          </p:nvSpPr>
          <p:spPr bwMode="auto">
            <a:xfrm>
              <a:off x="4402112" y="3023017"/>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8" name="Oval 37">
              <a:extLst>
                <a:ext uri="{FF2B5EF4-FFF2-40B4-BE49-F238E27FC236}">
                  <a16:creationId xmlns:a16="http://schemas.microsoft.com/office/drawing/2014/main" id="{7C0EDC9D-DB70-4E44-B6ED-FF6BE5C3FC18}"/>
                </a:ext>
              </a:extLst>
            </p:cNvPr>
            <p:cNvSpPr/>
            <p:nvPr/>
          </p:nvSpPr>
          <p:spPr bwMode="auto">
            <a:xfrm>
              <a:off x="4856814" y="4287188"/>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39" name="Group 38">
            <a:extLst>
              <a:ext uri="{FF2B5EF4-FFF2-40B4-BE49-F238E27FC236}">
                <a16:creationId xmlns:a16="http://schemas.microsoft.com/office/drawing/2014/main" id="{F7F3D8AB-F4A7-F34C-A6D4-B2E62916B77E}"/>
              </a:ext>
            </a:extLst>
          </p:cNvPr>
          <p:cNvGrpSpPr/>
          <p:nvPr/>
        </p:nvGrpSpPr>
        <p:grpSpPr>
          <a:xfrm>
            <a:off x="609167" y="3516314"/>
            <a:ext cx="81108" cy="150654"/>
            <a:chOff x="6765561" y="349771"/>
            <a:chExt cx="2278505" cy="4232224"/>
          </a:xfrm>
        </p:grpSpPr>
        <p:sp>
          <p:nvSpPr>
            <p:cNvPr id="40" name="Oval 39">
              <a:extLst>
                <a:ext uri="{FF2B5EF4-FFF2-40B4-BE49-F238E27FC236}">
                  <a16:creationId xmlns:a16="http://schemas.microsoft.com/office/drawing/2014/main" id="{655457BB-5DAC-7344-AEC1-3E5BEE8FBF3D}"/>
                </a:ext>
              </a:extLst>
            </p:cNvPr>
            <p:cNvSpPr/>
            <p:nvPr/>
          </p:nvSpPr>
          <p:spPr bwMode="auto">
            <a:xfrm rot="10800000">
              <a:off x="7170296" y="4122297"/>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41" name="Freeform 40">
              <a:extLst>
                <a:ext uri="{FF2B5EF4-FFF2-40B4-BE49-F238E27FC236}">
                  <a16:creationId xmlns:a16="http://schemas.microsoft.com/office/drawing/2014/main" id="{65F05E6B-8631-9D4A-84EE-096FAFEA0410}"/>
                </a:ext>
              </a:extLst>
            </p:cNvPr>
            <p:cNvSpPr/>
            <p:nvPr/>
          </p:nvSpPr>
          <p:spPr bwMode="auto">
            <a:xfrm rot="10800000">
              <a:off x="7709942" y="4122297"/>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42" name="Oval 41">
              <a:extLst>
                <a:ext uri="{FF2B5EF4-FFF2-40B4-BE49-F238E27FC236}">
                  <a16:creationId xmlns:a16="http://schemas.microsoft.com/office/drawing/2014/main" id="{7BB40135-2450-9D47-AE6B-895712CDC5FA}"/>
                </a:ext>
              </a:extLst>
            </p:cNvPr>
            <p:cNvSpPr/>
            <p:nvPr/>
          </p:nvSpPr>
          <p:spPr bwMode="auto">
            <a:xfrm rot="10800000">
              <a:off x="7669969" y="3497706"/>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43" name="Oval 42">
              <a:extLst>
                <a:ext uri="{FF2B5EF4-FFF2-40B4-BE49-F238E27FC236}">
                  <a16:creationId xmlns:a16="http://schemas.microsoft.com/office/drawing/2014/main" id="{AE11F458-73C1-A244-970B-EF826D779753}"/>
                </a:ext>
              </a:extLst>
            </p:cNvPr>
            <p:cNvSpPr/>
            <p:nvPr/>
          </p:nvSpPr>
          <p:spPr bwMode="auto">
            <a:xfrm rot="10800000">
              <a:off x="8174637" y="2873116"/>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44" name="Oval 43">
              <a:extLst>
                <a:ext uri="{FF2B5EF4-FFF2-40B4-BE49-F238E27FC236}">
                  <a16:creationId xmlns:a16="http://schemas.microsoft.com/office/drawing/2014/main" id="{59A1146D-4BB4-9945-8F27-C7E687313F46}"/>
                </a:ext>
              </a:extLst>
            </p:cNvPr>
            <p:cNvSpPr/>
            <p:nvPr/>
          </p:nvSpPr>
          <p:spPr bwMode="auto">
            <a:xfrm rot="10800000">
              <a:off x="8584368" y="2248526"/>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45" name="Oval 44">
              <a:extLst>
                <a:ext uri="{FF2B5EF4-FFF2-40B4-BE49-F238E27FC236}">
                  <a16:creationId xmlns:a16="http://schemas.microsoft.com/office/drawing/2014/main" id="{18231C79-7621-EC44-B5FD-42635F7EE457}"/>
                </a:ext>
              </a:extLst>
            </p:cNvPr>
            <p:cNvSpPr/>
            <p:nvPr/>
          </p:nvSpPr>
          <p:spPr bwMode="auto">
            <a:xfrm rot="10800000">
              <a:off x="8174637" y="1613942"/>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46" name="Oval 45">
              <a:extLst>
                <a:ext uri="{FF2B5EF4-FFF2-40B4-BE49-F238E27FC236}">
                  <a16:creationId xmlns:a16="http://schemas.microsoft.com/office/drawing/2014/main" id="{254EF4CD-D61E-A647-AFEA-BB6732D19FED}"/>
                </a:ext>
              </a:extLst>
            </p:cNvPr>
            <p:cNvSpPr/>
            <p:nvPr/>
          </p:nvSpPr>
          <p:spPr bwMode="auto">
            <a:xfrm rot="10800000">
              <a:off x="7669969" y="984355"/>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47" name="Freeform 46">
              <a:extLst>
                <a:ext uri="{FF2B5EF4-FFF2-40B4-BE49-F238E27FC236}">
                  <a16:creationId xmlns:a16="http://schemas.microsoft.com/office/drawing/2014/main" id="{63E33A77-4F4F-CC41-BDCE-9923AD1FE662}"/>
                </a:ext>
              </a:extLst>
            </p:cNvPr>
            <p:cNvSpPr/>
            <p:nvPr/>
          </p:nvSpPr>
          <p:spPr bwMode="auto">
            <a:xfrm rot="10800000">
              <a:off x="7709942" y="349771"/>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48" name="Freeform 47">
              <a:extLst>
                <a:ext uri="{FF2B5EF4-FFF2-40B4-BE49-F238E27FC236}">
                  <a16:creationId xmlns:a16="http://schemas.microsoft.com/office/drawing/2014/main" id="{67688A91-CF15-234C-952E-AA80D52665D4}"/>
                </a:ext>
              </a:extLst>
            </p:cNvPr>
            <p:cNvSpPr/>
            <p:nvPr/>
          </p:nvSpPr>
          <p:spPr bwMode="auto">
            <a:xfrm rot="10800000">
              <a:off x="6765561" y="2233537"/>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49" name="Freeform 48">
              <a:extLst>
                <a:ext uri="{FF2B5EF4-FFF2-40B4-BE49-F238E27FC236}">
                  <a16:creationId xmlns:a16="http://schemas.microsoft.com/office/drawing/2014/main" id="{DB82677C-8C03-1B48-87D7-BECD65FD15E5}"/>
                </a:ext>
              </a:extLst>
            </p:cNvPr>
            <p:cNvSpPr/>
            <p:nvPr/>
          </p:nvSpPr>
          <p:spPr bwMode="auto">
            <a:xfrm rot="10800000">
              <a:off x="7170296" y="2873116"/>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50" name="Freeform 49">
              <a:extLst>
                <a:ext uri="{FF2B5EF4-FFF2-40B4-BE49-F238E27FC236}">
                  <a16:creationId xmlns:a16="http://schemas.microsoft.com/office/drawing/2014/main" id="{B22A0EC9-75B8-054F-A33F-4D533970A16F}"/>
                </a:ext>
              </a:extLst>
            </p:cNvPr>
            <p:cNvSpPr/>
            <p:nvPr/>
          </p:nvSpPr>
          <p:spPr bwMode="auto">
            <a:xfrm rot="10800000">
              <a:off x="7165299" y="1613942"/>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51" name="Oval 50">
              <a:extLst>
                <a:ext uri="{FF2B5EF4-FFF2-40B4-BE49-F238E27FC236}">
                  <a16:creationId xmlns:a16="http://schemas.microsoft.com/office/drawing/2014/main" id="{E8EAB8BB-1A12-BD41-B6B0-3612F220F187}"/>
                </a:ext>
              </a:extLst>
            </p:cNvPr>
            <p:cNvSpPr/>
            <p:nvPr/>
          </p:nvSpPr>
          <p:spPr bwMode="auto">
            <a:xfrm rot="10800000">
              <a:off x="7170296" y="349771"/>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66" name="Group 65">
            <a:extLst>
              <a:ext uri="{FF2B5EF4-FFF2-40B4-BE49-F238E27FC236}">
                <a16:creationId xmlns:a16="http://schemas.microsoft.com/office/drawing/2014/main" id="{54CB1E6B-895E-8B49-83AD-4164CDDEC35C}"/>
              </a:ext>
            </a:extLst>
          </p:cNvPr>
          <p:cNvGrpSpPr/>
          <p:nvPr/>
        </p:nvGrpSpPr>
        <p:grpSpPr>
          <a:xfrm>
            <a:off x="689016" y="3590096"/>
            <a:ext cx="81108" cy="150654"/>
            <a:chOff x="6514984" y="589545"/>
            <a:chExt cx="1273537" cy="2365538"/>
          </a:xfrm>
        </p:grpSpPr>
        <p:sp>
          <p:nvSpPr>
            <p:cNvPr id="67" name="Oval 66">
              <a:extLst>
                <a:ext uri="{FF2B5EF4-FFF2-40B4-BE49-F238E27FC236}">
                  <a16:creationId xmlns:a16="http://schemas.microsoft.com/office/drawing/2014/main" id="{B4ECA637-90AC-6B4A-B66C-7B51CE0C65AF}"/>
                </a:ext>
              </a:extLst>
            </p:cNvPr>
            <p:cNvSpPr/>
            <p:nvPr/>
          </p:nvSpPr>
          <p:spPr bwMode="auto">
            <a:xfrm rot="10800000">
              <a:off x="6741205" y="2698142"/>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68" name="Freeform 67">
              <a:extLst>
                <a:ext uri="{FF2B5EF4-FFF2-40B4-BE49-F238E27FC236}">
                  <a16:creationId xmlns:a16="http://schemas.microsoft.com/office/drawing/2014/main" id="{D87FCA98-E15B-B84F-9708-33327C8E73AF}"/>
                </a:ext>
              </a:extLst>
            </p:cNvPr>
            <p:cNvSpPr/>
            <p:nvPr/>
          </p:nvSpPr>
          <p:spPr bwMode="auto">
            <a:xfrm rot="10800000">
              <a:off x="7042832" y="2698142"/>
              <a:ext cx="516676" cy="256941"/>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69" name="Oval 68">
              <a:extLst>
                <a:ext uri="{FF2B5EF4-FFF2-40B4-BE49-F238E27FC236}">
                  <a16:creationId xmlns:a16="http://schemas.microsoft.com/office/drawing/2014/main" id="{C56EB54B-4045-F644-9686-A40DA9671E04}"/>
                </a:ext>
              </a:extLst>
            </p:cNvPr>
            <p:cNvSpPr/>
            <p:nvPr/>
          </p:nvSpPr>
          <p:spPr bwMode="auto">
            <a:xfrm rot="10800000">
              <a:off x="7020490" y="23490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70" name="Oval 69">
              <a:extLst>
                <a:ext uri="{FF2B5EF4-FFF2-40B4-BE49-F238E27FC236}">
                  <a16:creationId xmlns:a16="http://schemas.microsoft.com/office/drawing/2014/main" id="{B8789865-BD0F-6540-8D22-673A6AD42357}"/>
                </a:ext>
              </a:extLst>
            </p:cNvPr>
            <p:cNvSpPr/>
            <p:nvPr/>
          </p:nvSpPr>
          <p:spPr bwMode="auto">
            <a:xfrm rot="10800000">
              <a:off x="7302566" y="1999931"/>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71" name="Oval 70">
              <a:extLst>
                <a:ext uri="{FF2B5EF4-FFF2-40B4-BE49-F238E27FC236}">
                  <a16:creationId xmlns:a16="http://schemas.microsoft.com/office/drawing/2014/main" id="{FBBE21C4-2204-064C-841C-E428831B63F8}"/>
                </a:ext>
              </a:extLst>
            </p:cNvPr>
            <p:cNvSpPr/>
            <p:nvPr/>
          </p:nvSpPr>
          <p:spPr bwMode="auto">
            <a:xfrm rot="10800000">
              <a:off x="7531580" y="1650826"/>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72" name="Oval 71">
              <a:extLst>
                <a:ext uri="{FF2B5EF4-FFF2-40B4-BE49-F238E27FC236}">
                  <a16:creationId xmlns:a16="http://schemas.microsoft.com/office/drawing/2014/main" id="{AC14C53A-3CF3-F04D-A0CC-A38569E56BB9}"/>
                </a:ext>
              </a:extLst>
            </p:cNvPr>
            <p:cNvSpPr/>
            <p:nvPr/>
          </p:nvSpPr>
          <p:spPr bwMode="auto">
            <a:xfrm rot="10800000">
              <a:off x="7302566" y="1296134"/>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73" name="Oval 72">
              <a:extLst>
                <a:ext uri="{FF2B5EF4-FFF2-40B4-BE49-F238E27FC236}">
                  <a16:creationId xmlns:a16="http://schemas.microsoft.com/office/drawing/2014/main" id="{F25C9F04-6780-7746-AF21-10B6B5DD4929}"/>
                </a:ext>
              </a:extLst>
            </p:cNvPr>
            <p:cNvSpPr/>
            <p:nvPr/>
          </p:nvSpPr>
          <p:spPr bwMode="auto">
            <a:xfrm rot="10800000">
              <a:off x="7020490" y="9442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74" name="Freeform 73">
              <a:extLst>
                <a:ext uri="{FF2B5EF4-FFF2-40B4-BE49-F238E27FC236}">
                  <a16:creationId xmlns:a16="http://schemas.microsoft.com/office/drawing/2014/main" id="{C03DE267-BD4D-E040-8BE3-1C89CDCA2572}"/>
                </a:ext>
              </a:extLst>
            </p:cNvPr>
            <p:cNvSpPr/>
            <p:nvPr/>
          </p:nvSpPr>
          <p:spPr bwMode="auto">
            <a:xfrm rot="10800000">
              <a:off x="7042832" y="589545"/>
              <a:ext cx="516676" cy="256941"/>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75" name="Freeform 74">
              <a:extLst>
                <a:ext uri="{FF2B5EF4-FFF2-40B4-BE49-F238E27FC236}">
                  <a16:creationId xmlns:a16="http://schemas.microsoft.com/office/drawing/2014/main" id="{6490066C-94DF-C144-A29F-141AA09640AE}"/>
                </a:ext>
              </a:extLst>
            </p:cNvPr>
            <p:cNvSpPr/>
            <p:nvPr/>
          </p:nvSpPr>
          <p:spPr bwMode="auto">
            <a:xfrm rot="10800000">
              <a:off x="6514984" y="1642448"/>
              <a:ext cx="962135" cy="256941"/>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76" name="Freeform 75">
              <a:extLst>
                <a:ext uri="{FF2B5EF4-FFF2-40B4-BE49-F238E27FC236}">
                  <a16:creationId xmlns:a16="http://schemas.microsoft.com/office/drawing/2014/main" id="{C7EA6366-2417-E545-BD8C-BF26909B1D3B}"/>
                </a:ext>
              </a:extLst>
            </p:cNvPr>
            <p:cNvSpPr/>
            <p:nvPr/>
          </p:nvSpPr>
          <p:spPr bwMode="auto">
            <a:xfrm rot="10800000">
              <a:off x="6741205" y="1999931"/>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77" name="Freeform 76">
              <a:extLst>
                <a:ext uri="{FF2B5EF4-FFF2-40B4-BE49-F238E27FC236}">
                  <a16:creationId xmlns:a16="http://schemas.microsoft.com/office/drawing/2014/main" id="{D31FA37B-F7F9-6643-971D-6720A4143DEA}"/>
                </a:ext>
              </a:extLst>
            </p:cNvPr>
            <p:cNvSpPr/>
            <p:nvPr/>
          </p:nvSpPr>
          <p:spPr bwMode="auto">
            <a:xfrm rot="10800000">
              <a:off x="6738412" y="1296134"/>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78" name="Oval 77">
              <a:extLst>
                <a:ext uri="{FF2B5EF4-FFF2-40B4-BE49-F238E27FC236}">
                  <a16:creationId xmlns:a16="http://schemas.microsoft.com/office/drawing/2014/main" id="{2657FA10-884E-644A-91C5-5C1A18A3F7DA}"/>
                </a:ext>
              </a:extLst>
            </p:cNvPr>
            <p:cNvSpPr/>
            <p:nvPr/>
          </p:nvSpPr>
          <p:spPr bwMode="auto">
            <a:xfrm rot="10800000">
              <a:off x="6741205" y="589545"/>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sp>
        <p:nvSpPr>
          <p:cNvPr id="79" name="Rectangle 78">
            <a:extLst>
              <a:ext uri="{FF2B5EF4-FFF2-40B4-BE49-F238E27FC236}">
                <a16:creationId xmlns:a16="http://schemas.microsoft.com/office/drawing/2014/main" id="{C730013F-59DA-A244-8A0B-32EE50BA4503}"/>
              </a:ext>
            </a:extLst>
          </p:cNvPr>
          <p:cNvSpPr/>
          <p:nvPr/>
        </p:nvSpPr>
        <p:spPr bwMode="auto">
          <a:xfrm>
            <a:off x="1562096" y="3184329"/>
            <a:ext cx="269615" cy="698177"/>
          </a:xfrm>
          <a:prstGeom prst="rect">
            <a:avLst/>
          </a:prstGeom>
          <a:noFill/>
          <a:ln w="6350" cap="flat" cmpd="sng" algn="ctr">
            <a:solidFill>
              <a:schemeClr val="accent2"/>
            </a:solidFill>
            <a:prstDash val="dash"/>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pic>
        <p:nvPicPr>
          <p:cNvPr id="80" name="Picture 79">
            <a:extLst>
              <a:ext uri="{FF2B5EF4-FFF2-40B4-BE49-F238E27FC236}">
                <a16:creationId xmlns:a16="http://schemas.microsoft.com/office/drawing/2014/main" id="{BD1ACD44-0B8F-DB45-9C02-99349B1E6A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92559" y="3868702"/>
            <a:ext cx="585641" cy="156434"/>
          </a:xfrm>
          <a:prstGeom prst="rect">
            <a:avLst/>
          </a:prstGeom>
          <a:effectLst/>
        </p:spPr>
      </p:pic>
      <p:sp>
        <p:nvSpPr>
          <p:cNvPr id="81" name="TextBox 80">
            <a:extLst>
              <a:ext uri="{FF2B5EF4-FFF2-40B4-BE49-F238E27FC236}">
                <a16:creationId xmlns:a16="http://schemas.microsoft.com/office/drawing/2014/main" id="{0F92C570-2E7D-384D-A36E-31F5AFF1AB6A}"/>
              </a:ext>
            </a:extLst>
          </p:cNvPr>
          <p:cNvSpPr txBox="1"/>
          <p:nvPr/>
        </p:nvSpPr>
        <p:spPr>
          <a:xfrm>
            <a:off x="1182138" y="2475092"/>
            <a:ext cx="1053990" cy="320088"/>
          </a:xfrm>
          <a:prstGeom prst="rect">
            <a:avLst/>
          </a:prstGeom>
          <a:noFill/>
        </p:spPr>
        <p:txBody>
          <a:bodyPr wrap="square" rtlCol="0">
            <a:spAutoFit/>
          </a:bodyPr>
          <a:lstStyle/>
          <a:p>
            <a:pPr algn="ctr" defTabSz="685809">
              <a:lnSpc>
                <a:spcPct val="80000"/>
              </a:lnSpc>
            </a:pPr>
            <a:r>
              <a:rPr lang="en-US" sz="900">
                <a:solidFill>
                  <a:srgbClr val="585858"/>
                </a:solidFill>
                <a:latin typeface="Proxima Nova Thin" charset="0"/>
                <a:ea typeface="Proxima Nova Thin" charset="0"/>
                <a:cs typeface="Proxima Nova Thin" charset="0"/>
              </a:rPr>
              <a:t>WILL A NEW WORKLOAD FIT?</a:t>
            </a:r>
            <a:endParaRPr lang="en-US" sz="900" dirty="0">
              <a:solidFill>
                <a:srgbClr val="585858"/>
              </a:solidFill>
              <a:latin typeface="Proxima Nova Thin" charset="0"/>
              <a:ea typeface="Proxima Nova Thin" charset="0"/>
              <a:cs typeface="Proxima Nova Thin" charset="0"/>
            </a:endParaRPr>
          </a:p>
        </p:txBody>
      </p:sp>
      <p:grpSp>
        <p:nvGrpSpPr>
          <p:cNvPr id="82" name="Group 81">
            <a:extLst>
              <a:ext uri="{FF2B5EF4-FFF2-40B4-BE49-F238E27FC236}">
                <a16:creationId xmlns:a16="http://schemas.microsoft.com/office/drawing/2014/main" id="{E05281AF-46DA-4345-ABF2-5A7507E1FCC2}"/>
              </a:ext>
            </a:extLst>
          </p:cNvPr>
          <p:cNvGrpSpPr/>
          <p:nvPr/>
        </p:nvGrpSpPr>
        <p:grpSpPr>
          <a:xfrm>
            <a:off x="1644194" y="3642118"/>
            <a:ext cx="106215" cy="197291"/>
            <a:chOff x="2868678" y="2656755"/>
            <a:chExt cx="1087413" cy="2019823"/>
          </a:xfrm>
        </p:grpSpPr>
        <p:sp>
          <p:nvSpPr>
            <p:cNvPr id="83" name="Oval 82">
              <a:extLst>
                <a:ext uri="{FF2B5EF4-FFF2-40B4-BE49-F238E27FC236}">
                  <a16:creationId xmlns:a16="http://schemas.microsoft.com/office/drawing/2014/main" id="{ABA011A9-5E9E-B142-B8FB-902B14AB50B2}"/>
                </a:ext>
              </a:extLst>
            </p:cNvPr>
            <p:cNvSpPr/>
            <p:nvPr/>
          </p:nvSpPr>
          <p:spPr bwMode="auto">
            <a:xfrm rot="10800000">
              <a:off x="3061837" y="4457188"/>
              <a:ext cx="219390" cy="219390"/>
            </a:xfrm>
            <a:prstGeom prst="ellipse">
              <a:avLst/>
            </a:pr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84" name="Freeform 83">
              <a:extLst>
                <a:ext uri="{FF2B5EF4-FFF2-40B4-BE49-F238E27FC236}">
                  <a16:creationId xmlns:a16="http://schemas.microsoft.com/office/drawing/2014/main" id="{841EB15F-5D05-2B4A-B37F-A8912DC161D9}"/>
                </a:ext>
              </a:extLst>
            </p:cNvPr>
            <p:cNvSpPr/>
            <p:nvPr/>
          </p:nvSpPr>
          <p:spPr bwMode="auto">
            <a:xfrm rot="10800000">
              <a:off x="3319382" y="4457188"/>
              <a:ext cx="441165" cy="219390"/>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85" name="Oval 84">
              <a:extLst>
                <a:ext uri="{FF2B5EF4-FFF2-40B4-BE49-F238E27FC236}">
                  <a16:creationId xmlns:a16="http://schemas.microsoft.com/office/drawing/2014/main" id="{705899DB-721E-0046-AC0C-D40E3CDD93FD}"/>
                </a:ext>
              </a:extLst>
            </p:cNvPr>
            <p:cNvSpPr/>
            <p:nvPr/>
          </p:nvSpPr>
          <p:spPr bwMode="auto">
            <a:xfrm rot="10800000">
              <a:off x="3300305" y="4159103"/>
              <a:ext cx="219390" cy="219390"/>
            </a:xfrm>
            <a:prstGeom prst="ellipse">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86" name="Oval 85">
              <a:extLst>
                <a:ext uri="{FF2B5EF4-FFF2-40B4-BE49-F238E27FC236}">
                  <a16:creationId xmlns:a16="http://schemas.microsoft.com/office/drawing/2014/main" id="{AC733F81-73D6-0E41-95A6-FDEB68A0CFA8}"/>
                </a:ext>
              </a:extLst>
            </p:cNvPr>
            <p:cNvSpPr/>
            <p:nvPr/>
          </p:nvSpPr>
          <p:spPr bwMode="auto">
            <a:xfrm rot="10800000">
              <a:off x="3541157" y="3861018"/>
              <a:ext cx="219390" cy="219390"/>
            </a:xfrm>
            <a:prstGeom prst="ellipse">
              <a:avLst/>
            </a:pr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87" name="Oval 86">
              <a:extLst>
                <a:ext uri="{FF2B5EF4-FFF2-40B4-BE49-F238E27FC236}">
                  <a16:creationId xmlns:a16="http://schemas.microsoft.com/office/drawing/2014/main" id="{01EED766-2081-5547-A75A-102C7CF7C8C3}"/>
                </a:ext>
              </a:extLst>
            </p:cNvPr>
            <p:cNvSpPr/>
            <p:nvPr/>
          </p:nvSpPr>
          <p:spPr bwMode="auto">
            <a:xfrm rot="10800000">
              <a:off x="3736701" y="3562933"/>
              <a:ext cx="219390" cy="219390"/>
            </a:xfrm>
            <a:prstGeom prst="ellipse">
              <a:avLst/>
            </a:pr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88" name="Oval 87">
              <a:extLst>
                <a:ext uri="{FF2B5EF4-FFF2-40B4-BE49-F238E27FC236}">
                  <a16:creationId xmlns:a16="http://schemas.microsoft.com/office/drawing/2014/main" id="{5173D949-18F3-9044-AD24-04A52FBFC497}"/>
                </a:ext>
              </a:extLst>
            </p:cNvPr>
            <p:cNvSpPr/>
            <p:nvPr/>
          </p:nvSpPr>
          <p:spPr bwMode="auto">
            <a:xfrm rot="10800000">
              <a:off x="3541157" y="3260079"/>
              <a:ext cx="219390" cy="219390"/>
            </a:xfrm>
            <a:prstGeom prst="ellipse">
              <a:avLst/>
            </a:pr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89" name="Oval 88">
              <a:extLst>
                <a:ext uri="{FF2B5EF4-FFF2-40B4-BE49-F238E27FC236}">
                  <a16:creationId xmlns:a16="http://schemas.microsoft.com/office/drawing/2014/main" id="{A189974F-A041-1044-943A-EE3710211C0D}"/>
                </a:ext>
              </a:extLst>
            </p:cNvPr>
            <p:cNvSpPr/>
            <p:nvPr/>
          </p:nvSpPr>
          <p:spPr bwMode="auto">
            <a:xfrm rot="10800000">
              <a:off x="3300305" y="2959609"/>
              <a:ext cx="219390" cy="219390"/>
            </a:xfrm>
            <a:prstGeom prst="ellipse">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90" name="Freeform 89">
              <a:extLst>
                <a:ext uri="{FF2B5EF4-FFF2-40B4-BE49-F238E27FC236}">
                  <a16:creationId xmlns:a16="http://schemas.microsoft.com/office/drawing/2014/main" id="{C003A60E-48FE-204E-B96C-EE3CA0217B42}"/>
                </a:ext>
              </a:extLst>
            </p:cNvPr>
            <p:cNvSpPr/>
            <p:nvPr/>
          </p:nvSpPr>
          <p:spPr bwMode="auto">
            <a:xfrm rot="10800000">
              <a:off x="3319382" y="2656755"/>
              <a:ext cx="441165" cy="219390"/>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91" name="Freeform 90">
              <a:extLst>
                <a:ext uri="{FF2B5EF4-FFF2-40B4-BE49-F238E27FC236}">
                  <a16:creationId xmlns:a16="http://schemas.microsoft.com/office/drawing/2014/main" id="{0892AD56-AC92-FC40-8204-23473AD26FB3}"/>
                </a:ext>
              </a:extLst>
            </p:cNvPr>
            <p:cNvSpPr/>
            <p:nvPr/>
          </p:nvSpPr>
          <p:spPr bwMode="auto">
            <a:xfrm rot="10800000">
              <a:off x="2868678" y="3555780"/>
              <a:ext cx="821522" cy="219390"/>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92" name="Freeform 91">
              <a:extLst>
                <a:ext uri="{FF2B5EF4-FFF2-40B4-BE49-F238E27FC236}">
                  <a16:creationId xmlns:a16="http://schemas.microsoft.com/office/drawing/2014/main" id="{68B14804-54BB-094C-BCA5-8F760633E3CA}"/>
                </a:ext>
              </a:extLst>
            </p:cNvPr>
            <p:cNvSpPr/>
            <p:nvPr/>
          </p:nvSpPr>
          <p:spPr bwMode="auto">
            <a:xfrm rot="10800000">
              <a:off x="3061837" y="3861018"/>
              <a:ext cx="438781" cy="219390"/>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93" name="Freeform 92">
              <a:extLst>
                <a:ext uri="{FF2B5EF4-FFF2-40B4-BE49-F238E27FC236}">
                  <a16:creationId xmlns:a16="http://schemas.microsoft.com/office/drawing/2014/main" id="{494A7943-7B7E-8B43-984A-DF2490952C88}"/>
                </a:ext>
              </a:extLst>
            </p:cNvPr>
            <p:cNvSpPr/>
            <p:nvPr/>
          </p:nvSpPr>
          <p:spPr bwMode="auto">
            <a:xfrm rot="10800000">
              <a:off x="3059452" y="3260079"/>
              <a:ext cx="438781" cy="219390"/>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94" name="Oval 93">
              <a:extLst>
                <a:ext uri="{FF2B5EF4-FFF2-40B4-BE49-F238E27FC236}">
                  <a16:creationId xmlns:a16="http://schemas.microsoft.com/office/drawing/2014/main" id="{168FF980-AC48-FF48-8251-41244D143233}"/>
                </a:ext>
              </a:extLst>
            </p:cNvPr>
            <p:cNvSpPr/>
            <p:nvPr/>
          </p:nvSpPr>
          <p:spPr bwMode="auto">
            <a:xfrm rot="10800000">
              <a:off x="3061837" y="2656755"/>
              <a:ext cx="219390" cy="219390"/>
            </a:xfrm>
            <a:prstGeom prst="ellipse">
              <a:avLst/>
            </a:pr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96" name="Group 95">
            <a:extLst>
              <a:ext uri="{FF2B5EF4-FFF2-40B4-BE49-F238E27FC236}">
                <a16:creationId xmlns:a16="http://schemas.microsoft.com/office/drawing/2014/main" id="{570D22A6-A714-114C-B60E-533216677E57}"/>
              </a:ext>
            </a:extLst>
          </p:cNvPr>
          <p:cNvGrpSpPr/>
          <p:nvPr/>
        </p:nvGrpSpPr>
        <p:grpSpPr>
          <a:xfrm>
            <a:off x="1644194" y="3395812"/>
            <a:ext cx="106215" cy="197291"/>
            <a:chOff x="2861892" y="453017"/>
            <a:chExt cx="1087413" cy="2019823"/>
          </a:xfrm>
        </p:grpSpPr>
        <p:sp>
          <p:nvSpPr>
            <p:cNvPr id="97" name="Oval 96">
              <a:extLst>
                <a:ext uri="{FF2B5EF4-FFF2-40B4-BE49-F238E27FC236}">
                  <a16:creationId xmlns:a16="http://schemas.microsoft.com/office/drawing/2014/main" id="{9EB60849-262C-5C46-87E8-96B528E64A0D}"/>
                </a:ext>
              </a:extLst>
            </p:cNvPr>
            <p:cNvSpPr/>
            <p:nvPr/>
          </p:nvSpPr>
          <p:spPr bwMode="auto">
            <a:xfrm rot="10800000">
              <a:off x="3055051" y="2253450"/>
              <a:ext cx="219390" cy="219390"/>
            </a:xfrm>
            <a:prstGeom prst="ellipse">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98" name="Freeform 97">
              <a:extLst>
                <a:ext uri="{FF2B5EF4-FFF2-40B4-BE49-F238E27FC236}">
                  <a16:creationId xmlns:a16="http://schemas.microsoft.com/office/drawing/2014/main" id="{D9812399-8819-BE44-85F6-9BA6C1857A69}"/>
                </a:ext>
              </a:extLst>
            </p:cNvPr>
            <p:cNvSpPr/>
            <p:nvPr/>
          </p:nvSpPr>
          <p:spPr bwMode="auto">
            <a:xfrm rot="10800000">
              <a:off x="3312596" y="2253450"/>
              <a:ext cx="441165" cy="219390"/>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99" name="Oval 98">
              <a:extLst>
                <a:ext uri="{FF2B5EF4-FFF2-40B4-BE49-F238E27FC236}">
                  <a16:creationId xmlns:a16="http://schemas.microsoft.com/office/drawing/2014/main" id="{094198E4-E836-A64D-90AF-8CD24215843C}"/>
                </a:ext>
              </a:extLst>
            </p:cNvPr>
            <p:cNvSpPr/>
            <p:nvPr/>
          </p:nvSpPr>
          <p:spPr bwMode="auto">
            <a:xfrm rot="10800000">
              <a:off x="3293519" y="1955365"/>
              <a:ext cx="219390" cy="219390"/>
            </a:xfrm>
            <a:prstGeom prst="ellipse">
              <a:avLst/>
            </a:pr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00" name="Oval 99">
              <a:extLst>
                <a:ext uri="{FF2B5EF4-FFF2-40B4-BE49-F238E27FC236}">
                  <a16:creationId xmlns:a16="http://schemas.microsoft.com/office/drawing/2014/main" id="{A0FA61D9-171E-F241-AED1-142E2B561A88}"/>
                </a:ext>
              </a:extLst>
            </p:cNvPr>
            <p:cNvSpPr/>
            <p:nvPr/>
          </p:nvSpPr>
          <p:spPr bwMode="auto">
            <a:xfrm rot="10800000">
              <a:off x="3534371" y="1657280"/>
              <a:ext cx="219390" cy="219390"/>
            </a:xfrm>
            <a:prstGeom prst="ellipse">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01" name="Oval 100">
              <a:extLst>
                <a:ext uri="{FF2B5EF4-FFF2-40B4-BE49-F238E27FC236}">
                  <a16:creationId xmlns:a16="http://schemas.microsoft.com/office/drawing/2014/main" id="{F4CE7B20-B263-5B4A-A806-1ED3055341F7}"/>
                </a:ext>
              </a:extLst>
            </p:cNvPr>
            <p:cNvSpPr/>
            <p:nvPr/>
          </p:nvSpPr>
          <p:spPr bwMode="auto">
            <a:xfrm rot="10800000">
              <a:off x="3729915" y="1359195"/>
              <a:ext cx="219390" cy="219390"/>
            </a:xfrm>
            <a:prstGeom prst="ellipse">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02" name="Oval 101">
              <a:extLst>
                <a:ext uri="{FF2B5EF4-FFF2-40B4-BE49-F238E27FC236}">
                  <a16:creationId xmlns:a16="http://schemas.microsoft.com/office/drawing/2014/main" id="{F7AFF7B2-8A5A-6144-BF39-BC5F45F2CFB9}"/>
                </a:ext>
              </a:extLst>
            </p:cNvPr>
            <p:cNvSpPr/>
            <p:nvPr/>
          </p:nvSpPr>
          <p:spPr bwMode="auto">
            <a:xfrm rot="10800000">
              <a:off x="3534371" y="1056341"/>
              <a:ext cx="219390" cy="219390"/>
            </a:xfrm>
            <a:prstGeom prst="ellipse">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03" name="Oval 102">
              <a:extLst>
                <a:ext uri="{FF2B5EF4-FFF2-40B4-BE49-F238E27FC236}">
                  <a16:creationId xmlns:a16="http://schemas.microsoft.com/office/drawing/2014/main" id="{18A2E59C-1EA3-924D-AF4C-6C3AADD10F04}"/>
                </a:ext>
              </a:extLst>
            </p:cNvPr>
            <p:cNvSpPr/>
            <p:nvPr/>
          </p:nvSpPr>
          <p:spPr bwMode="auto">
            <a:xfrm rot="10800000">
              <a:off x="3293519" y="755871"/>
              <a:ext cx="219390" cy="219390"/>
            </a:xfrm>
            <a:prstGeom prst="ellipse">
              <a:avLst/>
            </a:pr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04" name="Freeform 103">
              <a:extLst>
                <a:ext uri="{FF2B5EF4-FFF2-40B4-BE49-F238E27FC236}">
                  <a16:creationId xmlns:a16="http://schemas.microsoft.com/office/drawing/2014/main" id="{E29A0443-2987-5F47-BA4B-F647CEA66785}"/>
                </a:ext>
              </a:extLst>
            </p:cNvPr>
            <p:cNvSpPr/>
            <p:nvPr/>
          </p:nvSpPr>
          <p:spPr bwMode="auto">
            <a:xfrm rot="10800000">
              <a:off x="3312596" y="453017"/>
              <a:ext cx="441165" cy="219390"/>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05" name="Freeform 104">
              <a:extLst>
                <a:ext uri="{FF2B5EF4-FFF2-40B4-BE49-F238E27FC236}">
                  <a16:creationId xmlns:a16="http://schemas.microsoft.com/office/drawing/2014/main" id="{AE56EFF9-CC01-9E4D-B24B-B000E3F2BDAD}"/>
                </a:ext>
              </a:extLst>
            </p:cNvPr>
            <p:cNvSpPr/>
            <p:nvPr/>
          </p:nvSpPr>
          <p:spPr bwMode="auto">
            <a:xfrm rot="10800000">
              <a:off x="2861892" y="1352042"/>
              <a:ext cx="821522" cy="219390"/>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06" name="Freeform 105">
              <a:extLst>
                <a:ext uri="{FF2B5EF4-FFF2-40B4-BE49-F238E27FC236}">
                  <a16:creationId xmlns:a16="http://schemas.microsoft.com/office/drawing/2014/main" id="{652358F7-B5EF-BE4C-A222-8E014D1DA98D}"/>
                </a:ext>
              </a:extLst>
            </p:cNvPr>
            <p:cNvSpPr/>
            <p:nvPr/>
          </p:nvSpPr>
          <p:spPr bwMode="auto">
            <a:xfrm rot="10800000">
              <a:off x="3055051" y="1657280"/>
              <a:ext cx="438781" cy="219390"/>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07" name="Freeform 106">
              <a:extLst>
                <a:ext uri="{FF2B5EF4-FFF2-40B4-BE49-F238E27FC236}">
                  <a16:creationId xmlns:a16="http://schemas.microsoft.com/office/drawing/2014/main" id="{54883BE0-0AE9-3E48-95F1-7C658068F05A}"/>
                </a:ext>
              </a:extLst>
            </p:cNvPr>
            <p:cNvSpPr/>
            <p:nvPr/>
          </p:nvSpPr>
          <p:spPr bwMode="auto">
            <a:xfrm rot="10800000">
              <a:off x="3052666" y="1056341"/>
              <a:ext cx="438781" cy="219390"/>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6"/>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08" name="Oval 107">
              <a:extLst>
                <a:ext uri="{FF2B5EF4-FFF2-40B4-BE49-F238E27FC236}">
                  <a16:creationId xmlns:a16="http://schemas.microsoft.com/office/drawing/2014/main" id="{534DEE2C-CBB5-FA48-9943-E75F0126B6EE}"/>
                </a:ext>
              </a:extLst>
            </p:cNvPr>
            <p:cNvSpPr/>
            <p:nvPr/>
          </p:nvSpPr>
          <p:spPr bwMode="auto">
            <a:xfrm rot="10800000">
              <a:off x="3055051" y="453017"/>
              <a:ext cx="219390" cy="219390"/>
            </a:xfrm>
            <a:prstGeom prst="ellipse">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sp>
        <p:nvSpPr>
          <p:cNvPr id="117" name="TextBox 116">
            <a:extLst>
              <a:ext uri="{FF2B5EF4-FFF2-40B4-BE49-F238E27FC236}">
                <a16:creationId xmlns:a16="http://schemas.microsoft.com/office/drawing/2014/main" id="{C0F35845-7310-8D43-8FA0-C2DA06603496}"/>
              </a:ext>
            </a:extLst>
          </p:cNvPr>
          <p:cNvSpPr txBox="1"/>
          <p:nvPr/>
        </p:nvSpPr>
        <p:spPr>
          <a:xfrm>
            <a:off x="169032" y="2435270"/>
            <a:ext cx="1053990" cy="541687"/>
          </a:xfrm>
          <a:prstGeom prst="rect">
            <a:avLst/>
          </a:prstGeom>
          <a:noFill/>
        </p:spPr>
        <p:txBody>
          <a:bodyPr wrap="square" rtlCol="0">
            <a:spAutoFit/>
          </a:bodyPr>
          <a:lstStyle/>
          <a:p>
            <a:pPr algn="ctr" defTabSz="685809">
              <a:lnSpc>
                <a:spcPct val="80000"/>
              </a:lnSpc>
            </a:pPr>
            <a:r>
              <a:rPr lang="en-US" sz="900" dirty="0">
                <a:solidFill>
                  <a:srgbClr val="585858"/>
                </a:solidFill>
                <a:latin typeface="Proxima Nova Thin" charset="0"/>
                <a:ea typeface="Proxima Nova Thin" charset="0"/>
                <a:cs typeface="Proxima Nova Thin" charset="0"/>
              </a:rPr>
              <a:t>HOW WILL PERFORMANCE &amp; CAPACITY GROW?</a:t>
            </a:r>
          </a:p>
        </p:txBody>
      </p:sp>
      <p:sp>
        <p:nvSpPr>
          <p:cNvPr id="118" name="TextBox 117">
            <a:extLst>
              <a:ext uri="{FF2B5EF4-FFF2-40B4-BE49-F238E27FC236}">
                <a16:creationId xmlns:a16="http://schemas.microsoft.com/office/drawing/2014/main" id="{17FFD45C-23F8-6C4F-869E-605BD4EEF634}"/>
              </a:ext>
            </a:extLst>
          </p:cNvPr>
          <p:cNvSpPr txBox="1"/>
          <p:nvPr/>
        </p:nvSpPr>
        <p:spPr>
          <a:xfrm>
            <a:off x="2362349" y="2467643"/>
            <a:ext cx="1053990" cy="430887"/>
          </a:xfrm>
          <a:prstGeom prst="rect">
            <a:avLst/>
          </a:prstGeom>
          <a:noFill/>
        </p:spPr>
        <p:txBody>
          <a:bodyPr wrap="square" rtlCol="0">
            <a:spAutoFit/>
          </a:bodyPr>
          <a:lstStyle/>
          <a:p>
            <a:pPr algn="ctr" defTabSz="685809">
              <a:lnSpc>
                <a:spcPct val="80000"/>
              </a:lnSpc>
            </a:pPr>
            <a:r>
              <a:rPr lang="en-US" sz="900" dirty="0">
                <a:solidFill>
                  <a:srgbClr val="585858"/>
                </a:solidFill>
                <a:latin typeface="Proxima Nova Thin" charset="0"/>
                <a:ea typeface="Proxima Nova Thin" charset="0"/>
                <a:cs typeface="Proxima Nova Thin" charset="0"/>
              </a:rPr>
              <a:t>HOW CAN I OPTIMIZE PLACEMENT?</a:t>
            </a:r>
          </a:p>
        </p:txBody>
      </p:sp>
      <p:grpSp>
        <p:nvGrpSpPr>
          <p:cNvPr id="119" name="Group 118">
            <a:extLst>
              <a:ext uri="{FF2B5EF4-FFF2-40B4-BE49-F238E27FC236}">
                <a16:creationId xmlns:a16="http://schemas.microsoft.com/office/drawing/2014/main" id="{6C053BF5-44EC-8748-B8A5-AAF5A56930E2}"/>
              </a:ext>
            </a:extLst>
          </p:cNvPr>
          <p:cNvGrpSpPr/>
          <p:nvPr/>
        </p:nvGrpSpPr>
        <p:grpSpPr>
          <a:xfrm>
            <a:off x="630179" y="3707432"/>
            <a:ext cx="81108" cy="150654"/>
            <a:chOff x="3442742" y="514662"/>
            <a:chExt cx="2278505" cy="4232224"/>
          </a:xfrm>
        </p:grpSpPr>
        <p:sp>
          <p:nvSpPr>
            <p:cNvPr id="120" name="Oval 119">
              <a:extLst>
                <a:ext uri="{FF2B5EF4-FFF2-40B4-BE49-F238E27FC236}">
                  <a16:creationId xmlns:a16="http://schemas.microsoft.com/office/drawing/2014/main" id="{58DC7AE2-CB05-C24D-8871-FBA4E4CB751A}"/>
                </a:ext>
              </a:extLst>
            </p:cNvPr>
            <p:cNvSpPr/>
            <p:nvPr/>
          </p:nvSpPr>
          <p:spPr bwMode="auto">
            <a:xfrm>
              <a:off x="4856814" y="514662"/>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21" name="Freeform 120">
              <a:extLst>
                <a:ext uri="{FF2B5EF4-FFF2-40B4-BE49-F238E27FC236}">
                  <a16:creationId xmlns:a16="http://schemas.microsoft.com/office/drawing/2014/main" id="{7DA34AA4-9867-274C-AF3F-91F65152AAC4}"/>
                </a:ext>
              </a:extLst>
            </p:cNvPr>
            <p:cNvSpPr/>
            <p:nvPr/>
          </p:nvSpPr>
          <p:spPr bwMode="auto">
            <a:xfrm>
              <a:off x="3852473" y="514662"/>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22" name="Oval 121">
              <a:extLst>
                <a:ext uri="{FF2B5EF4-FFF2-40B4-BE49-F238E27FC236}">
                  <a16:creationId xmlns:a16="http://schemas.microsoft.com/office/drawing/2014/main" id="{B0FF1AE7-43BD-2842-B637-97D1D542EB8F}"/>
                </a:ext>
              </a:extLst>
            </p:cNvPr>
            <p:cNvSpPr/>
            <p:nvPr/>
          </p:nvSpPr>
          <p:spPr bwMode="auto">
            <a:xfrm>
              <a:off x="4357141" y="1139253"/>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23" name="Oval 122">
              <a:extLst>
                <a:ext uri="{FF2B5EF4-FFF2-40B4-BE49-F238E27FC236}">
                  <a16:creationId xmlns:a16="http://schemas.microsoft.com/office/drawing/2014/main" id="{2A0036FC-6FE7-8448-A3F9-B0AB874A41B2}"/>
                </a:ext>
              </a:extLst>
            </p:cNvPr>
            <p:cNvSpPr/>
            <p:nvPr/>
          </p:nvSpPr>
          <p:spPr bwMode="auto">
            <a:xfrm>
              <a:off x="3852473" y="1763843"/>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24" name="Oval 123">
              <a:extLst>
                <a:ext uri="{FF2B5EF4-FFF2-40B4-BE49-F238E27FC236}">
                  <a16:creationId xmlns:a16="http://schemas.microsoft.com/office/drawing/2014/main" id="{E5A839F7-6EC4-0D47-9164-3C4E16B2201B}"/>
                </a:ext>
              </a:extLst>
            </p:cNvPr>
            <p:cNvSpPr/>
            <p:nvPr/>
          </p:nvSpPr>
          <p:spPr bwMode="auto">
            <a:xfrm>
              <a:off x="3442742" y="2388433"/>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25" name="Oval 124">
              <a:extLst>
                <a:ext uri="{FF2B5EF4-FFF2-40B4-BE49-F238E27FC236}">
                  <a16:creationId xmlns:a16="http://schemas.microsoft.com/office/drawing/2014/main" id="{AADDA105-1609-5646-97F5-ABBCB057ED35}"/>
                </a:ext>
              </a:extLst>
            </p:cNvPr>
            <p:cNvSpPr/>
            <p:nvPr/>
          </p:nvSpPr>
          <p:spPr bwMode="auto">
            <a:xfrm>
              <a:off x="3852473" y="3023017"/>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26" name="Oval 125">
              <a:extLst>
                <a:ext uri="{FF2B5EF4-FFF2-40B4-BE49-F238E27FC236}">
                  <a16:creationId xmlns:a16="http://schemas.microsoft.com/office/drawing/2014/main" id="{35287902-0AD4-DE47-9178-9C5E537146E0}"/>
                </a:ext>
              </a:extLst>
            </p:cNvPr>
            <p:cNvSpPr/>
            <p:nvPr/>
          </p:nvSpPr>
          <p:spPr bwMode="auto">
            <a:xfrm>
              <a:off x="4357141" y="3652604"/>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27" name="Freeform 126">
              <a:extLst>
                <a:ext uri="{FF2B5EF4-FFF2-40B4-BE49-F238E27FC236}">
                  <a16:creationId xmlns:a16="http://schemas.microsoft.com/office/drawing/2014/main" id="{2C21D01F-DCE0-C54B-8778-D8BCAE73510B}"/>
                </a:ext>
              </a:extLst>
            </p:cNvPr>
            <p:cNvSpPr/>
            <p:nvPr/>
          </p:nvSpPr>
          <p:spPr bwMode="auto">
            <a:xfrm>
              <a:off x="3852473" y="4287188"/>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28" name="Freeform 127">
              <a:extLst>
                <a:ext uri="{FF2B5EF4-FFF2-40B4-BE49-F238E27FC236}">
                  <a16:creationId xmlns:a16="http://schemas.microsoft.com/office/drawing/2014/main" id="{C075DB2A-C366-5542-A37C-5A78CD730B95}"/>
                </a:ext>
              </a:extLst>
            </p:cNvPr>
            <p:cNvSpPr/>
            <p:nvPr/>
          </p:nvSpPr>
          <p:spPr bwMode="auto">
            <a:xfrm>
              <a:off x="3999876" y="2403422"/>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29" name="Freeform 128">
              <a:extLst>
                <a:ext uri="{FF2B5EF4-FFF2-40B4-BE49-F238E27FC236}">
                  <a16:creationId xmlns:a16="http://schemas.microsoft.com/office/drawing/2014/main" id="{E754EDA6-171B-3545-9AB7-568ED5B7124D}"/>
                </a:ext>
              </a:extLst>
            </p:cNvPr>
            <p:cNvSpPr/>
            <p:nvPr/>
          </p:nvSpPr>
          <p:spPr bwMode="auto">
            <a:xfrm>
              <a:off x="4397115" y="1763843"/>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30" name="Freeform 129">
              <a:extLst>
                <a:ext uri="{FF2B5EF4-FFF2-40B4-BE49-F238E27FC236}">
                  <a16:creationId xmlns:a16="http://schemas.microsoft.com/office/drawing/2014/main" id="{688A4513-26A4-614D-A85A-B68FDFCF16B4}"/>
                </a:ext>
              </a:extLst>
            </p:cNvPr>
            <p:cNvSpPr/>
            <p:nvPr/>
          </p:nvSpPr>
          <p:spPr bwMode="auto">
            <a:xfrm>
              <a:off x="4402112" y="3023017"/>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31" name="Oval 130">
              <a:extLst>
                <a:ext uri="{FF2B5EF4-FFF2-40B4-BE49-F238E27FC236}">
                  <a16:creationId xmlns:a16="http://schemas.microsoft.com/office/drawing/2014/main" id="{6A95A442-A334-8B47-B601-A760D9CFE7F1}"/>
                </a:ext>
              </a:extLst>
            </p:cNvPr>
            <p:cNvSpPr/>
            <p:nvPr/>
          </p:nvSpPr>
          <p:spPr bwMode="auto">
            <a:xfrm>
              <a:off x="4856814" y="4287188"/>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132" name="Group 131">
            <a:extLst>
              <a:ext uri="{FF2B5EF4-FFF2-40B4-BE49-F238E27FC236}">
                <a16:creationId xmlns:a16="http://schemas.microsoft.com/office/drawing/2014/main" id="{690769B8-0F8A-3646-9042-80CCA58EA63C}"/>
              </a:ext>
            </a:extLst>
          </p:cNvPr>
          <p:cNvGrpSpPr/>
          <p:nvPr/>
        </p:nvGrpSpPr>
        <p:grpSpPr>
          <a:xfrm>
            <a:off x="541412" y="3624725"/>
            <a:ext cx="81108" cy="150654"/>
            <a:chOff x="7021021" y="359766"/>
            <a:chExt cx="2278505" cy="4232224"/>
          </a:xfrm>
        </p:grpSpPr>
        <p:sp>
          <p:nvSpPr>
            <p:cNvPr id="133" name="Oval 132">
              <a:extLst>
                <a:ext uri="{FF2B5EF4-FFF2-40B4-BE49-F238E27FC236}">
                  <a16:creationId xmlns:a16="http://schemas.microsoft.com/office/drawing/2014/main" id="{E5AE2FB6-D30C-8849-AFFA-8DF5EABF80A0}"/>
                </a:ext>
              </a:extLst>
            </p:cNvPr>
            <p:cNvSpPr/>
            <p:nvPr/>
          </p:nvSpPr>
          <p:spPr bwMode="auto">
            <a:xfrm rot="10800000">
              <a:off x="7425756" y="4132292"/>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34" name="Freeform 133">
              <a:extLst>
                <a:ext uri="{FF2B5EF4-FFF2-40B4-BE49-F238E27FC236}">
                  <a16:creationId xmlns:a16="http://schemas.microsoft.com/office/drawing/2014/main" id="{F2B25F6E-3E69-0943-A46C-4407E847C2FA}"/>
                </a:ext>
              </a:extLst>
            </p:cNvPr>
            <p:cNvSpPr/>
            <p:nvPr/>
          </p:nvSpPr>
          <p:spPr bwMode="auto">
            <a:xfrm rot="10800000">
              <a:off x="7965402" y="4132292"/>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35" name="Oval 134">
              <a:extLst>
                <a:ext uri="{FF2B5EF4-FFF2-40B4-BE49-F238E27FC236}">
                  <a16:creationId xmlns:a16="http://schemas.microsoft.com/office/drawing/2014/main" id="{65A94BB7-5D1C-794D-AAFF-42B32978FBB2}"/>
                </a:ext>
              </a:extLst>
            </p:cNvPr>
            <p:cNvSpPr/>
            <p:nvPr/>
          </p:nvSpPr>
          <p:spPr bwMode="auto">
            <a:xfrm rot="10800000">
              <a:off x="7925429" y="3507701"/>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36" name="Oval 135">
              <a:extLst>
                <a:ext uri="{FF2B5EF4-FFF2-40B4-BE49-F238E27FC236}">
                  <a16:creationId xmlns:a16="http://schemas.microsoft.com/office/drawing/2014/main" id="{1B31CF41-F89E-7047-942B-1B9A34ED9312}"/>
                </a:ext>
              </a:extLst>
            </p:cNvPr>
            <p:cNvSpPr/>
            <p:nvPr/>
          </p:nvSpPr>
          <p:spPr bwMode="auto">
            <a:xfrm rot="10800000">
              <a:off x="8430097" y="2883111"/>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37" name="Oval 136">
              <a:extLst>
                <a:ext uri="{FF2B5EF4-FFF2-40B4-BE49-F238E27FC236}">
                  <a16:creationId xmlns:a16="http://schemas.microsoft.com/office/drawing/2014/main" id="{7206B2DF-16C2-9941-84F4-EB59D2267562}"/>
                </a:ext>
              </a:extLst>
            </p:cNvPr>
            <p:cNvSpPr/>
            <p:nvPr/>
          </p:nvSpPr>
          <p:spPr bwMode="auto">
            <a:xfrm rot="10800000">
              <a:off x="8839828" y="2258521"/>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38" name="Oval 137">
              <a:extLst>
                <a:ext uri="{FF2B5EF4-FFF2-40B4-BE49-F238E27FC236}">
                  <a16:creationId xmlns:a16="http://schemas.microsoft.com/office/drawing/2014/main" id="{C9926D28-AED4-D24B-82E5-EE16FA66565E}"/>
                </a:ext>
              </a:extLst>
            </p:cNvPr>
            <p:cNvSpPr/>
            <p:nvPr/>
          </p:nvSpPr>
          <p:spPr bwMode="auto">
            <a:xfrm rot="10800000">
              <a:off x="8430097" y="1623937"/>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39" name="Oval 138">
              <a:extLst>
                <a:ext uri="{FF2B5EF4-FFF2-40B4-BE49-F238E27FC236}">
                  <a16:creationId xmlns:a16="http://schemas.microsoft.com/office/drawing/2014/main" id="{6CF1E733-646A-A74B-A15B-A27C8510759F}"/>
                </a:ext>
              </a:extLst>
            </p:cNvPr>
            <p:cNvSpPr/>
            <p:nvPr/>
          </p:nvSpPr>
          <p:spPr bwMode="auto">
            <a:xfrm rot="10800000">
              <a:off x="7925429" y="994350"/>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40" name="Freeform 139">
              <a:extLst>
                <a:ext uri="{FF2B5EF4-FFF2-40B4-BE49-F238E27FC236}">
                  <a16:creationId xmlns:a16="http://schemas.microsoft.com/office/drawing/2014/main" id="{C4FE16C9-5DB5-B348-AD1A-9E046016D682}"/>
                </a:ext>
              </a:extLst>
            </p:cNvPr>
            <p:cNvSpPr/>
            <p:nvPr/>
          </p:nvSpPr>
          <p:spPr bwMode="auto">
            <a:xfrm rot="10800000">
              <a:off x="7965402" y="359766"/>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41" name="Freeform 140">
              <a:extLst>
                <a:ext uri="{FF2B5EF4-FFF2-40B4-BE49-F238E27FC236}">
                  <a16:creationId xmlns:a16="http://schemas.microsoft.com/office/drawing/2014/main" id="{4C20E944-205F-674B-9772-D5B640F03469}"/>
                </a:ext>
              </a:extLst>
            </p:cNvPr>
            <p:cNvSpPr/>
            <p:nvPr/>
          </p:nvSpPr>
          <p:spPr bwMode="auto">
            <a:xfrm rot="10800000">
              <a:off x="7021021" y="2243532"/>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42" name="Freeform 141">
              <a:extLst>
                <a:ext uri="{FF2B5EF4-FFF2-40B4-BE49-F238E27FC236}">
                  <a16:creationId xmlns:a16="http://schemas.microsoft.com/office/drawing/2014/main" id="{54AA2A98-7515-7F45-97C5-AC4494C2D067}"/>
                </a:ext>
              </a:extLst>
            </p:cNvPr>
            <p:cNvSpPr/>
            <p:nvPr/>
          </p:nvSpPr>
          <p:spPr bwMode="auto">
            <a:xfrm rot="10800000">
              <a:off x="7425756" y="2883111"/>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43" name="Freeform 142">
              <a:extLst>
                <a:ext uri="{FF2B5EF4-FFF2-40B4-BE49-F238E27FC236}">
                  <a16:creationId xmlns:a16="http://schemas.microsoft.com/office/drawing/2014/main" id="{D6518AAD-FF83-D04E-9F99-D68BFE8FAC70}"/>
                </a:ext>
              </a:extLst>
            </p:cNvPr>
            <p:cNvSpPr/>
            <p:nvPr/>
          </p:nvSpPr>
          <p:spPr bwMode="auto">
            <a:xfrm rot="10800000">
              <a:off x="7420759" y="1623937"/>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44" name="Oval 143">
              <a:extLst>
                <a:ext uri="{FF2B5EF4-FFF2-40B4-BE49-F238E27FC236}">
                  <a16:creationId xmlns:a16="http://schemas.microsoft.com/office/drawing/2014/main" id="{5337C0A3-75C7-DA4F-AB39-2A9B4FF55342}"/>
                </a:ext>
              </a:extLst>
            </p:cNvPr>
            <p:cNvSpPr/>
            <p:nvPr/>
          </p:nvSpPr>
          <p:spPr bwMode="auto">
            <a:xfrm rot="10800000">
              <a:off x="7425756" y="359766"/>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sp>
        <p:nvSpPr>
          <p:cNvPr id="145" name="Rectangle 144">
            <a:extLst>
              <a:ext uri="{FF2B5EF4-FFF2-40B4-BE49-F238E27FC236}">
                <a16:creationId xmlns:a16="http://schemas.microsoft.com/office/drawing/2014/main" id="{7C4E2E90-E4DD-0C4E-B88D-8A8362D5273C}"/>
              </a:ext>
            </a:extLst>
          </p:cNvPr>
          <p:cNvSpPr/>
          <p:nvPr/>
        </p:nvSpPr>
        <p:spPr bwMode="auto">
          <a:xfrm>
            <a:off x="511435" y="3192799"/>
            <a:ext cx="269615" cy="698177"/>
          </a:xfrm>
          <a:prstGeom prst="rect">
            <a:avLst/>
          </a:prstGeom>
          <a:noFill/>
          <a:ln w="6350" cap="flat" cmpd="sng" algn="ctr">
            <a:solidFill>
              <a:schemeClr val="accent2"/>
            </a:solidFill>
            <a:prstDash val="dash"/>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pic>
        <p:nvPicPr>
          <p:cNvPr id="146" name="Picture 145">
            <a:extLst>
              <a:ext uri="{FF2B5EF4-FFF2-40B4-BE49-F238E27FC236}">
                <a16:creationId xmlns:a16="http://schemas.microsoft.com/office/drawing/2014/main" id="{2FCCEB11-93D6-FA4B-A272-96F1076D4D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1899" y="3877173"/>
            <a:ext cx="585641" cy="156434"/>
          </a:xfrm>
          <a:prstGeom prst="rect">
            <a:avLst/>
          </a:prstGeom>
          <a:effectLst/>
        </p:spPr>
      </p:pic>
      <p:cxnSp>
        <p:nvCxnSpPr>
          <p:cNvPr id="147" name="Straight Connector 146">
            <a:extLst>
              <a:ext uri="{FF2B5EF4-FFF2-40B4-BE49-F238E27FC236}">
                <a16:creationId xmlns:a16="http://schemas.microsoft.com/office/drawing/2014/main" id="{5791CB2B-5147-1B4F-A182-48A0273C5775}"/>
              </a:ext>
            </a:extLst>
          </p:cNvPr>
          <p:cNvCxnSpPr/>
          <p:nvPr/>
        </p:nvCxnSpPr>
        <p:spPr bwMode="auto">
          <a:xfrm>
            <a:off x="511435" y="3505550"/>
            <a:ext cx="269615" cy="0"/>
          </a:xfrm>
          <a:prstGeom prst="line">
            <a:avLst/>
          </a:prstGeom>
          <a:noFill/>
          <a:ln w="6350"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8" name="Straight Arrow Connector 147">
            <a:extLst>
              <a:ext uri="{FF2B5EF4-FFF2-40B4-BE49-F238E27FC236}">
                <a16:creationId xmlns:a16="http://schemas.microsoft.com/office/drawing/2014/main" id="{1DE18FDC-DA42-2143-A28D-475E415CE065}"/>
              </a:ext>
            </a:extLst>
          </p:cNvPr>
          <p:cNvCxnSpPr/>
          <p:nvPr/>
        </p:nvCxnSpPr>
        <p:spPr bwMode="auto">
          <a:xfrm flipV="1">
            <a:off x="649542" y="3416906"/>
            <a:ext cx="0" cy="85650"/>
          </a:xfrm>
          <a:prstGeom prst="straightConnector1">
            <a:avLst/>
          </a:prstGeom>
          <a:solidFill>
            <a:srgbClr val="FFFFFF"/>
          </a:solidFill>
          <a:ln w="6350" cap="flat" cmpd="sng" algn="ctr">
            <a:solidFill>
              <a:schemeClr val="accent1"/>
            </a:solidFill>
            <a:prstDash val="solid"/>
            <a:round/>
            <a:headEnd type="none" w="med" len="med"/>
            <a:tailEnd type="triangl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49" name="Group 148">
            <a:extLst>
              <a:ext uri="{FF2B5EF4-FFF2-40B4-BE49-F238E27FC236}">
                <a16:creationId xmlns:a16="http://schemas.microsoft.com/office/drawing/2014/main" id="{A71DACE8-21CA-384D-9067-17CB9B74501A}"/>
              </a:ext>
            </a:extLst>
          </p:cNvPr>
          <p:cNvGrpSpPr/>
          <p:nvPr/>
        </p:nvGrpSpPr>
        <p:grpSpPr>
          <a:xfrm>
            <a:off x="2573791" y="3828992"/>
            <a:ext cx="46487" cy="86348"/>
            <a:chOff x="6765561" y="349771"/>
            <a:chExt cx="2278505" cy="4232224"/>
          </a:xfrm>
        </p:grpSpPr>
        <p:sp>
          <p:nvSpPr>
            <p:cNvPr id="150" name="Oval 149">
              <a:extLst>
                <a:ext uri="{FF2B5EF4-FFF2-40B4-BE49-F238E27FC236}">
                  <a16:creationId xmlns:a16="http://schemas.microsoft.com/office/drawing/2014/main" id="{9184F307-1BF5-A54F-ADCD-0F9A5929EE22}"/>
                </a:ext>
              </a:extLst>
            </p:cNvPr>
            <p:cNvSpPr/>
            <p:nvPr/>
          </p:nvSpPr>
          <p:spPr bwMode="auto">
            <a:xfrm rot="10800000">
              <a:off x="7170296" y="4122297"/>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51" name="Freeform 150">
              <a:extLst>
                <a:ext uri="{FF2B5EF4-FFF2-40B4-BE49-F238E27FC236}">
                  <a16:creationId xmlns:a16="http://schemas.microsoft.com/office/drawing/2014/main" id="{19437541-BD61-7B4B-8442-31DAAA82016A}"/>
                </a:ext>
              </a:extLst>
            </p:cNvPr>
            <p:cNvSpPr/>
            <p:nvPr/>
          </p:nvSpPr>
          <p:spPr bwMode="auto">
            <a:xfrm rot="10800000">
              <a:off x="7709942" y="4122297"/>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52" name="Oval 151">
              <a:extLst>
                <a:ext uri="{FF2B5EF4-FFF2-40B4-BE49-F238E27FC236}">
                  <a16:creationId xmlns:a16="http://schemas.microsoft.com/office/drawing/2014/main" id="{66950CA0-379D-FD45-98E3-490633B0FAFC}"/>
                </a:ext>
              </a:extLst>
            </p:cNvPr>
            <p:cNvSpPr/>
            <p:nvPr/>
          </p:nvSpPr>
          <p:spPr bwMode="auto">
            <a:xfrm rot="10800000">
              <a:off x="7669969" y="3497706"/>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53" name="Oval 152">
              <a:extLst>
                <a:ext uri="{FF2B5EF4-FFF2-40B4-BE49-F238E27FC236}">
                  <a16:creationId xmlns:a16="http://schemas.microsoft.com/office/drawing/2014/main" id="{EE23108C-6A6A-B845-AAFA-09660024F957}"/>
                </a:ext>
              </a:extLst>
            </p:cNvPr>
            <p:cNvSpPr/>
            <p:nvPr/>
          </p:nvSpPr>
          <p:spPr bwMode="auto">
            <a:xfrm rot="10800000">
              <a:off x="8174637" y="2873116"/>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54" name="Oval 153">
              <a:extLst>
                <a:ext uri="{FF2B5EF4-FFF2-40B4-BE49-F238E27FC236}">
                  <a16:creationId xmlns:a16="http://schemas.microsoft.com/office/drawing/2014/main" id="{7ACE45B0-E3FE-424F-A6A3-5D23512D74F0}"/>
                </a:ext>
              </a:extLst>
            </p:cNvPr>
            <p:cNvSpPr/>
            <p:nvPr/>
          </p:nvSpPr>
          <p:spPr bwMode="auto">
            <a:xfrm rot="10800000">
              <a:off x="8584368" y="2248526"/>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55" name="Oval 154">
              <a:extLst>
                <a:ext uri="{FF2B5EF4-FFF2-40B4-BE49-F238E27FC236}">
                  <a16:creationId xmlns:a16="http://schemas.microsoft.com/office/drawing/2014/main" id="{0330B033-A747-6F41-82E1-6B8E0B946FB3}"/>
                </a:ext>
              </a:extLst>
            </p:cNvPr>
            <p:cNvSpPr/>
            <p:nvPr/>
          </p:nvSpPr>
          <p:spPr bwMode="auto">
            <a:xfrm rot="10800000">
              <a:off x="8174637" y="1613942"/>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56" name="Oval 155">
              <a:extLst>
                <a:ext uri="{FF2B5EF4-FFF2-40B4-BE49-F238E27FC236}">
                  <a16:creationId xmlns:a16="http://schemas.microsoft.com/office/drawing/2014/main" id="{5077B745-6094-384D-A544-8394B41A44DA}"/>
                </a:ext>
              </a:extLst>
            </p:cNvPr>
            <p:cNvSpPr/>
            <p:nvPr/>
          </p:nvSpPr>
          <p:spPr bwMode="auto">
            <a:xfrm rot="10800000">
              <a:off x="7669969" y="984355"/>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57" name="Freeform 156">
              <a:extLst>
                <a:ext uri="{FF2B5EF4-FFF2-40B4-BE49-F238E27FC236}">
                  <a16:creationId xmlns:a16="http://schemas.microsoft.com/office/drawing/2014/main" id="{506764F4-F076-F248-9DCE-816513A1951E}"/>
                </a:ext>
              </a:extLst>
            </p:cNvPr>
            <p:cNvSpPr/>
            <p:nvPr/>
          </p:nvSpPr>
          <p:spPr bwMode="auto">
            <a:xfrm rot="10800000">
              <a:off x="7709942" y="349771"/>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58" name="Freeform 157">
              <a:extLst>
                <a:ext uri="{FF2B5EF4-FFF2-40B4-BE49-F238E27FC236}">
                  <a16:creationId xmlns:a16="http://schemas.microsoft.com/office/drawing/2014/main" id="{87A2D73F-EBD4-9C45-A998-EA07FD829619}"/>
                </a:ext>
              </a:extLst>
            </p:cNvPr>
            <p:cNvSpPr/>
            <p:nvPr/>
          </p:nvSpPr>
          <p:spPr bwMode="auto">
            <a:xfrm rot="10800000">
              <a:off x="6765561" y="2233537"/>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59" name="Freeform 158">
              <a:extLst>
                <a:ext uri="{FF2B5EF4-FFF2-40B4-BE49-F238E27FC236}">
                  <a16:creationId xmlns:a16="http://schemas.microsoft.com/office/drawing/2014/main" id="{E4B0FE97-5746-B846-8F37-2B33A3FA6606}"/>
                </a:ext>
              </a:extLst>
            </p:cNvPr>
            <p:cNvSpPr/>
            <p:nvPr/>
          </p:nvSpPr>
          <p:spPr bwMode="auto">
            <a:xfrm rot="10800000">
              <a:off x="7170296" y="2873116"/>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60" name="Freeform 159">
              <a:extLst>
                <a:ext uri="{FF2B5EF4-FFF2-40B4-BE49-F238E27FC236}">
                  <a16:creationId xmlns:a16="http://schemas.microsoft.com/office/drawing/2014/main" id="{2F8D06A8-E6B7-4E49-9247-C3DC63CF3D18}"/>
                </a:ext>
              </a:extLst>
            </p:cNvPr>
            <p:cNvSpPr/>
            <p:nvPr/>
          </p:nvSpPr>
          <p:spPr bwMode="auto">
            <a:xfrm rot="10800000">
              <a:off x="7165299" y="1613942"/>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61" name="Oval 160">
              <a:extLst>
                <a:ext uri="{FF2B5EF4-FFF2-40B4-BE49-F238E27FC236}">
                  <a16:creationId xmlns:a16="http://schemas.microsoft.com/office/drawing/2014/main" id="{8AC75A28-662D-BB47-9661-0C1DC4C67E6D}"/>
                </a:ext>
              </a:extLst>
            </p:cNvPr>
            <p:cNvSpPr/>
            <p:nvPr/>
          </p:nvSpPr>
          <p:spPr bwMode="auto">
            <a:xfrm rot="10800000">
              <a:off x="7170296" y="349771"/>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162" name="Group 161">
            <a:extLst>
              <a:ext uri="{FF2B5EF4-FFF2-40B4-BE49-F238E27FC236}">
                <a16:creationId xmlns:a16="http://schemas.microsoft.com/office/drawing/2014/main" id="{A5C257B4-DCF1-AB4C-B65B-0880C1AE2DAC}"/>
              </a:ext>
            </a:extLst>
          </p:cNvPr>
          <p:cNvGrpSpPr/>
          <p:nvPr/>
        </p:nvGrpSpPr>
        <p:grpSpPr>
          <a:xfrm>
            <a:off x="2524471" y="3324135"/>
            <a:ext cx="46487" cy="86348"/>
            <a:chOff x="3442742" y="514662"/>
            <a:chExt cx="2278505" cy="4232224"/>
          </a:xfrm>
        </p:grpSpPr>
        <p:sp>
          <p:nvSpPr>
            <p:cNvPr id="163" name="Oval 162">
              <a:extLst>
                <a:ext uri="{FF2B5EF4-FFF2-40B4-BE49-F238E27FC236}">
                  <a16:creationId xmlns:a16="http://schemas.microsoft.com/office/drawing/2014/main" id="{3E835A44-BC92-634B-84E5-D9C7AB045CA9}"/>
                </a:ext>
              </a:extLst>
            </p:cNvPr>
            <p:cNvSpPr/>
            <p:nvPr/>
          </p:nvSpPr>
          <p:spPr bwMode="auto">
            <a:xfrm>
              <a:off x="4856814" y="514662"/>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64" name="Freeform 163">
              <a:extLst>
                <a:ext uri="{FF2B5EF4-FFF2-40B4-BE49-F238E27FC236}">
                  <a16:creationId xmlns:a16="http://schemas.microsoft.com/office/drawing/2014/main" id="{FA0B5DDD-A2CD-2C4E-A1C3-B32EB454550A}"/>
                </a:ext>
              </a:extLst>
            </p:cNvPr>
            <p:cNvSpPr/>
            <p:nvPr/>
          </p:nvSpPr>
          <p:spPr bwMode="auto">
            <a:xfrm>
              <a:off x="3852473" y="514662"/>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65" name="Oval 164">
              <a:extLst>
                <a:ext uri="{FF2B5EF4-FFF2-40B4-BE49-F238E27FC236}">
                  <a16:creationId xmlns:a16="http://schemas.microsoft.com/office/drawing/2014/main" id="{E830E19D-E325-854D-ABEF-55A90CFA3029}"/>
                </a:ext>
              </a:extLst>
            </p:cNvPr>
            <p:cNvSpPr/>
            <p:nvPr/>
          </p:nvSpPr>
          <p:spPr bwMode="auto">
            <a:xfrm>
              <a:off x="4357141" y="1139253"/>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66" name="Oval 165">
              <a:extLst>
                <a:ext uri="{FF2B5EF4-FFF2-40B4-BE49-F238E27FC236}">
                  <a16:creationId xmlns:a16="http://schemas.microsoft.com/office/drawing/2014/main" id="{AC27ED51-4ECC-404A-8B3B-C458673722D1}"/>
                </a:ext>
              </a:extLst>
            </p:cNvPr>
            <p:cNvSpPr/>
            <p:nvPr/>
          </p:nvSpPr>
          <p:spPr bwMode="auto">
            <a:xfrm>
              <a:off x="3852473" y="1763843"/>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67" name="Oval 166">
              <a:extLst>
                <a:ext uri="{FF2B5EF4-FFF2-40B4-BE49-F238E27FC236}">
                  <a16:creationId xmlns:a16="http://schemas.microsoft.com/office/drawing/2014/main" id="{1469C872-E380-C446-9E1D-08F079524C3F}"/>
                </a:ext>
              </a:extLst>
            </p:cNvPr>
            <p:cNvSpPr/>
            <p:nvPr/>
          </p:nvSpPr>
          <p:spPr bwMode="auto">
            <a:xfrm>
              <a:off x="3442742" y="2388433"/>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68" name="Oval 167">
              <a:extLst>
                <a:ext uri="{FF2B5EF4-FFF2-40B4-BE49-F238E27FC236}">
                  <a16:creationId xmlns:a16="http://schemas.microsoft.com/office/drawing/2014/main" id="{DB720DF8-A460-5E45-960A-B76408D6C3CE}"/>
                </a:ext>
              </a:extLst>
            </p:cNvPr>
            <p:cNvSpPr/>
            <p:nvPr/>
          </p:nvSpPr>
          <p:spPr bwMode="auto">
            <a:xfrm>
              <a:off x="3852473" y="3023017"/>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69" name="Oval 168">
              <a:extLst>
                <a:ext uri="{FF2B5EF4-FFF2-40B4-BE49-F238E27FC236}">
                  <a16:creationId xmlns:a16="http://schemas.microsoft.com/office/drawing/2014/main" id="{7A651297-566B-6644-8433-348382454EEA}"/>
                </a:ext>
              </a:extLst>
            </p:cNvPr>
            <p:cNvSpPr/>
            <p:nvPr/>
          </p:nvSpPr>
          <p:spPr bwMode="auto">
            <a:xfrm>
              <a:off x="4357141" y="3652604"/>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70" name="Freeform 169">
              <a:extLst>
                <a:ext uri="{FF2B5EF4-FFF2-40B4-BE49-F238E27FC236}">
                  <a16:creationId xmlns:a16="http://schemas.microsoft.com/office/drawing/2014/main" id="{44989108-2590-3549-BCD3-FA2F57DC5B43}"/>
                </a:ext>
              </a:extLst>
            </p:cNvPr>
            <p:cNvSpPr/>
            <p:nvPr/>
          </p:nvSpPr>
          <p:spPr bwMode="auto">
            <a:xfrm>
              <a:off x="3852473" y="4287188"/>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71" name="Freeform 170">
              <a:extLst>
                <a:ext uri="{FF2B5EF4-FFF2-40B4-BE49-F238E27FC236}">
                  <a16:creationId xmlns:a16="http://schemas.microsoft.com/office/drawing/2014/main" id="{2D13F8EA-38DD-DC44-BC07-88C83EEE4F66}"/>
                </a:ext>
              </a:extLst>
            </p:cNvPr>
            <p:cNvSpPr/>
            <p:nvPr/>
          </p:nvSpPr>
          <p:spPr bwMode="auto">
            <a:xfrm>
              <a:off x="3999876" y="2403422"/>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72" name="Freeform 171">
              <a:extLst>
                <a:ext uri="{FF2B5EF4-FFF2-40B4-BE49-F238E27FC236}">
                  <a16:creationId xmlns:a16="http://schemas.microsoft.com/office/drawing/2014/main" id="{68C32B0A-39F1-E141-97F1-E1776B7725D7}"/>
                </a:ext>
              </a:extLst>
            </p:cNvPr>
            <p:cNvSpPr/>
            <p:nvPr/>
          </p:nvSpPr>
          <p:spPr bwMode="auto">
            <a:xfrm>
              <a:off x="4397115" y="1763843"/>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73" name="Freeform 172">
              <a:extLst>
                <a:ext uri="{FF2B5EF4-FFF2-40B4-BE49-F238E27FC236}">
                  <a16:creationId xmlns:a16="http://schemas.microsoft.com/office/drawing/2014/main" id="{3773B601-B4F9-BB4A-B171-171215947CEB}"/>
                </a:ext>
              </a:extLst>
            </p:cNvPr>
            <p:cNvSpPr/>
            <p:nvPr/>
          </p:nvSpPr>
          <p:spPr bwMode="auto">
            <a:xfrm>
              <a:off x="4402112" y="3023017"/>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74" name="Oval 173">
              <a:extLst>
                <a:ext uri="{FF2B5EF4-FFF2-40B4-BE49-F238E27FC236}">
                  <a16:creationId xmlns:a16="http://schemas.microsoft.com/office/drawing/2014/main" id="{FA7FA506-6DA2-DA43-8DCF-CBBA0D558D6A}"/>
                </a:ext>
              </a:extLst>
            </p:cNvPr>
            <p:cNvSpPr/>
            <p:nvPr/>
          </p:nvSpPr>
          <p:spPr bwMode="auto">
            <a:xfrm>
              <a:off x="4856814" y="4287188"/>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175" name="Group 174">
            <a:extLst>
              <a:ext uri="{FF2B5EF4-FFF2-40B4-BE49-F238E27FC236}">
                <a16:creationId xmlns:a16="http://schemas.microsoft.com/office/drawing/2014/main" id="{AEEF3685-467F-4C46-988B-B34B5672AE1A}"/>
              </a:ext>
            </a:extLst>
          </p:cNvPr>
          <p:cNvGrpSpPr/>
          <p:nvPr/>
        </p:nvGrpSpPr>
        <p:grpSpPr>
          <a:xfrm>
            <a:off x="2633347" y="3233669"/>
            <a:ext cx="46487" cy="86348"/>
            <a:chOff x="7021021" y="359766"/>
            <a:chExt cx="2278505" cy="4232224"/>
          </a:xfrm>
        </p:grpSpPr>
        <p:sp>
          <p:nvSpPr>
            <p:cNvPr id="176" name="Oval 175">
              <a:extLst>
                <a:ext uri="{FF2B5EF4-FFF2-40B4-BE49-F238E27FC236}">
                  <a16:creationId xmlns:a16="http://schemas.microsoft.com/office/drawing/2014/main" id="{81824662-97B1-254A-B5C4-1F62D5812719}"/>
                </a:ext>
              </a:extLst>
            </p:cNvPr>
            <p:cNvSpPr/>
            <p:nvPr/>
          </p:nvSpPr>
          <p:spPr bwMode="auto">
            <a:xfrm rot="10800000">
              <a:off x="7425756" y="4132292"/>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77" name="Freeform 176">
              <a:extLst>
                <a:ext uri="{FF2B5EF4-FFF2-40B4-BE49-F238E27FC236}">
                  <a16:creationId xmlns:a16="http://schemas.microsoft.com/office/drawing/2014/main" id="{7D7A411F-D682-2143-9C46-602DD63D4768}"/>
                </a:ext>
              </a:extLst>
            </p:cNvPr>
            <p:cNvSpPr/>
            <p:nvPr/>
          </p:nvSpPr>
          <p:spPr bwMode="auto">
            <a:xfrm rot="10800000">
              <a:off x="7965402" y="4132292"/>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78" name="Oval 177">
              <a:extLst>
                <a:ext uri="{FF2B5EF4-FFF2-40B4-BE49-F238E27FC236}">
                  <a16:creationId xmlns:a16="http://schemas.microsoft.com/office/drawing/2014/main" id="{9ED1BD82-C339-D14D-A74A-0D3DF48E68BA}"/>
                </a:ext>
              </a:extLst>
            </p:cNvPr>
            <p:cNvSpPr/>
            <p:nvPr/>
          </p:nvSpPr>
          <p:spPr bwMode="auto">
            <a:xfrm rot="10800000">
              <a:off x="7925429" y="3507701"/>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79" name="Oval 178">
              <a:extLst>
                <a:ext uri="{FF2B5EF4-FFF2-40B4-BE49-F238E27FC236}">
                  <a16:creationId xmlns:a16="http://schemas.microsoft.com/office/drawing/2014/main" id="{22290D74-96DC-2D40-B49A-AA157684327C}"/>
                </a:ext>
              </a:extLst>
            </p:cNvPr>
            <p:cNvSpPr/>
            <p:nvPr/>
          </p:nvSpPr>
          <p:spPr bwMode="auto">
            <a:xfrm rot="10800000">
              <a:off x="8430097" y="2883111"/>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80" name="Oval 179">
              <a:extLst>
                <a:ext uri="{FF2B5EF4-FFF2-40B4-BE49-F238E27FC236}">
                  <a16:creationId xmlns:a16="http://schemas.microsoft.com/office/drawing/2014/main" id="{04A61E39-4D7D-FD4D-814F-06FFE7AD0B9D}"/>
                </a:ext>
              </a:extLst>
            </p:cNvPr>
            <p:cNvSpPr/>
            <p:nvPr/>
          </p:nvSpPr>
          <p:spPr bwMode="auto">
            <a:xfrm rot="10800000">
              <a:off x="8839828" y="2258521"/>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81" name="Oval 180">
              <a:extLst>
                <a:ext uri="{FF2B5EF4-FFF2-40B4-BE49-F238E27FC236}">
                  <a16:creationId xmlns:a16="http://schemas.microsoft.com/office/drawing/2014/main" id="{0D30F4F0-8E26-F946-B391-531FAE3E6A88}"/>
                </a:ext>
              </a:extLst>
            </p:cNvPr>
            <p:cNvSpPr/>
            <p:nvPr/>
          </p:nvSpPr>
          <p:spPr bwMode="auto">
            <a:xfrm rot="10800000">
              <a:off x="8430097" y="1623937"/>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82" name="Oval 181">
              <a:extLst>
                <a:ext uri="{FF2B5EF4-FFF2-40B4-BE49-F238E27FC236}">
                  <a16:creationId xmlns:a16="http://schemas.microsoft.com/office/drawing/2014/main" id="{ACB9917A-2C19-F147-8997-CC9D8FEE13B4}"/>
                </a:ext>
              </a:extLst>
            </p:cNvPr>
            <p:cNvSpPr/>
            <p:nvPr/>
          </p:nvSpPr>
          <p:spPr bwMode="auto">
            <a:xfrm rot="10800000">
              <a:off x="7925429" y="994350"/>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83" name="Freeform 182">
              <a:extLst>
                <a:ext uri="{FF2B5EF4-FFF2-40B4-BE49-F238E27FC236}">
                  <a16:creationId xmlns:a16="http://schemas.microsoft.com/office/drawing/2014/main" id="{E091391D-F32A-644F-A399-075A8FC48382}"/>
                </a:ext>
              </a:extLst>
            </p:cNvPr>
            <p:cNvSpPr/>
            <p:nvPr/>
          </p:nvSpPr>
          <p:spPr bwMode="auto">
            <a:xfrm rot="10800000">
              <a:off x="7965402" y="359766"/>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84" name="Freeform 183">
              <a:extLst>
                <a:ext uri="{FF2B5EF4-FFF2-40B4-BE49-F238E27FC236}">
                  <a16:creationId xmlns:a16="http://schemas.microsoft.com/office/drawing/2014/main" id="{924A0943-0C42-AB4E-A44C-75D984062E5F}"/>
                </a:ext>
              </a:extLst>
            </p:cNvPr>
            <p:cNvSpPr/>
            <p:nvPr/>
          </p:nvSpPr>
          <p:spPr bwMode="auto">
            <a:xfrm rot="10800000">
              <a:off x="7021021" y="2243532"/>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85" name="Freeform 184">
              <a:extLst>
                <a:ext uri="{FF2B5EF4-FFF2-40B4-BE49-F238E27FC236}">
                  <a16:creationId xmlns:a16="http://schemas.microsoft.com/office/drawing/2014/main" id="{37DEEE0D-0A37-D542-890B-7C9C9CFB05A5}"/>
                </a:ext>
              </a:extLst>
            </p:cNvPr>
            <p:cNvSpPr/>
            <p:nvPr/>
          </p:nvSpPr>
          <p:spPr bwMode="auto">
            <a:xfrm rot="10800000">
              <a:off x="7425756" y="2883111"/>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86" name="Freeform 185">
              <a:extLst>
                <a:ext uri="{FF2B5EF4-FFF2-40B4-BE49-F238E27FC236}">
                  <a16:creationId xmlns:a16="http://schemas.microsoft.com/office/drawing/2014/main" id="{7F5063C6-D439-6C4F-B73C-2BDB4A896EC4}"/>
                </a:ext>
              </a:extLst>
            </p:cNvPr>
            <p:cNvSpPr/>
            <p:nvPr/>
          </p:nvSpPr>
          <p:spPr bwMode="auto">
            <a:xfrm rot="10800000">
              <a:off x="7420759" y="1623937"/>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87" name="Oval 186">
              <a:extLst>
                <a:ext uri="{FF2B5EF4-FFF2-40B4-BE49-F238E27FC236}">
                  <a16:creationId xmlns:a16="http://schemas.microsoft.com/office/drawing/2014/main" id="{44D0C27C-2BBC-994F-A774-75A30AD7CAD1}"/>
                </a:ext>
              </a:extLst>
            </p:cNvPr>
            <p:cNvSpPr/>
            <p:nvPr/>
          </p:nvSpPr>
          <p:spPr bwMode="auto">
            <a:xfrm rot="10800000">
              <a:off x="7425756" y="359766"/>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sp>
        <p:nvSpPr>
          <p:cNvPr id="188" name="Rectangle 187">
            <a:extLst>
              <a:ext uri="{FF2B5EF4-FFF2-40B4-BE49-F238E27FC236}">
                <a16:creationId xmlns:a16="http://schemas.microsoft.com/office/drawing/2014/main" id="{1C09648F-D048-1845-B077-229C96A79A8B}"/>
              </a:ext>
            </a:extLst>
          </p:cNvPr>
          <p:cNvSpPr/>
          <p:nvPr/>
        </p:nvSpPr>
        <p:spPr bwMode="auto">
          <a:xfrm>
            <a:off x="2547714" y="3558505"/>
            <a:ext cx="154532" cy="400163"/>
          </a:xfrm>
          <a:prstGeom prst="rect">
            <a:avLst/>
          </a:prstGeom>
          <a:noFill/>
          <a:ln w="6350" cap="flat" cmpd="sng" algn="ctr">
            <a:solidFill>
              <a:schemeClr val="accent2"/>
            </a:solidFill>
            <a:prstDash val="dash"/>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pic>
        <p:nvPicPr>
          <p:cNvPr id="189" name="Picture 188">
            <a:extLst>
              <a:ext uri="{FF2B5EF4-FFF2-40B4-BE49-F238E27FC236}">
                <a16:creationId xmlns:a16="http://schemas.microsoft.com/office/drawing/2014/main" id="{9D7BDDAD-A410-4240-ACE7-F18E24C7AE4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50543" y="3950756"/>
            <a:ext cx="335663" cy="89660"/>
          </a:xfrm>
          <a:prstGeom prst="rect">
            <a:avLst/>
          </a:prstGeom>
          <a:effectLst/>
        </p:spPr>
      </p:pic>
      <p:sp>
        <p:nvSpPr>
          <p:cNvPr id="190" name="Rectangle 189">
            <a:extLst>
              <a:ext uri="{FF2B5EF4-FFF2-40B4-BE49-F238E27FC236}">
                <a16:creationId xmlns:a16="http://schemas.microsoft.com/office/drawing/2014/main" id="{416D7FBD-6B27-A74F-BF96-59332D78A1CA}"/>
              </a:ext>
            </a:extLst>
          </p:cNvPr>
          <p:cNvSpPr/>
          <p:nvPr/>
        </p:nvSpPr>
        <p:spPr bwMode="auto">
          <a:xfrm>
            <a:off x="2849263" y="3726899"/>
            <a:ext cx="154532" cy="400163"/>
          </a:xfrm>
          <a:prstGeom prst="rect">
            <a:avLst/>
          </a:prstGeom>
          <a:noFill/>
          <a:ln w="6350" cap="flat" cmpd="sng" algn="ctr">
            <a:solidFill>
              <a:schemeClr val="accent2"/>
            </a:solidFill>
            <a:prstDash val="dash"/>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pic>
        <p:nvPicPr>
          <p:cNvPr id="191" name="Picture 190">
            <a:extLst>
              <a:ext uri="{FF2B5EF4-FFF2-40B4-BE49-F238E27FC236}">
                <a16:creationId xmlns:a16="http://schemas.microsoft.com/office/drawing/2014/main" id="{F135CA64-61E0-5748-A4B2-494A99B72F1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2093" y="4119151"/>
            <a:ext cx="335663" cy="89660"/>
          </a:xfrm>
          <a:prstGeom prst="rect">
            <a:avLst/>
          </a:prstGeom>
          <a:effectLst/>
        </p:spPr>
      </p:pic>
      <p:sp>
        <p:nvSpPr>
          <p:cNvPr id="192" name="Rectangle 191">
            <a:extLst>
              <a:ext uri="{FF2B5EF4-FFF2-40B4-BE49-F238E27FC236}">
                <a16:creationId xmlns:a16="http://schemas.microsoft.com/office/drawing/2014/main" id="{927FDE35-08AE-0C48-9347-CDDA3F783376}"/>
              </a:ext>
            </a:extLst>
          </p:cNvPr>
          <p:cNvSpPr/>
          <p:nvPr/>
        </p:nvSpPr>
        <p:spPr bwMode="auto">
          <a:xfrm>
            <a:off x="3156199" y="3304481"/>
            <a:ext cx="154532" cy="400163"/>
          </a:xfrm>
          <a:prstGeom prst="rect">
            <a:avLst/>
          </a:prstGeom>
          <a:noFill/>
          <a:ln w="6350" cap="flat" cmpd="sng" algn="ctr">
            <a:solidFill>
              <a:schemeClr val="accent2"/>
            </a:solidFill>
            <a:prstDash val="dash"/>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pic>
        <p:nvPicPr>
          <p:cNvPr id="193" name="Picture 192">
            <a:extLst>
              <a:ext uri="{FF2B5EF4-FFF2-40B4-BE49-F238E27FC236}">
                <a16:creationId xmlns:a16="http://schemas.microsoft.com/office/drawing/2014/main" id="{ADD0EE6C-474A-824C-8E39-7B5AED521E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59027" y="3696732"/>
            <a:ext cx="335663" cy="89660"/>
          </a:xfrm>
          <a:prstGeom prst="rect">
            <a:avLst/>
          </a:prstGeom>
          <a:effectLst/>
        </p:spPr>
      </p:pic>
      <p:sp>
        <p:nvSpPr>
          <p:cNvPr id="194" name="Rectangle 193">
            <a:extLst>
              <a:ext uri="{FF2B5EF4-FFF2-40B4-BE49-F238E27FC236}">
                <a16:creationId xmlns:a16="http://schemas.microsoft.com/office/drawing/2014/main" id="{BC04A533-04D1-4B48-A760-B9E9745454A8}"/>
              </a:ext>
            </a:extLst>
          </p:cNvPr>
          <p:cNvSpPr/>
          <p:nvPr/>
        </p:nvSpPr>
        <p:spPr bwMode="auto">
          <a:xfrm>
            <a:off x="2849263" y="3134692"/>
            <a:ext cx="154532" cy="400163"/>
          </a:xfrm>
          <a:prstGeom prst="rect">
            <a:avLst/>
          </a:prstGeom>
          <a:noFill/>
          <a:ln w="6350" cap="flat" cmpd="sng" algn="ctr">
            <a:solidFill>
              <a:schemeClr val="accent2"/>
            </a:solidFill>
            <a:prstDash val="dash"/>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pic>
        <p:nvPicPr>
          <p:cNvPr id="195" name="Picture 194">
            <a:extLst>
              <a:ext uri="{FF2B5EF4-FFF2-40B4-BE49-F238E27FC236}">
                <a16:creationId xmlns:a16="http://schemas.microsoft.com/office/drawing/2014/main" id="{FD60A8BE-D9A3-D34A-83C4-944FDF40282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2093" y="3526942"/>
            <a:ext cx="335663" cy="89660"/>
          </a:xfrm>
          <a:prstGeom prst="rect">
            <a:avLst/>
          </a:prstGeom>
          <a:effectLst/>
        </p:spPr>
      </p:pic>
      <p:grpSp>
        <p:nvGrpSpPr>
          <p:cNvPr id="196" name="Group 195">
            <a:extLst>
              <a:ext uri="{FF2B5EF4-FFF2-40B4-BE49-F238E27FC236}">
                <a16:creationId xmlns:a16="http://schemas.microsoft.com/office/drawing/2014/main" id="{8686ED8E-D747-FC4F-A5FC-B1A8FB36D785}"/>
              </a:ext>
            </a:extLst>
          </p:cNvPr>
          <p:cNvGrpSpPr/>
          <p:nvPr/>
        </p:nvGrpSpPr>
        <p:grpSpPr>
          <a:xfrm>
            <a:off x="2932177" y="3770344"/>
            <a:ext cx="46487" cy="86348"/>
            <a:chOff x="6765561" y="349771"/>
            <a:chExt cx="2278505" cy="4232224"/>
          </a:xfrm>
        </p:grpSpPr>
        <p:sp>
          <p:nvSpPr>
            <p:cNvPr id="197" name="Oval 196">
              <a:extLst>
                <a:ext uri="{FF2B5EF4-FFF2-40B4-BE49-F238E27FC236}">
                  <a16:creationId xmlns:a16="http://schemas.microsoft.com/office/drawing/2014/main" id="{B8B9DCC0-CC89-F342-BAB9-8C7FF46EE5C0}"/>
                </a:ext>
              </a:extLst>
            </p:cNvPr>
            <p:cNvSpPr/>
            <p:nvPr/>
          </p:nvSpPr>
          <p:spPr bwMode="auto">
            <a:xfrm rot="10800000">
              <a:off x="7170296" y="4122297"/>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98" name="Freeform 197">
              <a:extLst>
                <a:ext uri="{FF2B5EF4-FFF2-40B4-BE49-F238E27FC236}">
                  <a16:creationId xmlns:a16="http://schemas.microsoft.com/office/drawing/2014/main" id="{293752EC-78CF-BE4C-97AE-D906A89752C5}"/>
                </a:ext>
              </a:extLst>
            </p:cNvPr>
            <p:cNvSpPr/>
            <p:nvPr/>
          </p:nvSpPr>
          <p:spPr bwMode="auto">
            <a:xfrm rot="10800000">
              <a:off x="7709942" y="4122297"/>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199" name="Oval 198">
              <a:extLst>
                <a:ext uri="{FF2B5EF4-FFF2-40B4-BE49-F238E27FC236}">
                  <a16:creationId xmlns:a16="http://schemas.microsoft.com/office/drawing/2014/main" id="{7CCE54A0-482C-EA4A-83D6-F867F1EACE3F}"/>
                </a:ext>
              </a:extLst>
            </p:cNvPr>
            <p:cNvSpPr/>
            <p:nvPr/>
          </p:nvSpPr>
          <p:spPr bwMode="auto">
            <a:xfrm rot="10800000">
              <a:off x="7669969" y="3497706"/>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00" name="Oval 199">
              <a:extLst>
                <a:ext uri="{FF2B5EF4-FFF2-40B4-BE49-F238E27FC236}">
                  <a16:creationId xmlns:a16="http://schemas.microsoft.com/office/drawing/2014/main" id="{AC4BFEA6-95D9-5F48-BA29-4DB39FDF96EC}"/>
                </a:ext>
              </a:extLst>
            </p:cNvPr>
            <p:cNvSpPr/>
            <p:nvPr/>
          </p:nvSpPr>
          <p:spPr bwMode="auto">
            <a:xfrm rot="10800000">
              <a:off x="8174637" y="2873116"/>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01" name="Oval 200">
              <a:extLst>
                <a:ext uri="{FF2B5EF4-FFF2-40B4-BE49-F238E27FC236}">
                  <a16:creationId xmlns:a16="http://schemas.microsoft.com/office/drawing/2014/main" id="{7E24A19F-09D7-8B47-B463-28F25CB56B90}"/>
                </a:ext>
              </a:extLst>
            </p:cNvPr>
            <p:cNvSpPr/>
            <p:nvPr/>
          </p:nvSpPr>
          <p:spPr bwMode="auto">
            <a:xfrm rot="10800000">
              <a:off x="8584368" y="2248526"/>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02" name="Oval 201">
              <a:extLst>
                <a:ext uri="{FF2B5EF4-FFF2-40B4-BE49-F238E27FC236}">
                  <a16:creationId xmlns:a16="http://schemas.microsoft.com/office/drawing/2014/main" id="{7C8C40D8-343F-A54B-94CD-3DF11BF5DA6B}"/>
                </a:ext>
              </a:extLst>
            </p:cNvPr>
            <p:cNvSpPr/>
            <p:nvPr/>
          </p:nvSpPr>
          <p:spPr bwMode="auto">
            <a:xfrm rot="10800000">
              <a:off x="8174637" y="1613942"/>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03" name="Oval 202">
              <a:extLst>
                <a:ext uri="{FF2B5EF4-FFF2-40B4-BE49-F238E27FC236}">
                  <a16:creationId xmlns:a16="http://schemas.microsoft.com/office/drawing/2014/main" id="{7AA1D155-FEAC-564B-83DC-9B20774186CF}"/>
                </a:ext>
              </a:extLst>
            </p:cNvPr>
            <p:cNvSpPr/>
            <p:nvPr/>
          </p:nvSpPr>
          <p:spPr bwMode="auto">
            <a:xfrm rot="10800000">
              <a:off x="7669969" y="984355"/>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04" name="Freeform 203">
              <a:extLst>
                <a:ext uri="{FF2B5EF4-FFF2-40B4-BE49-F238E27FC236}">
                  <a16:creationId xmlns:a16="http://schemas.microsoft.com/office/drawing/2014/main" id="{1BC553EF-467A-2340-A093-EC123E2CB759}"/>
                </a:ext>
              </a:extLst>
            </p:cNvPr>
            <p:cNvSpPr/>
            <p:nvPr/>
          </p:nvSpPr>
          <p:spPr bwMode="auto">
            <a:xfrm rot="10800000">
              <a:off x="7709942" y="349771"/>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05" name="Freeform 204">
              <a:extLst>
                <a:ext uri="{FF2B5EF4-FFF2-40B4-BE49-F238E27FC236}">
                  <a16:creationId xmlns:a16="http://schemas.microsoft.com/office/drawing/2014/main" id="{A54E2F48-5202-9047-84D6-0262CE86F12C}"/>
                </a:ext>
              </a:extLst>
            </p:cNvPr>
            <p:cNvSpPr/>
            <p:nvPr/>
          </p:nvSpPr>
          <p:spPr bwMode="auto">
            <a:xfrm rot="10800000">
              <a:off x="6765561" y="2233537"/>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06" name="Freeform 205">
              <a:extLst>
                <a:ext uri="{FF2B5EF4-FFF2-40B4-BE49-F238E27FC236}">
                  <a16:creationId xmlns:a16="http://schemas.microsoft.com/office/drawing/2014/main" id="{EFED2811-387F-7348-BF4D-709EFDB2E9FA}"/>
                </a:ext>
              </a:extLst>
            </p:cNvPr>
            <p:cNvSpPr/>
            <p:nvPr/>
          </p:nvSpPr>
          <p:spPr bwMode="auto">
            <a:xfrm rot="10800000">
              <a:off x="7170296" y="2873116"/>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07" name="Freeform 206">
              <a:extLst>
                <a:ext uri="{FF2B5EF4-FFF2-40B4-BE49-F238E27FC236}">
                  <a16:creationId xmlns:a16="http://schemas.microsoft.com/office/drawing/2014/main" id="{3AA3F9E1-BD84-144F-AC68-B528A12E40DA}"/>
                </a:ext>
              </a:extLst>
            </p:cNvPr>
            <p:cNvSpPr/>
            <p:nvPr/>
          </p:nvSpPr>
          <p:spPr bwMode="auto">
            <a:xfrm rot="10800000">
              <a:off x="7165299" y="1613942"/>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08" name="Oval 207">
              <a:extLst>
                <a:ext uri="{FF2B5EF4-FFF2-40B4-BE49-F238E27FC236}">
                  <a16:creationId xmlns:a16="http://schemas.microsoft.com/office/drawing/2014/main" id="{AE1228BD-C2B8-8545-877A-9350335C4BEB}"/>
                </a:ext>
              </a:extLst>
            </p:cNvPr>
            <p:cNvSpPr/>
            <p:nvPr/>
          </p:nvSpPr>
          <p:spPr bwMode="auto">
            <a:xfrm rot="10800000">
              <a:off x="7170296" y="349771"/>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209" name="Group 208">
            <a:extLst>
              <a:ext uri="{FF2B5EF4-FFF2-40B4-BE49-F238E27FC236}">
                <a16:creationId xmlns:a16="http://schemas.microsoft.com/office/drawing/2014/main" id="{0028835E-86FC-9D4B-B5CC-62F2A959C963}"/>
              </a:ext>
            </a:extLst>
          </p:cNvPr>
          <p:cNvGrpSpPr/>
          <p:nvPr/>
        </p:nvGrpSpPr>
        <p:grpSpPr>
          <a:xfrm>
            <a:off x="2901722" y="3331507"/>
            <a:ext cx="46487" cy="86348"/>
            <a:chOff x="6765561" y="349771"/>
            <a:chExt cx="2278505" cy="4232224"/>
          </a:xfrm>
        </p:grpSpPr>
        <p:sp>
          <p:nvSpPr>
            <p:cNvPr id="210" name="Oval 209">
              <a:extLst>
                <a:ext uri="{FF2B5EF4-FFF2-40B4-BE49-F238E27FC236}">
                  <a16:creationId xmlns:a16="http://schemas.microsoft.com/office/drawing/2014/main" id="{C0E21F00-DB4E-F34B-9B1A-5D9967537040}"/>
                </a:ext>
              </a:extLst>
            </p:cNvPr>
            <p:cNvSpPr/>
            <p:nvPr/>
          </p:nvSpPr>
          <p:spPr bwMode="auto">
            <a:xfrm rot="10800000">
              <a:off x="7170296" y="4122297"/>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11" name="Freeform 210">
              <a:extLst>
                <a:ext uri="{FF2B5EF4-FFF2-40B4-BE49-F238E27FC236}">
                  <a16:creationId xmlns:a16="http://schemas.microsoft.com/office/drawing/2014/main" id="{50378720-B7CF-184B-94FC-81E210B0D115}"/>
                </a:ext>
              </a:extLst>
            </p:cNvPr>
            <p:cNvSpPr/>
            <p:nvPr/>
          </p:nvSpPr>
          <p:spPr bwMode="auto">
            <a:xfrm rot="10800000">
              <a:off x="7709942" y="4122297"/>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12" name="Oval 211">
              <a:extLst>
                <a:ext uri="{FF2B5EF4-FFF2-40B4-BE49-F238E27FC236}">
                  <a16:creationId xmlns:a16="http://schemas.microsoft.com/office/drawing/2014/main" id="{259D3AA8-E48A-3543-AB0A-A265407DE795}"/>
                </a:ext>
              </a:extLst>
            </p:cNvPr>
            <p:cNvSpPr/>
            <p:nvPr/>
          </p:nvSpPr>
          <p:spPr bwMode="auto">
            <a:xfrm rot="10800000">
              <a:off x="7669969" y="3497706"/>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13" name="Oval 212">
              <a:extLst>
                <a:ext uri="{FF2B5EF4-FFF2-40B4-BE49-F238E27FC236}">
                  <a16:creationId xmlns:a16="http://schemas.microsoft.com/office/drawing/2014/main" id="{5A191008-2D59-E340-A06D-24722087DA90}"/>
                </a:ext>
              </a:extLst>
            </p:cNvPr>
            <p:cNvSpPr/>
            <p:nvPr/>
          </p:nvSpPr>
          <p:spPr bwMode="auto">
            <a:xfrm rot="10800000">
              <a:off x="8174637" y="2873116"/>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14" name="Oval 213">
              <a:extLst>
                <a:ext uri="{FF2B5EF4-FFF2-40B4-BE49-F238E27FC236}">
                  <a16:creationId xmlns:a16="http://schemas.microsoft.com/office/drawing/2014/main" id="{A97C4CC6-F6F7-B042-B192-D64616D1B2F3}"/>
                </a:ext>
              </a:extLst>
            </p:cNvPr>
            <p:cNvSpPr/>
            <p:nvPr/>
          </p:nvSpPr>
          <p:spPr bwMode="auto">
            <a:xfrm rot="10800000">
              <a:off x="8584368" y="2248526"/>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15" name="Oval 214">
              <a:extLst>
                <a:ext uri="{FF2B5EF4-FFF2-40B4-BE49-F238E27FC236}">
                  <a16:creationId xmlns:a16="http://schemas.microsoft.com/office/drawing/2014/main" id="{B76B5C7F-576F-7040-86A6-8C1CFA74DEDF}"/>
                </a:ext>
              </a:extLst>
            </p:cNvPr>
            <p:cNvSpPr/>
            <p:nvPr/>
          </p:nvSpPr>
          <p:spPr bwMode="auto">
            <a:xfrm rot="10800000">
              <a:off x="8174637" y="1613942"/>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16" name="Oval 215">
              <a:extLst>
                <a:ext uri="{FF2B5EF4-FFF2-40B4-BE49-F238E27FC236}">
                  <a16:creationId xmlns:a16="http://schemas.microsoft.com/office/drawing/2014/main" id="{57A832E9-D9FC-5F40-B185-7940439B4360}"/>
                </a:ext>
              </a:extLst>
            </p:cNvPr>
            <p:cNvSpPr/>
            <p:nvPr/>
          </p:nvSpPr>
          <p:spPr bwMode="auto">
            <a:xfrm rot="10800000">
              <a:off x="7669969" y="984355"/>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17" name="Freeform 216">
              <a:extLst>
                <a:ext uri="{FF2B5EF4-FFF2-40B4-BE49-F238E27FC236}">
                  <a16:creationId xmlns:a16="http://schemas.microsoft.com/office/drawing/2014/main" id="{9A9F14E7-1294-884F-BE10-76627E43BC88}"/>
                </a:ext>
              </a:extLst>
            </p:cNvPr>
            <p:cNvSpPr/>
            <p:nvPr/>
          </p:nvSpPr>
          <p:spPr bwMode="auto">
            <a:xfrm rot="10800000">
              <a:off x="7709942" y="349771"/>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18" name="Freeform 217">
              <a:extLst>
                <a:ext uri="{FF2B5EF4-FFF2-40B4-BE49-F238E27FC236}">
                  <a16:creationId xmlns:a16="http://schemas.microsoft.com/office/drawing/2014/main" id="{24D62E49-1518-DB4E-AC4A-BD878174627A}"/>
                </a:ext>
              </a:extLst>
            </p:cNvPr>
            <p:cNvSpPr/>
            <p:nvPr/>
          </p:nvSpPr>
          <p:spPr bwMode="auto">
            <a:xfrm rot="10800000">
              <a:off x="6765561" y="2233537"/>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19" name="Freeform 218">
              <a:extLst>
                <a:ext uri="{FF2B5EF4-FFF2-40B4-BE49-F238E27FC236}">
                  <a16:creationId xmlns:a16="http://schemas.microsoft.com/office/drawing/2014/main" id="{8E0BFCB6-A928-0B44-BF92-77D6D9DD5951}"/>
                </a:ext>
              </a:extLst>
            </p:cNvPr>
            <p:cNvSpPr/>
            <p:nvPr/>
          </p:nvSpPr>
          <p:spPr bwMode="auto">
            <a:xfrm rot="10800000">
              <a:off x="7170296" y="2873116"/>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20" name="Freeform 219">
              <a:extLst>
                <a:ext uri="{FF2B5EF4-FFF2-40B4-BE49-F238E27FC236}">
                  <a16:creationId xmlns:a16="http://schemas.microsoft.com/office/drawing/2014/main" id="{10760049-A91B-FD47-A04D-5C2EC4AAC36B}"/>
                </a:ext>
              </a:extLst>
            </p:cNvPr>
            <p:cNvSpPr/>
            <p:nvPr/>
          </p:nvSpPr>
          <p:spPr bwMode="auto">
            <a:xfrm rot="10800000">
              <a:off x="7165299" y="1613942"/>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21" name="Oval 220">
              <a:extLst>
                <a:ext uri="{FF2B5EF4-FFF2-40B4-BE49-F238E27FC236}">
                  <a16:creationId xmlns:a16="http://schemas.microsoft.com/office/drawing/2014/main" id="{A0465986-6A6B-0349-88C4-40515C8D511D}"/>
                </a:ext>
              </a:extLst>
            </p:cNvPr>
            <p:cNvSpPr/>
            <p:nvPr/>
          </p:nvSpPr>
          <p:spPr bwMode="auto">
            <a:xfrm rot="10800000">
              <a:off x="7170296" y="349771"/>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222" name="Group 221">
            <a:extLst>
              <a:ext uri="{FF2B5EF4-FFF2-40B4-BE49-F238E27FC236}">
                <a16:creationId xmlns:a16="http://schemas.microsoft.com/office/drawing/2014/main" id="{63417BA6-6FCB-844E-9AB6-45A5DB09D68E}"/>
              </a:ext>
            </a:extLst>
          </p:cNvPr>
          <p:cNvGrpSpPr/>
          <p:nvPr/>
        </p:nvGrpSpPr>
        <p:grpSpPr>
          <a:xfrm>
            <a:off x="3186977" y="3344835"/>
            <a:ext cx="46487" cy="86348"/>
            <a:chOff x="6765561" y="349771"/>
            <a:chExt cx="2278505" cy="4232224"/>
          </a:xfrm>
        </p:grpSpPr>
        <p:sp>
          <p:nvSpPr>
            <p:cNvPr id="223" name="Oval 222">
              <a:extLst>
                <a:ext uri="{FF2B5EF4-FFF2-40B4-BE49-F238E27FC236}">
                  <a16:creationId xmlns:a16="http://schemas.microsoft.com/office/drawing/2014/main" id="{1F717F2D-278B-774D-8220-E45036449B9D}"/>
                </a:ext>
              </a:extLst>
            </p:cNvPr>
            <p:cNvSpPr/>
            <p:nvPr/>
          </p:nvSpPr>
          <p:spPr bwMode="auto">
            <a:xfrm rot="10800000">
              <a:off x="7170296" y="4122297"/>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24" name="Freeform 223">
              <a:extLst>
                <a:ext uri="{FF2B5EF4-FFF2-40B4-BE49-F238E27FC236}">
                  <a16:creationId xmlns:a16="http://schemas.microsoft.com/office/drawing/2014/main" id="{B8226FBF-52EA-8644-8B14-4FA3B9FD4C78}"/>
                </a:ext>
              </a:extLst>
            </p:cNvPr>
            <p:cNvSpPr/>
            <p:nvPr/>
          </p:nvSpPr>
          <p:spPr bwMode="auto">
            <a:xfrm rot="10800000">
              <a:off x="7709942" y="4122297"/>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25" name="Oval 224">
              <a:extLst>
                <a:ext uri="{FF2B5EF4-FFF2-40B4-BE49-F238E27FC236}">
                  <a16:creationId xmlns:a16="http://schemas.microsoft.com/office/drawing/2014/main" id="{AAF643DB-BA3D-5047-8BC5-5B80886A81E9}"/>
                </a:ext>
              </a:extLst>
            </p:cNvPr>
            <p:cNvSpPr/>
            <p:nvPr/>
          </p:nvSpPr>
          <p:spPr bwMode="auto">
            <a:xfrm rot="10800000">
              <a:off x="7669969" y="3497706"/>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26" name="Oval 225">
              <a:extLst>
                <a:ext uri="{FF2B5EF4-FFF2-40B4-BE49-F238E27FC236}">
                  <a16:creationId xmlns:a16="http://schemas.microsoft.com/office/drawing/2014/main" id="{C8DA3F0A-F2CA-9743-8E46-BD2163532875}"/>
                </a:ext>
              </a:extLst>
            </p:cNvPr>
            <p:cNvSpPr/>
            <p:nvPr/>
          </p:nvSpPr>
          <p:spPr bwMode="auto">
            <a:xfrm rot="10800000">
              <a:off x="8174637" y="2873116"/>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27" name="Oval 226">
              <a:extLst>
                <a:ext uri="{FF2B5EF4-FFF2-40B4-BE49-F238E27FC236}">
                  <a16:creationId xmlns:a16="http://schemas.microsoft.com/office/drawing/2014/main" id="{85B2D3A5-19E3-4E40-BAF8-5808AD27D06C}"/>
                </a:ext>
              </a:extLst>
            </p:cNvPr>
            <p:cNvSpPr/>
            <p:nvPr/>
          </p:nvSpPr>
          <p:spPr bwMode="auto">
            <a:xfrm rot="10800000">
              <a:off x="8584368" y="2248526"/>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28" name="Oval 227">
              <a:extLst>
                <a:ext uri="{FF2B5EF4-FFF2-40B4-BE49-F238E27FC236}">
                  <a16:creationId xmlns:a16="http://schemas.microsoft.com/office/drawing/2014/main" id="{D52E20B0-13D0-4048-983F-D9D66BDF636D}"/>
                </a:ext>
              </a:extLst>
            </p:cNvPr>
            <p:cNvSpPr/>
            <p:nvPr/>
          </p:nvSpPr>
          <p:spPr bwMode="auto">
            <a:xfrm rot="10800000">
              <a:off x="8174637" y="1613942"/>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29" name="Oval 228">
              <a:extLst>
                <a:ext uri="{FF2B5EF4-FFF2-40B4-BE49-F238E27FC236}">
                  <a16:creationId xmlns:a16="http://schemas.microsoft.com/office/drawing/2014/main" id="{2327E8E8-3FB6-4C42-804E-959E9005021A}"/>
                </a:ext>
              </a:extLst>
            </p:cNvPr>
            <p:cNvSpPr/>
            <p:nvPr/>
          </p:nvSpPr>
          <p:spPr bwMode="auto">
            <a:xfrm rot="10800000">
              <a:off x="7669969" y="984355"/>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30" name="Freeform 229">
              <a:extLst>
                <a:ext uri="{FF2B5EF4-FFF2-40B4-BE49-F238E27FC236}">
                  <a16:creationId xmlns:a16="http://schemas.microsoft.com/office/drawing/2014/main" id="{B5A81600-0CE9-E448-ACD4-2ADF065FBF6A}"/>
                </a:ext>
              </a:extLst>
            </p:cNvPr>
            <p:cNvSpPr/>
            <p:nvPr/>
          </p:nvSpPr>
          <p:spPr bwMode="auto">
            <a:xfrm rot="10800000">
              <a:off x="7709942" y="349771"/>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31" name="Freeform 230">
              <a:extLst>
                <a:ext uri="{FF2B5EF4-FFF2-40B4-BE49-F238E27FC236}">
                  <a16:creationId xmlns:a16="http://schemas.microsoft.com/office/drawing/2014/main" id="{FE5D1ACE-8F01-DD46-8FDA-02131F1F6216}"/>
                </a:ext>
              </a:extLst>
            </p:cNvPr>
            <p:cNvSpPr/>
            <p:nvPr/>
          </p:nvSpPr>
          <p:spPr bwMode="auto">
            <a:xfrm rot="10800000">
              <a:off x="6765561" y="2233537"/>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32" name="Freeform 231">
              <a:extLst>
                <a:ext uri="{FF2B5EF4-FFF2-40B4-BE49-F238E27FC236}">
                  <a16:creationId xmlns:a16="http://schemas.microsoft.com/office/drawing/2014/main" id="{3317AA62-2C1A-514D-9B82-1F6E7AAA0A50}"/>
                </a:ext>
              </a:extLst>
            </p:cNvPr>
            <p:cNvSpPr/>
            <p:nvPr/>
          </p:nvSpPr>
          <p:spPr bwMode="auto">
            <a:xfrm rot="10800000">
              <a:off x="7170296" y="2873116"/>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33" name="Freeform 232">
              <a:extLst>
                <a:ext uri="{FF2B5EF4-FFF2-40B4-BE49-F238E27FC236}">
                  <a16:creationId xmlns:a16="http://schemas.microsoft.com/office/drawing/2014/main" id="{B19CE384-3812-8745-93B5-3ECF4A87D4C5}"/>
                </a:ext>
              </a:extLst>
            </p:cNvPr>
            <p:cNvSpPr/>
            <p:nvPr/>
          </p:nvSpPr>
          <p:spPr bwMode="auto">
            <a:xfrm rot="10800000">
              <a:off x="7165299" y="1613942"/>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34" name="Oval 233">
              <a:extLst>
                <a:ext uri="{FF2B5EF4-FFF2-40B4-BE49-F238E27FC236}">
                  <a16:creationId xmlns:a16="http://schemas.microsoft.com/office/drawing/2014/main" id="{EC847965-4006-A049-888B-8941830BA2C9}"/>
                </a:ext>
              </a:extLst>
            </p:cNvPr>
            <p:cNvSpPr/>
            <p:nvPr/>
          </p:nvSpPr>
          <p:spPr bwMode="auto">
            <a:xfrm rot="10800000">
              <a:off x="7170296" y="349771"/>
              <a:ext cx="459698" cy="459698"/>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235" name="Group 234">
            <a:extLst>
              <a:ext uri="{FF2B5EF4-FFF2-40B4-BE49-F238E27FC236}">
                <a16:creationId xmlns:a16="http://schemas.microsoft.com/office/drawing/2014/main" id="{11FF00D2-8424-B348-8312-FB959892CA20}"/>
              </a:ext>
            </a:extLst>
          </p:cNvPr>
          <p:cNvGrpSpPr/>
          <p:nvPr/>
        </p:nvGrpSpPr>
        <p:grpSpPr>
          <a:xfrm>
            <a:off x="2634376" y="3774861"/>
            <a:ext cx="46487" cy="86348"/>
            <a:chOff x="6514984" y="589545"/>
            <a:chExt cx="1273537" cy="2365538"/>
          </a:xfrm>
        </p:grpSpPr>
        <p:sp>
          <p:nvSpPr>
            <p:cNvPr id="236" name="Oval 235">
              <a:extLst>
                <a:ext uri="{FF2B5EF4-FFF2-40B4-BE49-F238E27FC236}">
                  <a16:creationId xmlns:a16="http://schemas.microsoft.com/office/drawing/2014/main" id="{A6EB9FCC-5F90-0E40-8000-A43D55BF08AC}"/>
                </a:ext>
              </a:extLst>
            </p:cNvPr>
            <p:cNvSpPr/>
            <p:nvPr/>
          </p:nvSpPr>
          <p:spPr bwMode="auto">
            <a:xfrm rot="10800000">
              <a:off x="6741205" y="2698142"/>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37" name="Freeform 236">
              <a:extLst>
                <a:ext uri="{FF2B5EF4-FFF2-40B4-BE49-F238E27FC236}">
                  <a16:creationId xmlns:a16="http://schemas.microsoft.com/office/drawing/2014/main" id="{0505ACB4-86EA-4F4B-9ADF-4A31E075B0FE}"/>
                </a:ext>
              </a:extLst>
            </p:cNvPr>
            <p:cNvSpPr/>
            <p:nvPr/>
          </p:nvSpPr>
          <p:spPr bwMode="auto">
            <a:xfrm rot="10800000">
              <a:off x="7042832" y="2698142"/>
              <a:ext cx="516676" cy="256941"/>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38" name="Oval 237">
              <a:extLst>
                <a:ext uri="{FF2B5EF4-FFF2-40B4-BE49-F238E27FC236}">
                  <a16:creationId xmlns:a16="http://schemas.microsoft.com/office/drawing/2014/main" id="{2E70C75B-7951-794B-B0EF-B6E39AEFFCC2}"/>
                </a:ext>
              </a:extLst>
            </p:cNvPr>
            <p:cNvSpPr/>
            <p:nvPr/>
          </p:nvSpPr>
          <p:spPr bwMode="auto">
            <a:xfrm rot="10800000">
              <a:off x="7020490" y="23490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39" name="Oval 238">
              <a:extLst>
                <a:ext uri="{FF2B5EF4-FFF2-40B4-BE49-F238E27FC236}">
                  <a16:creationId xmlns:a16="http://schemas.microsoft.com/office/drawing/2014/main" id="{179FD5A2-C9D4-024D-BC9F-1301F65D8A29}"/>
                </a:ext>
              </a:extLst>
            </p:cNvPr>
            <p:cNvSpPr/>
            <p:nvPr/>
          </p:nvSpPr>
          <p:spPr bwMode="auto">
            <a:xfrm rot="10800000">
              <a:off x="7302566" y="1999931"/>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40" name="Oval 239">
              <a:extLst>
                <a:ext uri="{FF2B5EF4-FFF2-40B4-BE49-F238E27FC236}">
                  <a16:creationId xmlns:a16="http://schemas.microsoft.com/office/drawing/2014/main" id="{C858B0DF-C606-724A-B9BA-C3722D186A63}"/>
                </a:ext>
              </a:extLst>
            </p:cNvPr>
            <p:cNvSpPr/>
            <p:nvPr/>
          </p:nvSpPr>
          <p:spPr bwMode="auto">
            <a:xfrm rot="10800000">
              <a:off x="7531580" y="1650826"/>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41" name="Oval 240">
              <a:extLst>
                <a:ext uri="{FF2B5EF4-FFF2-40B4-BE49-F238E27FC236}">
                  <a16:creationId xmlns:a16="http://schemas.microsoft.com/office/drawing/2014/main" id="{CD61B947-C14E-3245-8B73-3FE8E35C448C}"/>
                </a:ext>
              </a:extLst>
            </p:cNvPr>
            <p:cNvSpPr/>
            <p:nvPr/>
          </p:nvSpPr>
          <p:spPr bwMode="auto">
            <a:xfrm rot="10800000">
              <a:off x="7302566" y="1296134"/>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42" name="Oval 241">
              <a:extLst>
                <a:ext uri="{FF2B5EF4-FFF2-40B4-BE49-F238E27FC236}">
                  <a16:creationId xmlns:a16="http://schemas.microsoft.com/office/drawing/2014/main" id="{5C72CF54-F204-4F44-BF2D-C45C82AAE7EA}"/>
                </a:ext>
              </a:extLst>
            </p:cNvPr>
            <p:cNvSpPr/>
            <p:nvPr/>
          </p:nvSpPr>
          <p:spPr bwMode="auto">
            <a:xfrm rot="10800000">
              <a:off x="7020490" y="9442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43" name="Freeform 242">
              <a:extLst>
                <a:ext uri="{FF2B5EF4-FFF2-40B4-BE49-F238E27FC236}">
                  <a16:creationId xmlns:a16="http://schemas.microsoft.com/office/drawing/2014/main" id="{8C30F8BA-78D3-3749-BA72-AE4039359D22}"/>
                </a:ext>
              </a:extLst>
            </p:cNvPr>
            <p:cNvSpPr/>
            <p:nvPr/>
          </p:nvSpPr>
          <p:spPr bwMode="auto">
            <a:xfrm rot="10800000">
              <a:off x="7042832" y="589545"/>
              <a:ext cx="516676" cy="256941"/>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44" name="Freeform 243">
              <a:extLst>
                <a:ext uri="{FF2B5EF4-FFF2-40B4-BE49-F238E27FC236}">
                  <a16:creationId xmlns:a16="http://schemas.microsoft.com/office/drawing/2014/main" id="{63EF69C4-3196-4F4F-AF3B-3977C4D17CAB}"/>
                </a:ext>
              </a:extLst>
            </p:cNvPr>
            <p:cNvSpPr/>
            <p:nvPr/>
          </p:nvSpPr>
          <p:spPr bwMode="auto">
            <a:xfrm rot="10800000">
              <a:off x="6514984" y="1642448"/>
              <a:ext cx="962135" cy="256941"/>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45" name="Freeform 244">
              <a:extLst>
                <a:ext uri="{FF2B5EF4-FFF2-40B4-BE49-F238E27FC236}">
                  <a16:creationId xmlns:a16="http://schemas.microsoft.com/office/drawing/2014/main" id="{F7B950E2-F3CC-EF49-8A98-14E6CA1C15E2}"/>
                </a:ext>
              </a:extLst>
            </p:cNvPr>
            <p:cNvSpPr/>
            <p:nvPr/>
          </p:nvSpPr>
          <p:spPr bwMode="auto">
            <a:xfrm rot="10800000">
              <a:off x="6741205" y="1999931"/>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46" name="Freeform 245">
              <a:extLst>
                <a:ext uri="{FF2B5EF4-FFF2-40B4-BE49-F238E27FC236}">
                  <a16:creationId xmlns:a16="http://schemas.microsoft.com/office/drawing/2014/main" id="{6CF06229-EA90-554C-B190-F796701E822A}"/>
                </a:ext>
              </a:extLst>
            </p:cNvPr>
            <p:cNvSpPr/>
            <p:nvPr/>
          </p:nvSpPr>
          <p:spPr bwMode="auto">
            <a:xfrm rot="10800000">
              <a:off x="6738412" y="1296134"/>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47" name="Oval 246">
              <a:extLst>
                <a:ext uri="{FF2B5EF4-FFF2-40B4-BE49-F238E27FC236}">
                  <a16:creationId xmlns:a16="http://schemas.microsoft.com/office/drawing/2014/main" id="{05E823FC-C118-C04C-8543-16C9CF6816EE}"/>
                </a:ext>
              </a:extLst>
            </p:cNvPr>
            <p:cNvSpPr/>
            <p:nvPr/>
          </p:nvSpPr>
          <p:spPr bwMode="auto">
            <a:xfrm rot="10800000">
              <a:off x="6741205" y="589545"/>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248" name="Group 247">
            <a:extLst>
              <a:ext uri="{FF2B5EF4-FFF2-40B4-BE49-F238E27FC236}">
                <a16:creationId xmlns:a16="http://schemas.microsoft.com/office/drawing/2014/main" id="{3E8AACE5-FC43-9F41-965F-81C1980A9897}"/>
              </a:ext>
            </a:extLst>
          </p:cNvPr>
          <p:cNvGrpSpPr/>
          <p:nvPr/>
        </p:nvGrpSpPr>
        <p:grpSpPr>
          <a:xfrm>
            <a:off x="2876501" y="3989484"/>
            <a:ext cx="46487" cy="86348"/>
            <a:chOff x="6514984" y="589545"/>
            <a:chExt cx="1273537" cy="2365538"/>
          </a:xfrm>
        </p:grpSpPr>
        <p:sp>
          <p:nvSpPr>
            <p:cNvPr id="249" name="Oval 248">
              <a:extLst>
                <a:ext uri="{FF2B5EF4-FFF2-40B4-BE49-F238E27FC236}">
                  <a16:creationId xmlns:a16="http://schemas.microsoft.com/office/drawing/2014/main" id="{52798C0B-FF24-8F47-9637-B63F6B72760E}"/>
                </a:ext>
              </a:extLst>
            </p:cNvPr>
            <p:cNvSpPr/>
            <p:nvPr/>
          </p:nvSpPr>
          <p:spPr bwMode="auto">
            <a:xfrm rot="10800000">
              <a:off x="6741205" y="2698142"/>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50" name="Freeform 249">
              <a:extLst>
                <a:ext uri="{FF2B5EF4-FFF2-40B4-BE49-F238E27FC236}">
                  <a16:creationId xmlns:a16="http://schemas.microsoft.com/office/drawing/2014/main" id="{EE1A5865-75EA-8449-8D91-6B202C9A64A7}"/>
                </a:ext>
              </a:extLst>
            </p:cNvPr>
            <p:cNvSpPr/>
            <p:nvPr/>
          </p:nvSpPr>
          <p:spPr bwMode="auto">
            <a:xfrm rot="10800000">
              <a:off x="7042832" y="2698142"/>
              <a:ext cx="516676" cy="256941"/>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51" name="Oval 250">
              <a:extLst>
                <a:ext uri="{FF2B5EF4-FFF2-40B4-BE49-F238E27FC236}">
                  <a16:creationId xmlns:a16="http://schemas.microsoft.com/office/drawing/2014/main" id="{30F66F1D-C389-3440-8DB0-AF6B4C00ECB6}"/>
                </a:ext>
              </a:extLst>
            </p:cNvPr>
            <p:cNvSpPr/>
            <p:nvPr/>
          </p:nvSpPr>
          <p:spPr bwMode="auto">
            <a:xfrm rot="10800000">
              <a:off x="7020490" y="23490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52" name="Oval 251">
              <a:extLst>
                <a:ext uri="{FF2B5EF4-FFF2-40B4-BE49-F238E27FC236}">
                  <a16:creationId xmlns:a16="http://schemas.microsoft.com/office/drawing/2014/main" id="{A3D5CF82-7151-5B44-8D2D-BD1766078E5B}"/>
                </a:ext>
              </a:extLst>
            </p:cNvPr>
            <p:cNvSpPr/>
            <p:nvPr/>
          </p:nvSpPr>
          <p:spPr bwMode="auto">
            <a:xfrm rot="10800000">
              <a:off x="7302566" y="1999931"/>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53" name="Oval 252">
              <a:extLst>
                <a:ext uri="{FF2B5EF4-FFF2-40B4-BE49-F238E27FC236}">
                  <a16:creationId xmlns:a16="http://schemas.microsoft.com/office/drawing/2014/main" id="{4C81FC66-53CD-6F44-A019-E08DFBD9733D}"/>
                </a:ext>
              </a:extLst>
            </p:cNvPr>
            <p:cNvSpPr/>
            <p:nvPr/>
          </p:nvSpPr>
          <p:spPr bwMode="auto">
            <a:xfrm rot="10800000">
              <a:off x="7531580" y="1650826"/>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54" name="Oval 253">
              <a:extLst>
                <a:ext uri="{FF2B5EF4-FFF2-40B4-BE49-F238E27FC236}">
                  <a16:creationId xmlns:a16="http://schemas.microsoft.com/office/drawing/2014/main" id="{3956AF2E-646B-0D42-AEE3-B2DD392B0E62}"/>
                </a:ext>
              </a:extLst>
            </p:cNvPr>
            <p:cNvSpPr/>
            <p:nvPr/>
          </p:nvSpPr>
          <p:spPr bwMode="auto">
            <a:xfrm rot="10800000">
              <a:off x="7302566" y="1296134"/>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55" name="Oval 254">
              <a:extLst>
                <a:ext uri="{FF2B5EF4-FFF2-40B4-BE49-F238E27FC236}">
                  <a16:creationId xmlns:a16="http://schemas.microsoft.com/office/drawing/2014/main" id="{773D6939-3CCC-D04A-A830-43BAE0B76913}"/>
                </a:ext>
              </a:extLst>
            </p:cNvPr>
            <p:cNvSpPr/>
            <p:nvPr/>
          </p:nvSpPr>
          <p:spPr bwMode="auto">
            <a:xfrm rot="10800000">
              <a:off x="7020490" y="9442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56" name="Freeform 255">
              <a:extLst>
                <a:ext uri="{FF2B5EF4-FFF2-40B4-BE49-F238E27FC236}">
                  <a16:creationId xmlns:a16="http://schemas.microsoft.com/office/drawing/2014/main" id="{309C3F79-D7B6-2041-A51D-2A808AA73189}"/>
                </a:ext>
              </a:extLst>
            </p:cNvPr>
            <p:cNvSpPr/>
            <p:nvPr/>
          </p:nvSpPr>
          <p:spPr bwMode="auto">
            <a:xfrm rot="10800000">
              <a:off x="7042832" y="589545"/>
              <a:ext cx="516676" cy="256941"/>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57" name="Freeform 256">
              <a:extLst>
                <a:ext uri="{FF2B5EF4-FFF2-40B4-BE49-F238E27FC236}">
                  <a16:creationId xmlns:a16="http://schemas.microsoft.com/office/drawing/2014/main" id="{BA85E137-0A20-C147-AAEB-74D30698D150}"/>
                </a:ext>
              </a:extLst>
            </p:cNvPr>
            <p:cNvSpPr/>
            <p:nvPr/>
          </p:nvSpPr>
          <p:spPr bwMode="auto">
            <a:xfrm rot="10800000">
              <a:off x="6514984" y="1642448"/>
              <a:ext cx="962135" cy="256941"/>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58" name="Freeform 257">
              <a:extLst>
                <a:ext uri="{FF2B5EF4-FFF2-40B4-BE49-F238E27FC236}">
                  <a16:creationId xmlns:a16="http://schemas.microsoft.com/office/drawing/2014/main" id="{419EFBC8-9F9F-7946-97C4-3FB77CCD6914}"/>
                </a:ext>
              </a:extLst>
            </p:cNvPr>
            <p:cNvSpPr/>
            <p:nvPr/>
          </p:nvSpPr>
          <p:spPr bwMode="auto">
            <a:xfrm rot="10800000">
              <a:off x="6741205" y="1999931"/>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59" name="Freeform 258">
              <a:extLst>
                <a:ext uri="{FF2B5EF4-FFF2-40B4-BE49-F238E27FC236}">
                  <a16:creationId xmlns:a16="http://schemas.microsoft.com/office/drawing/2014/main" id="{BFE60EC1-3025-2B4A-A36E-A3C6A115A7F7}"/>
                </a:ext>
              </a:extLst>
            </p:cNvPr>
            <p:cNvSpPr/>
            <p:nvPr/>
          </p:nvSpPr>
          <p:spPr bwMode="auto">
            <a:xfrm rot="10800000">
              <a:off x="6738412" y="1296134"/>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60" name="Oval 259">
              <a:extLst>
                <a:ext uri="{FF2B5EF4-FFF2-40B4-BE49-F238E27FC236}">
                  <a16:creationId xmlns:a16="http://schemas.microsoft.com/office/drawing/2014/main" id="{A7597094-AA90-FB42-8A93-94B712F789B0}"/>
                </a:ext>
              </a:extLst>
            </p:cNvPr>
            <p:cNvSpPr/>
            <p:nvPr/>
          </p:nvSpPr>
          <p:spPr bwMode="auto">
            <a:xfrm rot="10800000">
              <a:off x="6741205" y="589545"/>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261" name="Group 260">
            <a:extLst>
              <a:ext uri="{FF2B5EF4-FFF2-40B4-BE49-F238E27FC236}">
                <a16:creationId xmlns:a16="http://schemas.microsoft.com/office/drawing/2014/main" id="{24B6362F-759B-F148-B844-81AC2063BFFC}"/>
              </a:ext>
            </a:extLst>
          </p:cNvPr>
          <p:cNvGrpSpPr/>
          <p:nvPr/>
        </p:nvGrpSpPr>
        <p:grpSpPr>
          <a:xfrm>
            <a:off x="2933656" y="3169443"/>
            <a:ext cx="46487" cy="86348"/>
            <a:chOff x="6514984" y="589545"/>
            <a:chExt cx="1273537" cy="2365538"/>
          </a:xfrm>
        </p:grpSpPr>
        <p:sp>
          <p:nvSpPr>
            <p:cNvPr id="262" name="Oval 261">
              <a:extLst>
                <a:ext uri="{FF2B5EF4-FFF2-40B4-BE49-F238E27FC236}">
                  <a16:creationId xmlns:a16="http://schemas.microsoft.com/office/drawing/2014/main" id="{A91055E7-F189-6A4E-A979-8FCC2BA870DC}"/>
                </a:ext>
              </a:extLst>
            </p:cNvPr>
            <p:cNvSpPr/>
            <p:nvPr/>
          </p:nvSpPr>
          <p:spPr bwMode="auto">
            <a:xfrm rot="10800000">
              <a:off x="6741205" y="2698142"/>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63" name="Freeform 262">
              <a:extLst>
                <a:ext uri="{FF2B5EF4-FFF2-40B4-BE49-F238E27FC236}">
                  <a16:creationId xmlns:a16="http://schemas.microsoft.com/office/drawing/2014/main" id="{1FDB8124-4064-1747-BFBC-771EC7DEC03E}"/>
                </a:ext>
              </a:extLst>
            </p:cNvPr>
            <p:cNvSpPr/>
            <p:nvPr/>
          </p:nvSpPr>
          <p:spPr bwMode="auto">
            <a:xfrm rot="10800000">
              <a:off x="7042832" y="2698142"/>
              <a:ext cx="516676" cy="256941"/>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64" name="Oval 263">
              <a:extLst>
                <a:ext uri="{FF2B5EF4-FFF2-40B4-BE49-F238E27FC236}">
                  <a16:creationId xmlns:a16="http://schemas.microsoft.com/office/drawing/2014/main" id="{32C5D147-A6DC-E64A-8146-BA473BF2D9D2}"/>
                </a:ext>
              </a:extLst>
            </p:cNvPr>
            <p:cNvSpPr/>
            <p:nvPr/>
          </p:nvSpPr>
          <p:spPr bwMode="auto">
            <a:xfrm rot="10800000">
              <a:off x="7020490" y="23490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65" name="Oval 264">
              <a:extLst>
                <a:ext uri="{FF2B5EF4-FFF2-40B4-BE49-F238E27FC236}">
                  <a16:creationId xmlns:a16="http://schemas.microsoft.com/office/drawing/2014/main" id="{1C1A6BBA-71E2-C84E-97E3-724C935C3ECF}"/>
                </a:ext>
              </a:extLst>
            </p:cNvPr>
            <p:cNvSpPr/>
            <p:nvPr/>
          </p:nvSpPr>
          <p:spPr bwMode="auto">
            <a:xfrm rot="10800000">
              <a:off x="7302566" y="1999931"/>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66" name="Oval 265">
              <a:extLst>
                <a:ext uri="{FF2B5EF4-FFF2-40B4-BE49-F238E27FC236}">
                  <a16:creationId xmlns:a16="http://schemas.microsoft.com/office/drawing/2014/main" id="{FCED5E0C-0CAC-014C-823A-60B6509D730B}"/>
                </a:ext>
              </a:extLst>
            </p:cNvPr>
            <p:cNvSpPr/>
            <p:nvPr/>
          </p:nvSpPr>
          <p:spPr bwMode="auto">
            <a:xfrm rot="10800000">
              <a:off x="7531580" y="1650826"/>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67" name="Oval 266">
              <a:extLst>
                <a:ext uri="{FF2B5EF4-FFF2-40B4-BE49-F238E27FC236}">
                  <a16:creationId xmlns:a16="http://schemas.microsoft.com/office/drawing/2014/main" id="{A00EFDBC-09A3-294A-9F35-31EB9FD97BF7}"/>
                </a:ext>
              </a:extLst>
            </p:cNvPr>
            <p:cNvSpPr/>
            <p:nvPr/>
          </p:nvSpPr>
          <p:spPr bwMode="auto">
            <a:xfrm rot="10800000">
              <a:off x="7302566" y="1296134"/>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68" name="Oval 267">
              <a:extLst>
                <a:ext uri="{FF2B5EF4-FFF2-40B4-BE49-F238E27FC236}">
                  <a16:creationId xmlns:a16="http://schemas.microsoft.com/office/drawing/2014/main" id="{E24E762A-967E-6C4D-9B12-B4A6F60FC131}"/>
                </a:ext>
              </a:extLst>
            </p:cNvPr>
            <p:cNvSpPr/>
            <p:nvPr/>
          </p:nvSpPr>
          <p:spPr bwMode="auto">
            <a:xfrm rot="10800000">
              <a:off x="7020490" y="9442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69" name="Freeform 268">
              <a:extLst>
                <a:ext uri="{FF2B5EF4-FFF2-40B4-BE49-F238E27FC236}">
                  <a16:creationId xmlns:a16="http://schemas.microsoft.com/office/drawing/2014/main" id="{7B3D9B14-656D-A041-B134-2E5FCDA3A36C}"/>
                </a:ext>
              </a:extLst>
            </p:cNvPr>
            <p:cNvSpPr/>
            <p:nvPr/>
          </p:nvSpPr>
          <p:spPr bwMode="auto">
            <a:xfrm rot="10800000">
              <a:off x="7042832" y="589545"/>
              <a:ext cx="516676" cy="256941"/>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70" name="Freeform 269">
              <a:extLst>
                <a:ext uri="{FF2B5EF4-FFF2-40B4-BE49-F238E27FC236}">
                  <a16:creationId xmlns:a16="http://schemas.microsoft.com/office/drawing/2014/main" id="{D52CAE38-B5C4-0A46-801E-07495F472E7C}"/>
                </a:ext>
              </a:extLst>
            </p:cNvPr>
            <p:cNvSpPr/>
            <p:nvPr/>
          </p:nvSpPr>
          <p:spPr bwMode="auto">
            <a:xfrm rot="10800000">
              <a:off x="6514984" y="1642448"/>
              <a:ext cx="962135" cy="256941"/>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71" name="Freeform 270">
              <a:extLst>
                <a:ext uri="{FF2B5EF4-FFF2-40B4-BE49-F238E27FC236}">
                  <a16:creationId xmlns:a16="http://schemas.microsoft.com/office/drawing/2014/main" id="{6919DE2C-A745-B14B-B902-47C5001E7ED5}"/>
                </a:ext>
              </a:extLst>
            </p:cNvPr>
            <p:cNvSpPr/>
            <p:nvPr/>
          </p:nvSpPr>
          <p:spPr bwMode="auto">
            <a:xfrm rot="10800000">
              <a:off x="6741205" y="1999931"/>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72" name="Freeform 271">
              <a:extLst>
                <a:ext uri="{FF2B5EF4-FFF2-40B4-BE49-F238E27FC236}">
                  <a16:creationId xmlns:a16="http://schemas.microsoft.com/office/drawing/2014/main" id="{4A10F2A8-369B-7B49-8108-B1535742411C}"/>
                </a:ext>
              </a:extLst>
            </p:cNvPr>
            <p:cNvSpPr/>
            <p:nvPr/>
          </p:nvSpPr>
          <p:spPr bwMode="auto">
            <a:xfrm rot="10800000">
              <a:off x="6738412" y="1296134"/>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73" name="Oval 272">
              <a:extLst>
                <a:ext uri="{FF2B5EF4-FFF2-40B4-BE49-F238E27FC236}">
                  <a16:creationId xmlns:a16="http://schemas.microsoft.com/office/drawing/2014/main" id="{AF1A34A4-5BBB-8A43-B9B8-76794D521C36}"/>
                </a:ext>
              </a:extLst>
            </p:cNvPr>
            <p:cNvSpPr/>
            <p:nvPr/>
          </p:nvSpPr>
          <p:spPr bwMode="auto">
            <a:xfrm rot="10800000">
              <a:off x="6741205" y="589545"/>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274" name="Group 273">
            <a:extLst>
              <a:ext uri="{FF2B5EF4-FFF2-40B4-BE49-F238E27FC236}">
                <a16:creationId xmlns:a16="http://schemas.microsoft.com/office/drawing/2014/main" id="{FA43AB82-3FA3-6F43-B9FF-3016D6340BF2}"/>
              </a:ext>
            </a:extLst>
          </p:cNvPr>
          <p:cNvGrpSpPr/>
          <p:nvPr/>
        </p:nvGrpSpPr>
        <p:grpSpPr>
          <a:xfrm>
            <a:off x="3242533" y="3465288"/>
            <a:ext cx="46487" cy="86348"/>
            <a:chOff x="7021021" y="359766"/>
            <a:chExt cx="2278505" cy="4232224"/>
          </a:xfrm>
        </p:grpSpPr>
        <p:sp>
          <p:nvSpPr>
            <p:cNvPr id="275" name="Oval 274">
              <a:extLst>
                <a:ext uri="{FF2B5EF4-FFF2-40B4-BE49-F238E27FC236}">
                  <a16:creationId xmlns:a16="http://schemas.microsoft.com/office/drawing/2014/main" id="{877ED0CE-4A40-BB4A-AF5B-F623A48260FA}"/>
                </a:ext>
              </a:extLst>
            </p:cNvPr>
            <p:cNvSpPr/>
            <p:nvPr/>
          </p:nvSpPr>
          <p:spPr bwMode="auto">
            <a:xfrm rot="10800000">
              <a:off x="7425756" y="4132292"/>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76" name="Freeform 275">
              <a:extLst>
                <a:ext uri="{FF2B5EF4-FFF2-40B4-BE49-F238E27FC236}">
                  <a16:creationId xmlns:a16="http://schemas.microsoft.com/office/drawing/2014/main" id="{42DE6076-6548-CA4D-ADC2-38AAD92165F6}"/>
                </a:ext>
              </a:extLst>
            </p:cNvPr>
            <p:cNvSpPr/>
            <p:nvPr/>
          </p:nvSpPr>
          <p:spPr bwMode="auto">
            <a:xfrm rot="10800000">
              <a:off x="7965402" y="4132292"/>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77" name="Oval 276">
              <a:extLst>
                <a:ext uri="{FF2B5EF4-FFF2-40B4-BE49-F238E27FC236}">
                  <a16:creationId xmlns:a16="http://schemas.microsoft.com/office/drawing/2014/main" id="{3772C473-54FE-3743-9734-E1CD9D2F5AC2}"/>
                </a:ext>
              </a:extLst>
            </p:cNvPr>
            <p:cNvSpPr/>
            <p:nvPr/>
          </p:nvSpPr>
          <p:spPr bwMode="auto">
            <a:xfrm rot="10800000">
              <a:off x="7925429" y="3507701"/>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78" name="Oval 277">
              <a:extLst>
                <a:ext uri="{FF2B5EF4-FFF2-40B4-BE49-F238E27FC236}">
                  <a16:creationId xmlns:a16="http://schemas.microsoft.com/office/drawing/2014/main" id="{FD37FC1A-E8E5-1746-A06B-BA740AF6F6CF}"/>
                </a:ext>
              </a:extLst>
            </p:cNvPr>
            <p:cNvSpPr/>
            <p:nvPr/>
          </p:nvSpPr>
          <p:spPr bwMode="auto">
            <a:xfrm rot="10800000">
              <a:off x="8430097" y="2883111"/>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79" name="Oval 278">
              <a:extLst>
                <a:ext uri="{FF2B5EF4-FFF2-40B4-BE49-F238E27FC236}">
                  <a16:creationId xmlns:a16="http://schemas.microsoft.com/office/drawing/2014/main" id="{91EA3833-4ED1-8C42-9DC2-937F72EF47FA}"/>
                </a:ext>
              </a:extLst>
            </p:cNvPr>
            <p:cNvSpPr/>
            <p:nvPr/>
          </p:nvSpPr>
          <p:spPr bwMode="auto">
            <a:xfrm rot="10800000">
              <a:off x="8839828" y="2258521"/>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80" name="Oval 279">
              <a:extLst>
                <a:ext uri="{FF2B5EF4-FFF2-40B4-BE49-F238E27FC236}">
                  <a16:creationId xmlns:a16="http://schemas.microsoft.com/office/drawing/2014/main" id="{89CA0E84-728A-EF4F-8C38-37F1A2491CA9}"/>
                </a:ext>
              </a:extLst>
            </p:cNvPr>
            <p:cNvSpPr/>
            <p:nvPr/>
          </p:nvSpPr>
          <p:spPr bwMode="auto">
            <a:xfrm rot="10800000">
              <a:off x="8430097" y="1623937"/>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81" name="Oval 280">
              <a:extLst>
                <a:ext uri="{FF2B5EF4-FFF2-40B4-BE49-F238E27FC236}">
                  <a16:creationId xmlns:a16="http://schemas.microsoft.com/office/drawing/2014/main" id="{BC3308FB-6FB0-254A-BDDE-A62E357C6C37}"/>
                </a:ext>
              </a:extLst>
            </p:cNvPr>
            <p:cNvSpPr/>
            <p:nvPr/>
          </p:nvSpPr>
          <p:spPr bwMode="auto">
            <a:xfrm rot="10800000">
              <a:off x="7925429" y="994350"/>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82" name="Freeform 281">
              <a:extLst>
                <a:ext uri="{FF2B5EF4-FFF2-40B4-BE49-F238E27FC236}">
                  <a16:creationId xmlns:a16="http://schemas.microsoft.com/office/drawing/2014/main" id="{5D845E62-ECF1-BD45-8334-C36EA1205F8E}"/>
                </a:ext>
              </a:extLst>
            </p:cNvPr>
            <p:cNvSpPr/>
            <p:nvPr/>
          </p:nvSpPr>
          <p:spPr bwMode="auto">
            <a:xfrm rot="10800000">
              <a:off x="7965402" y="359766"/>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83" name="Freeform 282">
              <a:extLst>
                <a:ext uri="{FF2B5EF4-FFF2-40B4-BE49-F238E27FC236}">
                  <a16:creationId xmlns:a16="http://schemas.microsoft.com/office/drawing/2014/main" id="{90C150F0-2836-9F44-8D2C-5ED84ECE5F1D}"/>
                </a:ext>
              </a:extLst>
            </p:cNvPr>
            <p:cNvSpPr/>
            <p:nvPr/>
          </p:nvSpPr>
          <p:spPr bwMode="auto">
            <a:xfrm rot="10800000">
              <a:off x="7021021" y="2243532"/>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84" name="Freeform 283">
              <a:extLst>
                <a:ext uri="{FF2B5EF4-FFF2-40B4-BE49-F238E27FC236}">
                  <a16:creationId xmlns:a16="http://schemas.microsoft.com/office/drawing/2014/main" id="{53DE3E38-80D2-0A42-A4AB-14D1A5AE8ADC}"/>
                </a:ext>
              </a:extLst>
            </p:cNvPr>
            <p:cNvSpPr/>
            <p:nvPr/>
          </p:nvSpPr>
          <p:spPr bwMode="auto">
            <a:xfrm rot="10800000">
              <a:off x="7425756" y="2883111"/>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85" name="Freeform 284">
              <a:extLst>
                <a:ext uri="{FF2B5EF4-FFF2-40B4-BE49-F238E27FC236}">
                  <a16:creationId xmlns:a16="http://schemas.microsoft.com/office/drawing/2014/main" id="{7FD6FB6E-DA70-DD49-8928-29DB471DEE93}"/>
                </a:ext>
              </a:extLst>
            </p:cNvPr>
            <p:cNvSpPr/>
            <p:nvPr/>
          </p:nvSpPr>
          <p:spPr bwMode="auto">
            <a:xfrm rot="10800000">
              <a:off x="7420759" y="1623937"/>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86" name="Oval 285">
              <a:extLst>
                <a:ext uri="{FF2B5EF4-FFF2-40B4-BE49-F238E27FC236}">
                  <a16:creationId xmlns:a16="http://schemas.microsoft.com/office/drawing/2014/main" id="{3405A143-1220-B549-867C-CD753EF331F8}"/>
                </a:ext>
              </a:extLst>
            </p:cNvPr>
            <p:cNvSpPr/>
            <p:nvPr/>
          </p:nvSpPr>
          <p:spPr bwMode="auto">
            <a:xfrm rot="10800000">
              <a:off x="7425756" y="359766"/>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287" name="Group 286">
            <a:extLst>
              <a:ext uri="{FF2B5EF4-FFF2-40B4-BE49-F238E27FC236}">
                <a16:creationId xmlns:a16="http://schemas.microsoft.com/office/drawing/2014/main" id="{21AA1685-9711-274A-B797-BACA530944D3}"/>
              </a:ext>
            </a:extLst>
          </p:cNvPr>
          <p:cNvGrpSpPr/>
          <p:nvPr/>
        </p:nvGrpSpPr>
        <p:grpSpPr>
          <a:xfrm>
            <a:off x="2547715" y="3187130"/>
            <a:ext cx="46487" cy="86348"/>
            <a:chOff x="6514984" y="589545"/>
            <a:chExt cx="1273537" cy="2365538"/>
          </a:xfrm>
        </p:grpSpPr>
        <p:sp>
          <p:nvSpPr>
            <p:cNvPr id="288" name="Oval 287">
              <a:extLst>
                <a:ext uri="{FF2B5EF4-FFF2-40B4-BE49-F238E27FC236}">
                  <a16:creationId xmlns:a16="http://schemas.microsoft.com/office/drawing/2014/main" id="{68A81072-C410-3744-8CAF-84344588BA61}"/>
                </a:ext>
              </a:extLst>
            </p:cNvPr>
            <p:cNvSpPr/>
            <p:nvPr/>
          </p:nvSpPr>
          <p:spPr bwMode="auto">
            <a:xfrm rot="10800000">
              <a:off x="6741205" y="2698142"/>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89" name="Freeform 288">
              <a:extLst>
                <a:ext uri="{FF2B5EF4-FFF2-40B4-BE49-F238E27FC236}">
                  <a16:creationId xmlns:a16="http://schemas.microsoft.com/office/drawing/2014/main" id="{18F2EEA2-DC55-F347-86F7-5FA6386C364A}"/>
                </a:ext>
              </a:extLst>
            </p:cNvPr>
            <p:cNvSpPr/>
            <p:nvPr/>
          </p:nvSpPr>
          <p:spPr bwMode="auto">
            <a:xfrm rot="10800000">
              <a:off x="7042832" y="2698142"/>
              <a:ext cx="516676" cy="256941"/>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0" name="Oval 289">
              <a:extLst>
                <a:ext uri="{FF2B5EF4-FFF2-40B4-BE49-F238E27FC236}">
                  <a16:creationId xmlns:a16="http://schemas.microsoft.com/office/drawing/2014/main" id="{E7D38533-A3BD-8B4D-BDD3-34E988C23C1D}"/>
                </a:ext>
              </a:extLst>
            </p:cNvPr>
            <p:cNvSpPr/>
            <p:nvPr/>
          </p:nvSpPr>
          <p:spPr bwMode="auto">
            <a:xfrm rot="10800000">
              <a:off x="7020490" y="23490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1" name="Oval 290">
              <a:extLst>
                <a:ext uri="{FF2B5EF4-FFF2-40B4-BE49-F238E27FC236}">
                  <a16:creationId xmlns:a16="http://schemas.microsoft.com/office/drawing/2014/main" id="{1574E658-DF71-7A4A-A2CF-84B63BC0F144}"/>
                </a:ext>
              </a:extLst>
            </p:cNvPr>
            <p:cNvSpPr/>
            <p:nvPr/>
          </p:nvSpPr>
          <p:spPr bwMode="auto">
            <a:xfrm rot="10800000">
              <a:off x="7302566" y="1999931"/>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2" name="Oval 291">
              <a:extLst>
                <a:ext uri="{FF2B5EF4-FFF2-40B4-BE49-F238E27FC236}">
                  <a16:creationId xmlns:a16="http://schemas.microsoft.com/office/drawing/2014/main" id="{58FF9D26-DB96-AC45-A33D-0290998FE58D}"/>
                </a:ext>
              </a:extLst>
            </p:cNvPr>
            <p:cNvSpPr/>
            <p:nvPr/>
          </p:nvSpPr>
          <p:spPr bwMode="auto">
            <a:xfrm rot="10800000">
              <a:off x="7531580" y="1650826"/>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3" name="Oval 292">
              <a:extLst>
                <a:ext uri="{FF2B5EF4-FFF2-40B4-BE49-F238E27FC236}">
                  <a16:creationId xmlns:a16="http://schemas.microsoft.com/office/drawing/2014/main" id="{E97499B9-C85A-C940-9744-8ED7F2B5A540}"/>
                </a:ext>
              </a:extLst>
            </p:cNvPr>
            <p:cNvSpPr/>
            <p:nvPr/>
          </p:nvSpPr>
          <p:spPr bwMode="auto">
            <a:xfrm rot="10800000">
              <a:off x="7302566" y="1296134"/>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4" name="Oval 293">
              <a:extLst>
                <a:ext uri="{FF2B5EF4-FFF2-40B4-BE49-F238E27FC236}">
                  <a16:creationId xmlns:a16="http://schemas.microsoft.com/office/drawing/2014/main" id="{90EBEDE7-07AB-3849-AA44-3B676A954A52}"/>
                </a:ext>
              </a:extLst>
            </p:cNvPr>
            <p:cNvSpPr/>
            <p:nvPr/>
          </p:nvSpPr>
          <p:spPr bwMode="auto">
            <a:xfrm rot="10800000">
              <a:off x="7020490" y="9442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5" name="Freeform 294">
              <a:extLst>
                <a:ext uri="{FF2B5EF4-FFF2-40B4-BE49-F238E27FC236}">
                  <a16:creationId xmlns:a16="http://schemas.microsoft.com/office/drawing/2014/main" id="{F68EA55D-50E1-DA49-A505-6DACBE032B40}"/>
                </a:ext>
              </a:extLst>
            </p:cNvPr>
            <p:cNvSpPr/>
            <p:nvPr/>
          </p:nvSpPr>
          <p:spPr bwMode="auto">
            <a:xfrm rot="10800000">
              <a:off x="7042832" y="589545"/>
              <a:ext cx="516676" cy="256941"/>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6" name="Freeform 295">
              <a:extLst>
                <a:ext uri="{FF2B5EF4-FFF2-40B4-BE49-F238E27FC236}">
                  <a16:creationId xmlns:a16="http://schemas.microsoft.com/office/drawing/2014/main" id="{4BBFBE15-77E4-3F4A-89B2-D434F526E8C9}"/>
                </a:ext>
              </a:extLst>
            </p:cNvPr>
            <p:cNvSpPr/>
            <p:nvPr/>
          </p:nvSpPr>
          <p:spPr bwMode="auto">
            <a:xfrm rot="10800000">
              <a:off x="6514984" y="1642448"/>
              <a:ext cx="962135" cy="256941"/>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7" name="Freeform 296">
              <a:extLst>
                <a:ext uri="{FF2B5EF4-FFF2-40B4-BE49-F238E27FC236}">
                  <a16:creationId xmlns:a16="http://schemas.microsoft.com/office/drawing/2014/main" id="{F3B4258B-38E8-7648-94CE-D8B943E1FE57}"/>
                </a:ext>
              </a:extLst>
            </p:cNvPr>
            <p:cNvSpPr/>
            <p:nvPr/>
          </p:nvSpPr>
          <p:spPr bwMode="auto">
            <a:xfrm rot="10800000">
              <a:off x="6741205" y="1999931"/>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8" name="Freeform 297">
              <a:extLst>
                <a:ext uri="{FF2B5EF4-FFF2-40B4-BE49-F238E27FC236}">
                  <a16:creationId xmlns:a16="http://schemas.microsoft.com/office/drawing/2014/main" id="{5D3D7E29-56A7-2F40-8DA2-8CE1E7C98742}"/>
                </a:ext>
              </a:extLst>
            </p:cNvPr>
            <p:cNvSpPr/>
            <p:nvPr/>
          </p:nvSpPr>
          <p:spPr bwMode="auto">
            <a:xfrm rot="10800000">
              <a:off x="6738412" y="1296134"/>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299" name="Oval 298">
              <a:extLst>
                <a:ext uri="{FF2B5EF4-FFF2-40B4-BE49-F238E27FC236}">
                  <a16:creationId xmlns:a16="http://schemas.microsoft.com/office/drawing/2014/main" id="{19479EE0-AD20-1A49-8294-90661D12376B}"/>
                </a:ext>
              </a:extLst>
            </p:cNvPr>
            <p:cNvSpPr/>
            <p:nvPr/>
          </p:nvSpPr>
          <p:spPr bwMode="auto">
            <a:xfrm rot="10800000">
              <a:off x="6741205" y="589545"/>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300" name="Group 299">
            <a:extLst>
              <a:ext uri="{FF2B5EF4-FFF2-40B4-BE49-F238E27FC236}">
                <a16:creationId xmlns:a16="http://schemas.microsoft.com/office/drawing/2014/main" id="{7A153B9D-C1E9-854F-983E-0C32C34F597A}"/>
              </a:ext>
            </a:extLst>
          </p:cNvPr>
          <p:cNvGrpSpPr/>
          <p:nvPr/>
        </p:nvGrpSpPr>
        <p:grpSpPr>
          <a:xfrm>
            <a:off x="2583985" y="3618295"/>
            <a:ext cx="46487" cy="86348"/>
            <a:chOff x="7021021" y="359766"/>
            <a:chExt cx="2278505" cy="4232224"/>
          </a:xfrm>
        </p:grpSpPr>
        <p:sp>
          <p:nvSpPr>
            <p:cNvPr id="301" name="Oval 300">
              <a:extLst>
                <a:ext uri="{FF2B5EF4-FFF2-40B4-BE49-F238E27FC236}">
                  <a16:creationId xmlns:a16="http://schemas.microsoft.com/office/drawing/2014/main" id="{F6327A0A-9E2D-8D4B-B5F1-1AAEC85095C2}"/>
                </a:ext>
              </a:extLst>
            </p:cNvPr>
            <p:cNvSpPr/>
            <p:nvPr/>
          </p:nvSpPr>
          <p:spPr bwMode="auto">
            <a:xfrm rot="10800000">
              <a:off x="7425756" y="4132292"/>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02" name="Freeform 301">
              <a:extLst>
                <a:ext uri="{FF2B5EF4-FFF2-40B4-BE49-F238E27FC236}">
                  <a16:creationId xmlns:a16="http://schemas.microsoft.com/office/drawing/2014/main" id="{DC92F48D-8697-9C46-B476-E444DE3681C4}"/>
                </a:ext>
              </a:extLst>
            </p:cNvPr>
            <p:cNvSpPr/>
            <p:nvPr/>
          </p:nvSpPr>
          <p:spPr bwMode="auto">
            <a:xfrm rot="10800000">
              <a:off x="7965402" y="4132292"/>
              <a:ext cx="924393" cy="459698"/>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03" name="Oval 302">
              <a:extLst>
                <a:ext uri="{FF2B5EF4-FFF2-40B4-BE49-F238E27FC236}">
                  <a16:creationId xmlns:a16="http://schemas.microsoft.com/office/drawing/2014/main" id="{AEEC6793-BCA1-3F49-B1D9-F7EED62AA1A4}"/>
                </a:ext>
              </a:extLst>
            </p:cNvPr>
            <p:cNvSpPr/>
            <p:nvPr/>
          </p:nvSpPr>
          <p:spPr bwMode="auto">
            <a:xfrm rot="10800000">
              <a:off x="7925429" y="3507701"/>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04" name="Oval 303">
              <a:extLst>
                <a:ext uri="{FF2B5EF4-FFF2-40B4-BE49-F238E27FC236}">
                  <a16:creationId xmlns:a16="http://schemas.microsoft.com/office/drawing/2014/main" id="{6EF6F4E1-CB40-E649-A6BD-5FC950CCC64C}"/>
                </a:ext>
              </a:extLst>
            </p:cNvPr>
            <p:cNvSpPr/>
            <p:nvPr/>
          </p:nvSpPr>
          <p:spPr bwMode="auto">
            <a:xfrm rot="10800000">
              <a:off x="8430097" y="2883111"/>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05" name="Oval 304">
              <a:extLst>
                <a:ext uri="{FF2B5EF4-FFF2-40B4-BE49-F238E27FC236}">
                  <a16:creationId xmlns:a16="http://schemas.microsoft.com/office/drawing/2014/main" id="{B4A1288D-5571-2C4C-B0CF-50BF3BD49DBB}"/>
                </a:ext>
              </a:extLst>
            </p:cNvPr>
            <p:cNvSpPr/>
            <p:nvPr/>
          </p:nvSpPr>
          <p:spPr bwMode="auto">
            <a:xfrm rot="10800000">
              <a:off x="8839828" y="2258521"/>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06" name="Oval 305">
              <a:extLst>
                <a:ext uri="{FF2B5EF4-FFF2-40B4-BE49-F238E27FC236}">
                  <a16:creationId xmlns:a16="http://schemas.microsoft.com/office/drawing/2014/main" id="{7BF363B7-9035-9A4E-A120-3D581D23D657}"/>
                </a:ext>
              </a:extLst>
            </p:cNvPr>
            <p:cNvSpPr/>
            <p:nvPr/>
          </p:nvSpPr>
          <p:spPr bwMode="auto">
            <a:xfrm rot="10800000">
              <a:off x="8430097" y="1623937"/>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07" name="Oval 306">
              <a:extLst>
                <a:ext uri="{FF2B5EF4-FFF2-40B4-BE49-F238E27FC236}">
                  <a16:creationId xmlns:a16="http://schemas.microsoft.com/office/drawing/2014/main" id="{CEE75345-9340-EA4C-9CCF-B64BC45098D8}"/>
                </a:ext>
              </a:extLst>
            </p:cNvPr>
            <p:cNvSpPr/>
            <p:nvPr/>
          </p:nvSpPr>
          <p:spPr bwMode="auto">
            <a:xfrm rot="10800000">
              <a:off x="7925429" y="994350"/>
              <a:ext cx="459698" cy="459698"/>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08" name="Freeform 307">
              <a:extLst>
                <a:ext uri="{FF2B5EF4-FFF2-40B4-BE49-F238E27FC236}">
                  <a16:creationId xmlns:a16="http://schemas.microsoft.com/office/drawing/2014/main" id="{24821703-8DBB-854A-A2F7-6FDA39BD980E}"/>
                </a:ext>
              </a:extLst>
            </p:cNvPr>
            <p:cNvSpPr/>
            <p:nvPr/>
          </p:nvSpPr>
          <p:spPr bwMode="auto">
            <a:xfrm rot="10800000">
              <a:off x="7965402" y="359766"/>
              <a:ext cx="924393" cy="459698"/>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09" name="Freeform 308">
              <a:extLst>
                <a:ext uri="{FF2B5EF4-FFF2-40B4-BE49-F238E27FC236}">
                  <a16:creationId xmlns:a16="http://schemas.microsoft.com/office/drawing/2014/main" id="{E54C9945-6086-124B-8066-C6DF7E78930D}"/>
                </a:ext>
              </a:extLst>
            </p:cNvPr>
            <p:cNvSpPr/>
            <p:nvPr/>
          </p:nvSpPr>
          <p:spPr bwMode="auto">
            <a:xfrm rot="10800000">
              <a:off x="7021021" y="2243532"/>
              <a:ext cx="1721371" cy="459698"/>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10" name="Freeform 309">
              <a:extLst>
                <a:ext uri="{FF2B5EF4-FFF2-40B4-BE49-F238E27FC236}">
                  <a16:creationId xmlns:a16="http://schemas.microsoft.com/office/drawing/2014/main" id="{72628194-6A2D-EB4F-81D1-05057553FEE8}"/>
                </a:ext>
              </a:extLst>
            </p:cNvPr>
            <p:cNvSpPr/>
            <p:nvPr/>
          </p:nvSpPr>
          <p:spPr bwMode="auto">
            <a:xfrm rot="10800000">
              <a:off x="7425756" y="2883111"/>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11" name="Freeform 310">
              <a:extLst>
                <a:ext uri="{FF2B5EF4-FFF2-40B4-BE49-F238E27FC236}">
                  <a16:creationId xmlns:a16="http://schemas.microsoft.com/office/drawing/2014/main" id="{F111D89D-A3FB-D74E-A702-69282AD9E97E}"/>
                </a:ext>
              </a:extLst>
            </p:cNvPr>
            <p:cNvSpPr/>
            <p:nvPr/>
          </p:nvSpPr>
          <p:spPr bwMode="auto">
            <a:xfrm rot="10800000">
              <a:off x="7420759" y="1623937"/>
              <a:ext cx="919397" cy="459698"/>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40000"/>
                <a:lumOff val="6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12" name="Oval 311">
              <a:extLst>
                <a:ext uri="{FF2B5EF4-FFF2-40B4-BE49-F238E27FC236}">
                  <a16:creationId xmlns:a16="http://schemas.microsoft.com/office/drawing/2014/main" id="{45FDBC45-2E3C-A742-8C7F-CFFCDCB13C70}"/>
                </a:ext>
              </a:extLst>
            </p:cNvPr>
            <p:cNvSpPr/>
            <p:nvPr/>
          </p:nvSpPr>
          <p:spPr bwMode="auto">
            <a:xfrm rot="10800000">
              <a:off x="7425756" y="359766"/>
              <a:ext cx="459698" cy="459698"/>
            </a:xfrm>
            <a:prstGeom prst="ellipse">
              <a:avLst/>
            </a:prstGeom>
            <a:solidFill>
              <a:schemeClr val="accent1">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grpSp>
        <p:nvGrpSpPr>
          <p:cNvPr id="313" name="Group 312">
            <a:extLst>
              <a:ext uri="{FF2B5EF4-FFF2-40B4-BE49-F238E27FC236}">
                <a16:creationId xmlns:a16="http://schemas.microsoft.com/office/drawing/2014/main" id="{2B9CF486-2F47-764A-83E8-E8FBECEF7532}"/>
              </a:ext>
            </a:extLst>
          </p:cNvPr>
          <p:cNvGrpSpPr/>
          <p:nvPr/>
        </p:nvGrpSpPr>
        <p:grpSpPr>
          <a:xfrm>
            <a:off x="2871811" y="3853293"/>
            <a:ext cx="46487" cy="86348"/>
            <a:chOff x="6514984" y="589545"/>
            <a:chExt cx="1273537" cy="2365538"/>
          </a:xfrm>
        </p:grpSpPr>
        <p:sp>
          <p:nvSpPr>
            <p:cNvPr id="314" name="Oval 313">
              <a:extLst>
                <a:ext uri="{FF2B5EF4-FFF2-40B4-BE49-F238E27FC236}">
                  <a16:creationId xmlns:a16="http://schemas.microsoft.com/office/drawing/2014/main" id="{3C365251-2E77-2141-AC43-644F61C53E62}"/>
                </a:ext>
              </a:extLst>
            </p:cNvPr>
            <p:cNvSpPr/>
            <p:nvPr/>
          </p:nvSpPr>
          <p:spPr bwMode="auto">
            <a:xfrm rot="10800000">
              <a:off x="6741205" y="2698142"/>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15" name="Freeform 314">
              <a:extLst>
                <a:ext uri="{FF2B5EF4-FFF2-40B4-BE49-F238E27FC236}">
                  <a16:creationId xmlns:a16="http://schemas.microsoft.com/office/drawing/2014/main" id="{333F752B-5065-1D43-88A5-C5ABA342B5A3}"/>
                </a:ext>
              </a:extLst>
            </p:cNvPr>
            <p:cNvSpPr/>
            <p:nvPr/>
          </p:nvSpPr>
          <p:spPr bwMode="auto">
            <a:xfrm rot="10800000">
              <a:off x="7042832" y="2698142"/>
              <a:ext cx="516676" cy="256941"/>
            </a:xfrm>
            <a:custGeom>
              <a:avLst/>
              <a:gdLst>
                <a:gd name="connsiteX0" fmla="*/ 229849 w 924393"/>
                <a:gd name="connsiteY0" fmla="*/ 0 h 459698"/>
                <a:gd name="connsiteX1" fmla="*/ 441636 w 924393"/>
                <a:gd name="connsiteY1" fmla="*/ 140381 h 459698"/>
                <a:gd name="connsiteX2" fmla="*/ 450619 w 924393"/>
                <a:gd name="connsiteY2" fmla="*/ 184879 h 459698"/>
                <a:gd name="connsiteX3" fmla="*/ 924393 w 924393"/>
                <a:gd name="connsiteY3" fmla="*/ 184879 h 459698"/>
                <a:gd name="connsiteX4" fmla="*/ 924393 w 924393"/>
                <a:gd name="connsiteY4" fmla="*/ 264827 h 459698"/>
                <a:gd name="connsiteX5" fmla="*/ 452637 w 924393"/>
                <a:gd name="connsiteY5" fmla="*/ 264827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1"/>
                  </a:cubicBezTo>
                  <a:lnTo>
                    <a:pt x="450619" y="184879"/>
                  </a:lnTo>
                  <a:lnTo>
                    <a:pt x="924393" y="184879"/>
                  </a:lnTo>
                  <a:lnTo>
                    <a:pt x="924393" y="264827"/>
                  </a:lnTo>
                  <a:lnTo>
                    <a:pt x="452637" y="264827"/>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16" name="Oval 315">
              <a:extLst>
                <a:ext uri="{FF2B5EF4-FFF2-40B4-BE49-F238E27FC236}">
                  <a16:creationId xmlns:a16="http://schemas.microsoft.com/office/drawing/2014/main" id="{F3A0C162-2FA3-D341-B621-C04DCF2361A6}"/>
                </a:ext>
              </a:extLst>
            </p:cNvPr>
            <p:cNvSpPr/>
            <p:nvPr/>
          </p:nvSpPr>
          <p:spPr bwMode="auto">
            <a:xfrm rot="10800000">
              <a:off x="7020490" y="23490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17" name="Oval 316">
              <a:extLst>
                <a:ext uri="{FF2B5EF4-FFF2-40B4-BE49-F238E27FC236}">
                  <a16:creationId xmlns:a16="http://schemas.microsoft.com/office/drawing/2014/main" id="{8C03072A-5F99-7346-9BB4-F1EA572D2FC1}"/>
                </a:ext>
              </a:extLst>
            </p:cNvPr>
            <p:cNvSpPr/>
            <p:nvPr/>
          </p:nvSpPr>
          <p:spPr bwMode="auto">
            <a:xfrm rot="10800000">
              <a:off x="7302566" y="1999931"/>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18" name="Oval 317">
              <a:extLst>
                <a:ext uri="{FF2B5EF4-FFF2-40B4-BE49-F238E27FC236}">
                  <a16:creationId xmlns:a16="http://schemas.microsoft.com/office/drawing/2014/main" id="{DCCE9903-C2D0-0C4E-B911-024D09A458B1}"/>
                </a:ext>
              </a:extLst>
            </p:cNvPr>
            <p:cNvSpPr/>
            <p:nvPr/>
          </p:nvSpPr>
          <p:spPr bwMode="auto">
            <a:xfrm rot="10800000">
              <a:off x="7531580" y="1650826"/>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19" name="Oval 318">
              <a:extLst>
                <a:ext uri="{FF2B5EF4-FFF2-40B4-BE49-F238E27FC236}">
                  <a16:creationId xmlns:a16="http://schemas.microsoft.com/office/drawing/2014/main" id="{7A125E4B-4F20-D945-B42D-3A78BA714075}"/>
                </a:ext>
              </a:extLst>
            </p:cNvPr>
            <p:cNvSpPr/>
            <p:nvPr/>
          </p:nvSpPr>
          <p:spPr bwMode="auto">
            <a:xfrm rot="10800000">
              <a:off x="7302566" y="1296134"/>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20" name="Oval 319">
              <a:extLst>
                <a:ext uri="{FF2B5EF4-FFF2-40B4-BE49-F238E27FC236}">
                  <a16:creationId xmlns:a16="http://schemas.microsoft.com/office/drawing/2014/main" id="{3079C835-F754-A042-9300-40F635CE2F2A}"/>
                </a:ext>
              </a:extLst>
            </p:cNvPr>
            <p:cNvSpPr/>
            <p:nvPr/>
          </p:nvSpPr>
          <p:spPr bwMode="auto">
            <a:xfrm rot="10800000">
              <a:off x="7020490" y="944236"/>
              <a:ext cx="256941" cy="256941"/>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21" name="Freeform 320">
              <a:extLst>
                <a:ext uri="{FF2B5EF4-FFF2-40B4-BE49-F238E27FC236}">
                  <a16:creationId xmlns:a16="http://schemas.microsoft.com/office/drawing/2014/main" id="{046D60AB-DEC3-294C-A4A6-CC761BC6D993}"/>
                </a:ext>
              </a:extLst>
            </p:cNvPr>
            <p:cNvSpPr/>
            <p:nvPr/>
          </p:nvSpPr>
          <p:spPr bwMode="auto">
            <a:xfrm rot="10800000">
              <a:off x="7042832" y="589545"/>
              <a:ext cx="516676" cy="256941"/>
            </a:xfrm>
            <a:custGeom>
              <a:avLst/>
              <a:gdLst>
                <a:gd name="connsiteX0" fmla="*/ 229849 w 924393"/>
                <a:gd name="connsiteY0" fmla="*/ 0 h 459698"/>
                <a:gd name="connsiteX1" fmla="*/ 441636 w 924393"/>
                <a:gd name="connsiteY1" fmla="*/ 140382 h 459698"/>
                <a:gd name="connsiteX2" fmla="*/ 451628 w 924393"/>
                <a:gd name="connsiteY2" fmla="*/ 189875 h 459698"/>
                <a:gd name="connsiteX3" fmla="*/ 924393 w 924393"/>
                <a:gd name="connsiteY3" fmla="*/ 189875 h 459698"/>
                <a:gd name="connsiteX4" fmla="*/ 924393 w 924393"/>
                <a:gd name="connsiteY4" fmla="*/ 269823 h 459698"/>
                <a:gd name="connsiteX5" fmla="*/ 451628 w 924393"/>
                <a:gd name="connsiteY5" fmla="*/ 269823 h 459698"/>
                <a:gd name="connsiteX6" fmla="*/ 441636 w 924393"/>
                <a:gd name="connsiteY6" fmla="*/ 319317 h 459698"/>
                <a:gd name="connsiteX7" fmla="*/ 229849 w 924393"/>
                <a:gd name="connsiteY7" fmla="*/ 459698 h 459698"/>
                <a:gd name="connsiteX8" fmla="*/ 0 w 924393"/>
                <a:gd name="connsiteY8" fmla="*/ 229849 h 459698"/>
                <a:gd name="connsiteX9" fmla="*/ 229849 w 924393"/>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393" h="459698">
                  <a:moveTo>
                    <a:pt x="229849" y="0"/>
                  </a:moveTo>
                  <a:cubicBezTo>
                    <a:pt x="325056" y="0"/>
                    <a:pt x="406743" y="57885"/>
                    <a:pt x="441636" y="140382"/>
                  </a:cubicBezTo>
                  <a:lnTo>
                    <a:pt x="451628" y="189875"/>
                  </a:lnTo>
                  <a:lnTo>
                    <a:pt x="924393" y="189875"/>
                  </a:lnTo>
                  <a:lnTo>
                    <a:pt x="924393" y="269823"/>
                  </a:lnTo>
                  <a:lnTo>
                    <a:pt x="451628" y="269823"/>
                  </a:lnTo>
                  <a:lnTo>
                    <a:pt x="441636" y="319317"/>
                  </a:lnTo>
                  <a:cubicBezTo>
                    <a:pt x="406743" y="401813"/>
                    <a:pt x="325056" y="459698"/>
                    <a:pt x="229849" y="459698"/>
                  </a:cubicBezTo>
                  <a:cubicBezTo>
                    <a:pt x="102907" y="459698"/>
                    <a:pt x="0" y="356791"/>
                    <a:pt x="0" y="229849"/>
                  </a:cubicBezTo>
                  <a:cubicBezTo>
                    <a:pt x="0" y="102907"/>
                    <a:pt x="102907" y="0"/>
                    <a:pt x="229849"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22" name="Freeform 321">
              <a:extLst>
                <a:ext uri="{FF2B5EF4-FFF2-40B4-BE49-F238E27FC236}">
                  <a16:creationId xmlns:a16="http://schemas.microsoft.com/office/drawing/2014/main" id="{4396745E-50A2-8647-8820-AF3251593803}"/>
                </a:ext>
              </a:extLst>
            </p:cNvPr>
            <p:cNvSpPr/>
            <p:nvPr/>
          </p:nvSpPr>
          <p:spPr bwMode="auto">
            <a:xfrm rot="10800000">
              <a:off x="6514984" y="1642448"/>
              <a:ext cx="962135" cy="256941"/>
            </a:xfrm>
            <a:custGeom>
              <a:avLst/>
              <a:gdLst>
                <a:gd name="connsiteX0" fmla="*/ 1491522 w 1721371"/>
                <a:gd name="connsiteY0" fmla="*/ 0 h 459698"/>
                <a:gd name="connsiteX1" fmla="*/ 1721371 w 1721371"/>
                <a:gd name="connsiteY1" fmla="*/ 229849 h 459698"/>
                <a:gd name="connsiteX2" fmla="*/ 1491522 w 1721371"/>
                <a:gd name="connsiteY2" fmla="*/ 459698 h 459698"/>
                <a:gd name="connsiteX3" fmla="*/ 1279736 w 1721371"/>
                <a:gd name="connsiteY3" fmla="*/ 319317 h 459698"/>
                <a:gd name="connsiteX4" fmla="*/ 1266717 w 1721371"/>
                <a:gd name="connsiteY4" fmla="*/ 254833 h 459698"/>
                <a:gd name="connsiteX5" fmla="*/ 0 w 1721371"/>
                <a:gd name="connsiteY5" fmla="*/ 254833 h 459698"/>
                <a:gd name="connsiteX6" fmla="*/ 0 w 1721371"/>
                <a:gd name="connsiteY6" fmla="*/ 177384 h 459698"/>
                <a:gd name="connsiteX7" fmla="*/ 1272265 w 1721371"/>
                <a:gd name="connsiteY7" fmla="*/ 177384 h 459698"/>
                <a:gd name="connsiteX8" fmla="*/ 1279736 w 1721371"/>
                <a:gd name="connsiteY8" fmla="*/ 140381 h 459698"/>
                <a:gd name="connsiteX9" fmla="*/ 1491522 w 1721371"/>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371" h="459698">
                  <a:moveTo>
                    <a:pt x="1491522" y="0"/>
                  </a:moveTo>
                  <a:cubicBezTo>
                    <a:pt x="1618464" y="0"/>
                    <a:pt x="1721371" y="102907"/>
                    <a:pt x="1721371" y="229849"/>
                  </a:cubicBezTo>
                  <a:cubicBezTo>
                    <a:pt x="1721371" y="356791"/>
                    <a:pt x="1618464" y="459698"/>
                    <a:pt x="1491522" y="459698"/>
                  </a:cubicBezTo>
                  <a:cubicBezTo>
                    <a:pt x="1396316" y="459698"/>
                    <a:pt x="1314629" y="401813"/>
                    <a:pt x="1279736" y="319317"/>
                  </a:cubicBezTo>
                  <a:lnTo>
                    <a:pt x="1266717" y="254833"/>
                  </a:lnTo>
                  <a:lnTo>
                    <a:pt x="0" y="254833"/>
                  </a:lnTo>
                  <a:lnTo>
                    <a:pt x="0" y="177384"/>
                  </a:lnTo>
                  <a:lnTo>
                    <a:pt x="1272265" y="177384"/>
                  </a:lnTo>
                  <a:lnTo>
                    <a:pt x="1279736" y="140381"/>
                  </a:lnTo>
                  <a:cubicBezTo>
                    <a:pt x="1314629" y="57885"/>
                    <a:pt x="1396316" y="0"/>
                    <a:pt x="1491522"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23" name="Freeform 322">
              <a:extLst>
                <a:ext uri="{FF2B5EF4-FFF2-40B4-BE49-F238E27FC236}">
                  <a16:creationId xmlns:a16="http://schemas.microsoft.com/office/drawing/2014/main" id="{25B5BFBD-EA7B-7842-94F5-8C908FE46A79}"/>
                </a:ext>
              </a:extLst>
            </p:cNvPr>
            <p:cNvSpPr/>
            <p:nvPr/>
          </p:nvSpPr>
          <p:spPr bwMode="auto">
            <a:xfrm rot="10800000">
              <a:off x="6741205" y="1999931"/>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5374 w 919397"/>
                <a:gd name="connsiteY4" fmla="*/ 257956 h 459698"/>
                <a:gd name="connsiteX5" fmla="*/ 0 w 919397"/>
                <a:gd name="connsiteY5" fmla="*/ 257956 h 459698"/>
                <a:gd name="connsiteX6" fmla="*/ 0 w 919397"/>
                <a:gd name="connsiteY6" fmla="*/ 178008 h 459698"/>
                <a:gd name="connsiteX7" fmla="*/ 470165 w 919397"/>
                <a:gd name="connsiteY7" fmla="*/ 17800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5374" y="257956"/>
                  </a:lnTo>
                  <a:lnTo>
                    <a:pt x="0" y="257956"/>
                  </a:lnTo>
                  <a:lnTo>
                    <a:pt x="0" y="178008"/>
                  </a:lnTo>
                  <a:lnTo>
                    <a:pt x="470165" y="17800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24" name="Freeform 323">
              <a:extLst>
                <a:ext uri="{FF2B5EF4-FFF2-40B4-BE49-F238E27FC236}">
                  <a16:creationId xmlns:a16="http://schemas.microsoft.com/office/drawing/2014/main" id="{21688A8C-BDE8-344F-8206-27775A6C9177}"/>
                </a:ext>
              </a:extLst>
            </p:cNvPr>
            <p:cNvSpPr/>
            <p:nvPr/>
          </p:nvSpPr>
          <p:spPr bwMode="auto">
            <a:xfrm rot="10800000">
              <a:off x="6738412" y="1296134"/>
              <a:ext cx="513883" cy="256941"/>
            </a:xfrm>
            <a:custGeom>
              <a:avLst/>
              <a:gdLst>
                <a:gd name="connsiteX0" fmla="*/ 689548 w 919397"/>
                <a:gd name="connsiteY0" fmla="*/ 0 h 459698"/>
                <a:gd name="connsiteX1" fmla="*/ 919397 w 919397"/>
                <a:gd name="connsiteY1" fmla="*/ 229849 h 459698"/>
                <a:gd name="connsiteX2" fmla="*/ 689548 w 919397"/>
                <a:gd name="connsiteY2" fmla="*/ 459698 h 459698"/>
                <a:gd name="connsiteX3" fmla="*/ 477762 w 919397"/>
                <a:gd name="connsiteY3" fmla="*/ 319317 h 459698"/>
                <a:gd name="connsiteX4" fmla="*/ 467266 w 919397"/>
                <a:gd name="connsiteY4" fmla="*/ 267326 h 459698"/>
                <a:gd name="connsiteX5" fmla="*/ 0 w 919397"/>
                <a:gd name="connsiteY5" fmla="*/ 267326 h 459698"/>
                <a:gd name="connsiteX6" fmla="*/ 0 w 919397"/>
                <a:gd name="connsiteY6" fmla="*/ 187378 h 459698"/>
                <a:gd name="connsiteX7" fmla="*/ 468274 w 919397"/>
                <a:gd name="connsiteY7" fmla="*/ 187378 h 459698"/>
                <a:gd name="connsiteX8" fmla="*/ 477762 w 919397"/>
                <a:gd name="connsiteY8" fmla="*/ 140381 h 459698"/>
                <a:gd name="connsiteX9" fmla="*/ 689548 w 919397"/>
                <a:gd name="connsiteY9" fmla="*/ 0 h 4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397" h="459698">
                  <a:moveTo>
                    <a:pt x="689548" y="0"/>
                  </a:moveTo>
                  <a:cubicBezTo>
                    <a:pt x="816490" y="0"/>
                    <a:pt x="919397" y="102907"/>
                    <a:pt x="919397" y="229849"/>
                  </a:cubicBezTo>
                  <a:cubicBezTo>
                    <a:pt x="919397" y="356791"/>
                    <a:pt x="816490" y="459698"/>
                    <a:pt x="689548" y="459698"/>
                  </a:cubicBezTo>
                  <a:cubicBezTo>
                    <a:pt x="594342" y="459698"/>
                    <a:pt x="512655" y="401813"/>
                    <a:pt x="477762" y="319317"/>
                  </a:cubicBezTo>
                  <a:lnTo>
                    <a:pt x="467266" y="267326"/>
                  </a:lnTo>
                  <a:lnTo>
                    <a:pt x="0" y="267326"/>
                  </a:lnTo>
                  <a:lnTo>
                    <a:pt x="0" y="187378"/>
                  </a:lnTo>
                  <a:lnTo>
                    <a:pt x="468274" y="187378"/>
                  </a:lnTo>
                  <a:lnTo>
                    <a:pt x="477762" y="140381"/>
                  </a:lnTo>
                  <a:cubicBezTo>
                    <a:pt x="512655" y="57885"/>
                    <a:pt x="594342" y="0"/>
                    <a:pt x="689548" y="0"/>
                  </a:cubicBezTo>
                  <a:close/>
                </a:path>
              </a:pathLst>
            </a:custGeom>
            <a:solidFill>
              <a:schemeClr val="accent1">
                <a:lumMod val="7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sp>
          <p:nvSpPr>
            <p:cNvPr id="325" name="Oval 324">
              <a:extLst>
                <a:ext uri="{FF2B5EF4-FFF2-40B4-BE49-F238E27FC236}">
                  <a16:creationId xmlns:a16="http://schemas.microsoft.com/office/drawing/2014/main" id="{2457FF8F-17C2-A748-9EEC-C1142654AE65}"/>
                </a:ext>
              </a:extLst>
            </p:cNvPr>
            <p:cNvSpPr/>
            <p:nvPr/>
          </p:nvSpPr>
          <p:spPr bwMode="auto">
            <a:xfrm rot="10800000">
              <a:off x="6741205" y="589545"/>
              <a:ext cx="256941" cy="256941"/>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endParaRPr lang="en-US" sz="1800">
                <a:solidFill>
                  <a:srgbClr val="585858"/>
                </a:solidFill>
              </a:endParaRPr>
            </a:p>
          </p:txBody>
        </p:sp>
      </p:grpSp>
    </p:spTree>
    <p:extLst>
      <p:ext uri="{BB962C8B-B14F-4D97-AF65-F5344CB8AC3E}">
        <p14:creationId xmlns:p14="http://schemas.microsoft.com/office/powerpoint/2010/main" val="254813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p:cNvSpPr/>
          <p:nvPr/>
        </p:nvSpPr>
        <p:spPr bwMode="auto">
          <a:xfrm>
            <a:off x="3824724" y="1140517"/>
            <a:ext cx="1902861" cy="2314169"/>
          </a:xfrm>
          <a:custGeom>
            <a:avLst/>
            <a:gdLst>
              <a:gd name="connsiteX0" fmla="*/ 1219967 w 1902861"/>
              <a:gd name="connsiteY0" fmla="*/ 0 h 2314168"/>
              <a:gd name="connsiteX1" fmla="*/ 1902062 w 1902861"/>
              <a:gd name="connsiteY1" fmla="*/ 208351 h 2314168"/>
              <a:gd name="connsiteX2" fmla="*/ 1902861 w 1902861"/>
              <a:gd name="connsiteY2" fmla="*/ 208949 h 2314168"/>
              <a:gd name="connsiteX3" fmla="*/ 1809743 w 1902861"/>
              <a:gd name="connsiteY3" fmla="*/ 278581 h 2314168"/>
              <a:gd name="connsiteX4" fmla="*/ 1365788 w 1902861"/>
              <a:gd name="connsiteY4" fmla="*/ 1219968 h 2314168"/>
              <a:gd name="connsiteX5" fmla="*/ 1365927 w 1902861"/>
              <a:gd name="connsiteY5" fmla="*/ 1222722 h 2314168"/>
              <a:gd name="connsiteX6" fmla="*/ 1321356 w 1902861"/>
              <a:gd name="connsiteY6" fmla="*/ 1244193 h 2314168"/>
              <a:gd name="connsiteX7" fmla="*/ 689197 w 1902861"/>
              <a:gd name="connsiteY7" fmla="*/ 2192185 h 2314168"/>
              <a:gd name="connsiteX8" fmla="*/ 683037 w 1902861"/>
              <a:gd name="connsiteY8" fmla="*/ 2314168 h 2314168"/>
              <a:gd name="connsiteX9" fmla="*/ 638458 w 1902861"/>
              <a:gd name="connsiteY9" fmla="*/ 2292693 h 2314168"/>
              <a:gd name="connsiteX10" fmla="*/ 0 w 1902861"/>
              <a:gd name="connsiteY10" fmla="*/ 1219968 h 2314168"/>
              <a:gd name="connsiteX11" fmla="*/ 1219967 w 1902861"/>
              <a:gd name="connsiteY11" fmla="*/ 0 h 231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2861" h="2314168">
                <a:moveTo>
                  <a:pt x="1219967" y="0"/>
                </a:moveTo>
                <a:cubicBezTo>
                  <a:pt x="1472630" y="0"/>
                  <a:pt x="1707354" y="76809"/>
                  <a:pt x="1902062" y="208351"/>
                </a:cubicBezTo>
                <a:lnTo>
                  <a:pt x="1902861" y="208949"/>
                </a:lnTo>
                <a:lnTo>
                  <a:pt x="1809743" y="278581"/>
                </a:lnTo>
                <a:cubicBezTo>
                  <a:pt x="1538609" y="502341"/>
                  <a:pt x="1365788" y="840973"/>
                  <a:pt x="1365788" y="1219968"/>
                </a:cubicBezTo>
                <a:lnTo>
                  <a:pt x="1365927" y="1222722"/>
                </a:lnTo>
                <a:lnTo>
                  <a:pt x="1321356" y="1244193"/>
                </a:lnTo>
                <a:cubicBezTo>
                  <a:pt x="975634" y="1432001"/>
                  <a:pt x="730846" y="1782067"/>
                  <a:pt x="689197" y="2192185"/>
                </a:cubicBezTo>
                <a:lnTo>
                  <a:pt x="683037" y="2314168"/>
                </a:lnTo>
                <a:lnTo>
                  <a:pt x="638458" y="2292693"/>
                </a:lnTo>
                <a:cubicBezTo>
                  <a:pt x="258164" y="2086104"/>
                  <a:pt x="0" y="1683185"/>
                  <a:pt x="0" y="1219968"/>
                </a:cubicBezTo>
                <a:cubicBezTo>
                  <a:pt x="0" y="546198"/>
                  <a:pt x="546198" y="0"/>
                  <a:pt x="1219967" y="0"/>
                </a:cubicBezTo>
                <a:close/>
              </a:path>
            </a:pathLst>
          </a:custGeom>
          <a:solidFill>
            <a:schemeClr val="accent5"/>
          </a:solidFill>
          <a:ln w="158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sp>
        <p:nvSpPr>
          <p:cNvPr id="25" name="Freeform 24"/>
          <p:cNvSpPr/>
          <p:nvPr/>
        </p:nvSpPr>
        <p:spPr bwMode="auto">
          <a:xfrm>
            <a:off x="5727585" y="1140517"/>
            <a:ext cx="1902861" cy="2314164"/>
          </a:xfrm>
          <a:custGeom>
            <a:avLst/>
            <a:gdLst>
              <a:gd name="connsiteX0" fmla="*/ 682894 w 1902861"/>
              <a:gd name="connsiteY0" fmla="*/ 0 h 2314164"/>
              <a:gd name="connsiteX1" fmla="*/ 1902861 w 1902861"/>
              <a:gd name="connsiteY1" fmla="*/ 1219968 h 2314164"/>
              <a:gd name="connsiteX2" fmla="*/ 1264403 w 1902861"/>
              <a:gd name="connsiteY2" fmla="*/ 2292693 h 2314164"/>
              <a:gd name="connsiteX3" fmla="*/ 1219832 w 1902861"/>
              <a:gd name="connsiteY3" fmla="*/ 2314164 h 2314164"/>
              <a:gd name="connsiteX4" fmla="*/ 1213672 w 1902861"/>
              <a:gd name="connsiteY4" fmla="*/ 2192185 h 2314164"/>
              <a:gd name="connsiteX5" fmla="*/ 581513 w 1902861"/>
              <a:gd name="connsiteY5" fmla="*/ 1244193 h 2314164"/>
              <a:gd name="connsiteX6" fmla="*/ 536934 w 1902861"/>
              <a:gd name="connsiteY6" fmla="*/ 1222718 h 2314164"/>
              <a:gd name="connsiteX7" fmla="*/ 537073 w 1902861"/>
              <a:gd name="connsiteY7" fmla="*/ 1219968 h 2314164"/>
              <a:gd name="connsiteX8" fmla="*/ 93118 w 1902861"/>
              <a:gd name="connsiteY8" fmla="*/ 278581 h 2314164"/>
              <a:gd name="connsiteX9" fmla="*/ 0 w 1902861"/>
              <a:gd name="connsiteY9" fmla="*/ 208949 h 2314164"/>
              <a:gd name="connsiteX10" fmla="*/ 799 w 1902861"/>
              <a:gd name="connsiteY10" fmla="*/ 208351 h 2314164"/>
              <a:gd name="connsiteX11" fmla="*/ 682894 w 1902861"/>
              <a:gd name="connsiteY11" fmla="*/ 0 h 231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2861" h="2314164">
                <a:moveTo>
                  <a:pt x="682894" y="0"/>
                </a:moveTo>
                <a:cubicBezTo>
                  <a:pt x="1356663" y="0"/>
                  <a:pt x="1902861" y="546198"/>
                  <a:pt x="1902861" y="1219968"/>
                </a:cubicBezTo>
                <a:cubicBezTo>
                  <a:pt x="1902861" y="1683185"/>
                  <a:pt x="1644697" y="2086104"/>
                  <a:pt x="1264403" y="2292693"/>
                </a:cubicBezTo>
                <a:lnTo>
                  <a:pt x="1219832" y="2314164"/>
                </a:lnTo>
                <a:lnTo>
                  <a:pt x="1213672" y="2192185"/>
                </a:lnTo>
                <a:cubicBezTo>
                  <a:pt x="1172023" y="1782067"/>
                  <a:pt x="927235" y="1432001"/>
                  <a:pt x="581513" y="1244193"/>
                </a:cubicBezTo>
                <a:lnTo>
                  <a:pt x="536934" y="1222718"/>
                </a:lnTo>
                <a:lnTo>
                  <a:pt x="537073" y="1219968"/>
                </a:lnTo>
                <a:cubicBezTo>
                  <a:pt x="537073" y="840973"/>
                  <a:pt x="364253" y="502341"/>
                  <a:pt x="93118" y="278581"/>
                </a:cubicBezTo>
                <a:lnTo>
                  <a:pt x="0" y="208949"/>
                </a:lnTo>
                <a:lnTo>
                  <a:pt x="799" y="208351"/>
                </a:lnTo>
                <a:cubicBezTo>
                  <a:pt x="195507" y="76809"/>
                  <a:pt x="430231" y="0"/>
                  <a:pt x="682894" y="0"/>
                </a:cubicBezTo>
                <a:close/>
              </a:path>
            </a:pathLst>
          </a:custGeom>
          <a:solidFill>
            <a:schemeClr val="accent5"/>
          </a:solidFill>
          <a:ln w="158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sp>
        <p:nvSpPr>
          <p:cNvPr id="23" name="Freeform 22"/>
          <p:cNvSpPr/>
          <p:nvPr/>
        </p:nvSpPr>
        <p:spPr bwMode="auto">
          <a:xfrm>
            <a:off x="4507620" y="3371506"/>
            <a:ext cx="2439935" cy="1305903"/>
          </a:xfrm>
          <a:custGeom>
            <a:avLst/>
            <a:gdLst>
              <a:gd name="connsiteX0" fmla="*/ 1219963 w 2439934"/>
              <a:gd name="connsiteY0" fmla="*/ 0 h 1305903"/>
              <a:gd name="connsiteX1" fmla="*/ 1220762 w 2439934"/>
              <a:gd name="connsiteY1" fmla="*/ 597 h 1305903"/>
              <a:gd name="connsiteX2" fmla="*/ 1902857 w 2439934"/>
              <a:gd name="connsiteY2" fmla="*/ 208948 h 1305903"/>
              <a:gd name="connsiteX3" fmla="*/ 2377723 w 2439934"/>
              <a:gd name="connsiteY3" fmla="*/ 113077 h 1305903"/>
              <a:gd name="connsiteX4" fmla="*/ 2439795 w 2439934"/>
              <a:gd name="connsiteY4" fmla="*/ 83176 h 1305903"/>
              <a:gd name="connsiteX5" fmla="*/ 2439934 w 2439934"/>
              <a:gd name="connsiteY5" fmla="*/ 85932 h 1305903"/>
              <a:gd name="connsiteX6" fmla="*/ 1219967 w 2439934"/>
              <a:gd name="connsiteY6" fmla="*/ 1305903 h 1305903"/>
              <a:gd name="connsiteX7" fmla="*/ 0 w 2439934"/>
              <a:gd name="connsiteY7" fmla="*/ 85932 h 1305903"/>
              <a:gd name="connsiteX8" fmla="*/ 139 w 2439934"/>
              <a:gd name="connsiteY8" fmla="*/ 83180 h 1305903"/>
              <a:gd name="connsiteX9" fmla="*/ 62203 w 2439934"/>
              <a:gd name="connsiteY9" fmla="*/ 113077 h 1305903"/>
              <a:gd name="connsiteX10" fmla="*/ 537069 w 2439934"/>
              <a:gd name="connsiteY10" fmla="*/ 208948 h 1305903"/>
              <a:gd name="connsiteX11" fmla="*/ 1219164 w 2439934"/>
              <a:gd name="connsiteY11" fmla="*/ 597 h 1305903"/>
              <a:gd name="connsiteX12" fmla="*/ 1219963 w 2439934"/>
              <a:gd name="connsiteY12" fmla="*/ 0 h 130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9934" h="1305903">
                <a:moveTo>
                  <a:pt x="1219963" y="0"/>
                </a:moveTo>
                <a:lnTo>
                  <a:pt x="1220762" y="597"/>
                </a:lnTo>
                <a:cubicBezTo>
                  <a:pt x="1415470" y="132139"/>
                  <a:pt x="1650194" y="208948"/>
                  <a:pt x="1902857" y="208948"/>
                </a:cubicBezTo>
                <a:cubicBezTo>
                  <a:pt x="2071299" y="208948"/>
                  <a:pt x="2231768" y="174811"/>
                  <a:pt x="2377723" y="113077"/>
                </a:cubicBezTo>
                <a:lnTo>
                  <a:pt x="2439795" y="83176"/>
                </a:lnTo>
                <a:lnTo>
                  <a:pt x="2439934" y="85932"/>
                </a:lnTo>
                <a:cubicBezTo>
                  <a:pt x="2439934" y="759703"/>
                  <a:pt x="1893736" y="1305903"/>
                  <a:pt x="1219967" y="1305903"/>
                </a:cubicBezTo>
                <a:cubicBezTo>
                  <a:pt x="546198" y="1305903"/>
                  <a:pt x="0" y="759703"/>
                  <a:pt x="0" y="85932"/>
                </a:cubicBezTo>
                <a:lnTo>
                  <a:pt x="139" y="83180"/>
                </a:lnTo>
                <a:lnTo>
                  <a:pt x="62203" y="113077"/>
                </a:lnTo>
                <a:cubicBezTo>
                  <a:pt x="208158" y="174811"/>
                  <a:pt x="368627" y="208948"/>
                  <a:pt x="537069" y="208948"/>
                </a:cubicBezTo>
                <a:cubicBezTo>
                  <a:pt x="789732" y="208948"/>
                  <a:pt x="1024456" y="132139"/>
                  <a:pt x="1219164" y="597"/>
                </a:cubicBezTo>
                <a:lnTo>
                  <a:pt x="1219963" y="0"/>
                </a:lnTo>
                <a:close/>
              </a:path>
            </a:pathLst>
          </a:custGeom>
          <a:solidFill>
            <a:schemeClr val="accent5"/>
          </a:solidFill>
          <a:ln w="158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890" y="143540"/>
            <a:ext cx="9849389" cy="5550170"/>
          </a:xfrm>
          <a:prstGeom prst="rect">
            <a:avLst/>
          </a:prstGeom>
        </p:spPr>
      </p:pic>
      <p:grpSp>
        <p:nvGrpSpPr>
          <p:cNvPr id="9" name="Group 8"/>
          <p:cNvGrpSpPr/>
          <p:nvPr/>
        </p:nvGrpSpPr>
        <p:grpSpPr>
          <a:xfrm>
            <a:off x="3824840" y="1140517"/>
            <a:ext cx="3805722" cy="3536891"/>
            <a:chOff x="2308919" y="568713"/>
            <a:chExt cx="4428215" cy="4115410"/>
          </a:xfrm>
        </p:grpSpPr>
        <p:sp>
          <p:nvSpPr>
            <p:cNvPr id="14" name="Oval 13"/>
            <p:cNvSpPr/>
            <p:nvPr/>
          </p:nvSpPr>
          <p:spPr bwMode="auto">
            <a:xfrm>
              <a:off x="2308919" y="568713"/>
              <a:ext cx="2839028" cy="2839030"/>
            </a:xfrm>
            <a:prstGeom prst="ellipse">
              <a:avLst/>
            </a:prstGeom>
            <a:noFill/>
            <a:ln w="158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sp>
          <p:nvSpPr>
            <p:cNvPr id="15" name="Oval 14"/>
            <p:cNvSpPr/>
            <p:nvPr/>
          </p:nvSpPr>
          <p:spPr bwMode="auto">
            <a:xfrm>
              <a:off x="3898106" y="568713"/>
              <a:ext cx="2839028" cy="2839030"/>
            </a:xfrm>
            <a:prstGeom prst="ellipse">
              <a:avLst/>
            </a:prstGeom>
            <a:noFill/>
            <a:ln w="158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sp>
          <p:nvSpPr>
            <p:cNvPr id="16" name="Oval 15"/>
            <p:cNvSpPr/>
            <p:nvPr/>
          </p:nvSpPr>
          <p:spPr bwMode="auto">
            <a:xfrm>
              <a:off x="3103517" y="1845087"/>
              <a:ext cx="2839028" cy="2839036"/>
            </a:xfrm>
            <a:prstGeom prst="ellipse">
              <a:avLst/>
            </a:prstGeom>
            <a:noFill/>
            <a:ln w="158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grpSp>
      <p:sp>
        <p:nvSpPr>
          <p:cNvPr id="10" name="Rectangle 9"/>
          <p:cNvSpPr/>
          <p:nvPr/>
        </p:nvSpPr>
        <p:spPr>
          <a:xfrm>
            <a:off x="4059865" y="1899647"/>
            <a:ext cx="1130765" cy="430887"/>
          </a:xfrm>
          <a:prstGeom prst="rect">
            <a:avLst/>
          </a:prstGeom>
        </p:spPr>
        <p:txBody>
          <a:bodyPr wrap="square" anchor="ctr">
            <a:spAutoFit/>
          </a:bodyPr>
          <a:lstStyle/>
          <a:p>
            <a:pPr algn="ctr" defTabSz="685809">
              <a:defRPr/>
            </a:pPr>
            <a:r>
              <a:rPr lang="en-US" sz="1100" b="1" dirty="0">
                <a:latin typeface="Proxima Nova"/>
              </a:rPr>
              <a:t>BUSINESS</a:t>
            </a:r>
          </a:p>
          <a:p>
            <a:pPr algn="ctr" defTabSz="685809">
              <a:defRPr/>
            </a:pPr>
            <a:r>
              <a:rPr lang="en-US" sz="1100" b="1" dirty="0">
                <a:latin typeface="Proxima Nova"/>
              </a:rPr>
              <a:t>MODEL</a:t>
            </a:r>
            <a:endParaRPr lang="en-US" sz="675" dirty="0">
              <a:latin typeface="Proxima Nova"/>
            </a:endParaRPr>
          </a:p>
        </p:txBody>
      </p:sp>
      <p:sp>
        <p:nvSpPr>
          <p:cNvPr id="11" name="Rectangle 10"/>
          <p:cNvSpPr/>
          <p:nvPr/>
        </p:nvSpPr>
        <p:spPr>
          <a:xfrm>
            <a:off x="6354715" y="1899647"/>
            <a:ext cx="1130765" cy="430887"/>
          </a:xfrm>
          <a:prstGeom prst="rect">
            <a:avLst/>
          </a:prstGeom>
        </p:spPr>
        <p:txBody>
          <a:bodyPr wrap="square" anchor="ctr">
            <a:spAutoFit/>
          </a:bodyPr>
          <a:lstStyle/>
          <a:p>
            <a:pPr algn="ctr" defTabSz="685809">
              <a:defRPr/>
            </a:pPr>
            <a:r>
              <a:rPr lang="en-US" sz="1100" b="1" dirty="0">
                <a:latin typeface="Proxima Nova"/>
              </a:rPr>
              <a:t>CUSTOMER</a:t>
            </a:r>
          </a:p>
          <a:p>
            <a:pPr algn="ctr" defTabSz="685809">
              <a:defRPr/>
            </a:pPr>
            <a:r>
              <a:rPr lang="en-US" sz="1100" b="1" dirty="0">
                <a:latin typeface="Proxima Nova"/>
              </a:rPr>
              <a:t>EXPERIENCE</a:t>
            </a:r>
            <a:endParaRPr lang="en-US" sz="675" dirty="0">
              <a:latin typeface="Proxima Nova"/>
            </a:endParaRPr>
          </a:p>
        </p:txBody>
      </p:sp>
      <p:sp>
        <p:nvSpPr>
          <p:cNvPr id="12" name="Rectangle 11"/>
          <p:cNvSpPr/>
          <p:nvPr/>
        </p:nvSpPr>
        <p:spPr>
          <a:xfrm>
            <a:off x="4826607" y="3787467"/>
            <a:ext cx="1802187" cy="261610"/>
          </a:xfrm>
          <a:prstGeom prst="rect">
            <a:avLst/>
          </a:prstGeom>
        </p:spPr>
        <p:txBody>
          <a:bodyPr wrap="square" anchor="ctr">
            <a:spAutoFit/>
          </a:bodyPr>
          <a:lstStyle/>
          <a:p>
            <a:pPr algn="ctr" defTabSz="685809">
              <a:defRPr/>
            </a:pPr>
            <a:r>
              <a:rPr lang="en-US" sz="1100" b="1" dirty="0">
                <a:latin typeface="Proxima Nova"/>
              </a:rPr>
              <a:t>TECHNOLOGY</a:t>
            </a:r>
            <a:endParaRPr lang="en-US" sz="675" dirty="0">
              <a:latin typeface="Proxima Nova"/>
            </a:endParaRPr>
          </a:p>
        </p:txBody>
      </p:sp>
      <p:sp>
        <p:nvSpPr>
          <p:cNvPr id="38" name="Freeform 37"/>
          <p:cNvSpPr/>
          <p:nvPr/>
        </p:nvSpPr>
        <p:spPr bwMode="auto">
          <a:xfrm>
            <a:off x="5190626" y="2237466"/>
            <a:ext cx="1073916" cy="1133312"/>
          </a:xfrm>
          <a:custGeom>
            <a:avLst/>
            <a:gdLst>
              <a:gd name="connsiteX0" fmla="*/ 536986 w 1073916"/>
              <a:gd name="connsiteY0" fmla="*/ 0 h 1133311"/>
              <a:gd name="connsiteX1" fmla="*/ 1011852 w 1073916"/>
              <a:gd name="connsiteY1" fmla="*/ 95872 h 1133311"/>
              <a:gd name="connsiteX2" fmla="*/ 1073916 w 1073916"/>
              <a:gd name="connsiteY2" fmla="*/ 125769 h 1133311"/>
              <a:gd name="connsiteX3" fmla="*/ 1067757 w 1073916"/>
              <a:gd name="connsiteY3" fmla="*/ 247754 h 1133311"/>
              <a:gd name="connsiteX4" fmla="*/ 589871 w 1073916"/>
              <a:gd name="connsiteY4" fmla="*/ 1096215 h 1133311"/>
              <a:gd name="connsiteX5" fmla="*/ 536009 w 1073916"/>
              <a:gd name="connsiteY5" fmla="*/ 1133311 h 1133311"/>
              <a:gd name="connsiteX6" fmla="*/ 443864 w 1073916"/>
              <a:gd name="connsiteY6" fmla="*/ 1064406 h 1133311"/>
              <a:gd name="connsiteX7" fmla="*/ 6208 w 1073916"/>
              <a:gd name="connsiteY7" fmla="*/ 247754 h 1133311"/>
              <a:gd name="connsiteX8" fmla="*/ 0 w 1073916"/>
              <a:gd name="connsiteY8" fmla="*/ 124817 h 1133311"/>
              <a:gd name="connsiteX9" fmla="*/ 89655 w 1073916"/>
              <a:gd name="connsiteY9" fmla="*/ 84622 h 1133311"/>
              <a:gd name="connsiteX10" fmla="*/ 536986 w 1073916"/>
              <a:gd name="connsiteY10" fmla="*/ 0 h 11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3916" h="1133311">
                <a:moveTo>
                  <a:pt x="536986" y="0"/>
                </a:moveTo>
                <a:cubicBezTo>
                  <a:pt x="705428" y="0"/>
                  <a:pt x="865897" y="34138"/>
                  <a:pt x="1011852" y="95872"/>
                </a:cubicBezTo>
                <a:lnTo>
                  <a:pt x="1073916" y="125769"/>
                </a:lnTo>
                <a:lnTo>
                  <a:pt x="1067757" y="247754"/>
                </a:lnTo>
                <a:cubicBezTo>
                  <a:pt x="1032615" y="593791"/>
                  <a:pt x="852856" y="897075"/>
                  <a:pt x="589871" y="1096215"/>
                </a:cubicBezTo>
                <a:lnTo>
                  <a:pt x="536009" y="1133311"/>
                </a:lnTo>
                <a:lnTo>
                  <a:pt x="443864" y="1064406"/>
                </a:lnTo>
                <a:cubicBezTo>
                  <a:pt x="202856" y="865508"/>
                  <a:pt x="39527" y="575848"/>
                  <a:pt x="6208" y="247754"/>
                </a:cubicBezTo>
                <a:lnTo>
                  <a:pt x="0" y="124817"/>
                </a:lnTo>
                <a:lnTo>
                  <a:pt x="89655" y="84622"/>
                </a:lnTo>
                <a:cubicBezTo>
                  <a:pt x="228165" y="30004"/>
                  <a:pt x="379072" y="0"/>
                  <a:pt x="536986" y="0"/>
                </a:cubicBezTo>
                <a:close/>
              </a:path>
            </a:pathLst>
          </a:custGeom>
          <a:solidFill>
            <a:schemeClr val="accent1"/>
          </a:solidFill>
          <a:ln w="158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1828823">
              <a:defRPr/>
            </a:pPr>
            <a:endParaRPr lang="en-US" sz="3600"/>
          </a:p>
        </p:txBody>
      </p:sp>
      <p:sp>
        <p:nvSpPr>
          <p:cNvPr id="13" name="Rectangle 12"/>
          <p:cNvSpPr/>
          <p:nvPr/>
        </p:nvSpPr>
        <p:spPr>
          <a:xfrm>
            <a:off x="5158096" y="2576667"/>
            <a:ext cx="1139211" cy="261610"/>
          </a:xfrm>
          <a:prstGeom prst="rect">
            <a:avLst/>
          </a:prstGeom>
        </p:spPr>
        <p:txBody>
          <a:bodyPr wrap="square" anchor="ctr">
            <a:spAutoFit/>
          </a:bodyPr>
          <a:lstStyle/>
          <a:p>
            <a:pPr algn="ctr" defTabSz="685809">
              <a:defRPr/>
            </a:pPr>
            <a:r>
              <a:rPr lang="en-US" sz="1100" b="1" dirty="0">
                <a:latin typeface="Proxima Nova"/>
              </a:rPr>
              <a:t>CULTURE</a:t>
            </a:r>
            <a:endParaRPr lang="en-US" sz="675" dirty="0">
              <a:latin typeface="Proxima Nova"/>
            </a:endParaRPr>
          </a:p>
        </p:txBody>
      </p:sp>
      <p:grpSp>
        <p:nvGrpSpPr>
          <p:cNvPr id="37" name="Group 36"/>
          <p:cNvGrpSpPr/>
          <p:nvPr/>
        </p:nvGrpSpPr>
        <p:grpSpPr>
          <a:xfrm>
            <a:off x="7102199" y="2383296"/>
            <a:ext cx="991428" cy="991428"/>
            <a:chOff x="6666032" y="543015"/>
            <a:chExt cx="1541252" cy="1541252"/>
          </a:xfrm>
        </p:grpSpPr>
        <p:sp>
          <p:nvSpPr>
            <p:cNvPr id="8" name="Oval 7"/>
            <p:cNvSpPr/>
            <p:nvPr/>
          </p:nvSpPr>
          <p:spPr bwMode="auto">
            <a:xfrm>
              <a:off x="6666032" y="543015"/>
              <a:ext cx="1541252" cy="1541252"/>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defRPr/>
              </a:pPr>
              <a:endParaRPr lang="en-US" sz="3600"/>
            </a:p>
          </p:txBody>
        </p:sp>
        <p:sp>
          <p:nvSpPr>
            <p:cNvPr id="35" name="Rectangle 34"/>
            <p:cNvSpPr/>
            <p:nvPr/>
          </p:nvSpPr>
          <p:spPr>
            <a:xfrm>
              <a:off x="6666032" y="937150"/>
              <a:ext cx="1541252" cy="717893"/>
            </a:xfrm>
            <a:prstGeom prst="rect">
              <a:avLst/>
            </a:prstGeom>
          </p:spPr>
          <p:txBody>
            <a:bodyPr wrap="square" anchor="ctr">
              <a:spAutoFit/>
            </a:bodyPr>
            <a:lstStyle/>
            <a:p>
              <a:pPr algn="ctr" defTabSz="685809">
                <a:defRPr/>
              </a:pPr>
              <a:r>
                <a:rPr lang="en-US" b="1" dirty="0">
                  <a:latin typeface="Proxima Nova Black" charset="0"/>
                  <a:ea typeface="Proxima Nova Black" charset="0"/>
                  <a:cs typeface="Proxima Nova Black" charset="0"/>
                </a:rPr>
                <a:t>NPS 85.2</a:t>
              </a:r>
            </a:p>
            <a:p>
              <a:pPr algn="ctr" defTabSz="685809">
                <a:defRPr/>
              </a:pPr>
              <a:r>
                <a:rPr lang="en-US" sz="1001" dirty="0">
                  <a:latin typeface="Proxima Nova Thin" charset="0"/>
                  <a:ea typeface="Proxima Nova Thin" charset="0"/>
                  <a:cs typeface="Proxima Nova Thin" charset="0"/>
                </a:rPr>
                <a:t>BEST IN B2B</a:t>
              </a:r>
            </a:p>
          </p:txBody>
        </p:sp>
      </p:grpSp>
      <p:grpSp>
        <p:nvGrpSpPr>
          <p:cNvPr id="39" name="Group 38"/>
          <p:cNvGrpSpPr/>
          <p:nvPr/>
        </p:nvGrpSpPr>
        <p:grpSpPr>
          <a:xfrm>
            <a:off x="4256710" y="679019"/>
            <a:ext cx="1011021" cy="991428"/>
            <a:chOff x="6666032" y="543015"/>
            <a:chExt cx="1571711" cy="1541252"/>
          </a:xfrm>
        </p:grpSpPr>
        <p:sp>
          <p:nvSpPr>
            <p:cNvPr id="40" name="Oval 39"/>
            <p:cNvSpPr/>
            <p:nvPr/>
          </p:nvSpPr>
          <p:spPr bwMode="auto">
            <a:xfrm>
              <a:off x="6666032" y="543015"/>
              <a:ext cx="1541252" cy="1541252"/>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defRPr/>
              </a:pPr>
              <a:endParaRPr lang="en-US" sz="3600"/>
            </a:p>
          </p:txBody>
        </p:sp>
        <p:sp>
          <p:nvSpPr>
            <p:cNvPr id="41" name="Rectangle 40"/>
            <p:cNvSpPr/>
            <p:nvPr/>
          </p:nvSpPr>
          <p:spPr>
            <a:xfrm>
              <a:off x="6696491" y="906286"/>
              <a:ext cx="1541252" cy="892133"/>
            </a:xfrm>
            <a:prstGeom prst="rect">
              <a:avLst/>
            </a:prstGeom>
          </p:spPr>
          <p:txBody>
            <a:bodyPr wrap="square" anchor="ctr">
              <a:spAutoFit/>
            </a:bodyPr>
            <a:lstStyle/>
            <a:p>
              <a:pPr algn="ctr" defTabSz="685809">
                <a:lnSpc>
                  <a:spcPct val="80000"/>
                </a:lnSpc>
                <a:defRPr/>
              </a:pPr>
              <a:r>
                <a:rPr lang="en-US" sz="1800" b="1" dirty="0">
                  <a:latin typeface="Proxima Nova Black" charset="0"/>
                  <a:ea typeface="Proxima Nova Black" charset="0"/>
                  <a:cs typeface="Proxima Nova Black" charset="0"/>
                </a:rPr>
                <a:t>67%</a:t>
              </a:r>
              <a:r>
                <a:rPr lang="en-US" sz="1800" dirty="0">
                  <a:latin typeface="Proxima Nova Thin" charset="0"/>
                  <a:ea typeface="Proxima Nova Thin" charset="0"/>
                  <a:cs typeface="Proxima Nova Thin" charset="0"/>
                </a:rPr>
                <a:t> </a:t>
              </a:r>
              <a:r>
                <a:rPr lang="en-US" sz="2000" dirty="0">
                  <a:latin typeface="Proxima Nova Thin" charset="0"/>
                  <a:ea typeface="Proxima Nova Thin" charset="0"/>
                  <a:cs typeface="Proxima Nova Thin" charset="0"/>
                </a:rPr>
                <a:t>TCO</a:t>
              </a:r>
            </a:p>
          </p:txBody>
        </p:sp>
      </p:grpSp>
      <p:grpSp>
        <p:nvGrpSpPr>
          <p:cNvPr id="42" name="Group 41"/>
          <p:cNvGrpSpPr/>
          <p:nvPr/>
        </p:nvGrpSpPr>
        <p:grpSpPr>
          <a:xfrm>
            <a:off x="4143716" y="3685979"/>
            <a:ext cx="991428" cy="991428"/>
            <a:chOff x="6666032" y="543015"/>
            <a:chExt cx="1541252" cy="1541252"/>
          </a:xfrm>
        </p:grpSpPr>
        <p:sp>
          <p:nvSpPr>
            <p:cNvPr id="43" name="Oval 42"/>
            <p:cNvSpPr/>
            <p:nvPr/>
          </p:nvSpPr>
          <p:spPr bwMode="auto">
            <a:xfrm>
              <a:off x="6666032" y="543015"/>
              <a:ext cx="1541252" cy="1541252"/>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1828823">
                <a:defRPr/>
              </a:pPr>
              <a:endParaRPr lang="en-US" sz="3600"/>
            </a:p>
          </p:txBody>
        </p:sp>
        <p:sp>
          <p:nvSpPr>
            <p:cNvPr id="44" name="Rectangle 43"/>
            <p:cNvSpPr/>
            <p:nvPr/>
          </p:nvSpPr>
          <p:spPr>
            <a:xfrm>
              <a:off x="6666032" y="693968"/>
              <a:ext cx="1541252" cy="1100464"/>
            </a:xfrm>
            <a:prstGeom prst="rect">
              <a:avLst/>
            </a:prstGeom>
          </p:spPr>
          <p:txBody>
            <a:bodyPr wrap="square" anchor="ctr">
              <a:spAutoFit/>
            </a:bodyPr>
            <a:lstStyle/>
            <a:p>
              <a:pPr algn="ctr" defTabSz="685809">
                <a:defRPr/>
              </a:pPr>
              <a:r>
                <a:rPr lang="en-US" sz="1800" b="1" dirty="0">
                  <a:latin typeface="Proxima Nova Black" charset="0"/>
                  <a:ea typeface="Proxima Nova Black" charset="0"/>
                  <a:cs typeface="Proxima Nova Black" charset="0"/>
                </a:rPr>
                <a:t>9X</a:t>
              </a:r>
              <a:r>
                <a:rPr lang="en-US" sz="1100" dirty="0">
                  <a:latin typeface="Proxima Nova Thin" charset="0"/>
                  <a:ea typeface="Proxima Nova Thin" charset="0"/>
                  <a:cs typeface="Proxima Nova Thin" charset="0"/>
                </a:rPr>
                <a:t> </a:t>
              </a:r>
            </a:p>
            <a:p>
              <a:pPr algn="ctr" defTabSz="685809">
                <a:defRPr/>
              </a:pPr>
              <a:r>
                <a:rPr lang="en-US" sz="1100" dirty="0">
                  <a:latin typeface="Proxima Nova Thin" charset="0"/>
                  <a:ea typeface="Proxima Nova Thin" charset="0"/>
                  <a:cs typeface="Proxima Nova Thin" charset="0"/>
                </a:rPr>
                <a:t>GARTNER MQ LEADER</a:t>
              </a:r>
            </a:p>
          </p:txBody>
        </p:sp>
      </p:grpSp>
      <p:sp>
        <p:nvSpPr>
          <p:cNvPr id="2" name="TextBox 1"/>
          <p:cNvSpPr txBox="1"/>
          <p:nvPr/>
        </p:nvSpPr>
        <p:spPr>
          <a:xfrm>
            <a:off x="7105774" y="3373473"/>
            <a:ext cx="1120821" cy="230832"/>
          </a:xfrm>
          <a:prstGeom prst="rect">
            <a:avLst/>
          </a:prstGeom>
          <a:noFill/>
        </p:spPr>
        <p:txBody>
          <a:bodyPr wrap="none" rtlCol="0">
            <a:spAutoFit/>
          </a:bodyPr>
          <a:lstStyle/>
          <a:p>
            <a:pPr algn="ctr" defTabSz="685809">
              <a:defRPr/>
            </a:pPr>
            <a:r>
              <a:rPr lang="en-US" sz="900" dirty="0" err="1">
                <a:latin typeface="Proxima Nova"/>
              </a:rPr>
              <a:t>Satmetrix</a:t>
            </a:r>
            <a:r>
              <a:rPr lang="en-US" sz="900" dirty="0">
                <a:latin typeface="Proxima Nova"/>
              </a:rPr>
              <a:t> Certified</a:t>
            </a:r>
          </a:p>
        </p:txBody>
      </p:sp>
      <p:grpSp>
        <p:nvGrpSpPr>
          <p:cNvPr id="17" name="Group 16"/>
          <p:cNvGrpSpPr/>
          <p:nvPr/>
        </p:nvGrpSpPr>
        <p:grpSpPr>
          <a:xfrm>
            <a:off x="740120" y="2187875"/>
            <a:ext cx="2719685" cy="369332"/>
            <a:chOff x="740120" y="2130730"/>
            <a:chExt cx="2719684" cy="369332"/>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9049" y="2156104"/>
              <a:ext cx="1805309" cy="318584"/>
            </a:xfrm>
            <a:prstGeom prst="rect">
              <a:avLst/>
            </a:prstGeom>
            <a:solidFill>
              <a:schemeClr val="tx1"/>
            </a:solidFill>
          </p:spPr>
        </p:pic>
        <p:sp>
          <p:nvSpPr>
            <p:cNvPr id="6" name="TextBox 5"/>
            <p:cNvSpPr txBox="1"/>
            <p:nvPr/>
          </p:nvSpPr>
          <p:spPr>
            <a:xfrm>
              <a:off x="740120" y="2130730"/>
              <a:ext cx="646331" cy="369332"/>
            </a:xfrm>
            <a:prstGeom prst="rect">
              <a:avLst/>
            </a:prstGeom>
            <a:noFill/>
          </p:spPr>
          <p:txBody>
            <a:bodyPr wrap="none" rtlCol="0">
              <a:spAutoFit/>
            </a:bodyPr>
            <a:lstStyle/>
            <a:p>
              <a:pPr defTabSz="685809">
                <a:defRPr/>
              </a:pPr>
              <a:r>
                <a:rPr lang="en-US" sz="1800" dirty="0"/>
                <a:t>Why</a:t>
              </a:r>
            </a:p>
          </p:txBody>
        </p:sp>
        <p:sp>
          <p:nvSpPr>
            <p:cNvPr id="29" name="TextBox 28"/>
            <p:cNvSpPr txBox="1"/>
            <p:nvPr/>
          </p:nvSpPr>
          <p:spPr>
            <a:xfrm>
              <a:off x="3146898" y="2130730"/>
              <a:ext cx="312906" cy="369332"/>
            </a:xfrm>
            <a:prstGeom prst="rect">
              <a:avLst/>
            </a:prstGeom>
            <a:noFill/>
          </p:spPr>
          <p:txBody>
            <a:bodyPr wrap="none" rtlCol="0">
              <a:spAutoFit/>
            </a:bodyPr>
            <a:lstStyle/>
            <a:p>
              <a:pPr defTabSz="685809">
                <a:defRPr/>
              </a:pPr>
              <a:r>
                <a:rPr lang="en-US" sz="1800"/>
                <a:t>?</a:t>
              </a:r>
            </a:p>
          </p:txBody>
        </p:sp>
      </p:grpSp>
      <p:sp>
        <p:nvSpPr>
          <p:cNvPr id="5" name="pole tekstowe 4">
            <a:extLst>
              <a:ext uri="{FF2B5EF4-FFF2-40B4-BE49-F238E27FC236}">
                <a16:creationId xmlns:a16="http://schemas.microsoft.com/office/drawing/2014/main" id="{0A2AF314-E6BB-884E-8F46-303D5F928309}"/>
              </a:ext>
            </a:extLst>
          </p:cNvPr>
          <p:cNvSpPr txBox="1"/>
          <p:nvPr/>
        </p:nvSpPr>
        <p:spPr>
          <a:xfrm>
            <a:off x="2401338" y="460643"/>
            <a:ext cx="1669774" cy="577081"/>
          </a:xfrm>
          <a:prstGeom prst="rect">
            <a:avLst/>
          </a:prstGeom>
          <a:noFill/>
        </p:spPr>
        <p:txBody>
          <a:bodyPr wrap="square" rtlCol="0">
            <a:spAutoFit/>
          </a:bodyPr>
          <a:lstStyle/>
          <a:p>
            <a:pPr algn="r"/>
            <a:r>
              <a:rPr lang="pl-PL" sz="1050" dirty="0" err="1"/>
              <a:t>Smallest</a:t>
            </a:r>
            <a:r>
              <a:rPr lang="pl-PL" sz="1050" dirty="0"/>
              <a:t> </a:t>
            </a:r>
            <a:r>
              <a:rPr lang="pl-PL" sz="1050" dirty="0" err="1"/>
              <a:t>footprint</a:t>
            </a:r>
            <a:endParaRPr lang="pl-PL" sz="1050" dirty="0"/>
          </a:p>
          <a:p>
            <a:pPr algn="r"/>
            <a:r>
              <a:rPr lang="pl-PL" sz="1050" dirty="0"/>
              <a:t>Best DRR</a:t>
            </a:r>
          </a:p>
          <a:p>
            <a:pPr algn="r"/>
            <a:r>
              <a:rPr lang="pl-PL" sz="1050" dirty="0"/>
              <a:t>Evergreen</a:t>
            </a:r>
          </a:p>
        </p:txBody>
      </p:sp>
      <p:sp>
        <p:nvSpPr>
          <p:cNvPr id="30" name="pole tekstowe 29">
            <a:extLst>
              <a:ext uri="{FF2B5EF4-FFF2-40B4-BE49-F238E27FC236}">
                <a16:creationId xmlns:a16="http://schemas.microsoft.com/office/drawing/2014/main" id="{1A1E3ED8-8E36-DC44-85BE-8EDC22BD1FE5}"/>
              </a:ext>
            </a:extLst>
          </p:cNvPr>
          <p:cNvSpPr txBox="1"/>
          <p:nvPr/>
        </p:nvSpPr>
        <p:spPr>
          <a:xfrm>
            <a:off x="6947555" y="3758450"/>
            <a:ext cx="1669774" cy="738664"/>
          </a:xfrm>
          <a:prstGeom prst="rect">
            <a:avLst/>
          </a:prstGeom>
          <a:noFill/>
        </p:spPr>
        <p:txBody>
          <a:bodyPr wrap="square" rtlCol="0">
            <a:spAutoFit/>
          </a:bodyPr>
          <a:lstStyle/>
          <a:p>
            <a:pPr algn="ctr"/>
            <a:r>
              <a:rPr lang="pl-PL" sz="1050" dirty="0" err="1"/>
              <a:t>Simplest</a:t>
            </a:r>
            <a:r>
              <a:rPr lang="pl-PL" sz="1050" dirty="0"/>
              <a:t> to </a:t>
            </a:r>
            <a:r>
              <a:rPr lang="pl-PL" sz="1050" dirty="0" err="1"/>
              <a:t>use</a:t>
            </a:r>
            <a:endParaRPr lang="pl-PL" sz="1050" dirty="0"/>
          </a:p>
          <a:p>
            <a:pPr algn="ctr"/>
            <a:r>
              <a:rPr lang="pl-PL" sz="1050" dirty="0"/>
              <a:t>99,9999</a:t>
            </a:r>
          </a:p>
          <a:p>
            <a:pPr algn="ctr"/>
            <a:r>
              <a:rPr lang="pl-PL" sz="1050" dirty="0"/>
              <a:t>24/7 </a:t>
            </a:r>
            <a:r>
              <a:rPr lang="pl-PL" sz="1050" dirty="0" err="1"/>
              <a:t>support</a:t>
            </a:r>
            <a:endParaRPr lang="pl-PL" sz="1050" dirty="0"/>
          </a:p>
          <a:p>
            <a:pPr algn="ctr"/>
            <a:endParaRPr lang="pl-PL" sz="1050" dirty="0"/>
          </a:p>
        </p:txBody>
      </p:sp>
      <p:sp>
        <p:nvSpPr>
          <p:cNvPr id="31" name="pole tekstowe 30">
            <a:extLst>
              <a:ext uri="{FF2B5EF4-FFF2-40B4-BE49-F238E27FC236}">
                <a16:creationId xmlns:a16="http://schemas.microsoft.com/office/drawing/2014/main" id="{0F13C66D-C90B-9B47-8D2D-9EA2A5764428}"/>
              </a:ext>
            </a:extLst>
          </p:cNvPr>
          <p:cNvSpPr txBox="1"/>
          <p:nvPr/>
        </p:nvSpPr>
        <p:spPr>
          <a:xfrm>
            <a:off x="2250006" y="3542412"/>
            <a:ext cx="1669774" cy="738664"/>
          </a:xfrm>
          <a:prstGeom prst="rect">
            <a:avLst/>
          </a:prstGeom>
          <a:noFill/>
        </p:spPr>
        <p:txBody>
          <a:bodyPr wrap="square" rtlCol="0">
            <a:spAutoFit/>
          </a:bodyPr>
          <a:lstStyle/>
          <a:p>
            <a:pPr algn="r"/>
            <a:r>
              <a:rPr lang="pl-PL" sz="1050" dirty="0"/>
              <a:t>100% </a:t>
            </a:r>
            <a:r>
              <a:rPr lang="pl-PL" sz="1050" dirty="0" err="1"/>
              <a:t>allFlash</a:t>
            </a:r>
            <a:endParaRPr lang="pl-PL" sz="1050" dirty="0"/>
          </a:p>
          <a:p>
            <a:pPr algn="r"/>
            <a:r>
              <a:rPr lang="pl-PL" sz="1050" dirty="0"/>
              <a:t>100% </a:t>
            </a:r>
            <a:r>
              <a:rPr lang="pl-PL" sz="1050" dirty="0" err="1"/>
              <a:t>All</a:t>
            </a:r>
            <a:r>
              <a:rPr lang="pl-PL" sz="1050" dirty="0"/>
              <a:t> inclusive</a:t>
            </a:r>
          </a:p>
          <a:p>
            <a:pPr algn="r"/>
            <a:r>
              <a:rPr lang="pl-PL" sz="1050" dirty="0"/>
              <a:t>100% business </a:t>
            </a:r>
            <a:r>
              <a:rPr lang="pl-PL" sz="1050" dirty="0" err="1"/>
              <a:t>continuity</a:t>
            </a:r>
            <a:endParaRPr lang="pl-PL" sz="1050" dirty="0"/>
          </a:p>
        </p:txBody>
      </p:sp>
    </p:spTree>
    <p:extLst>
      <p:ext uri="{BB962C8B-B14F-4D97-AF65-F5344CB8AC3E}">
        <p14:creationId xmlns:p14="http://schemas.microsoft.com/office/powerpoint/2010/main" val="4014784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9"/>
                                        </p:tgtEl>
                                      </p:cBhvr>
                                    </p:animEffect>
                                    <p:set>
                                      <p:cBhvr>
                                        <p:cTn id="20" dur="1" fill="hold">
                                          <p:stCondLst>
                                            <p:cond delay="499"/>
                                          </p:stCondLst>
                                        </p:cTn>
                                        <p:tgtEl>
                                          <p:spTgt spid="3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7"/>
                                        </p:tgtEl>
                                      </p:cBhvr>
                                    </p:animEffect>
                                    <p:set>
                                      <p:cBhvr>
                                        <p:cTn id="39" dur="1" fill="hold">
                                          <p:stCondLst>
                                            <p:cond delay="499"/>
                                          </p:stCondLst>
                                        </p:cTn>
                                        <p:tgtEl>
                                          <p:spTgt spid="3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5" grpId="0" animBg="1"/>
      <p:bldP spid="25" grpId="1" animBg="1"/>
      <p:bldP spid="23" grpId="0" animBg="1"/>
      <p:bldP spid="23" grpId="1" animBg="1"/>
      <p:bldP spid="38" grpId="0" animBg="1"/>
      <p:bldP spid="2" grpId="0"/>
      <p:bldP spid="2" grpId="1"/>
      <p:bldP spid="5"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CEC"/>
        </a:solidFill>
        <a:effectLst/>
      </p:bgPr>
    </p:bg>
    <p:spTree>
      <p:nvGrpSpPr>
        <p:cNvPr id="1" name="Shape 867"/>
        <p:cNvGrpSpPr/>
        <p:nvPr/>
      </p:nvGrpSpPr>
      <p:grpSpPr>
        <a:xfrm>
          <a:off x="0" y="0"/>
          <a:ext cx="0" cy="0"/>
          <a:chOff x="0" y="0"/>
          <a:chExt cx="0" cy="0"/>
        </a:xfrm>
      </p:grpSpPr>
      <p:sp>
        <p:nvSpPr>
          <p:cNvPr id="868" name="Google Shape;868;g13f99122923_0_714"/>
          <p:cNvSpPr/>
          <p:nvPr/>
        </p:nvSpPr>
        <p:spPr>
          <a:xfrm>
            <a:off x="6642850" y="1326300"/>
            <a:ext cx="1872300" cy="1519200"/>
          </a:xfrm>
          <a:prstGeom prst="roundRect">
            <a:avLst>
              <a:gd name="adj" fmla="val 16667"/>
            </a:avLst>
          </a:prstGeom>
          <a:solidFill>
            <a:schemeClr val="lt2"/>
          </a:solidFill>
          <a:ln>
            <a:noFill/>
          </a:ln>
          <a:effectLst>
            <a:outerShdw blurRad="557213" dist="190500" dir="8040000" algn="bl" rotWithShape="0">
              <a:srgbClr val="C8C8C8">
                <a:alpha val="937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DECEC"/>
              </a:solidFill>
              <a:latin typeface="Arial"/>
              <a:ea typeface="Arial"/>
              <a:cs typeface="Arial"/>
              <a:sym typeface="Arial"/>
            </a:endParaRPr>
          </a:p>
        </p:txBody>
      </p:sp>
      <p:sp>
        <p:nvSpPr>
          <p:cNvPr id="869" name="Google Shape;869;g13f99122923_0_714"/>
          <p:cNvSpPr txBox="1"/>
          <p:nvPr/>
        </p:nvSpPr>
        <p:spPr>
          <a:xfrm>
            <a:off x="875550" y="676075"/>
            <a:ext cx="7579800" cy="356100"/>
          </a:xfrm>
          <a:prstGeom prst="rect">
            <a:avLst/>
          </a:prstGeom>
          <a:noFill/>
          <a:ln>
            <a:noFill/>
          </a:ln>
        </p:spPr>
        <p:txBody>
          <a:bodyPr spcFirstLastPara="1" wrap="square" lIns="0" tIns="0" rIns="0" bIns="0" anchor="t" anchorCtr="0">
            <a:spAutoFit/>
          </a:bodyPr>
          <a:lstStyle/>
          <a:p>
            <a:pPr marL="0" marR="0" lvl="0" indent="0" algn="l" rtl="0">
              <a:lnSpc>
                <a:spcPct val="89000"/>
              </a:lnSpc>
              <a:spcBef>
                <a:spcPts val="0"/>
              </a:spcBef>
              <a:spcAft>
                <a:spcPts val="0"/>
              </a:spcAft>
              <a:buClr>
                <a:srgbClr val="000000"/>
              </a:buClr>
              <a:buSzPts val="2600"/>
              <a:buFont typeface="Arial"/>
              <a:buNone/>
            </a:pPr>
            <a:r>
              <a:rPr lang="en-US" sz="2600" b="0" i="0" u="none" strike="noStrike" cap="none">
                <a:solidFill>
                  <a:srgbClr val="FE5000"/>
                </a:solidFill>
                <a:latin typeface="Inter ExtraBold"/>
                <a:ea typeface="Inter ExtraBold"/>
                <a:cs typeface="Inter ExtraBold"/>
                <a:sym typeface="Inter ExtraBold"/>
              </a:rPr>
              <a:t>Pure Storage at a Glance</a:t>
            </a:r>
            <a:endParaRPr sz="2600" b="0" i="0" u="none" strike="noStrike" cap="none">
              <a:solidFill>
                <a:srgbClr val="FE5000"/>
              </a:solidFill>
              <a:latin typeface="Inter ExtraBold"/>
              <a:ea typeface="Inter ExtraBold"/>
              <a:cs typeface="Inter ExtraBold"/>
              <a:sym typeface="Inter ExtraBold"/>
            </a:endParaRPr>
          </a:p>
        </p:txBody>
      </p:sp>
      <p:sp>
        <p:nvSpPr>
          <p:cNvPr id="870" name="Google Shape;870;g13f99122923_0_714"/>
          <p:cNvSpPr txBox="1"/>
          <p:nvPr/>
        </p:nvSpPr>
        <p:spPr>
          <a:xfrm>
            <a:off x="770175" y="4697325"/>
            <a:ext cx="18015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494848"/>
                </a:solidFill>
                <a:latin typeface="Space Mono"/>
                <a:ea typeface="Space Mono"/>
                <a:cs typeface="Space Mono"/>
                <a:sym typeface="Space Mono"/>
              </a:rPr>
              <a:t>Uncomplicate Data Storage, Forever</a:t>
            </a:r>
            <a:endParaRPr sz="600" b="0" i="0" u="none" strike="noStrike" cap="none">
              <a:solidFill>
                <a:srgbClr val="494848"/>
              </a:solidFill>
              <a:latin typeface="Space Mono"/>
              <a:ea typeface="Space Mono"/>
              <a:cs typeface="Space Mono"/>
              <a:sym typeface="Space Mono"/>
            </a:endParaRPr>
          </a:p>
        </p:txBody>
      </p:sp>
      <p:sp>
        <p:nvSpPr>
          <p:cNvPr id="871" name="Google Shape;871;g13f99122923_0_714"/>
          <p:cNvSpPr txBox="1"/>
          <p:nvPr/>
        </p:nvSpPr>
        <p:spPr>
          <a:xfrm>
            <a:off x="232000" y="4311550"/>
            <a:ext cx="3015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494848"/>
                </a:solidFill>
                <a:latin typeface="Space Mono"/>
                <a:ea typeface="Space Mono"/>
                <a:cs typeface="Space Mono"/>
                <a:sym typeface="Space Mono"/>
              </a:rPr>
              <a:t>03</a:t>
            </a:r>
            <a:endParaRPr sz="600" b="0" i="0" u="none" strike="noStrike" cap="none">
              <a:solidFill>
                <a:srgbClr val="494848"/>
              </a:solidFill>
              <a:latin typeface="Space Mono"/>
              <a:ea typeface="Space Mono"/>
              <a:cs typeface="Space Mono"/>
              <a:sym typeface="Space Mono"/>
            </a:endParaRPr>
          </a:p>
        </p:txBody>
      </p:sp>
      <p:pic>
        <p:nvPicPr>
          <p:cNvPr id="872" name="Google Shape;872;g13f99122923_0_714"/>
          <p:cNvPicPr preferRelativeResize="0"/>
          <p:nvPr/>
        </p:nvPicPr>
        <p:blipFill rotWithShape="1">
          <a:blip r:embed="rId3">
            <a:alphaModFix/>
          </a:blip>
          <a:srcRect/>
          <a:stretch/>
        </p:blipFill>
        <p:spPr>
          <a:xfrm>
            <a:off x="254650" y="4726600"/>
            <a:ext cx="256201" cy="232349"/>
          </a:xfrm>
          <a:prstGeom prst="rect">
            <a:avLst/>
          </a:prstGeom>
          <a:noFill/>
          <a:ln>
            <a:noFill/>
          </a:ln>
        </p:spPr>
      </p:pic>
      <p:sp>
        <p:nvSpPr>
          <p:cNvPr id="873" name="Google Shape;873;g13f99122923_0_714"/>
          <p:cNvSpPr/>
          <p:nvPr/>
        </p:nvSpPr>
        <p:spPr>
          <a:xfrm>
            <a:off x="6642850" y="2935613"/>
            <a:ext cx="1872300" cy="1519200"/>
          </a:xfrm>
          <a:prstGeom prst="roundRect">
            <a:avLst>
              <a:gd name="adj" fmla="val 16667"/>
            </a:avLst>
          </a:prstGeom>
          <a:solidFill>
            <a:schemeClr val="lt2"/>
          </a:solidFill>
          <a:ln>
            <a:noFill/>
          </a:ln>
          <a:effectLst>
            <a:outerShdw blurRad="557213" dist="190500" dir="8040000" algn="bl" rotWithShape="0">
              <a:srgbClr val="C8C8C8">
                <a:alpha val="937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DECEC"/>
              </a:solidFill>
              <a:latin typeface="Arial"/>
              <a:ea typeface="Arial"/>
              <a:cs typeface="Arial"/>
              <a:sym typeface="Arial"/>
            </a:endParaRPr>
          </a:p>
        </p:txBody>
      </p:sp>
      <p:sp>
        <p:nvSpPr>
          <p:cNvPr id="874" name="Google Shape;874;g13f99122923_0_714"/>
          <p:cNvSpPr/>
          <p:nvPr/>
        </p:nvSpPr>
        <p:spPr>
          <a:xfrm>
            <a:off x="4666442" y="1326300"/>
            <a:ext cx="1872300" cy="1519200"/>
          </a:xfrm>
          <a:prstGeom prst="roundRect">
            <a:avLst>
              <a:gd name="adj" fmla="val 16667"/>
            </a:avLst>
          </a:prstGeom>
          <a:solidFill>
            <a:schemeClr val="lt2"/>
          </a:solidFill>
          <a:ln>
            <a:noFill/>
          </a:ln>
          <a:effectLst>
            <a:outerShdw blurRad="557213" dist="190500" dir="8040000" algn="bl" rotWithShape="0">
              <a:srgbClr val="C8C8C8">
                <a:alpha val="937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DECEC"/>
              </a:solidFill>
              <a:latin typeface="Arial"/>
              <a:ea typeface="Arial"/>
              <a:cs typeface="Arial"/>
              <a:sym typeface="Arial"/>
            </a:endParaRPr>
          </a:p>
        </p:txBody>
      </p:sp>
      <p:sp>
        <p:nvSpPr>
          <p:cNvPr id="875" name="Google Shape;875;g13f99122923_0_714"/>
          <p:cNvSpPr/>
          <p:nvPr/>
        </p:nvSpPr>
        <p:spPr>
          <a:xfrm>
            <a:off x="4666442" y="2935613"/>
            <a:ext cx="1872300" cy="1519200"/>
          </a:xfrm>
          <a:prstGeom prst="roundRect">
            <a:avLst>
              <a:gd name="adj" fmla="val 16667"/>
            </a:avLst>
          </a:prstGeom>
          <a:solidFill>
            <a:schemeClr val="lt2"/>
          </a:solidFill>
          <a:ln>
            <a:noFill/>
          </a:ln>
          <a:effectLst>
            <a:outerShdw blurRad="557213" dist="190500" dir="8040000" algn="bl" rotWithShape="0">
              <a:srgbClr val="C8C8C8">
                <a:alpha val="937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DECEC"/>
              </a:solidFill>
              <a:latin typeface="Arial"/>
              <a:ea typeface="Arial"/>
              <a:cs typeface="Arial"/>
              <a:sym typeface="Arial"/>
            </a:endParaRPr>
          </a:p>
        </p:txBody>
      </p:sp>
      <p:sp>
        <p:nvSpPr>
          <p:cNvPr id="876" name="Google Shape;876;g13f99122923_0_714"/>
          <p:cNvSpPr/>
          <p:nvPr/>
        </p:nvSpPr>
        <p:spPr>
          <a:xfrm>
            <a:off x="2690033" y="1326300"/>
            <a:ext cx="1872300" cy="1519200"/>
          </a:xfrm>
          <a:prstGeom prst="roundRect">
            <a:avLst>
              <a:gd name="adj" fmla="val 16667"/>
            </a:avLst>
          </a:prstGeom>
          <a:solidFill>
            <a:schemeClr val="lt2"/>
          </a:solidFill>
          <a:ln>
            <a:noFill/>
          </a:ln>
          <a:effectLst>
            <a:outerShdw blurRad="557213" dist="190500" dir="8040000" algn="bl" rotWithShape="0">
              <a:srgbClr val="C8C8C8">
                <a:alpha val="937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DECEC"/>
              </a:solidFill>
              <a:latin typeface="Arial"/>
              <a:ea typeface="Arial"/>
              <a:cs typeface="Arial"/>
              <a:sym typeface="Arial"/>
            </a:endParaRPr>
          </a:p>
        </p:txBody>
      </p:sp>
      <p:sp>
        <p:nvSpPr>
          <p:cNvPr id="877" name="Google Shape;877;g13f99122923_0_714"/>
          <p:cNvSpPr/>
          <p:nvPr/>
        </p:nvSpPr>
        <p:spPr>
          <a:xfrm>
            <a:off x="2690033" y="2935613"/>
            <a:ext cx="1872300" cy="1519200"/>
          </a:xfrm>
          <a:prstGeom prst="roundRect">
            <a:avLst>
              <a:gd name="adj" fmla="val 16667"/>
            </a:avLst>
          </a:prstGeom>
          <a:solidFill>
            <a:schemeClr val="lt2"/>
          </a:solidFill>
          <a:ln>
            <a:noFill/>
          </a:ln>
          <a:effectLst>
            <a:outerShdw blurRad="557213" dist="190500" dir="8040000" algn="bl" rotWithShape="0">
              <a:srgbClr val="C8C8C8">
                <a:alpha val="937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DECEC"/>
              </a:solidFill>
              <a:latin typeface="Arial"/>
              <a:ea typeface="Arial"/>
              <a:cs typeface="Arial"/>
              <a:sym typeface="Arial"/>
            </a:endParaRPr>
          </a:p>
        </p:txBody>
      </p:sp>
      <p:sp>
        <p:nvSpPr>
          <p:cNvPr id="878" name="Google Shape;878;g13f99122923_0_714"/>
          <p:cNvSpPr/>
          <p:nvPr/>
        </p:nvSpPr>
        <p:spPr>
          <a:xfrm>
            <a:off x="713625" y="1326300"/>
            <a:ext cx="1872300" cy="1519200"/>
          </a:xfrm>
          <a:prstGeom prst="roundRect">
            <a:avLst>
              <a:gd name="adj" fmla="val 16667"/>
            </a:avLst>
          </a:prstGeom>
          <a:solidFill>
            <a:schemeClr val="lt2"/>
          </a:solidFill>
          <a:ln>
            <a:noFill/>
          </a:ln>
          <a:effectLst>
            <a:outerShdw blurRad="557213" dist="190500" dir="8040000" algn="bl" rotWithShape="0">
              <a:srgbClr val="C8C8C8">
                <a:alpha val="937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DECEC"/>
              </a:solidFill>
              <a:latin typeface="Arial"/>
              <a:ea typeface="Arial"/>
              <a:cs typeface="Arial"/>
              <a:sym typeface="Arial"/>
            </a:endParaRPr>
          </a:p>
        </p:txBody>
      </p:sp>
      <p:sp>
        <p:nvSpPr>
          <p:cNvPr id="879" name="Google Shape;879;g13f99122923_0_714"/>
          <p:cNvSpPr/>
          <p:nvPr/>
        </p:nvSpPr>
        <p:spPr>
          <a:xfrm>
            <a:off x="713625" y="2935613"/>
            <a:ext cx="1872300" cy="1519200"/>
          </a:xfrm>
          <a:prstGeom prst="roundRect">
            <a:avLst>
              <a:gd name="adj" fmla="val 16667"/>
            </a:avLst>
          </a:prstGeom>
          <a:solidFill>
            <a:schemeClr val="lt2"/>
          </a:solidFill>
          <a:ln>
            <a:noFill/>
          </a:ln>
          <a:effectLst>
            <a:outerShdw blurRad="557213" dist="190500" dir="8040000" algn="bl" rotWithShape="0">
              <a:srgbClr val="C8C8C8">
                <a:alpha val="937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DECEC"/>
              </a:solidFill>
              <a:latin typeface="Arial"/>
              <a:ea typeface="Arial"/>
              <a:cs typeface="Arial"/>
              <a:sym typeface="Arial"/>
            </a:endParaRPr>
          </a:p>
        </p:txBody>
      </p:sp>
      <p:sp>
        <p:nvSpPr>
          <p:cNvPr id="880" name="Google Shape;880;g13f99122923_0_714"/>
          <p:cNvSpPr txBox="1"/>
          <p:nvPr/>
        </p:nvSpPr>
        <p:spPr>
          <a:xfrm>
            <a:off x="863770" y="1856622"/>
            <a:ext cx="1457400" cy="188100"/>
          </a:xfrm>
          <a:prstGeom prst="rect">
            <a:avLst/>
          </a:prstGeom>
          <a:noFill/>
          <a:ln>
            <a:noFill/>
          </a:ln>
        </p:spPr>
        <p:txBody>
          <a:bodyPr spcFirstLastPara="1" wrap="square" lIns="0" tIns="0" rIns="0" bIns="0" anchor="ctr" anchorCtr="0">
            <a:noAutofit/>
          </a:bodyPr>
          <a:lstStyle/>
          <a:p>
            <a:pPr marL="0" marR="0" lvl="0" indent="0" algn="l" rtl="0">
              <a:lnSpc>
                <a:spcPct val="88000"/>
              </a:lnSpc>
              <a:spcBef>
                <a:spcPts val="0"/>
              </a:spcBef>
              <a:spcAft>
                <a:spcPts val="0"/>
              </a:spcAft>
              <a:buClr>
                <a:srgbClr val="000000"/>
              </a:buClr>
              <a:buSzPts val="800"/>
              <a:buFont typeface="Arial"/>
              <a:buNone/>
            </a:pPr>
            <a:r>
              <a:rPr lang="en-US" sz="800" b="0" i="0" u="none" strike="noStrike" cap="none">
                <a:solidFill>
                  <a:srgbClr val="494848"/>
                </a:solidFill>
                <a:latin typeface="Space Mono"/>
                <a:ea typeface="Space Mono"/>
                <a:cs typeface="Space Mono"/>
                <a:sym typeface="Space Mono"/>
              </a:rPr>
              <a:t>FY22 Annual Revenue</a:t>
            </a:r>
            <a:endParaRPr sz="1100" b="0" i="0" u="none" strike="noStrike" cap="none">
              <a:solidFill>
                <a:srgbClr val="494848"/>
              </a:solidFill>
              <a:latin typeface="Arial"/>
              <a:ea typeface="Arial"/>
              <a:cs typeface="Arial"/>
              <a:sym typeface="Arial"/>
            </a:endParaRPr>
          </a:p>
        </p:txBody>
      </p:sp>
      <p:grpSp>
        <p:nvGrpSpPr>
          <p:cNvPr id="881" name="Google Shape;881;g13f99122923_0_714"/>
          <p:cNvGrpSpPr/>
          <p:nvPr/>
        </p:nvGrpSpPr>
        <p:grpSpPr>
          <a:xfrm>
            <a:off x="863770" y="1387130"/>
            <a:ext cx="377234" cy="409082"/>
            <a:chOff x="588348" y="3030879"/>
            <a:chExt cx="377234" cy="409082"/>
          </a:xfrm>
        </p:grpSpPr>
        <p:sp>
          <p:nvSpPr>
            <p:cNvPr id="882" name="Google Shape;882;g13f99122923_0_714"/>
            <p:cNvSpPr/>
            <p:nvPr/>
          </p:nvSpPr>
          <p:spPr>
            <a:xfrm>
              <a:off x="745094" y="3306864"/>
              <a:ext cx="63021" cy="94768"/>
            </a:xfrm>
            <a:custGeom>
              <a:avLst/>
              <a:gdLst/>
              <a:ahLst/>
              <a:cxnLst/>
              <a:rect l="l" t="t" r="r" b="b"/>
              <a:pathLst>
                <a:path w="89392" h="134423" extrusionOk="0">
                  <a:moveTo>
                    <a:pt x="44684" y="134424"/>
                  </a:moveTo>
                  <a:cubicBezTo>
                    <a:pt x="39368" y="134424"/>
                    <a:pt x="34536" y="131742"/>
                    <a:pt x="31709" y="127248"/>
                  </a:cubicBezTo>
                  <a:lnTo>
                    <a:pt x="31709" y="127248"/>
                  </a:lnTo>
                  <a:cubicBezTo>
                    <a:pt x="30308" y="125097"/>
                    <a:pt x="24002" y="114611"/>
                    <a:pt x="17599" y="101564"/>
                  </a:cubicBezTo>
                  <a:cubicBezTo>
                    <a:pt x="9143" y="85666"/>
                    <a:pt x="3344" y="68391"/>
                    <a:pt x="469" y="50390"/>
                  </a:cubicBezTo>
                  <a:cubicBezTo>
                    <a:pt x="444" y="50270"/>
                    <a:pt x="444" y="50173"/>
                    <a:pt x="420" y="50052"/>
                  </a:cubicBezTo>
                  <a:cubicBezTo>
                    <a:pt x="-1247" y="33719"/>
                    <a:pt x="2063" y="17483"/>
                    <a:pt x="10037" y="3107"/>
                  </a:cubicBezTo>
                  <a:cubicBezTo>
                    <a:pt x="11655" y="183"/>
                    <a:pt x="15328" y="-856"/>
                    <a:pt x="18251" y="763"/>
                  </a:cubicBezTo>
                  <a:cubicBezTo>
                    <a:pt x="21175" y="2382"/>
                    <a:pt x="22214" y="6054"/>
                    <a:pt x="20595" y="8978"/>
                  </a:cubicBezTo>
                  <a:cubicBezTo>
                    <a:pt x="13854" y="21131"/>
                    <a:pt x="11027" y="34855"/>
                    <a:pt x="12404" y="48675"/>
                  </a:cubicBezTo>
                  <a:cubicBezTo>
                    <a:pt x="15062" y="65274"/>
                    <a:pt x="20426" y="81220"/>
                    <a:pt x="28327" y="96080"/>
                  </a:cubicBezTo>
                  <a:cubicBezTo>
                    <a:pt x="34802" y="109248"/>
                    <a:pt x="40939" y="119347"/>
                    <a:pt x="41785" y="120652"/>
                  </a:cubicBezTo>
                  <a:cubicBezTo>
                    <a:pt x="43186" y="122875"/>
                    <a:pt x="46158" y="122730"/>
                    <a:pt x="47366" y="120821"/>
                  </a:cubicBezTo>
                  <a:cubicBezTo>
                    <a:pt x="47656" y="120362"/>
                    <a:pt x="73605" y="78925"/>
                    <a:pt x="76964" y="48868"/>
                  </a:cubicBezTo>
                  <a:cubicBezTo>
                    <a:pt x="78365" y="35072"/>
                    <a:pt x="75562" y="21276"/>
                    <a:pt x="68797" y="9050"/>
                  </a:cubicBezTo>
                  <a:cubicBezTo>
                    <a:pt x="67178" y="6127"/>
                    <a:pt x="68241" y="2454"/>
                    <a:pt x="71165" y="835"/>
                  </a:cubicBezTo>
                  <a:cubicBezTo>
                    <a:pt x="74088" y="-783"/>
                    <a:pt x="77761" y="280"/>
                    <a:pt x="79380" y="3203"/>
                  </a:cubicBezTo>
                  <a:cubicBezTo>
                    <a:pt x="87329" y="17579"/>
                    <a:pt x="90639" y="33816"/>
                    <a:pt x="88972" y="50149"/>
                  </a:cubicBezTo>
                  <a:cubicBezTo>
                    <a:pt x="85251" y="83491"/>
                    <a:pt x="57852" y="126837"/>
                    <a:pt x="57586" y="127272"/>
                  </a:cubicBezTo>
                  <a:cubicBezTo>
                    <a:pt x="54832" y="131742"/>
                    <a:pt x="49999" y="134424"/>
                    <a:pt x="44684" y="134424"/>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883" name="Google Shape;883;g13f99122923_0_714"/>
            <p:cNvSpPr/>
            <p:nvPr/>
          </p:nvSpPr>
          <p:spPr>
            <a:xfrm>
              <a:off x="758742" y="3306881"/>
              <a:ext cx="35780" cy="51639"/>
            </a:xfrm>
            <a:custGeom>
              <a:avLst/>
              <a:gdLst/>
              <a:ahLst/>
              <a:cxnLst/>
              <a:rect l="l" t="t" r="r" b="b"/>
              <a:pathLst>
                <a:path w="50752" h="73247" extrusionOk="0">
                  <a:moveTo>
                    <a:pt x="25352" y="73247"/>
                  </a:moveTo>
                  <a:cubicBezTo>
                    <a:pt x="21656" y="73247"/>
                    <a:pt x="18273" y="71362"/>
                    <a:pt x="16316" y="68246"/>
                  </a:cubicBezTo>
                  <a:lnTo>
                    <a:pt x="16316" y="68246"/>
                  </a:lnTo>
                  <a:cubicBezTo>
                    <a:pt x="15422" y="66844"/>
                    <a:pt x="12329" y="61698"/>
                    <a:pt x="9116" y="55126"/>
                  </a:cubicBezTo>
                  <a:cubicBezTo>
                    <a:pt x="4767" y="46959"/>
                    <a:pt x="1771" y="38020"/>
                    <a:pt x="273" y="28693"/>
                  </a:cubicBezTo>
                  <a:cubicBezTo>
                    <a:pt x="249" y="28573"/>
                    <a:pt x="249" y="28476"/>
                    <a:pt x="224" y="28355"/>
                  </a:cubicBezTo>
                  <a:cubicBezTo>
                    <a:pt x="-670" y="19560"/>
                    <a:pt x="1118" y="10838"/>
                    <a:pt x="5395" y="3107"/>
                  </a:cubicBezTo>
                  <a:cubicBezTo>
                    <a:pt x="7014" y="183"/>
                    <a:pt x="10686" y="-856"/>
                    <a:pt x="13610" y="763"/>
                  </a:cubicBezTo>
                  <a:cubicBezTo>
                    <a:pt x="16533" y="2382"/>
                    <a:pt x="17572" y="6054"/>
                    <a:pt x="15953" y="8978"/>
                  </a:cubicBezTo>
                  <a:cubicBezTo>
                    <a:pt x="12909" y="14487"/>
                    <a:pt x="11604" y="20696"/>
                    <a:pt x="12208" y="26978"/>
                  </a:cubicBezTo>
                  <a:cubicBezTo>
                    <a:pt x="13489" y="34927"/>
                    <a:pt x="16050" y="42538"/>
                    <a:pt x="19843" y="49641"/>
                  </a:cubicBezTo>
                  <a:cubicBezTo>
                    <a:pt x="22066" y="54184"/>
                    <a:pt x="24120" y="57808"/>
                    <a:pt x="25328" y="59862"/>
                  </a:cubicBezTo>
                  <a:cubicBezTo>
                    <a:pt x="28542" y="54425"/>
                    <a:pt x="37167" y="38865"/>
                    <a:pt x="38496" y="27123"/>
                  </a:cubicBezTo>
                  <a:cubicBezTo>
                    <a:pt x="39124" y="20865"/>
                    <a:pt x="37844" y="14583"/>
                    <a:pt x="34775" y="9026"/>
                  </a:cubicBezTo>
                  <a:cubicBezTo>
                    <a:pt x="33156" y="6103"/>
                    <a:pt x="34219" y="2430"/>
                    <a:pt x="37143" y="811"/>
                  </a:cubicBezTo>
                  <a:cubicBezTo>
                    <a:pt x="40067" y="-808"/>
                    <a:pt x="43739" y="256"/>
                    <a:pt x="45358" y="3179"/>
                  </a:cubicBezTo>
                  <a:cubicBezTo>
                    <a:pt x="49634" y="10911"/>
                    <a:pt x="51422" y="19633"/>
                    <a:pt x="50528" y="28404"/>
                  </a:cubicBezTo>
                  <a:cubicBezTo>
                    <a:pt x="48571" y="45824"/>
                    <a:pt x="34509" y="68052"/>
                    <a:pt x="34364" y="68270"/>
                  </a:cubicBezTo>
                  <a:cubicBezTo>
                    <a:pt x="32432" y="71362"/>
                    <a:pt x="29049" y="73247"/>
                    <a:pt x="25352" y="73247"/>
                  </a:cubicBezTo>
                  <a:close/>
                  <a:moveTo>
                    <a:pt x="24168" y="61819"/>
                  </a:moveTo>
                  <a:cubicBezTo>
                    <a:pt x="24168" y="61819"/>
                    <a:pt x="24168" y="61819"/>
                    <a:pt x="24168" y="61819"/>
                  </a:cubicBezTo>
                  <a:cubicBezTo>
                    <a:pt x="24168" y="61819"/>
                    <a:pt x="24168" y="61819"/>
                    <a:pt x="24168" y="61819"/>
                  </a:cubicBezTo>
                  <a:close/>
                  <a:moveTo>
                    <a:pt x="26464" y="61674"/>
                  </a:moveTo>
                  <a:cubicBezTo>
                    <a:pt x="26464" y="61698"/>
                    <a:pt x="26464" y="61698"/>
                    <a:pt x="26464" y="61674"/>
                  </a:cubicBezTo>
                  <a:cubicBezTo>
                    <a:pt x="26464" y="61698"/>
                    <a:pt x="26464" y="61698"/>
                    <a:pt x="26464" y="61674"/>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884" name="Google Shape;884;g13f99122923_0_714"/>
            <p:cNvSpPr/>
            <p:nvPr/>
          </p:nvSpPr>
          <p:spPr>
            <a:xfrm>
              <a:off x="699047" y="3030879"/>
              <a:ext cx="155021" cy="287320"/>
            </a:xfrm>
            <a:custGeom>
              <a:avLst/>
              <a:gdLst/>
              <a:ahLst/>
              <a:cxnLst/>
              <a:rect l="l" t="t" r="r" b="b"/>
              <a:pathLst>
                <a:path w="219888" h="407546" extrusionOk="0">
                  <a:moveTo>
                    <a:pt x="12257" y="407542"/>
                  </a:moveTo>
                  <a:cubicBezTo>
                    <a:pt x="11677" y="407542"/>
                    <a:pt x="11121" y="407470"/>
                    <a:pt x="10541" y="407300"/>
                  </a:cubicBezTo>
                  <a:cubicBezTo>
                    <a:pt x="8560" y="406721"/>
                    <a:pt x="7014" y="405150"/>
                    <a:pt x="6434" y="403169"/>
                  </a:cubicBezTo>
                  <a:cubicBezTo>
                    <a:pt x="-790" y="377896"/>
                    <a:pt x="-1950" y="350860"/>
                    <a:pt x="3051" y="325055"/>
                  </a:cubicBezTo>
                  <a:cubicBezTo>
                    <a:pt x="5492" y="311911"/>
                    <a:pt x="9527" y="299009"/>
                    <a:pt x="15011" y="286735"/>
                  </a:cubicBezTo>
                  <a:cubicBezTo>
                    <a:pt x="16364" y="283691"/>
                    <a:pt x="19940" y="282314"/>
                    <a:pt x="22985" y="283691"/>
                  </a:cubicBezTo>
                  <a:cubicBezTo>
                    <a:pt x="26029" y="285044"/>
                    <a:pt x="27406" y="288620"/>
                    <a:pt x="26029" y="291664"/>
                  </a:cubicBezTo>
                  <a:cubicBezTo>
                    <a:pt x="20931" y="303068"/>
                    <a:pt x="17186" y="315052"/>
                    <a:pt x="14915" y="327302"/>
                  </a:cubicBezTo>
                  <a:cubicBezTo>
                    <a:pt x="10880" y="348153"/>
                    <a:pt x="11170" y="369778"/>
                    <a:pt x="15688" y="390484"/>
                  </a:cubicBezTo>
                  <a:lnTo>
                    <a:pt x="45841" y="364100"/>
                  </a:lnTo>
                  <a:cubicBezTo>
                    <a:pt x="32480" y="318628"/>
                    <a:pt x="6241" y="213043"/>
                    <a:pt x="22671" y="132803"/>
                  </a:cubicBezTo>
                  <a:cubicBezTo>
                    <a:pt x="34534" y="82354"/>
                    <a:pt x="61280" y="37728"/>
                    <a:pt x="100060" y="3612"/>
                  </a:cubicBezTo>
                  <a:cubicBezTo>
                    <a:pt x="105931" y="-1244"/>
                    <a:pt x="114218" y="-1172"/>
                    <a:pt x="119872" y="3636"/>
                  </a:cubicBezTo>
                  <a:cubicBezTo>
                    <a:pt x="158023" y="38139"/>
                    <a:pt x="184697" y="82620"/>
                    <a:pt x="197116" y="132368"/>
                  </a:cubicBezTo>
                  <a:cubicBezTo>
                    <a:pt x="214633" y="211158"/>
                    <a:pt x="187790" y="318000"/>
                    <a:pt x="174090" y="364124"/>
                  </a:cubicBezTo>
                  <a:lnTo>
                    <a:pt x="204219" y="390460"/>
                  </a:lnTo>
                  <a:cubicBezTo>
                    <a:pt x="208762" y="369778"/>
                    <a:pt x="209027" y="348129"/>
                    <a:pt x="204993" y="327326"/>
                  </a:cubicBezTo>
                  <a:cubicBezTo>
                    <a:pt x="202866" y="314835"/>
                    <a:pt x="199580" y="302609"/>
                    <a:pt x="195207" y="290867"/>
                  </a:cubicBezTo>
                  <a:cubicBezTo>
                    <a:pt x="194047" y="287750"/>
                    <a:pt x="195642" y="284271"/>
                    <a:pt x="198759" y="283111"/>
                  </a:cubicBezTo>
                  <a:cubicBezTo>
                    <a:pt x="201876" y="281951"/>
                    <a:pt x="205355" y="283546"/>
                    <a:pt x="206515" y="286663"/>
                  </a:cubicBezTo>
                  <a:cubicBezTo>
                    <a:pt x="211154" y="299130"/>
                    <a:pt x="214633" y="312081"/>
                    <a:pt x="216856" y="325176"/>
                  </a:cubicBezTo>
                  <a:cubicBezTo>
                    <a:pt x="221833" y="350860"/>
                    <a:pt x="220673" y="377872"/>
                    <a:pt x="213449" y="403169"/>
                  </a:cubicBezTo>
                  <a:cubicBezTo>
                    <a:pt x="212869" y="405150"/>
                    <a:pt x="211323" y="406721"/>
                    <a:pt x="209342" y="407300"/>
                  </a:cubicBezTo>
                  <a:cubicBezTo>
                    <a:pt x="207360" y="407880"/>
                    <a:pt x="205210" y="407421"/>
                    <a:pt x="203664" y="406068"/>
                  </a:cubicBezTo>
                  <a:lnTo>
                    <a:pt x="163169" y="370672"/>
                  </a:lnTo>
                  <a:cubicBezTo>
                    <a:pt x="161381" y="369101"/>
                    <a:pt x="160680" y="366637"/>
                    <a:pt x="161357" y="364366"/>
                  </a:cubicBezTo>
                  <a:cubicBezTo>
                    <a:pt x="174332" y="321455"/>
                    <a:pt x="202649" y="213212"/>
                    <a:pt x="185301" y="135147"/>
                  </a:cubicBezTo>
                  <a:cubicBezTo>
                    <a:pt x="173510" y="87887"/>
                    <a:pt x="148092" y="45508"/>
                    <a:pt x="111850" y="12721"/>
                  </a:cubicBezTo>
                  <a:cubicBezTo>
                    <a:pt x="110787" y="11827"/>
                    <a:pt x="109048" y="11803"/>
                    <a:pt x="107839" y="12818"/>
                  </a:cubicBezTo>
                  <a:cubicBezTo>
                    <a:pt x="71114" y="45146"/>
                    <a:pt x="45672" y="87573"/>
                    <a:pt x="34413" y="135413"/>
                  </a:cubicBezTo>
                  <a:cubicBezTo>
                    <a:pt x="18177" y="215024"/>
                    <a:pt x="45890" y="322035"/>
                    <a:pt x="58550" y="364342"/>
                  </a:cubicBezTo>
                  <a:cubicBezTo>
                    <a:pt x="59227" y="366613"/>
                    <a:pt x="58526" y="369053"/>
                    <a:pt x="56738" y="370624"/>
                  </a:cubicBezTo>
                  <a:lnTo>
                    <a:pt x="16244" y="406068"/>
                  </a:lnTo>
                  <a:cubicBezTo>
                    <a:pt x="15132" y="407035"/>
                    <a:pt x="13707" y="407542"/>
                    <a:pt x="12257" y="407542"/>
                  </a:cubicBezTo>
                  <a:close/>
                  <a:moveTo>
                    <a:pt x="135432" y="385193"/>
                  </a:moveTo>
                  <a:cubicBezTo>
                    <a:pt x="135311" y="385193"/>
                    <a:pt x="135166" y="385193"/>
                    <a:pt x="135021" y="385193"/>
                  </a:cubicBezTo>
                  <a:cubicBezTo>
                    <a:pt x="131856" y="384975"/>
                    <a:pt x="129367" y="382342"/>
                    <a:pt x="129367" y="379152"/>
                  </a:cubicBezTo>
                  <a:cubicBezTo>
                    <a:pt x="129367" y="378863"/>
                    <a:pt x="129391" y="378573"/>
                    <a:pt x="129440" y="378283"/>
                  </a:cubicBezTo>
                  <a:cubicBezTo>
                    <a:pt x="131131" y="365332"/>
                    <a:pt x="131977" y="352116"/>
                    <a:pt x="131928" y="339020"/>
                  </a:cubicBezTo>
                  <a:cubicBezTo>
                    <a:pt x="131928" y="298357"/>
                    <a:pt x="124390" y="257210"/>
                    <a:pt x="109966" y="257210"/>
                  </a:cubicBezTo>
                  <a:cubicBezTo>
                    <a:pt x="95541" y="257210"/>
                    <a:pt x="88003" y="298357"/>
                    <a:pt x="88003" y="338996"/>
                  </a:cubicBezTo>
                  <a:cubicBezTo>
                    <a:pt x="87955" y="352092"/>
                    <a:pt x="88800" y="365332"/>
                    <a:pt x="90516" y="378355"/>
                  </a:cubicBezTo>
                  <a:cubicBezTo>
                    <a:pt x="90782" y="380336"/>
                    <a:pt x="90033" y="382342"/>
                    <a:pt x="88535" y="383671"/>
                  </a:cubicBezTo>
                  <a:cubicBezTo>
                    <a:pt x="87037" y="385000"/>
                    <a:pt x="84959" y="385507"/>
                    <a:pt x="83026" y="385000"/>
                  </a:cubicBezTo>
                  <a:cubicBezTo>
                    <a:pt x="80489" y="384347"/>
                    <a:pt x="76357" y="382487"/>
                    <a:pt x="70824" y="379926"/>
                  </a:cubicBezTo>
                  <a:cubicBezTo>
                    <a:pt x="68891" y="379032"/>
                    <a:pt x="66475" y="377920"/>
                    <a:pt x="65823" y="377703"/>
                  </a:cubicBezTo>
                  <a:cubicBezTo>
                    <a:pt x="62682" y="376616"/>
                    <a:pt x="60966" y="373209"/>
                    <a:pt x="62029" y="370044"/>
                  </a:cubicBezTo>
                  <a:cubicBezTo>
                    <a:pt x="63093" y="366903"/>
                    <a:pt x="66427" y="365187"/>
                    <a:pt x="69592" y="366202"/>
                  </a:cubicBezTo>
                  <a:cubicBezTo>
                    <a:pt x="70752" y="366589"/>
                    <a:pt x="72540" y="367410"/>
                    <a:pt x="75898" y="368956"/>
                  </a:cubicBezTo>
                  <a:cubicBezTo>
                    <a:pt x="76357" y="369174"/>
                    <a:pt x="76840" y="369391"/>
                    <a:pt x="77372" y="369633"/>
                  </a:cubicBezTo>
                  <a:cubicBezTo>
                    <a:pt x="76381" y="359413"/>
                    <a:pt x="75898" y="349144"/>
                    <a:pt x="75922" y="338972"/>
                  </a:cubicBezTo>
                  <a:cubicBezTo>
                    <a:pt x="75922" y="310776"/>
                    <a:pt x="79232" y="245129"/>
                    <a:pt x="109966" y="245129"/>
                  </a:cubicBezTo>
                  <a:cubicBezTo>
                    <a:pt x="140699" y="245129"/>
                    <a:pt x="144009" y="310776"/>
                    <a:pt x="144009" y="338996"/>
                  </a:cubicBezTo>
                  <a:cubicBezTo>
                    <a:pt x="144033" y="349289"/>
                    <a:pt x="143550" y="359678"/>
                    <a:pt x="142535" y="369947"/>
                  </a:cubicBezTo>
                  <a:cubicBezTo>
                    <a:pt x="143647" y="369488"/>
                    <a:pt x="144734" y="369029"/>
                    <a:pt x="145652" y="368666"/>
                  </a:cubicBezTo>
                  <a:cubicBezTo>
                    <a:pt x="149059" y="367241"/>
                    <a:pt x="150895" y="366492"/>
                    <a:pt x="151910" y="366154"/>
                  </a:cubicBezTo>
                  <a:cubicBezTo>
                    <a:pt x="155075" y="365139"/>
                    <a:pt x="158482" y="366879"/>
                    <a:pt x="159521" y="370044"/>
                  </a:cubicBezTo>
                  <a:cubicBezTo>
                    <a:pt x="160560" y="373209"/>
                    <a:pt x="158796" y="376616"/>
                    <a:pt x="155631" y="377654"/>
                  </a:cubicBezTo>
                  <a:cubicBezTo>
                    <a:pt x="155027" y="377848"/>
                    <a:pt x="152393" y="378935"/>
                    <a:pt x="150291" y="379805"/>
                  </a:cubicBezTo>
                  <a:cubicBezTo>
                    <a:pt x="144758" y="382100"/>
                    <a:pt x="140482" y="383864"/>
                    <a:pt x="137848" y="384661"/>
                  </a:cubicBezTo>
                  <a:cubicBezTo>
                    <a:pt x="137123" y="385000"/>
                    <a:pt x="136302" y="385193"/>
                    <a:pt x="135432" y="385193"/>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885" name="Google Shape;885;g13f99122923_0_714"/>
            <p:cNvSpPr/>
            <p:nvPr/>
          </p:nvSpPr>
          <p:spPr>
            <a:xfrm>
              <a:off x="754489" y="3136582"/>
              <a:ext cx="44201" cy="44201"/>
            </a:xfrm>
            <a:custGeom>
              <a:avLst/>
              <a:gdLst/>
              <a:ahLst/>
              <a:cxnLst/>
              <a:rect l="l" t="t" r="r" b="b"/>
              <a:pathLst>
                <a:path w="62697" h="62697" extrusionOk="0">
                  <a:moveTo>
                    <a:pt x="31360" y="62697"/>
                  </a:moveTo>
                  <a:cubicBezTo>
                    <a:pt x="18675" y="62697"/>
                    <a:pt x="7247" y="55062"/>
                    <a:pt x="2390" y="43344"/>
                  </a:cubicBezTo>
                  <a:cubicBezTo>
                    <a:pt x="-2466" y="31626"/>
                    <a:pt x="216" y="18143"/>
                    <a:pt x="9180" y="9180"/>
                  </a:cubicBezTo>
                  <a:cubicBezTo>
                    <a:pt x="18144" y="216"/>
                    <a:pt x="31626" y="-2466"/>
                    <a:pt x="43344" y="2390"/>
                  </a:cubicBezTo>
                  <a:cubicBezTo>
                    <a:pt x="55062" y="7247"/>
                    <a:pt x="62697" y="18675"/>
                    <a:pt x="62697" y="31360"/>
                  </a:cubicBezTo>
                  <a:cubicBezTo>
                    <a:pt x="62697" y="48659"/>
                    <a:pt x="48659" y="62673"/>
                    <a:pt x="31360" y="62697"/>
                  </a:cubicBezTo>
                  <a:lnTo>
                    <a:pt x="31360" y="62697"/>
                  </a:ln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886" name="Google Shape;886;g13f99122923_0_714"/>
            <p:cNvSpPr/>
            <p:nvPr/>
          </p:nvSpPr>
          <p:spPr>
            <a:xfrm>
              <a:off x="815277" y="3328445"/>
              <a:ext cx="150305" cy="111516"/>
            </a:xfrm>
            <a:custGeom>
              <a:avLst/>
              <a:gdLst/>
              <a:ahLst/>
              <a:cxnLst/>
              <a:rect l="l" t="t" r="r" b="b"/>
              <a:pathLst>
                <a:path w="213199" h="158179" extrusionOk="0">
                  <a:moveTo>
                    <a:pt x="204666" y="158179"/>
                  </a:moveTo>
                  <a:cubicBezTo>
                    <a:pt x="204183" y="158179"/>
                    <a:pt x="203675" y="158107"/>
                    <a:pt x="203192" y="157986"/>
                  </a:cubicBezTo>
                  <a:cubicBezTo>
                    <a:pt x="199955" y="157165"/>
                    <a:pt x="197998" y="153879"/>
                    <a:pt x="198819" y="150665"/>
                  </a:cubicBezTo>
                  <a:cubicBezTo>
                    <a:pt x="200317" y="144770"/>
                    <a:pt x="201066" y="138657"/>
                    <a:pt x="201042" y="132544"/>
                  </a:cubicBezTo>
                  <a:cubicBezTo>
                    <a:pt x="201404" y="98066"/>
                    <a:pt x="177388" y="69652"/>
                    <a:pt x="147500" y="69145"/>
                  </a:cubicBezTo>
                  <a:cubicBezTo>
                    <a:pt x="134526" y="69145"/>
                    <a:pt x="121986" y="74774"/>
                    <a:pt x="112321" y="84946"/>
                  </a:cubicBezTo>
                  <a:cubicBezTo>
                    <a:pt x="111210" y="86106"/>
                    <a:pt x="109688" y="86782"/>
                    <a:pt x="108069" y="86831"/>
                  </a:cubicBezTo>
                  <a:cubicBezTo>
                    <a:pt x="106426" y="86903"/>
                    <a:pt x="104904" y="86251"/>
                    <a:pt x="103744" y="85140"/>
                  </a:cubicBezTo>
                  <a:cubicBezTo>
                    <a:pt x="97027" y="78688"/>
                    <a:pt x="88208" y="75692"/>
                    <a:pt x="79582" y="76876"/>
                  </a:cubicBezTo>
                  <a:cubicBezTo>
                    <a:pt x="76731" y="77287"/>
                    <a:pt x="74001" y="75620"/>
                    <a:pt x="73059" y="72890"/>
                  </a:cubicBezTo>
                  <a:cubicBezTo>
                    <a:pt x="65593" y="51724"/>
                    <a:pt x="47979" y="37928"/>
                    <a:pt x="28191" y="37735"/>
                  </a:cubicBezTo>
                  <a:cubicBezTo>
                    <a:pt x="28191" y="37735"/>
                    <a:pt x="28167" y="37735"/>
                    <a:pt x="28167" y="37735"/>
                  </a:cubicBezTo>
                  <a:cubicBezTo>
                    <a:pt x="23166" y="37735"/>
                    <a:pt x="18164" y="38653"/>
                    <a:pt x="13356" y="40513"/>
                  </a:cubicBezTo>
                  <a:cubicBezTo>
                    <a:pt x="11496" y="41214"/>
                    <a:pt x="9418" y="40973"/>
                    <a:pt x="7775" y="39861"/>
                  </a:cubicBezTo>
                  <a:cubicBezTo>
                    <a:pt x="6132" y="38726"/>
                    <a:pt x="5165" y="36865"/>
                    <a:pt x="5165" y="34884"/>
                  </a:cubicBezTo>
                  <a:cubicBezTo>
                    <a:pt x="5165" y="25630"/>
                    <a:pt x="3547" y="16642"/>
                    <a:pt x="381" y="8161"/>
                  </a:cubicBezTo>
                  <a:cubicBezTo>
                    <a:pt x="-778" y="5045"/>
                    <a:pt x="792" y="1565"/>
                    <a:pt x="3933" y="381"/>
                  </a:cubicBezTo>
                  <a:cubicBezTo>
                    <a:pt x="7050" y="-778"/>
                    <a:pt x="10529" y="792"/>
                    <a:pt x="11713" y="3933"/>
                  </a:cubicBezTo>
                  <a:cubicBezTo>
                    <a:pt x="14468" y="11302"/>
                    <a:pt x="16207" y="19010"/>
                    <a:pt x="16908" y="26886"/>
                  </a:cubicBezTo>
                  <a:cubicBezTo>
                    <a:pt x="20629" y="26065"/>
                    <a:pt x="24422" y="25678"/>
                    <a:pt x="28240" y="25678"/>
                  </a:cubicBezTo>
                  <a:cubicBezTo>
                    <a:pt x="28264" y="25678"/>
                    <a:pt x="28264" y="25678"/>
                    <a:pt x="28288" y="25678"/>
                  </a:cubicBezTo>
                  <a:cubicBezTo>
                    <a:pt x="51869" y="25872"/>
                    <a:pt x="72817" y="40973"/>
                    <a:pt x="82820" y="64530"/>
                  </a:cubicBezTo>
                  <a:cubicBezTo>
                    <a:pt x="91663" y="64433"/>
                    <a:pt x="100337" y="67236"/>
                    <a:pt x="107706" y="72648"/>
                  </a:cubicBezTo>
                  <a:cubicBezTo>
                    <a:pt x="119038" y="62549"/>
                    <a:pt x="133052" y="57064"/>
                    <a:pt x="147669" y="57040"/>
                  </a:cubicBezTo>
                  <a:cubicBezTo>
                    <a:pt x="184298" y="57668"/>
                    <a:pt x="213630" y="91566"/>
                    <a:pt x="213195" y="132568"/>
                  </a:cubicBezTo>
                  <a:cubicBezTo>
                    <a:pt x="213195" y="139623"/>
                    <a:pt x="212325" y="146703"/>
                    <a:pt x="210610" y="153589"/>
                  </a:cubicBezTo>
                  <a:cubicBezTo>
                    <a:pt x="209837" y="156343"/>
                    <a:pt x="207372" y="158179"/>
                    <a:pt x="204666" y="158179"/>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887" name="Google Shape;887;g13f99122923_0_714"/>
            <p:cNvSpPr/>
            <p:nvPr/>
          </p:nvSpPr>
          <p:spPr>
            <a:xfrm>
              <a:off x="588348" y="3328430"/>
              <a:ext cx="150252" cy="111514"/>
            </a:xfrm>
            <a:custGeom>
              <a:avLst/>
              <a:gdLst/>
              <a:ahLst/>
              <a:cxnLst/>
              <a:rect l="l" t="t" r="r" b="b"/>
              <a:pathLst>
                <a:path w="213124" h="158176" extrusionOk="0">
                  <a:moveTo>
                    <a:pt x="8461" y="158177"/>
                  </a:moveTo>
                  <a:cubicBezTo>
                    <a:pt x="5755" y="158177"/>
                    <a:pt x="3291" y="156340"/>
                    <a:pt x="2614" y="153610"/>
                  </a:cubicBezTo>
                  <a:cubicBezTo>
                    <a:pt x="875" y="146772"/>
                    <a:pt x="5" y="139669"/>
                    <a:pt x="5" y="132541"/>
                  </a:cubicBezTo>
                  <a:cubicBezTo>
                    <a:pt x="-430" y="91588"/>
                    <a:pt x="28902" y="57714"/>
                    <a:pt x="65410" y="57061"/>
                  </a:cubicBezTo>
                  <a:cubicBezTo>
                    <a:pt x="80124" y="57061"/>
                    <a:pt x="94138" y="62570"/>
                    <a:pt x="105469" y="72669"/>
                  </a:cubicBezTo>
                  <a:cubicBezTo>
                    <a:pt x="112839" y="67257"/>
                    <a:pt x="121537" y="64455"/>
                    <a:pt x="130331" y="64551"/>
                  </a:cubicBezTo>
                  <a:cubicBezTo>
                    <a:pt x="140334" y="40994"/>
                    <a:pt x="161282" y="25893"/>
                    <a:pt x="184815" y="25676"/>
                  </a:cubicBezTo>
                  <a:cubicBezTo>
                    <a:pt x="188633" y="25676"/>
                    <a:pt x="192475" y="26086"/>
                    <a:pt x="196220" y="26884"/>
                  </a:cubicBezTo>
                  <a:cubicBezTo>
                    <a:pt x="196920" y="19007"/>
                    <a:pt x="198660" y="11324"/>
                    <a:pt x="201414" y="3930"/>
                  </a:cubicBezTo>
                  <a:cubicBezTo>
                    <a:pt x="202574" y="814"/>
                    <a:pt x="206053" y="-781"/>
                    <a:pt x="209194" y="379"/>
                  </a:cubicBezTo>
                  <a:cubicBezTo>
                    <a:pt x="212311" y="1538"/>
                    <a:pt x="213906" y="5018"/>
                    <a:pt x="212746" y="8159"/>
                  </a:cubicBezTo>
                  <a:cubicBezTo>
                    <a:pt x="209581" y="16663"/>
                    <a:pt x="207962" y="25651"/>
                    <a:pt x="207962" y="34881"/>
                  </a:cubicBezTo>
                  <a:cubicBezTo>
                    <a:pt x="207962" y="36862"/>
                    <a:pt x="206996" y="38723"/>
                    <a:pt x="205353" y="39858"/>
                  </a:cubicBezTo>
                  <a:cubicBezTo>
                    <a:pt x="203710" y="40994"/>
                    <a:pt x="201632" y="41236"/>
                    <a:pt x="199771" y="40535"/>
                  </a:cubicBezTo>
                  <a:cubicBezTo>
                    <a:pt x="194963" y="38699"/>
                    <a:pt x="189986" y="37756"/>
                    <a:pt x="184912" y="37756"/>
                  </a:cubicBezTo>
                  <a:cubicBezTo>
                    <a:pt x="184912" y="37756"/>
                    <a:pt x="184888" y="37756"/>
                    <a:pt x="184888" y="37756"/>
                  </a:cubicBezTo>
                  <a:cubicBezTo>
                    <a:pt x="165124" y="37925"/>
                    <a:pt x="147510" y="51722"/>
                    <a:pt x="140044" y="72911"/>
                  </a:cubicBezTo>
                  <a:cubicBezTo>
                    <a:pt x="139102" y="75617"/>
                    <a:pt x="136372" y="77284"/>
                    <a:pt x="133521" y="76898"/>
                  </a:cubicBezTo>
                  <a:cubicBezTo>
                    <a:pt x="124871" y="75714"/>
                    <a:pt x="116076" y="78710"/>
                    <a:pt x="109335" y="85161"/>
                  </a:cubicBezTo>
                  <a:cubicBezTo>
                    <a:pt x="108175" y="86272"/>
                    <a:pt x="106653" y="86876"/>
                    <a:pt x="105010" y="86828"/>
                  </a:cubicBezTo>
                  <a:cubicBezTo>
                    <a:pt x="103416" y="86780"/>
                    <a:pt x="101869" y="86103"/>
                    <a:pt x="100782" y="84943"/>
                  </a:cubicBezTo>
                  <a:cubicBezTo>
                    <a:pt x="91117" y="74747"/>
                    <a:pt x="78578" y="69142"/>
                    <a:pt x="65482" y="69142"/>
                  </a:cubicBezTo>
                  <a:cubicBezTo>
                    <a:pt x="35739" y="69673"/>
                    <a:pt x="11723" y="98087"/>
                    <a:pt x="12085" y="132493"/>
                  </a:cubicBezTo>
                  <a:cubicBezTo>
                    <a:pt x="12085" y="138703"/>
                    <a:pt x="12834" y="144791"/>
                    <a:pt x="14308" y="150687"/>
                  </a:cubicBezTo>
                  <a:cubicBezTo>
                    <a:pt x="15130" y="153924"/>
                    <a:pt x="13173" y="157210"/>
                    <a:pt x="9935" y="158032"/>
                  </a:cubicBezTo>
                  <a:cubicBezTo>
                    <a:pt x="9452" y="158128"/>
                    <a:pt x="8944" y="158177"/>
                    <a:pt x="8461" y="158177"/>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grpSp>
      <p:sp>
        <p:nvSpPr>
          <p:cNvPr id="888" name="Google Shape;888;g13f99122923_0_714"/>
          <p:cNvSpPr/>
          <p:nvPr/>
        </p:nvSpPr>
        <p:spPr>
          <a:xfrm>
            <a:off x="863771" y="2019513"/>
            <a:ext cx="1686900" cy="542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E5000"/>
                </a:solidFill>
                <a:latin typeface="Inter"/>
                <a:ea typeface="Inter"/>
                <a:cs typeface="Inter"/>
                <a:sym typeface="Inter"/>
              </a:rPr>
              <a:t>$2.75 B</a:t>
            </a:r>
            <a:endParaRPr sz="2800" b="0" i="0" u="none" strike="noStrike" cap="none" dirty="0">
              <a:solidFill>
                <a:srgbClr val="FE5000"/>
              </a:solidFill>
              <a:latin typeface="Arial"/>
              <a:ea typeface="Arial"/>
              <a:cs typeface="Arial"/>
              <a:sym typeface="Arial"/>
            </a:endParaRPr>
          </a:p>
        </p:txBody>
      </p:sp>
      <p:sp>
        <p:nvSpPr>
          <p:cNvPr id="889" name="Google Shape;889;g13f99122923_0_714"/>
          <p:cNvSpPr/>
          <p:nvPr/>
        </p:nvSpPr>
        <p:spPr>
          <a:xfrm>
            <a:off x="863771" y="2553205"/>
            <a:ext cx="1676700" cy="252600"/>
          </a:xfrm>
          <a:prstGeom prst="rect">
            <a:avLst/>
          </a:prstGeom>
          <a:noFill/>
          <a:ln>
            <a:noFill/>
          </a:ln>
        </p:spPr>
        <p:txBody>
          <a:bodyPr spcFirstLastPara="1" wrap="square" lIns="0" tIns="0" rIns="0" bIns="0" anchor="t" anchorCtr="0">
            <a:noAutofit/>
          </a:bodyPr>
          <a:lstStyle/>
          <a:p>
            <a:pPr marL="0" marR="0" lvl="0" indent="0" algn="l" rtl="0">
              <a:lnSpc>
                <a:spcPct val="96000"/>
              </a:lnSpc>
              <a:spcBef>
                <a:spcPts val="0"/>
              </a:spcBef>
              <a:spcAft>
                <a:spcPts val="0"/>
              </a:spcAft>
              <a:buClr>
                <a:srgbClr val="000000"/>
              </a:buClr>
              <a:buSzPts val="1000"/>
              <a:buFont typeface="Arial"/>
              <a:buNone/>
            </a:pPr>
            <a:r>
              <a:rPr lang="en-US" sz="1000" b="0" i="0" u="none" strike="noStrike" cap="none" dirty="0">
                <a:solidFill>
                  <a:srgbClr val="494848"/>
                </a:solidFill>
                <a:latin typeface="Inter"/>
                <a:ea typeface="Inter"/>
                <a:cs typeface="Inter"/>
                <a:sym typeface="Inter"/>
              </a:rPr>
              <a:t>26% Y/Y Growth</a:t>
            </a:r>
            <a:endParaRPr sz="1000" b="0" i="0" u="none" strike="noStrike" cap="none" dirty="0">
              <a:solidFill>
                <a:srgbClr val="494848"/>
              </a:solidFill>
              <a:latin typeface="Inter"/>
              <a:ea typeface="Inter"/>
              <a:cs typeface="Inter"/>
              <a:sym typeface="Inter"/>
            </a:endParaRPr>
          </a:p>
        </p:txBody>
      </p:sp>
      <p:sp>
        <p:nvSpPr>
          <p:cNvPr id="890" name="Google Shape;890;g13f99122923_0_714"/>
          <p:cNvSpPr/>
          <p:nvPr/>
        </p:nvSpPr>
        <p:spPr>
          <a:xfrm>
            <a:off x="4796967" y="1418663"/>
            <a:ext cx="423395" cy="431876"/>
          </a:xfrm>
          <a:custGeom>
            <a:avLst/>
            <a:gdLst/>
            <a:ahLst/>
            <a:cxnLst/>
            <a:rect l="l" t="t" r="r" b="b"/>
            <a:pathLst>
              <a:path w="485267" h="494987" extrusionOk="0">
                <a:moveTo>
                  <a:pt x="479724" y="215031"/>
                </a:moveTo>
                <a:cubicBezTo>
                  <a:pt x="477078" y="211024"/>
                  <a:pt x="473713" y="207698"/>
                  <a:pt x="469763" y="205165"/>
                </a:cubicBezTo>
                <a:cubicBezTo>
                  <a:pt x="465171" y="202198"/>
                  <a:pt x="460068" y="200421"/>
                  <a:pt x="454852" y="199930"/>
                </a:cubicBezTo>
                <a:cubicBezTo>
                  <a:pt x="457441" y="196226"/>
                  <a:pt x="459275" y="191973"/>
                  <a:pt x="460200" y="187419"/>
                </a:cubicBezTo>
                <a:cubicBezTo>
                  <a:pt x="461977" y="178668"/>
                  <a:pt x="460238" y="169748"/>
                  <a:pt x="455306" y="162301"/>
                </a:cubicBezTo>
                <a:cubicBezTo>
                  <a:pt x="452773" y="158446"/>
                  <a:pt x="449484" y="155233"/>
                  <a:pt x="445515" y="152700"/>
                </a:cubicBezTo>
                <a:cubicBezTo>
                  <a:pt x="440904" y="149752"/>
                  <a:pt x="435650" y="147957"/>
                  <a:pt x="430207" y="147427"/>
                </a:cubicBezTo>
                <a:cubicBezTo>
                  <a:pt x="432589" y="144101"/>
                  <a:pt x="434762" y="139830"/>
                  <a:pt x="435820" y="134500"/>
                </a:cubicBezTo>
                <a:cubicBezTo>
                  <a:pt x="437559" y="125806"/>
                  <a:pt x="435801" y="116943"/>
                  <a:pt x="430906" y="109534"/>
                </a:cubicBezTo>
                <a:cubicBezTo>
                  <a:pt x="428336" y="105660"/>
                  <a:pt x="425085" y="102428"/>
                  <a:pt x="421211" y="99914"/>
                </a:cubicBezTo>
                <a:cubicBezTo>
                  <a:pt x="416315" y="96739"/>
                  <a:pt x="410703" y="94925"/>
                  <a:pt x="404882" y="94604"/>
                </a:cubicBezTo>
                <a:cubicBezTo>
                  <a:pt x="411780" y="83925"/>
                  <a:pt x="412441" y="69845"/>
                  <a:pt x="405468" y="58657"/>
                </a:cubicBezTo>
                <a:cubicBezTo>
                  <a:pt x="400649" y="50927"/>
                  <a:pt x="393089" y="45597"/>
                  <a:pt x="384187" y="43651"/>
                </a:cubicBezTo>
                <a:cubicBezTo>
                  <a:pt x="375285" y="41723"/>
                  <a:pt x="366195" y="43424"/>
                  <a:pt x="358598" y="48451"/>
                </a:cubicBezTo>
                <a:lnTo>
                  <a:pt x="329095" y="67936"/>
                </a:lnTo>
                <a:cubicBezTo>
                  <a:pt x="304885" y="55482"/>
                  <a:pt x="278898" y="47620"/>
                  <a:pt x="251816" y="44539"/>
                </a:cubicBezTo>
                <a:cubicBezTo>
                  <a:pt x="246221" y="36828"/>
                  <a:pt x="239966" y="29590"/>
                  <a:pt x="233143" y="22975"/>
                </a:cubicBezTo>
                <a:lnTo>
                  <a:pt x="218061" y="8366"/>
                </a:lnTo>
                <a:cubicBezTo>
                  <a:pt x="208083" y="-1311"/>
                  <a:pt x="192415" y="-2766"/>
                  <a:pt x="180830" y="4907"/>
                </a:cubicBezTo>
                <a:cubicBezTo>
                  <a:pt x="172457" y="10445"/>
                  <a:pt x="167467" y="19762"/>
                  <a:pt x="167467" y="29797"/>
                </a:cubicBezTo>
                <a:cubicBezTo>
                  <a:pt x="167467" y="35656"/>
                  <a:pt x="169187" y="41345"/>
                  <a:pt x="172419" y="46259"/>
                </a:cubicBezTo>
                <a:cubicBezTo>
                  <a:pt x="173024" y="47185"/>
                  <a:pt x="173610" y="48111"/>
                  <a:pt x="174196" y="49037"/>
                </a:cubicBezTo>
                <a:cubicBezTo>
                  <a:pt x="72876" y="72794"/>
                  <a:pt x="0" y="164286"/>
                  <a:pt x="0" y="269026"/>
                </a:cubicBezTo>
                <a:cubicBezTo>
                  <a:pt x="0" y="393611"/>
                  <a:pt x="101357" y="494987"/>
                  <a:pt x="225961" y="494987"/>
                </a:cubicBezTo>
                <a:cubicBezTo>
                  <a:pt x="277708" y="494987"/>
                  <a:pt x="328283" y="477052"/>
                  <a:pt x="368368" y="444469"/>
                </a:cubicBezTo>
                <a:cubicBezTo>
                  <a:pt x="407886" y="412359"/>
                  <a:pt x="435650" y="367454"/>
                  <a:pt x="446592" y="318032"/>
                </a:cubicBezTo>
                <a:cubicBezTo>
                  <a:pt x="447160" y="315481"/>
                  <a:pt x="445553" y="312967"/>
                  <a:pt x="443002" y="312400"/>
                </a:cubicBezTo>
                <a:cubicBezTo>
                  <a:pt x="440450" y="311852"/>
                  <a:pt x="437937" y="313440"/>
                  <a:pt x="437370" y="315991"/>
                </a:cubicBezTo>
                <a:cubicBezTo>
                  <a:pt x="415635" y="414230"/>
                  <a:pt x="326733" y="485519"/>
                  <a:pt x="225961" y="485519"/>
                </a:cubicBezTo>
                <a:cubicBezTo>
                  <a:pt x="196781" y="485519"/>
                  <a:pt x="168942" y="479698"/>
                  <a:pt x="143522" y="469190"/>
                </a:cubicBezTo>
                <a:lnTo>
                  <a:pt x="267521" y="387072"/>
                </a:lnTo>
                <a:cubicBezTo>
                  <a:pt x="267785" y="386902"/>
                  <a:pt x="268031" y="386694"/>
                  <a:pt x="268239" y="386486"/>
                </a:cubicBezTo>
                <a:cubicBezTo>
                  <a:pt x="269430" y="385295"/>
                  <a:pt x="271490" y="382933"/>
                  <a:pt x="272019" y="380400"/>
                </a:cubicBezTo>
                <a:cubicBezTo>
                  <a:pt x="272586" y="377641"/>
                  <a:pt x="272038" y="374844"/>
                  <a:pt x="270488" y="372519"/>
                </a:cubicBezTo>
                <a:lnTo>
                  <a:pt x="267653" y="368229"/>
                </a:lnTo>
                <a:lnTo>
                  <a:pt x="282319" y="358515"/>
                </a:lnTo>
                <a:cubicBezTo>
                  <a:pt x="290371" y="353185"/>
                  <a:pt x="300084" y="351087"/>
                  <a:pt x="309685" y="352618"/>
                </a:cubicBezTo>
                <a:cubicBezTo>
                  <a:pt x="321573" y="354527"/>
                  <a:pt x="333631" y="351900"/>
                  <a:pt x="343686" y="345247"/>
                </a:cubicBezTo>
                <a:lnTo>
                  <a:pt x="442190" y="280007"/>
                </a:lnTo>
                <a:cubicBezTo>
                  <a:pt x="441905" y="285450"/>
                  <a:pt x="441452" y="290893"/>
                  <a:pt x="440791" y="296260"/>
                </a:cubicBezTo>
                <a:cubicBezTo>
                  <a:pt x="440469" y="298849"/>
                  <a:pt x="442302" y="301212"/>
                  <a:pt x="444892" y="301533"/>
                </a:cubicBezTo>
                <a:cubicBezTo>
                  <a:pt x="445100" y="301552"/>
                  <a:pt x="445288" y="301571"/>
                  <a:pt x="445478" y="301571"/>
                </a:cubicBezTo>
                <a:cubicBezTo>
                  <a:pt x="447822" y="301571"/>
                  <a:pt x="449862" y="299832"/>
                  <a:pt x="450165" y="297432"/>
                </a:cubicBezTo>
                <a:cubicBezTo>
                  <a:pt x="451147" y="289570"/>
                  <a:pt x="451715" y="281556"/>
                  <a:pt x="451865" y="273581"/>
                </a:cubicBezTo>
                <a:lnTo>
                  <a:pt x="470330" y="261353"/>
                </a:lnTo>
                <a:cubicBezTo>
                  <a:pt x="485677" y="251204"/>
                  <a:pt x="489891" y="230415"/>
                  <a:pt x="479724" y="215031"/>
                </a:cubicBezTo>
                <a:close/>
                <a:moveTo>
                  <a:pt x="319986" y="73946"/>
                </a:moveTo>
                <a:lnTo>
                  <a:pt x="279314" y="100821"/>
                </a:lnTo>
                <a:lnTo>
                  <a:pt x="273210" y="84379"/>
                </a:lnTo>
                <a:cubicBezTo>
                  <a:pt x="269430" y="74154"/>
                  <a:pt x="264592" y="64308"/>
                  <a:pt x="258828" y="54990"/>
                </a:cubicBezTo>
                <a:cubicBezTo>
                  <a:pt x="280108" y="58222"/>
                  <a:pt x="300614" y="64591"/>
                  <a:pt x="319986" y="73946"/>
                </a:cubicBezTo>
                <a:close/>
                <a:moveTo>
                  <a:pt x="178940" y="57674"/>
                </a:moveTo>
                <a:cubicBezTo>
                  <a:pt x="185592" y="71319"/>
                  <a:pt x="189088" y="86288"/>
                  <a:pt x="189088" y="101615"/>
                </a:cubicBezTo>
                <a:cubicBezTo>
                  <a:pt x="189088" y="109194"/>
                  <a:pt x="188219" y="116810"/>
                  <a:pt x="186500" y="124219"/>
                </a:cubicBezTo>
                <a:lnTo>
                  <a:pt x="165653" y="214256"/>
                </a:lnTo>
                <a:lnTo>
                  <a:pt x="163328" y="210740"/>
                </a:lnTo>
                <a:cubicBezTo>
                  <a:pt x="161779" y="208397"/>
                  <a:pt x="159417" y="206809"/>
                  <a:pt x="156657" y="206242"/>
                </a:cubicBezTo>
                <a:cubicBezTo>
                  <a:pt x="153898" y="205675"/>
                  <a:pt x="151101" y="206223"/>
                  <a:pt x="148776" y="207773"/>
                </a:cubicBezTo>
                <a:lnTo>
                  <a:pt x="11434" y="298434"/>
                </a:lnTo>
                <a:cubicBezTo>
                  <a:pt x="10111" y="288814"/>
                  <a:pt x="9431" y="278986"/>
                  <a:pt x="9431" y="269007"/>
                </a:cubicBezTo>
                <a:cubicBezTo>
                  <a:pt x="9431" y="167763"/>
                  <a:pt x="80530" y="79465"/>
                  <a:pt x="178940" y="57674"/>
                </a:cubicBezTo>
                <a:close/>
                <a:moveTo>
                  <a:pt x="261851" y="379512"/>
                </a:moveTo>
                <a:lnTo>
                  <a:pt x="218988" y="407899"/>
                </a:lnTo>
                <a:lnTo>
                  <a:pt x="133959" y="281103"/>
                </a:lnTo>
                <a:cubicBezTo>
                  <a:pt x="132503" y="278929"/>
                  <a:pt x="129574" y="278362"/>
                  <a:pt x="127401" y="279818"/>
                </a:cubicBezTo>
                <a:cubicBezTo>
                  <a:pt x="125228" y="281273"/>
                  <a:pt x="124660" y="284202"/>
                  <a:pt x="126116" y="286376"/>
                </a:cubicBezTo>
                <a:lnTo>
                  <a:pt x="211107" y="413134"/>
                </a:lnTo>
                <a:lnTo>
                  <a:pt x="134393" y="463936"/>
                </a:lnTo>
                <a:cubicBezTo>
                  <a:pt x="134034" y="464181"/>
                  <a:pt x="133733" y="464465"/>
                  <a:pt x="133448" y="464786"/>
                </a:cubicBezTo>
                <a:cubicBezTo>
                  <a:pt x="71686" y="435492"/>
                  <a:pt x="25911" y="377811"/>
                  <a:pt x="13078" y="308696"/>
                </a:cubicBezTo>
                <a:cubicBezTo>
                  <a:pt x="13116" y="308677"/>
                  <a:pt x="13135" y="308658"/>
                  <a:pt x="13173" y="308639"/>
                </a:cubicBezTo>
                <a:lnTo>
                  <a:pt x="101811" y="250127"/>
                </a:lnTo>
                <a:lnTo>
                  <a:pt x="108255" y="259747"/>
                </a:lnTo>
                <a:cubicBezTo>
                  <a:pt x="109163" y="261107"/>
                  <a:pt x="110656" y="261844"/>
                  <a:pt x="112187" y="261844"/>
                </a:cubicBezTo>
                <a:cubicBezTo>
                  <a:pt x="113094" y="261844"/>
                  <a:pt x="114001" y="261580"/>
                  <a:pt x="114814" y="261051"/>
                </a:cubicBezTo>
                <a:cubicBezTo>
                  <a:pt x="116987" y="259595"/>
                  <a:pt x="117555" y="256666"/>
                  <a:pt x="116099" y="254492"/>
                </a:cubicBezTo>
                <a:lnTo>
                  <a:pt x="109692" y="244929"/>
                </a:lnTo>
                <a:lnTo>
                  <a:pt x="153992" y="215692"/>
                </a:lnTo>
                <a:cubicBezTo>
                  <a:pt x="154219" y="215541"/>
                  <a:pt x="154484" y="215484"/>
                  <a:pt x="154767" y="215541"/>
                </a:cubicBezTo>
                <a:cubicBezTo>
                  <a:pt x="155051" y="215598"/>
                  <a:pt x="155278" y="215749"/>
                  <a:pt x="155448" y="215994"/>
                </a:cubicBezTo>
                <a:lnTo>
                  <a:pt x="262588" y="377773"/>
                </a:lnTo>
                <a:cubicBezTo>
                  <a:pt x="262702" y="377943"/>
                  <a:pt x="262758" y="378151"/>
                  <a:pt x="262758" y="378359"/>
                </a:cubicBezTo>
                <a:cubicBezTo>
                  <a:pt x="262588" y="378624"/>
                  <a:pt x="262211" y="379096"/>
                  <a:pt x="261851" y="379512"/>
                </a:cubicBezTo>
                <a:close/>
                <a:moveTo>
                  <a:pt x="465076" y="253510"/>
                </a:moveTo>
                <a:lnTo>
                  <a:pt x="338431" y="337385"/>
                </a:lnTo>
                <a:cubicBezTo>
                  <a:pt x="330380" y="342734"/>
                  <a:pt x="320685" y="344832"/>
                  <a:pt x="311141" y="343301"/>
                </a:cubicBezTo>
                <a:cubicBezTo>
                  <a:pt x="299196" y="341392"/>
                  <a:pt x="287101" y="344019"/>
                  <a:pt x="277084" y="350653"/>
                </a:cubicBezTo>
                <a:lnTo>
                  <a:pt x="262418" y="360367"/>
                </a:lnTo>
                <a:lnTo>
                  <a:pt x="172854" y="225123"/>
                </a:lnTo>
                <a:lnTo>
                  <a:pt x="195722" y="126373"/>
                </a:lnTo>
                <a:cubicBezTo>
                  <a:pt x="197593" y="118266"/>
                  <a:pt x="198557" y="109931"/>
                  <a:pt x="198557" y="101634"/>
                </a:cubicBezTo>
                <a:cubicBezTo>
                  <a:pt x="198557" y="80032"/>
                  <a:pt x="192245" y="59073"/>
                  <a:pt x="180319" y="41043"/>
                </a:cubicBezTo>
                <a:cubicBezTo>
                  <a:pt x="178108" y="37697"/>
                  <a:pt x="176936" y="33804"/>
                  <a:pt x="176936" y="29797"/>
                </a:cubicBezTo>
                <a:cubicBezTo>
                  <a:pt x="176936" y="22937"/>
                  <a:pt x="180357" y="16568"/>
                  <a:pt x="186065" y="12788"/>
                </a:cubicBezTo>
                <a:cubicBezTo>
                  <a:pt x="193984" y="7534"/>
                  <a:pt x="204680" y="8536"/>
                  <a:pt x="211503" y="15150"/>
                </a:cubicBezTo>
                <a:lnTo>
                  <a:pt x="226585" y="29760"/>
                </a:lnTo>
                <a:cubicBezTo>
                  <a:pt x="243254" y="45938"/>
                  <a:pt x="256314" y="65952"/>
                  <a:pt x="264365" y="87686"/>
                </a:cubicBezTo>
                <a:lnTo>
                  <a:pt x="272548" y="109704"/>
                </a:lnTo>
                <a:cubicBezTo>
                  <a:pt x="273058" y="111046"/>
                  <a:pt x="274135" y="112104"/>
                  <a:pt x="275515" y="112558"/>
                </a:cubicBezTo>
                <a:cubicBezTo>
                  <a:pt x="276896" y="112993"/>
                  <a:pt x="278388" y="112804"/>
                  <a:pt x="279579" y="112010"/>
                </a:cubicBezTo>
                <a:lnTo>
                  <a:pt x="363833" y="56351"/>
                </a:lnTo>
                <a:cubicBezTo>
                  <a:pt x="369294" y="52741"/>
                  <a:pt x="375815" y="51532"/>
                  <a:pt x="382184" y="52911"/>
                </a:cubicBezTo>
                <a:cubicBezTo>
                  <a:pt x="388572" y="54310"/>
                  <a:pt x="393996" y="58128"/>
                  <a:pt x="397454" y="63684"/>
                </a:cubicBezTo>
                <a:cubicBezTo>
                  <a:pt x="404258" y="74608"/>
                  <a:pt x="400837" y="89406"/>
                  <a:pt x="389838" y="96701"/>
                </a:cubicBezTo>
                <a:cubicBezTo>
                  <a:pt x="387816" y="98043"/>
                  <a:pt x="387041" y="100632"/>
                  <a:pt x="387966" y="102863"/>
                </a:cubicBezTo>
                <a:cubicBezTo>
                  <a:pt x="388024" y="102995"/>
                  <a:pt x="388080" y="103127"/>
                  <a:pt x="388156" y="103259"/>
                </a:cubicBezTo>
                <a:cubicBezTo>
                  <a:pt x="389384" y="105565"/>
                  <a:pt x="392068" y="106548"/>
                  <a:pt x="394469" y="105584"/>
                </a:cubicBezTo>
                <a:cubicBezTo>
                  <a:pt x="401536" y="102881"/>
                  <a:pt x="409739" y="103751"/>
                  <a:pt x="416089" y="107871"/>
                </a:cubicBezTo>
                <a:cubicBezTo>
                  <a:pt x="418867" y="109666"/>
                  <a:pt x="421211" y="111972"/>
                  <a:pt x="423044" y="114769"/>
                </a:cubicBezTo>
                <a:cubicBezTo>
                  <a:pt x="426560" y="120080"/>
                  <a:pt x="427806" y="126430"/>
                  <a:pt x="426578" y="132686"/>
                </a:cubicBezTo>
                <a:cubicBezTo>
                  <a:pt x="424802" y="141644"/>
                  <a:pt x="418432" y="146577"/>
                  <a:pt x="416467" y="147919"/>
                </a:cubicBezTo>
                <a:cubicBezTo>
                  <a:pt x="414104" y="149563"/>
                  <a:pt x="413481" y="152870"/>
                  <a:pt x="415069" y="155271"/>
                </a:cubicBezTo>
                <a:lnTo>
                  <a:pt x="415069" y="155271"/>
                </a:lnTo>
                <a:cubicBezTo>
                  <a:pt x="415163" y="155422"/>
                  <a:pt x="415276" y="155573"/>
                  <a:pt x="415408" y="155724"/>
                </a:cubicBezTo>
                <a:cubicBezTo>
                  <a:pt x="416845" y="157482"/>
                  <a:pt x="419226" y="158087"/>
                  <a:pt x="421305" y="157350"/>
                </a:cubicBezTo>
                <a:cubicBezTo>
                  <a:pt x="423082" y="156953"/>
                  <a:pt x="424934" y="156745"/>
                  <a:pt x="426805" y="156745"/>
                </a:cubicBezTo>
                <a:cubicBezTo>
                  <a:pt x="431681" y="156745"/>
                  <a:pt x="436406" y="158106"/>
                  <a:pt x="440469" y="160695"/>
                </a:cubicBezTo>
                <a:cubicBezTo>
                  <a:pt x="443304" y="162509"/>
                  <a:pt x="445647" y="164796"/>
                  <a:pt x="447463" y="167555"/>
                </a:cubicBezTo>
                <a:cubicBezTo>
                  <a:pt x="450996" y="172904"/>
                  <a:pt x="452244" y="179292"/>
                  <a:pt x="450978" y="185585"/>
                </a:cubicBezTo>
                <a:cubicBezTo>
                  <a:pt x="449692" y="191860"/>
                  <a:pt x="446045" y="197284"/>
                  <a:pt x="440639" y="200856"/>
                </a:cubicBezTo>
                <a:cubicBezTo>
                  <a:pt x="440337" y="201064"/>
                  <a:pt x="440053" y="201253"/>
                  <a:pt x="439751" y="201442"/>
                </a:cubicBezTo>
                <a:cubicBezTo>
                  <a:pt x="439619" y="201517"/>
                  <a:pt x="439505" y="201612"/>
                  <a:pt x="439373" y="201706"/>
                </a:cubicBezTo>
                <a:cubicBezTo>
                  <a:pt x="437351" y="203313"/>
                  <a:pt x="436803" y="206091"/>
                  <a:pt x="438069" y="208302"/>
                </a:cubicBezTo>
                <a:lnTo>
                  <a:pt x="438069" y="208302"/>
                </a:lnTo>
                <a:cubicBezTo>
                  <a:pt x="438390" y="208850"/>
                  <a:pt x="438825" y="209361"/>
                  <a:pt x="439335" y="209758"/>
                </a:cubicBezTo>
                <a:lnTo>
                  <a:pt x="439335" y="209758"/>
                </a:lnTo>
                <a:cubicBezTo>
                  <a:pt x="440885" y="210986"/>
                  <a:pt x="442964" y="211213"/>
                  <a:pt x="444702" y="210400"/>
                </a:cubicBezTo>
                <a:cubicBezTo>
                  <a:pt x="451374" y="208246"/>
                  <a:pt x="458613" y="209228"/>
                  <a:pt x="464660" y="213159"/>
                </a:cubicBezTo>
                <a:cubicBezTo>
                  <a:pt x="467515" y="214993"/>
                  <a:pt x="469933" y="217393"/>
                  <a:pt x="471861" y="220303"/>
                </a:cubicBezTo>
                <a:cubicBezTo>
                  <a:pt x="479138" y="231284"/>
                  <a:pt x="476113" y="246215"/>
                  <a:pt x="465076" y="253510"/>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nter"/>
              <a:ea typeface="Inter"/>
              <a:cs typeface="Inter"/>
              <a:sym typeface="Inter"/>
            </a:endParaRPr>
          </a:p>
        </p:txBody>
      </p:sp>
      <p:sp>
        <p:nvSpPr>
          <p:cNvPr id="891" name="Google Shape;891;g13f99122923_0_714"/>
          <p:cNvSpPr/>
          <p:nvPr/>
        </p:nvSpPr>
        <p:spPr>
          <a:xfrm>
            <a:off x="2842413" y="2019525"/>
            <a:ext cx="1965600" cy="542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E5000"/>
                </a:solidFill>
                <a:latin typeface="Inter"/>
                <a:ea typeface="Inter"/>
                <a:cs typeface="Inter"/>
                <a:sym typeface="Inter"/>
              </a:rPr>
              <a:t>10,500+</a:t>
            </a:r>
            <a:r>
              <a:rPr lang="en-US" sz="2800" b="1" i="0" u="none" strike="noStrike" cap="none" baseline="30000" dirty="0">
                <a:solidFill>
                  <a:srgbClr val="B5B5B5"/>
                </a:solidFill>
                <a:latin typeface="Inter"/>
                <a:ea typeface="Inter"/>
                <a:cs typeface="Inter"/>
                <a:sym typeface="Inter"/>
              </a:rPr>
              <a:t>*</a:t>
            </a:r>
            <a:endParaRPr sz="2800" b="0" i="0" u="none" strike="noStrike" cap="none" baseline="30000" dirty="0">
              <a:solidFill>
                <a:srgbClr val="B5B5B5"/>
              </a:solidFill>
              <a:latin typeface="Arial"/>
              <a:ea typeface="Arial"/>
              <a:cs typeface="Arial"/>
              <a:sym typeface="Arial"/>
            </a:endParaRPr>
          </a:p>
        </p:txBody>
      </p:sp>
      <p:sp>
        <p:nvSpPr>
          <p:cNvPr id="892" name="Google Shape;892;g13f99122923_0_714"/>
          <p:cNvSpPr/>
          <p:nvPr/>
        </p:nvSpPr>
        <p:spPr>
          <a:xfrm>
            <a:off x="2842413" y="2563555"/>
            <a:ext cx="1457400" cy="231900"/>
          </a:xfrm>
          <a:prstGeom prst="rect">
            <a:avLst/>
          </a:prstGeom>
          <a:noFill/>
          <a:ln>
            <a:noFill/>
          </a:ln>
        </p:spPr>
        <p:txBody>
          <a:bodyPr spcFirstLastPara="1" wrap="square" lIns="0" tIns="0" rIns="0" bIns="0" anchor="t" anchorCtr="0">
            <a:noAutofit/>
          </a:bodyPr>
          <a:lstStyle/>
          <a:p>
            <a:pPr marL="0" marR="0" lvl="0" indent="0" algn="l" rtl="0">
              <a:lnSpc>
                <a:spcPct val="96000"/>
              </a:lnSpc>
              <a:spcBef>
                <a:spcPts val="0"/>
              </a:spcBef>
              <a:spcAft>
                <a:spcPts val="0"/>
              </a:spcAft>
              <a:buClr>
                <a:srgbClr val="000000"/>
              </a:buClr>
              <a:buSzPts val="1000"/>
              <a:buFont typeface="Arial"/>
              <a:buNone/>
            </a:pPr>
            <a:r>
              <a:rPr lang="en-US" sz="1000" b="0" i="0" u="none" strike="noStrike" cap="none">
                <a:solidFill>
                  <a:srgbClr val="494848"/>
                </a:solidFill>
                <a:latin typeface="Inter"/>
                <a:ea typeface="Inter"/>
                <a:cs typeface="Inter"/>
                <a:sym typeface="Inter"/>
              </a:rPr>
              <a:t>Global Customers</a:t>
            </a:r>
            <a:endParaRPr sz="1000" b="0" i="0" u="none" strike="noStrike" cap="none">
              <a:solidFill>
                <a:srgbClr val="494848"/>
              </a:solidFill>
              <a:latin typeface="Arial"/>
              <a:ea typeface="Arial"/>
              <a:cs typeface="Arial"/>
              <a:sym typeface="Arial"/>
            </a:endParaRPr>
          </a:p>
        </p:txBody>
      </p:sp>
      <p:sp>
        <p:nvSpPr>
          <p:cNvPr id="893" name="Google Shape;893;g13f99122923_0_714"/>
          <p:cNvSpPr txBox="1"/>
          <p:nvPr/>
        </p:nvSpPr>
        <p:spPr>
          <a:xfrm>
            <a:off x="2842413" y="1884809"/>
            <a:ext cx="1457400" cy="188100"/>
          </a:xfrm>
          <a:prstGeom prst="rect">
            <a:avLst/>
          </a:prstGeom>
          <a:noFill/>
          <a:ln>
            <a:noFill/>
          </a:ln>
        </p:spPr>
        <p:txBody>
          <a:bodyPr spcFirstLastPara="1" wrap="square" lIns="0" tIns="0" rIns="0" bIns="0" anchor="ctr" anchorCtr="0">
            <a:noAutofit/>
          </a:bodyPr>
          <a:lstStyle/>
          <a:p>
            <a:pPr marL="0" marR="0" lvl="0" indent="0" algn="l" rtl="0">
              <a:lnSpc>
                <a:spcPct val="88000"/>
              </a:lnSpc>
              <a:spcBef>
                <a:spcPts val="0"/>
              </a:spcBef>
              <a:spcAft>
                <a:spcPts val="0"/>
              </a:spcAft>
              <a:buClr>
                <a:srgbClr val="000000"/>
              </a:buClr>
              <a:buSzPts val="800"/>
              <a:buFont typeface="Arial"/>
              <a:buNone/>
            </a:pPr>
            <a:r>
              <a:rPr lang="en-US" sz="800" b="0" i="0" u="none" strike="noStrike" cap="none">
                <a:solidFill>
                  <a:srgbClr val="494848"/>
                </a:solidFill>
                <a:latin typeface="Space Mono"/>
                <a:ea typeface="Space Mono"/>
                <a:cs typeface="Space Mono"/>
                <a:sym typeface="Space Mono"/>
              </a:rPr>
              <a:t>Customers</a:t>
            </a:r>
            <a:endParaRPr sz="1100" b="0" i="0" u="none" strike="noStrike" cap="none">
              <a:solidFill>
                <a:srgbClr val="494848"/>
              </a:solidFill>
              <a:latin typeface="Arial"/>
              <a:ea typeface="Arial"/>
              <a:cs typeface="Arial"/>
              <a:sym typeface="Arial"/>
            </a:endParaRPr>
          </a:p>
        </p:txBody>
      </p:sp>
      <p:grpSp>
        <p:nvGrpSpPr>
          <p:cNvPr id="894" name="Google Shape;894;g13f99122923_0_714"/>
          <p:cNvGrpSpPr/>
          <p:nvPr/>
        </p:nvGrpSpPr>
        <p:grpSpPr>
          <a:xfrm>
            <a:off x="2842414" y="1415973"/>
            <a:ext cx="404711" cy="380239"/>
            <a:chOff x="4275453" y="1184492"/>
            <a:chExt cx="573977" cy="539269"/>
          </a:xfrm>
        </p:grpSpPr>
        <p:sp>
          <p:nvSpPr>
            <p:cNvPr id="895" name="Google Shape;895;g13f99122923_0_714"/>
            <p:cNvSpPr/>
            <p:nvPr/>
          </p:nvSpPr>
          <p:spPr>
            <a:xfrm>
              <a:off x="4317916" y="1532077"/>
              <a:ext cx="81012" cy="51862"/>
            </a:xfrm>
            <a:custGeom>
              <a:avLst/>
              <a:gdLst/>
              <a:ahLst/>
              <a:cxnLst/>
              <a:rect l="l" t="t" r="r" b="b"/>
              <a:pathLst>
                <a:path w="81012" h="51862" extrusionOk="0">
                  <a:moveTo>
                    <a:pt x="6052" y="51862"/>
                  </a:moveTo>
                  <a:cubicBezTo>
                    <a:pt x="3974" y="51862"/>
                    <a:pt x="1945" y="50775"/>
                    <a:pt x="809" y="48842"/>
                  </a:cubicBezTo>
                  <a:cubicBezTo>
                    <a:pt x="-858" y="45943"/>
                    <a:pt x="133" y="42246"/>
                    <a:pt x="3032" y="40579"/>
                  </a:cubicBezTo>
                  <a:lnTo>
                    <a:pt x="71964" y="809"/>
                  </a:lnTo>
                  <a:cubicBezTo>
                    <a:pt x="74864" y="-858"/>
                    <a:pt x="78536" y="133"/>
                    <a:pt x="80203" y="3032"/>
                  </a:cubicBezTo>
                  <a:cubicBezTo>
                    <a:pt x="81871" y="5931"/>
                    <a:pt x="80880" y="9628"/>
                    <a:pt x="77981" y="11295"/>
                  </a:cubicBezTo>
                  <a:lnTo>
                    <a:pt x="9048" y="51065"/>
                  </a:lnTo>
                  <a:cubicBezTo>
                    <a:pt x="8130" y="51596"/>
                    <a:pt x="7091" y="51862"/>
                    <a:pt x="6052" y="51862"/>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896" name="Google Shape;896;g13f99122923_0_714"/>
            <p:cNvSpPr/>
            <p:nvPr/>
          </p:nvSpPr>
          <p:spPr>
            <a:xfrm>
              <a:off x="4275453" y="1432689"/>
              <a:ext cx="128345" cy="12080"/>
            </a:xfrm>
            <a:custGeom>
              <a:avLst/>
              <a:gdLst/>
              <a:ahLst/>
              <a:cxnLst/>
              <a:rect l="l" t="t" r="r" b="b"/>
              <a:pathLst>
                <a:path w="128345" h="12080" extrusionOk="0">
                  <a:moveTo>
                    <a:pt x="122305" y="12081"/>
                  </a:moveTo>
                  <a:lnTo>
                    <a:pt x="122305" y="12081"/>
                  </a:lnTo>
                  <a:lnTo>
                    <a:pt x="6040" y="12081"/>
                  </a:lnTo>
                  <a:cubicBezTo>
                    <a:pt x="2706" y="12081"/>
                    <a:pt x="0" y="9375"/>
                    <a:pt x="0" y="6040"/>
                  </a:cubicBezTo>
                  <a:cubicBezTo>
                    <a:pt x="0" y="2706"/>
                    <a:pt x="2706" y="0"/>
                    <a:pt x="6040" y="0"/>
                  </a:cubicBezTo>
                  <a:lnTo>
                    <a:pt x="6040" y="0"/>
                  </a:lnTo>
                  <a:lnTo>
                    <a:pt x="122305" y="0"/>
                  </a:lnTo>
                  <a:cubicBezTo>
                    <a:pt x="125639" y="0"/>
                    <a:pt x="128345" y="2706"/>
                    <a:pt x="128345" y="6040"/>
                  </a:cubicBezTo>
                  <a:cubicBezTo>
                    <a:pt x="128345" y="9375"/>
                    <a:pt x="125639" y="12081"/>
                    <a:pt x="122305" y="12081"/>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897" name="Google Shape;897;g13f99122923_0_714"/>
            <p:cNvSpPr/>
            <p:nvPr/>
          </p:nvSpPr>
          <p:spPr>
            <a:xfrm>
              <a:off x="4407531" y="1184516"/>
              <a:ext cx="36338" cy="54084"/>
            </a:xfrm>
            <a:custGeom>
              <a:avLst/>
              <a:gdLst/>
              <a:ahLst/>
              <a:cxnLst/>
              <a:rect l="l" t="t" r="r" b="b"/>
              <a:pathLst>
                <a:path w="36338" h="54084" extrusionOk="0">
                  <a:moveTo>
                    <a:pt x="30286" y="54085"/>
                  </a:moveTo>
                  <a:cubicBezTo>
                    <a:pt x="28208" y="54085"/>
                    <a:pt x="26179" y="52998"/>
                    <a:pt x="25043" y="51065"/>
                  </a:cubicBezTo>
                  <a:lnTo>
                    <a:pt x="809" y="9072"/>
                  </a:lnTo>
                  <a:cubicBezTo>
                    <a:pt x="-858" y="6173"/>
                    <a:pt x="133" y="2500"/>
                    <a:pt x="3032" y="809"/>
                  </a:cubicBezTo>
                  <a:cubicBezTo>
                    <a:pt x="5907" y="-858"/>
                    <a:pt x="9604" y="133"/>
                    <a:pt x="11295" y="3032"/>
                  </a:cubicBezTo>
                  <a:lnTo>
                    <a:pt x="35529" y="45024"/>
                  </a:lnTo>
                  <a:cubicBezTo>
                    <a:pt x="37196" y="47924"/>
                    <a:pt x="36206" y="51596"/>
                    <a:pt x="33306" y="53288"/>
                  </a:cubicBezTo>
                  <a:cubicBezTo>
                    <a:pt x="32364" y="53819"/>
                    <a:pt x="31325" y="54085"/>
                    <a:pt x="30286" y="54085"/>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898" name="Google Shape;898;g13f99122923_0_714"/>
            <p:cNvSpPr/>
            <p:nvPr/>
          </p:nvSpPr>
          <p:spPr>
            <a:xfrm>
              <a:off x="4308252" y="1290916"/>
              <a:ext cx="110102" cy="68684"/>
            </a:xfrm>
            <a:custGeom>
              <a:avLst/>
              <a:gdLst/>
              <a:ahLst/>
              <a:cxnLst/>
              <a:rect l="l" t="t" r="r" b="b"/>
              <a:pathLst>
                <a:path w="110102" h="68684" extrusionOk="0">
                  <a:moveTo>
                    <a:pt x="104027" y="68685"/>
                  </a:moveTo>
                  <a:cubicBezTo>
                    <a:pt x="103012" y="68685"/>
                    <a:pt x="101973" y="68419"/>
                    <a:pt x="101006" y="67863"/>
                  </a:cubicBezTo>
                  <a:lnTo>
                    <a:pt x="3032" y="11277"/>
                  </a:lnTo>
                  <a:cubicBezTo>
                    <a:pt x="133" y="9610"/>
                    <a:pt x="-858" y="5913"/>
                    <a:pt x="809" y="3014"/>
                  </a:cubicBezTo>
                  <a:cubicBezTo>
                    <a:pt x="2476" y="115"/>
                    <a:pt x="6173" y="-852"/>
                    <a:pt x="9072" y="815"/>
                  </a:cubicBezTo>
                  <a:lnTo>
                    <a:pt x="107071" y="57401"/>
                  </a:lnTo>
                  <a:cubicBezTo>
                    <a:pt x="109970" y="59068"/>
                    <a:pt x="110961" y="62765"/>
                    <a:pt x="109294" y="65664"/>
                  </a:cubicBezTo>
                  <a:cubicBezTo>
                    <a:pt x="108134" y="67597"/>
                    <a:pt x="106104" y="68685"/>
                    <a:pt x="104027" y="68685"/>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899" name="Google Shape;899;g13f99122923_0_714"/>
            <p:cNvSpPr/>
            <p:nvPr/>
          </p:nvSpPr>
          <p:spPr>
            <a:xfrm>
              <a:off x="4706552" y="1290922"/>
              <a:ext cx="110126" cy="68678"/>
            </a:xfrm>
            <a:custGeom>
              <a:avLst/>
              <a:gdLst/>
              <a:ahLst/>
              <a:cxnLst/>
              <a:rect l="l" t="t" r="r" b="b"/>
              <a:pathLst>
                <a:path w="110126" h="68678" extrusionOk="0">
                  <a:moveTo>
                    <a:pt x="6052" y="68678"/>
                  </a:moveTo>
                  <a:cubicBezTo>
                    <a:pt x="3974" y="68678"/>
                    <a:pt x="1945" y="67591"/>
                    <a:pt x="809" y="65658"/>
                  </a:cubicBezTo>
                  <a:cubicBezTo>
                    <a:pt x="-858" y="62759"/>
                    <a:pt x="133" y="59062"/>
                    <a:pt x="3032" y="57395"/>
                  </a:cubicBezTo>
                  <a:lnTo>
                    <a:pt x="101055" y="809"/>
                  </a:lnTo>
                  <a:cubicBezTo>
                    <a:pt x="103930" y="-858"/>
                    <a:pt x="107627" y="133"/>
                    <a:pt x="109318" y="3032"/>
                  </a:cubicBezTo>
                  <a:cubicBezTo>
                    <a:pt x="110985" y="5931"/>
                    <a:pt x="109994" y="9628"/>
                    <a:pt x="107095" y="11295"/>
                  </a:cubicBezTo>
                  <a:lnTo>
                    <a:pt x="9072" y="67881"/>
                  </a:lnTo>
                  <a:cubicBezTo>
                    <a:pt x="8130" y="68413"/>
                    <a:pt x="7091" y="68678"/>
                    <a:pt x="6052" y="68678"/>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900" name="Google Shape;900;g13f99122923_0_714"/>
            <p:cNvSpPr/>
            <p:nvPr/>
          </p:nvSpPr>
          <p:spPr>
            <a:xfrm>
              <a:off x="4681014" y="1184492"/>
              <a:ext cx="36338" cy="54109"/>
            </a:xfrm>
            <a:custGeom>
              <a:avLst/>
              <a:gdLst/>
              <a:ahLst/>
              <a:cxnLst/>
              <a:rect l="l" t="t" r="r" b="b"/>
              <a:pathLst>
                <a:path w="36338" h="54109" extrusionOk="0">
                  <a:moveTo>
                    <a:pt x="6052" y="54109"/>
                  </a:moveTo>
                  <a:cubicBezTo>
                    <a:pt x="5037" y="54109"/>
                    <a:pt x="3998" y="53843"/>
                    <a:pt x="3032" y="53288"/>
                  </a:cubicBezTo>
                  <a:cubicBezTo>
                    <a:pt x="133" y="51621"/>
                    <a:pt x="-858" y="47924"/>
                    <a:pt x="809" y="45024"/>
                  </a:cubicBezTo>
                  <a:lnTo>
                    <a:pt x="25043" y="3032"/>
                  </a:lnTo>
                  <a:cubicBezTo>
                    <a:pt x="26710" y="133"/>
                    <a:pt x="30407" y="-858"/>
                    <a:pt x="33306" y="809"/>
                  </a:cubicBezTo>
                  <a:cubicBezTo>
                    <a:pt x="36206" y="2476"/>
                    <a:pt x="37196" y="6173"/>
                    <a:pt x="35529" y="9072"/>
                  </a:cubicBezTo>
                  <a:lnTo>
                    <a:pt x="11295" y="51065"/>
                  </a:lnTo>
                  <a:cubicBezTo>
                    <a:pt x="10184" y="53022"/>
                    <a:pt x="8154" y="54109"/>
                    <a:pt x="6052" y="54109"/>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901" name="Google Shape;901;g13f99122923_0_714"/>
            <p:cNvSpPr/>
            <p:nvPr/>
          </p:nvSpPr>
          <p:spPr>
            <a:xfrm>
              <a:off x="4456484" y="1423000"/>
              <a:ext cx="82931" cy="283799"/>
            </a:xfrm>
            <a:custGeom>
              <a:avLst/>
              <a:gdLst/>
              <a:ahLst/>
              <a:cxnLst/>
              <a:rect l="l" t="t" r="r" b="b"/>
              <a:pathLst>
                <a:path w="82931" h="283799" extrusionOk="0">
                  <a:moveTo>
                    <a:pt x="6074" y="283800"/>
                  </a:moveTo>
                  <a:cubicBezTo>
                    <a:pt x="3610" y="283800"/>
                    <a:pt x="1266" y="282278"/>
                    <a:pt x="372" y="279837"/>
                  </a:cubicBezTo>
                  <a:cubicBezTo>
                    <a:pt x="-763" y="276720"/>
                    <a:pt x="783" y="273314"/>
                    <a:pt x="3876" y="272130"/>
                  </a:cubicBezTo>
                  <a:cubicBezTo>
                    <a:pt x="6775" y="271115"/>
                    <a:pt x="30816" y="262369"/>
                    <a:pt x="46400" y="246784"/>
                  </a:cubicBezTo>
                  <a:cubicBezTo>
                    <a:pt x="62636" y="230548"/>
                    <a:pt x="70851" y="214746"/>
                    <a:pt x="70851" y="199791"/>
                  </a:cubicBezTo>
                  <a:lnTo>
                    <a:pt x="70851" y="25418"/>
                  </a:lnTo>
                  <a:cubicBezTo>
                    <a:pt x="70827" y="22325"/>
                    <a:pt x="70102" y="12081"/>
                    <a:pt x="62346" y="12081"/>
                  </a:cubicBezTo>
                  <a:cubicBezTo>
                    <a:pt x="59278" y="12081"/>
                    <a:pt x="55146" y="20634"/>
                    <a:pt x="53672" y="27834"/>
                  </a:cubicBezTo>
                  <a:lnTo>
                    <a:pt x="44104" y="152555"/>
                  </a:lnTo>
                  <a:cubicBezTo>
                    <a:pt x="43839" y="155889"/>
                    <a:pt x="40939" y="158354"/>
                    <a:pt x="37629" y="158112"/>
                  </a:cubicBezTo>
                  <a:cubicBezTo>
                    <a:pt x="34295" y="157846"/>
                    <a:pt x="31806" y="154947"/>
                    <a:pt x="32072" y="151637"/>
                  </a:cubicBezTo>
                  <a:lnTo>
                    <a:pt x="41664" y="26553"/>
                  </a:lnTo>
                  <a:cubicBezTo>
                    <a:pt x="41664" y="26408"/>
                    <a:pt x="41688" y="26239"/>
                    <a:pt x="41712" y="26094"/>
                  </a:cubicBezTo>
                  <a:cubicBezTo>
                    <a:pt x="41761" y="25829"/>
                    <a:pt x="46424" y="0"/>
                    <a:pt x="62346" y="0"/>
                  </a:cubicBezTo>
                  <a:cubicBezTo>
                    <a:pt x="77350" y="0"/>
                    <a:pt x="82811" y="13651"/>
                    <a:pt x="82932" y="25345"/>
                  </a:cubicBezTo>
                  <a:lnTo>
                    <a:pt x="82932" y="199791"/>
                  </a:lnTo>
                  <a:cubicBezTo>
                    <a:pt x="82932" y="218081"/>
                    <a:pt x="73509" y="236757"/>
                    <a:pt x="54929" y="255338"/>
                  </a:cubicBezTo>
                  <a:cubicBezTo>
                    <a:pt x="37798" y="272468"/>
                    <a:pt x="12888" y="281770"/>
                    <a:pt x="8056" y="283461"/>
                  </a:cubicBezTo>
                  <a:cubicBezTo>
                    <a:pt x="7427" y="283703"/>
                    <a:pt x="6727" y="283800"/>
                    <a:pt x="6074" y="283800"/>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902" name="Google Shape;902;g13f99122923_0_714"/>
            <p:cNvSpPr/>
            <p:nvPr/>
          </p:nvSpPr>
          <p:spPr>
            <a:xfrm>
              <a:off x="4725906" y="1532053"/>
              <a:ext cx="81036" cy="51910"/>
            </a:xfrm>
            <a:custGeom>
              <a:avLst/>
              <a:gdLst/>
              <a:ahLst/>
              <a:cxnLst/>
              <a:rect l="l" t="t" r="r" b="b"/>
              <a:pathLst>
                <a:path w="81036" h="51910" extrusionOk="0">
                  <a:moveTo>
                    <a:pt x="74985" y="51910"/>
                  </a:moveTo>
                  <a:cubicBezTo>
                    <a:pt x="73970" y="51910"/>
                    <a:pt x="72931" y="51645"/>
                    <a:pt x="71964" y="51089"/>
                  </a:cubicBezTo>
                  <a:lnTo>
                    <a:pt x="3032" y="11295"/>
                  </a:lnTo>
                  <a:cubicBezTo>
                    <a:pt x="133" y="9628"/>
                    <a:pt x="-858" y="5931"/>
                    <a:pt x="809" y="3032"/>
                  </a:cubicBezTo>
                  <a:cubicBezTo>
                    <a:pt x="2476" y="133"/>
                    <a:pt x="6173" y="-858"/>
                    <a:pt x="9072" y="809"/>
                  </a:cubicBezTo>
                  <a:lnTo>
                    <a:pt x="78005" y="40603"/>
                  </a:lnTo>
                  <a:cubicBezTo>
                    <a:pt x="80904" y="42270"/>
                    <a:pt x="81895" y="45967"/>
                    <a:pt x="80228" y="48866"/>
                  </a:cubicBezTo>
                  <a:cubicBezTo>
                    <a:pt x="79116" y="50823"/>
                    <a:pt x="77087" y="51910"/>
                    <a:pt x="74985" y="51910"/>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903" name="Google Shape;903;g13f99122923_0_714"/>
            <p:cNvSpPr/>
            <p:nvPr/>
          </p:nvSpPr>
          <p:spPr>
            <a:xfrm>
              <a:off x="4721085" y="1432713"/>
              <a:ext cx="128345" cy="12080"/>
            </a:xfrm>
            <a:custGeom>
              <a:avLst/>
              <a:gdLst/>
              <a:ahLst/>
              <a:cxnLst/>
              <a:rect l="l" t="t" r="r" b="b"/>
              <a:pathLst>
                <a:path w="128345" h="12080" extrusionOk="0">
                  <a:moveTo>
                    <a:pt x="122305" y="12081"/>
                  </a:moveTo>
                  <a:lnTo>
                    <a:pt x="6040" y="12081"/>
                  </a:lnTo>
                  <a:cubicBezTo>
                    <a:pt x="2706" y="12081"/>
                    <a:pt x="0" y="9375"/>
                    <a:pt x="0" y="6040"/>
                  </a:cubicBezTo>
                  <a:cubicBezTo>
                    <a:pt x="0" y="2706"/>
                    <a:pt x="2706" y="0"/>
                    <a:pt x="6040" y="0"/>
                  </a:cubicBezTo>
                  <a:lnTo>
                    <a:pt x="122305" y="0"/>
                  </a:lnTo>
                  <a:cubicBezTo>
                    <a:pt x="125639" y="0"/>
                    <a:pt x="128345" y="2706"/>
                    <a:pt x="128345" y="6040"/>
                  </a:cubicBezTo>
                  <a:cubicBezTo>
                    <a:pt x="128345" y="9375"/>
                    <a:pt x="125663" y="12081"/>
                    <a:pt x="122305" y="12081"/>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904" name="Google Shape;904;g13f99122923_0_714"/>
            <p:cNvSpPr/>
            <p:nvPr/>
          </p:nvSpPr>
          <p:spPr>
            <a:xfrm>
              <a:off x="4300654" y="1250536"/>
              <a:ext cx="238761" cy="473224"/>
            </a:xfrm>
            <a:custGeom>
              <a:avLst/>
              <a:gdLst/>
              <a:ahLst/>
              <a:cxnLst/>
              <a:rect l="l" t="t" r="r" b="b"/>
              <a:pathLst>
                <a:path w="238761" h="473224" extrusionOk="0">
                  <a:moveTo>
                    <a:pt x="6039" y="473225"/>
                  </a:moveTo>
                  <a:cubicBezTo>
                    <a:pt x="4203" y="473225"/>
                    <a:pt x="2391" y="472379"/>
                    <a:pt x="1207" y="470809"/>
                  </a:cubicBezTo>
                  <a:cubicBezTo>
                    <a:pt x="-799" y="468151"/>
                    <a:pt x="-243" y="464358"/>
                    <a:pt x="2415" y="462352"/>
                  </a:cubicBezTo>
                  <a:lnTo>
                    <a:pt x="117979" y="375637"/>
                  </a:lnTo>
                  <a:cubicBezTo>
                    <a:pt x="118124" y="375541"/>
                    <a:pt x="118269" y="375444"/>
                    <a:pt x="118414" y="375347"/>
                  </a:cubicBezTo>
                  <a:cubicBezTo>
                    <a:pt x="129480" y="368437"/>
                    <a:pt x="137864" y="346619"/>
                    <a:pt x="139434" y="334176"/>
                  </a:cubicBezTo>
                  <a:lnTo>
                    <a:pt x="168428" y="140740"/>
                  </a:lnTo>
                  <a:cubicBezTo>
                    <a:pt x="168452" y="140643"/>
                    <a:pt x="168452" y="140547"/>
                    <a:pt x="168476" y="140450"/>
                  </a:cubicBezTo>
                  <a:cubicBezTo>
                    <a:pt x="170602" y="129867"/>
                    <a:pt x="172608" y="119599"/>
                    <a:pt x="174516" y="109765"/>
                  </a:cubicBezTo>
                  <a:cubicBezTo>
                    <a:pt x="188119" y="40229"/>
                    <a:pt x="200417" y="0"/>
                    <a:pt x="223032" y="0"/>
                  </a:cubicBezTo>
                  <a:cubicBezTo>
                    <a:pt x="235959" y="0"/>
                    <a:pt x="238762" y="2803"/>
                    <a:pt x="238762" y="15729"/>
                  </a:cubicBezTo>
                  <a:cubicBezTo>
                    <a:pt x="238762" y="31796"/>
                    <a:pt x="232093" y="118367"/>
                    <a:pt x="229218" y="154850"/>
                  </a:cubicBezTo>
                  <a:lnTo>
                    <a:pt x="229097" y="156493"/>
                  </a:lnTo>
                  <a:cubicBezTo>
                    <a:pt x="228855" y="159828"/>
                    <a:pt x="225956" y="162316"/>
                    <a:pt x="222622" y="162075"/>
                  </a:cubicBezTo>
                  <a:cubicBezTo>
                    <a:pt x="219287" y="161833"/>
                    <a:pt x="216799" y="158934"/>
                    <a:pt x="217040" y="155624"/>
                  </a:cubicBezTo>
                  <a:lnTo>
                    <a:pt x="217161" y="153932"/>
                  </a:lnTo>
                  <a:cubicBezTo>
                    <a:pt x="219384" y="125591"/>
                    <a:pt x="226657" y="31845"/>
                    <a:pt x="226657" y="15753"/>
                  </a:cubicBezTo>
                  <a:cubicBezTo>
                    <a:pt x="226657" y="14666"/>
                    <a:pt x="226657" y="13265"/>
                    <a:pt x="226608" y="12153"/>
                  </a:cubicBezTo>
                  <a:cubicBezTo>
                    <a:pt x="225569" y="12129"/>
                    <a:pt x="224241" y="12129"/>
                    <a:pt x="223008" y="12129"/>
                  </a:cubicBezTo>
                  <a:cubicBezTo>
                    <a:pt x="205902" y="12129"/>
                    <a:pt x="191695" y="84782"/>
                    <a:pt x="186356" y="112133"/>
                  </a:cubicBezTo>
                  <a:cubicBezTo>
                    <a:pt x="184447" y="121943"/>
                    <a:pt x="182441" y="132187"/>
                    <a:pt x="180315" y="142746"/>
                  </a:cubicBezTo>
                  <a:lnTo>
                    <a:pt x="151370" y="335892"/>
                  </a:lnTo>
                  <a:cubicBezTo>
                    <a:pt x="149509" y="350678"/>
                    <a:pt x="140086" y="375879"/>
                    <a:pt x="125010" y="385495"/>
                  </a:cubicBezTo>
                  <a:lnTo>
                    <a:pt x="9639" y="472065"/>
                  </a:lnTo>
                  <a:cubicBezTo>
                    <a:pt x="8576" y="472838"/>
                    <a:pt x="7295" y="473225"/>
                    <a:pt x="6039" y="473225"/>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905" name="Google Shape;905;g13f99122923_0_714"/>
            <p:cNvSpPr/>
            <p:nvPr/>
          </p:nvSpPr>
          <p:spPr>
            <a:xfrm>
              <a:off x="4585878" y="1423000"/>
              <a:ext cx="78862" cy="283485"/>
            </a:xfrm>
            <a:custGeom>
              <a:avLst/>
              <a:gdLst/>
              <a:ahLst/>
              <a:cxnLst/>
              <a:rect l="l" t="t" r="r" b="b"/>
              <a:pathLst>
                <a:path w="78862" h="283485" extrusionOk="0">
                  <a:moveTo>
                    <a:pt x="74900" y="283486"/>
                  </a:moveTo>
                  <a:cubicBezTo>
                    <a:pt x="70044" y="281770"/>
                    <a:pt x="45133" y="272468"/>
                    <a:pt x="28003" y="255338"/>
                  </a:cubicBezTo>
                  <a:cubicBezTo>
                    <a:pt x="9423" y="236757"/>
                    <a:pt x="0" y="218081"/>
                    <a:pt x="0" y="199791"/>
                  </a:cubicBezTo>
                  <a:lnTo>
                    <a:pt x="0" y="25418"/>
                  </a:lnTo>
                  <a:cubicBezTo>
                    <a:pt x="121" y="13651"/>
                    <a:pt x="5581" y="0"/>
                    <a:pt x="20586" y="0"/>
                  </a:cubicBezTo>
                  <a:cubicBezTo>
                    <a:pt x="36508" y="0"/>
                    <a:pt x="41171" y="25853"/>
                    <a:pt x="41219" y="26094"/>
                  </a:cubicBezTo>
                  <a:cubicBezTo>
                    <a:pt x="41244" y="26239"/>
                    <a:pt x="41268" y="26384"/>
                    <a:pt x="41268" y="26553"/>
                  </a:cubicBezTo>
                  <a:lnTo>
                    <a:pt x="50860" y="151637"/>
                  </a:lnTo>
                  <a:cubicBezTo>
                    <a:pt x="51126" y="154971"/>
                    <a:pt x="48613" y="157871"/>
                    <a:pt x="45303" y="158112"/>
                  </a:cubicBezTo>
                  <a:cubicBezTo>
                    <a:pt x="41968" y="158354"/>
                    <a:pt x="39069" y="155889"/>
                    <a:pt x="38827" y="152555"/>
                  </a:cubicBezTo>
                  <a:lnTo>
                    <a:pt x="29259" y="27786"/>
                  </a:lnTo>
                  <a:cubicBezTo>
                    <a:pt x="27858" y="20730"/>
                    <a:pt x="23678" y="12081"/>
                    <a:pt x="20586" y="12081"/>
                  </a:cubicBezTo>
                  <a:cubicBezTo>
                    <a:pt x="12830" y="12081"/>
                    <a:pt x="12129" y="22349"/>
                    <a:pt x="12081" y="25490"/>
                  </a:cubicBezTo>
                  <a:lnTo>
                    <a:pt x="12081" y="199815"/>
                  </a:lnTo>
                  <a:cubicBezTo>
                    <a:pt x="12081" y="214771"/>
                    <a:pt x="20320" y="230596"/>
                    <a:pt x="36532" y="246833"/>
                  </a:cubicBezTo>
                  <a:cubicBezTo>
                    <a:pt x="52140" y="262441"/>
                    <a:pt x="76157" y="271163"/>
                    <a:pt x="78863" y="272106"/>
                  </a:cubicBezTo>
                  <a:lnTo>
                    <a:pt x="74900" y="283486"/>
                  </a:ln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906" name="Google Shape;906;g13f99122923_0_714"/>
            <p:cNvSpPr/>
            <p:nvPr/>
          </p:nvSpPr>
          <p:spPr>
            <a:xfrm>
              <a:off x="4585830" y="1250488"/>
              <a:ext cx="238761" cy="473273"/>
            </a:xfrm>
            <a:custGeom>
              <a:avLst/>
              <a:gdLst/>
              <a:ahLst/>
              <a:cxnLst/>
              <a:rect l="l" t="t" r="r" b="b"/>
              <a:pathLst>
                <a:path w="238761" h="473273" extrusionOk="0">
                  <a:moveTo>
                    <a:pt x="232771" y="473273"/>
                  </a:moveTo>
                  <a:cubicBezTo>
                    <a:pt x="231514" y="473273"/>
                    <a:pt x="230234" y="472887"/>
                    <a:pt x="229147" y="472065"/>
                  </a:cubicBezTo>
                  <a:lnTo>
                    <a:pt x="113776" y="385495"/>
                  </a:lnTo>
                  <a:cubicBezTo>
                    <a:pt x="98699" y="375879"/>
                    <a:pt x="89276" y="350654"/>
                    <a:pt x="87392" y="335747"/>
                  </a:cubicBezTo>
                  <a:lnTo>
                    <a:pt x="58446" y="142745"/>
                  </a:lnTo>
                  <a:cubicBezTo>
                    <a:pt x="56320" y="132187"/>
                    <a:pt x="54315" y="121967"/>
                    <a:pt x="52406" y="112133"/>
                  </a:cubicBezTo>
                  <a:cubicBezTo>
                    <a:pt x="47066" y="84782"/>
                    <a:pt x="32859" y="12129"/>
                    <a:pt x="15753" y="12129"/>
                  </a:cubicBezTo>
                  <a:cubicBezTo>
                    <a:pt x="14521" y="12129"/>
                    <a:pt x="13192" y="12129"/>
                    <a:pt x="12153" y="12153"/>
                  </a:cubicBezTo>
                  <a:cubicBezTo>
                    <a:pt x="12105" y="13265"/>
                    <a:pt x="12105" y="14690"/>
                    <a:pt x="12105" y="15753"/>
                  </a:cubicBezTo>
                  <a:cubicBezTo>
                    <a:pt x="12105" y="31845"/>
                    <a:pt x="19377" y="125591"/>
                    <a:pt x="21600" y="153932"/>
                  </a:cubicBezTo>
                  <a:lnTo>
                    <a:pt x="21721" y="155624"/>
                  </a:lnTo>
                  <a:cubicBezTo>
                    <a:pt x="21963" y="158958"/>
                    <a:pt x="19474" y="161833"/>
                    <a:pt x="16140" y="162075"/>
                  </a:cubicBezTo>
                  <a:cubicBezTo>
                    <a:pt x="12781" y="162316"/>
                    <a:pt x="9930" y="159828"/>
                    <a:pt x="9665" y="156493"/>
                  </a:cubicBezTo>
                  <a:lnTo>
                    <a:pt x="9544" y="154850"/>
                  </a:lnTo>
                  <a:cubicBezTo>
                    <a:pt x="6669" y="118367"/>
                    <a:pt x="0" y="31796"/>
                    <a:pt x="0" y="15729"/>
                  </a:cubicBezTo>
                  <a:cubicBezTo>
                    <a:pt x="0" y="2803"/>
                    <a:pt x="2803" y="0"/>
                    <a:pt x="15729" y="0"/>
                  </a:cubicBezTo>
                  <a:cubicBezTo>
                    <a:pt x="38344" y="0"/>
                    <a:pt x="50642" y="40253"/>
                    <a:pt x="64245" y="109765"/>
                  </a:cubicBezTo>
                  <a:cubicBezTo>
                    <a:pt x="66154" y="119623"/>
                    <a:pt x="68159" y="129867"/>
                    <a:pt x="70285" y="140474"/>
                  </a:cubicBezTo>
                  <a:cubicBezTo>
                    <a:pt x="70310" y="140571"/>
                    <a:pt x="70310" y="140668"/>
                    <a:pt x="70334" y="140764"/>
                  </a:cubicBezTo>
                  <a:lnTo>
                    <a:pt x="99303" y="334055"/>
                  </a:lnTo>
                  <a:cubicBezTo>
                    <a:pt x="100898" y="346619"/>
                    <a:pt x="109282" y="368437"/>
                    <a:pt x="120348" y="375371"/>
                  </a:cubicBezTo>
                  <a:cubicBezTo>
                    <a:pt x="120493" y="375468"/>
                    <a:pt x="120638" y="375565"/>
                    <a:pt x="120783" y="375661"/>
                  </a:cubicBezTo>
                  <a:lnTo>
                    <a:pt x="236347" y="462377"/>
                  </a:lnTo>
                  <a:cubicBezTo>
                    <a:pt x="239004" y="464382"/>
                    <a:pt x="239560" y="468175"/>
                    <a:pt x="237555" y="470833"/>
                  </a:cubicBezTo>
                  <a:cubicBezTo>
                    <a:pt x="236443" y="472428"/>
                    <a:pt x="234607" y="473273"/>
                    <a:pt x="232771" y="473273"/>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grpSp>
      <p:sp>
        <p:nvSpPr>
          <p:cNvPr id="907" name="Google Shape;907;g13f99122923_0_714"/>
          <p:cNvSpPr txBox="1"/>
          <p:nvPr/>
        </p:nvSpPr>
        <p:spPr>
          <a:xfrm>
            <a:off x="6792433" y="1884800"/>
            <a:ext cx="819000" cy="188100"/>
          </a:xfrm>
          <a:prstGeom prst="rect">
            <a:avLst/>
          </a:prstGeom>
          <a:noFill/>
          <a:ln>
            <a:noFill/>
          </a:ln>
        </p:spPr>
        <p:txBody>
          <a:bodyPr spcFirstLastPara="1" wrap="square" lIns="0" tIns="0" rIns="0" bIns="0" anchor="ctr" anchorCtr="0">
            <a:noAutofit/>
          </a:bodyPr>
          <a:lstStyle/>
          <a:p>
            <a:pPr marL="0" marR="0" lvl="0" indent="0" algn="l" rtl="0">
              <a:lnSpc>
                <a:spcPct val="88000"/>
              </a:lnSpc>
              <a:spcBef>
                <a:spcPts val="0"/>
              </a:spcBef>
              <a:spcAft>
                <a:spcPts val="0"/>
              </a:spcAft>
              <a:buClr>
                <a:srgbClr val="000000"/>
              </a:buClr>
              <a:buSzPts val="800"/>
              <a:buFont typeface="Arial"/>
              <a:buNone/>
            </a:pPr>
            <a:r>
              <a:rPr lang="en-US" sz="800" b="0" i="0" u="none" strike="noStrike" cap="none">
                <a:solidFill>
                  <a:srgbClr val="494848"/>
                </a:solidFill>
                <a:latin typeface="Space Mono"/>
                <a:ea typeface="Space Mono"/>
                <a:cs typeface="Space Mono"/>
                <a:sym typeface="Space Mono"/>
              </a:rPr>
              <a:t>Leadership</a:t>
            </a:r>
            <a:endParaRPr sz="1100" b="0" i="0" u="none" strike="noStrike" cap="none">
              <a:solidFill>
                <a:srgbClr val="494848"/>
              </a:solidFill>
              <a:latin typeface="Arial"/>
              <a:ea typeface="Arial"/>
              <a:cs typeface="Arial"/>
              <a:sym typeface="Arial"/>
            </a:endParaRPr>
          </a:p>
        </p:txBody>
      </p:sp>
      <p:grpSp>
        <p:nvGrpSpPr>
          <p:cNvPr id="908" name="Google Shape;908;g13f99122923_0_714"/>
          <p:cNvGrpSpPr/>
          <p:nvPr/>
        </p:nvGrpSpPr>
        <p:grpSpPr>
          <a:xfrm>
            <a:off x="6792433" y="1450822"/>
            <a:ext cx="377171" cy="421591"/>
            <a:chOff x="6980346" y="3071368"/>
            <a:chExt cx="377171" cy="421591"/>
          </a:xfrm>
        </p:grpSpPr>
        <p:sp>
          <p:nvSpPr>
            <p:cNvPr id="909" name="Google Shape;909;g13f99122923_0_714"/>
            <p:cNvSpPr/>
            <p:nvPr/>
          </p:nvSpPr>
          <p:spPr>
            <a:xfrm>
              <a:off x="7050520" y="3092494"/>
              <a:ext cx="306997" cy="218066"/>
            </a:xfrm>
            <a:custGeom>
              <a:avLst/>
              <a:gdLst/>
              <a:ahLst/>
              <a:cxnLst/>
              <a:rect l="l" t="t" r="r" b="b"/>
              <a:pathLst>
                <a:path w="435457" h="309314" extrusionOk="0">
                  <a:moveTo>
                    <a:pt x="429420" y="309314"/>
                  </a:moveTo>
                  <a:lnTo>
                    <a:pt x="35807" y="309314"/>
                  </a:lnTo>
                  <a:cubicBezTo>
                    <a:pt x="16067" y="309314"/>
                    <a:pt x="0" y="293271"/>
                    <a:pt x="0" y="273580"/>
                  </a:cubicBezTo>
                  <a:cubicBezTo>
                    <a:pt x="0" y="253840"/>
                    <a:pt x="16067" y="237772"/>
                    <a:pt x="35807" y="237772"/>
                  </a:cubicBezTo>
                  <a:lnTo>
                    <a:pt x="95196" y="237772"/>
                  </a:lnTo>
                  <a:cubicBezTo>
                    <a:pt x="97370" y="237772"/>
                    <a:pt x="99086" y="236057"/>
                    <a:pt x="99086" y="233882"/>
                  </a:cubicBezTo>
                  <a:lnTo>
                    <a:pt x="99086" y="6040"/>
                  </a:lnTo>
                  <a:cubicBezTo>
                    <a:pt x="99086" y="2706"/>
                    <a:pt x="101792" y="0"/>
                    <a:pt x="105126" y="0"/>
                  </a:cubicBezTo>
                  <a:lnTo>
                    <a:pt x="429420" y="0"/>
                  </a:lnTo>
                  <a:cubicBezTo>
                    <a:pt x="431667" y="0"/>
                    <a:pt x="433721" y="1232"/>
                    <a:pt x="434759" y="3238"/>
                  </a:cubicBezTo>
                  <a:cubicBezTo>
                    <a:pt x="435798" y="5219"/>
                    <a:pt x="435653" y="7635"/>
                    <a:pt x="434397" y="9471"/>
                  </a:cubicBezTo>
                  <a:lnTo>
                    <a:pt x="336084" y="152483"/>
                  </a:lnTo>
                  <a:cubicBezTo>
                    <a:pt x="335191" y="153787"/>
                    <a:pt x="335191" y="155551"/>
                    <a:pt x="336084" y="156856"/>
                  </a:cubicBezTo>
                  <a:lnTo>
                    <a:pt x="434397" y="299867"/>
                  </a:lnTo>
                  <a:cubicBezTo>
                    <a:pt x="435678" y="301703"/>
                    <a:pt x="435798" y="304120"/>
                    <a:pt x="434759" y="306101"/>
                  </a:cubicBezTo>
                  <a:cubicBezTo>
                    <a:pt x="433721" y="308082"/>
                    <a:pt x="431667" y="309314"/>
                    <a:pt x="429420" y="309314"/>
                  </a:cubicBezTo>
                  <a:close/>
                  <a:moveTo>
                    <a:pt x="35807" y="249853"/>
                  </a:moveTo>
                  <a:cubicBezTo>
                    <a:pt x="22736" y="249853"/>
                    <a:pt x="12081" y="260484"/>
                    <a:pt x="12081" y="273580"/>
                  </a:cubicBezTo>
                  <a:cubicBezTo>
                    <a:pt x="12081" y="286627"/>
                    <a:pt x="22712" y="297233"/>
                    <a:pt x="35807" y="297233"/>
                  </a:cubicBezTo>
                  <a:lnTo>
                    <a:pt x="417943" y="297233"/>
                  </a:lnTo>
                  <a:lnTo>
                    <a:pt x="326130" y="163693"/>
                  </a:lnTo>
                  <a:cubicBezTo>
                    <a:pt x="322433" y="158281"/>
                    <a:pt x="322433" y="151033"/>
                    <a:pt x="326130" y="145645"/>
                  </a:cubicBezTo>
                  <a:lnTo>
                    <a:pt x="417943" y="12081"/>
                  </a:lnTo>
                  <a:lnTo>
                    <a:pt x="111166" y="12081"/>
                  </a:lnTo>
                  <a:lnTo>
                    <a:pt x="111166" y="233906"/>
                  </a:lnTo>
                  <a:cubicBezTo>
                    <a:pt x="111166" y="242701"/>
                    <a:pt x="104015" y="249877"/>
                    <a:pt x="95196" y="249877"/>
                  </a:cubicBezTo>
                  <a:lnTo>
                    <a:pt x="35807" y="249877"/>
                  </a:ln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910" name="Google Shape;910;g13f99122923_0_714"/>
            <p:cNvSpPr/>
            <p:nvPr/>
          </p:nvSpPr>
          <p:spPr>
            <a:xfrm>
              <a:off x="6980346" y="3115286"/>
              <a:ext cx="8516" cy="377673"/>
            </a:xfrm>
            <a:custGeom>
              <a:avLst/>
              <a:gdLst/>
              <a:ahLst/>
              <a:cxnLst/>
              <a:rect l="l" t="t" r="r" b="b"/>
              <a:pathLst>
                <a:path w="12080" h="535706" extrusionOk="0">
                  <a:moveTo>
                    <a:pt x="6040" y="535707"/>
                  </a:moveTo>
                  <a:cubicBezTo>
                    <a:pt x="2706" y="535707"/>
                    <a:pt x="0" y="533000"/>
                    <a:pt x="0" y="529666"/>
                  </a:cubicBezTo>
                  <a:lnTo>
                    <a:pt x="0" y="6040"/>
                  </a:lnTo>
                  <a:cubicBezTo>
                    <a:pt x="0" y="2706"/>
                    <a:pt x="2706" y="0"/>
                    <a:pt x="6040" y="0"/>
                  </a:cubicBezTo>
                  <a:cubicBezTo>
                    <a:pt x="9375" y="0"/>
                    <a:pt x="12081" y="2706"/>
                    <a:pt x="12081" y="6040"/>
                  </a:cubicBezTo>
                  <a:lnTo>
                    <a:pt x="12081" y="529666"/>
                  </a:lnTo>
                  <a:cubicBezTo>
                    <a:pt x="12081" y="533000"/>
                    <a:pt x="9375" y="535707"/>
                    <a:pt x="6040" y="535707"/>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911" name="Google Shape;911;g13f99122923_0_714"/>
            <p:cNvSpPr/>
            <p:nvPr/>
          </p:nvSpPr>
          <p:spPr>
            <a:xfrm>
              <a:off x="6980516" y="3071368"/>
              <a:ext cx="148210" cy="197131"/>
            </a:xfrm>
            <a:custGeom>
              <a:avLst/>
              <a:gdLst/>
              <a:ahLst/>
              <a:cxnLst/>
              <a:rect l="l" t="t" r="r" b="b"/>
              <a:pathLst>
                <a:path w="210227" h="279619" extrusionOk="0">
                  <a:moveTo>
                    <a:pt x="135086" y="279620"/>
                  </a:moveTo>
                  <a:lnTo>
                    <a:pt x="6040" y="279620"/>
                  </a:lnTo>
                  <a:cubicBezTo>
                    <a:pt x="2706" y="279620"/>
                    <a:pt x="0" y="276914"/>
                    <a:pt x="0" y="273580"/>
                  </a:cubicBezTo>
                  <a:lnTo>
                    <a:pt x="0" y="6040"/>
                  </a:lnTo>
                  <a:cubicBezTo>
                    <a:pt x="0" y="2706"/>
                    <a:pt x="2706" y="0"/>
                    <a:pt x="6040" y="0"/>
                  </a:cubicBezTo>
                  <a:lnTo>
                    <a:pt x="204188" y="0"/>
                  </a:lnTo>
                  <a:cubicBezTo>
                    <a:pt x="207522" y="0"/>
                    <a:pt x="210228" y="2706"/>
                    <a:pt x="210228" y="6040"/>
                  </a:cubicBezTo>
                  <a:lnTo>
                    <a:pt x="210228" y="36000"/>
                  </a:lnTo>
                  <a:cubicBezTo>
                    <a:pt x="210228" y="39335"/>
                    <a:pt x="207522" y="42041"/>
                    <a:pt x="204188" y="42041"/>
                  </a:cubicBezTo>
                  <a:cubicBezTo>
                    <a:pt x="200853" y="42041"/>
                    <a:pt x="198147" y="39335"/>
                    <a:pt x="198147" y="36000"/>
                  </a:cubicBezTo>
                  <a:lnTo>
                    <a:pt x="198147" y="12081"/>
                  </a:lnTo>
                  <a:lnTo>
                    <a:pt x="12081" y="12081"/>
                  </a:lnTo>
                  <a:lnTo>
                    <a:pt x="12081" y="267539"/>
                  </a:lnTo>
                  <a:lnTo>
                    <a:pt x="135062" y="267539"/>
                  </a:lnTo>
                  <a:cubicBezTo>
                    <a:pt x="138396" y="267539"/>
                    <a:pt x="141102" y="270245"/>
                    <a:pt x="141102" y="273580"/>
                  </a:cubicBezTo>
                  <a:cubicBezTo>
                    <a:pt x="141102" y="276914"/>
                    <a:pt x="138420" y="279620"/>
                    <a:pt x="135086" y="279620"/>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grpSp>
      <p:sp>
        <p:nvSpPr>
          <p:cNvPr id="912" name="Google Shape;912;g13f99122923_0_714"/>
          <p:cNvSpPr txBox="1"/>
          <p:nvPr/>
        </p:nvSpPr>
        <p:spPr>
          <a:xfrm>
            <a:off x="4796967" y="1856584"/>
            <a:ext cx="1457400" cy="188100"/>
          </a:xfrm>
          <a:prstGeom prst="rect">
            <a:avLst/>
          </a:prstGeom>
          <a:noFill/>
          <a:ln>
            <a:noFill/>
          </a:ln>
        </p:spPr>
        <p:txBody>
          <a:bodyPr spcFirstLastPara="1" wrap="square" lIns="0" tIns="0" rIns="0" bIns="0" anchor="ctr" anchorCtr="0">
            <a:noAutofit/>
          </a:bodyPr>
          <a:lstStyle/>
          <a:p>
            <a:pPr marL="0" marR="0" lvl="0" indent="0" algn="l" rtl="0">
              <a:lnSpc>
                <a:spcPct val="88000"/>
              </a:lnSpc>
              <a:spcBef>
                <a:spcPts val="0"/>
              </a:spcBef>
              <a:spcAft>
                <a:spcPts val="0"/>
              </a:spcAft>
              <a:buClr>
                <a:srgbClr val="000000"/>
              </a:buClr>
              <a:buSzPts val="800"/>
              <a:buFont typeface="Arial"/>
              <a:buNone/>
            </a:pPr>
            <a:r>
              <a:rPr lang="en-US" sz="800" b="0" i="0" u="none" strike="noStrike" cap="none">
                <a:solidFill>
                  <a:srgbClr val="494848"/>
                </a:solidFill>
                <a:latin typeface="Space Mono"/>
                <a:ea typeface="Space Mono"/>
                <a:cs typeface="Space Mono"/>
                <a:sym typeface="Space Mono"/>
              </a:rPr>
              <a:t>Satisfaction</a:t>
            </a:r>
            <a:endParaRPr sz="1100" b="0" i="0" u="none" strike="noStrike" cap="none">
              <a:solidFill>
                <a:srgbClr val="494848"/>
              </a:solidFill>
              <a:latin typeface="Arial"/>
              <a:ea typeface="Arial"/>
              <a:cs typeface="Arial"/>
              <a:sym typeface="Arial"/>
            </a:endParaRPr>
          </a:p>
        </p:txBody>
      </p:sp>
      <p:sp>
        <p:nvSpPr>
          <p:cNvPr id="913" name="Google Shape;913;g13f99122923_0_714"/>
          <p:cNvSpPr/>
          <p:nvPr/>
        </p:nvSpPr>
        <p:spPr>
          <a:xfrm>
            <a:off x="4796967" y="2019513"/>
            <a:ext cx="1813200" cy="542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E5000"/>
                </a:solidFill>
                <a:latin typeface="Inter"/>
                <a:ea typeface="Inter"/>
                <a:cs typeface="Inter"/>
                <a:sym typeface="Inter"/>
              </a:rPr>
              <a:t>85.2</a:t>
            </a:r>
            <a:r>
              <a:rPr lang="en-US" sz="3000" b="1" i="0" u="none" strike="noStrike" cap="none">
                <a:solidFill>
                  <a:srgbClr val="FE5000"/>
                </a:solidFill>
                <a:latin typeface="Inter"/>
                <a:ea typeface="Inter"/>
                <a:cs typeface="Inter"/>
                <a:sym typeface="Inter"/>
              </a:rPr>
              <a:t> </a:t>
            </a:r>
            <a:r>
              <a:rPr lang="en-US" sz="1600" b="1" i="0" u="none" strike="noStrike" cap="none">
                <a:solidFill>
                  <a:srgbClr val="FE5000"/>
                </a:solidFill>
                <a:latin typeface="Inter"/>
                <a:ea typeface="Inter"/>
                <a:cs typeface="Inter"/>
                <a:sym typeface="Inter"/>
              </a:rPr>
              <a:t>NPS</a:t>
            </a:r>
            <a:endParaRPr sz="1600" b="0" i="0" u="none" strike="noStrike" cap="none">
              <a:solidFill>
                <a:srgbClr val="FE5000"/>
              </a:solidFill>
              <a:latin typeface="Arial"/>
              <a:ea typeface="Arial"/>
              <a:cs typeface="Arial"/>
              <a:sym typeface="Arial"/>
            </a:endParaRPr>
          </a:p>
        </p:txBody>
      </p:sp>
      <p:sp>
        <p:nvSpPr>
          <p:cNvPr id="914" name="Google Shape;914;g13f99122923_0_714"/>
          <p:cNvSpPr/>
          <p:nvPr/>
        </p:nvSpPr>
        <p:spPr>
          <a:xfrm>
            <a:off x="4796974" y="2563550"/>
            <a:ext cx="1624200" cy="231900"/>
          </a:xfrm>
          <a:prstGeom prst="rect">
            <a:avLst/>
          </a:prstGeom>
          <a:noFill/>
          <a:ln>
            <a:noFill/>
          </a:ln>
        </p:spPr>
        <p:txBody>
          <a:bodyPr spcFirstLastPara="1" wrap="square" lIns="0" tIns="0" rIns="0" bIns="0" anchor="t" anchorCtr="0">
            <a:noAutofit/>
          </a:bodyPr>
          <a:lstStyle/>
          <a:p>
            <a:pPr marL="0" marR="0" lvl="0" indent="0" algn="l" rtl="0">
              <a:lnSpc>
                <a:spcPct val="96000"/>
              </a:lnSpc>
              <a:spcBef>
                <a:spcPts val="0"/>
              </a:spcBef>
              <a:spcAft>
                <a:spcPts val="0"/>
              </a:spcAft>
              <a:buClr>
                <a:srgbClr val="000000"/>
              </a:buClr>
              <a:buSzPts val="1000"/>
              <a:buFont typeface="Arial"/>
              <a:buNone/>
            </a:pPr>
            <a:r>
              <a:rPr lang="en-US" sz="1000" b="0" i="0" u="none" strike="noStrike" cap="none">
                <a:solidFill>
                  <a:srgbClr val="494848"/>
                </a:solidFill>
                <a:latin typeface="Inter"/>
                <a:ea typeface="Inter"/>
                <a:cs typeface="Inter"/>
                <a:sym typeface="Inter"/>
              </a:rPr>
              <a:t>Top 1% of B2B Companies</a:t>
            </a:r>
            <a:endParaRPr sz="1000" b="0" i="0" u="none" strike="noStrike" cap="none">
              <a:solidFill>
                <a:srgbClr val="494848"/>
              </a:solidFill>
              <a:latin typeface="Arial"/>
              <a:ea typeface="Arial"/>
              <a:cs typeface="Arial"/>
              <a:sym typeface="Arial"/>
            </a:endParaRPr>
          </a:p>
        </p:txBody>
      </p:sp>
      <p:sp>
        <p:nvSpPr>
          <p:cNvPr id="915" name="Google Shape;915;g13f99122923_0_714"/>
          <p:cNvSpPr/>
          <p:nvPr/>
        </p:nvSpPr>
        <p:spPr>
          <a:xfrm>
            <a:off x="6768608" y="2261799"/>
            <a:ext cx="1945200" cy="4323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dirty="0">
                <a:solidFill>
                  <a:srgbClr val="FE5000"/>
                </a:solidFill>
                <a:latin typeface="Inter"/>
                <a:ea typeface="Inter"/>
                <a:cs typeface="Inter"/>
                <a:sym typeface="Inter"/>
              </a:rPr>
              <a:t>9</a:t>
            </a:r>
            <a:r>
              <a:rPr lang="en-US" sz="2100" b="1" i="0" u="none" strike="noStrike" cap="none" dirty="0">
                <a:solidFill>
                  <a:srgbClr val="FE5000"/>
                </a:solidFill>
                <a:latin typeface="Inter"/>
                <a:ea typeface="Inter"/>
                <a:cs typeface="Inter"/>
                <a:sym typeface="Inter"/>
              </a:rPr>
              <a:t> </a:t>
            </a:r>
            <a:r>
              <a:rPr lang="en-US" sz="1600" b="1" i="0" u="none" strike="noStrike" cap="none" dirty="0">
                <a:solidFill>
                  <a:srgbClr val="FE5000"/>
                </a:solidFill>
                <a:latin typeface="Inter"/>
                <a:ea typeface="Inter"/>
                <a:cs typeface="Inter"/>
                <a:sym typeface="Inter"/>
              </a:rPr>
              <a:t>Year Leader</a:t>
            </a:r>
            <a:br>
              <a:rPr lang="en-US" sz="2400" b="1" i="0" u="none" strike="noStrike" cap="none" dirty="0">
                <a:solidFill>
                  <a:srgbClr val="FE5000"/>
                </a:solidFill>
                <a:latin typeface="Inter"/>
                <a:ea typeface="Inter"/>
                <a:cs typeface="Inter"/>
                <a:sym typeface="Inter"/>
              </a:rPr>
            </a:br>
            <a:endParaRPr sz="2400" b="0" i="0" u="none" strike="noStrike" cap="none" dirty="0">
              <a:solidFill>
                <a:srgbClr val="FE5000"/>
              </a:solidFill>
              <a:latin typeface="Arial"/>
              <a:ea typeface="Arial"/>
              <a:cs typeface="Arial"/>
              <a:sym typeface="Arial"/>
            </a:endParaRPr>
          </a:p>
        </p:txBody>
      </p:sp>
      <p:sp>
        <p:nvSpPr>
          <p:cNvPr id="916" name="Google Shape;916;g13f99122923_0_714"/>
          <p:cNvSpPr/>
          <p:nvPr/>
        </p:nvSpPr>
        <p:spPr>
          <a:xfrm>
            <a:off x="6792433" y="2563555"/>
            <a:ext cx="1813200" cy="231900"/>
          </a:xfrm>
          <a:prstGeom prst="rect">
            <a:avLst/>
          </a:prstGeom>
          <a:noFill/>
          <a:ln>
            <a:noFill/>
          </a:ln>
        </p:spPr>
        <p:txBody>
          <a:bodyPr spcFirstLastPara="1" wrap="square" lIns="0" tIns="0" rIns="0" bIns="0" anchor="t" anchorCtr="0">
            <a:noAutofit/>
          </a:bodyPr>
          <a:lstStyle/>
          <a:p>
            <a:pPr marL="0" marR="0" lvl="0" indent="0" algn="l" rtl="0">
              <a:lnSpc>
                <a:spcPct val="96000"/>
              </a:lnSpc>
              <a:spcBef>
                <a:spcPts val="0"/>
              </a:spcBef>
              <a:spcAft>
                <a:spcPts val="0"/>
              </a:spcAft>
              <a:buClr>
                <a:srgbClr val="000000"/>
              </a:buClr>
              <a:buSzPts val="1000"/>
              <a:buFont typeface="Arial"/>
              <a:buNone/>
            </a:pPr>
            <a:r>
              <a:rPr lang="en-US" sz="1000" b="0" i="0" u="none" strike="noStrike" cap="none">
                <a:solidFill>
                  <a:srgbClr val="494848"/>
                </a:solidFill>
                <a:latin typeface="Inter"/>
                <a:ea typeface="Inter"/>
                <a:cs typeface="Inter"/>
                <a:sym typeface="Inter"/>
              </a:rPr>
              <a:t>Gartner Magic Quadrant</a:t>
            </a:r>
            <a:endParaRPr sz="1000" b="0" i="0" u="none" strike="noStrike" cap="none">
              <a:solidFill>
                <a:srgbClr val="494848"/>
              </a:solidFill>
              <a:latin typeface="Arial"/>
              <a:ea typeface="Arial"/>
              <a:cs typeface="Arial"/>
              <a:sym typeface="Arial"/>
            </a:endParaRPr>
          </a:p>
        </p:txBody>
      </p:sp>
      <p:sp>
        <p:nvSpPr>
          <p:cNvPr id="917" name="Google Shape;917;g13f99122923_0_714"/>
          <p:cNvSpPr txBox="1"/>
          <p:nvPr/>
        </p:nvSpPr>
        <p:spPr>
          <a:xfrm>
            <a:off x="863786" y="3480461"/>
            <a:ext cx="1457400" cy="188100"/>
          </a:xfrm>
          <a:prstGeom prst="rect">
            <a:avLst/>
          </a:prstGeom>
          <a:noFill/>
          <a:ln>
            <a:noFill/>
          </a:ln>
        </p:spPr>
        <p:txBody>
          <a:bodyPr spcFirstLastPara="1" wrap="square" lIns="0" tIns="0" rIns="0" bIns="0" anchor="ctr" anchorCtr="0">
            <a:noAutofit/>
          </a:bodyPr>
          <a:lstStyle/>
          <a:p>
            <a:pPr marL="0" marR="0" lvl="0" indent="0" algn="l" rtl="0">
              <a:lnSpc>
                <a:spcPct val="88000"/>
              </a:lnSpc>
              <a:spcBef>
                <a:spcPts val="0"/>
              </a:spcBef>
              <a:spcAft>
                <a:spcPts val="0"/>
              </a:spcAft>
              <a:buClr>
                <a:srgbClr val="000000"/>
              </a:buClr>
              <a:buSzPts val="800"/>
              <a:buFont typeface="Arial"/>
              <a:buNone/>
            </a:pPr>
            <a:r>
              <a:rPr lang="en-US" sz="800" b="0" i="0" u="none" strike="noStrike" cap="none" dirty="0">
                <a:solidFill>
                  <a:srgbClr val="494848"/>
                </a:solidFill>
                <a:latin typeface="Space Mono"/>
                <a:ea typeface="Space Mono"/>
                <a:cs typeface="Space Mono"/>
                <a:sym typeface="Space Mono"/>
              </a:rPr>
              <a:t>Q2 FY23 Revenue</a:t>
            </a:r>
            <a:endParaRPr sz="1100" b="0" i="0" u="none" strike="noStrike" cap="none" dirty="0">
              <a:solidFill>
                <a:srgbClr val="494848"/>
              </a:solidFill>
              <a:latin typeface="Arial"/>
              <a:ea typeface="Arial"/>
              <a:cs typeface="Arial"/>
              <a:sym typeface="Arial"/>
            </a:endParaRPr>
          </a:p>
        </p:txBody>
      </p:sp>
      <p:sp>
        <p:nvSpPr>
          <p:cNvPr id="918" name="Google Shape;918;g13f99122923_0_714"/>
          <p:cNvSpPr txBox="1"/>
          <p:nvPr/>
        </p:nvSpPr>
        <p:spPr>
          <a:xfrm>
            <a:off x="4808020" y="3480516"/>
            <a:ext cx="1756800" cy="188100"/>
          </a:xfrm>
          <a:prstGeom prst="rect">
            <a:avLst/>
          </a:prstGeom>
          <a:noFill/>
          <a:ln>
            <a:noFill/>
          </a:ln>
        </p:spPr>
        <p:txBody>
          <a:bodyPr spcFirstLastPara="1" wrap="square" lIns="0" tIns="0" rIns="0" bIns="0" anchor="ctr" anchorCtr="0">
            <a:noAutofit/>
          </a:bodyPr>
          <a:lstStyle/>
          <a:p>
            <a:pPr marL="0" marR="0" lvl="0" indent="0" algn="l" rtl="0">
              <a:lnSpc>
                <a:spcPct val="88000"/>
              </a:lnSpc>
              <a:spcBef>
                <a:spcPts val="0"/>
              </a:spcBef>
              <a:spcAft>
                <a:spcPts val="0"/>
              </a:spcAft>
              <a:buClr>
                <a:srgbClr val="000000"/>
              </a:buClr>
              <a:buSzPts val="800"/>
              <a:buFont typeface="Arial"/>
              <a:buNone/>
            </a:pPr>
            <a:r>
              <a:rPr lang="en-US" sz="800" b="0" i="0" u="none" strike="noStrike" cap="none">
                <a:solidFill>
                  <a:srgbClr val="494848"/>
                </a:solidFill>
                <a:latin typeface="Space Mono"/>
                <a:ea typeface="Space Mono"/>
                <a:cs typeface="Space Mono"/>
                <a:sym typeface="Space Mono"/>
              </a:rPr>
              <a:t>Q1 FY23 Subscription Annual Recurring Revenue (ARR)</a:t>
            </a:r>
            <a:r>
              <a:rPr lang="en-US" sz="800" b="0" i="0" u="none" strike="noStrike" cap="none" baseline="30000">
                <a:solidFill>
                  <a:srgbClr val="494848"/>
                </a:solidFill>
                <a:latin typeface="Space Mono"/>
                <a:ea typeface="Space Mono"/>
                <a:cs typeface="Space Mono"/>
                <a:sym typeface="Space Mono"/>
              </a:rPr>
              <a:t>(1)</a:t>
            </a:r>
            <a:endParaRPr sz="1100" b="0" i="0" u="none" strike="noStrike" cap="none" baseline="30000">
              <a:solidFill>
                <a:srgbClr val="494848"/>
              </a:solidFill>
              <a:latin typeface="Arial"/>
              <a:ea typeface="Arial"/>
              <a:cs typeface="Arial"/>
              <a:sym typeface="Arial"/>
            </a:endParaRPr>
          </a:p>
        </p:txBody>
      </p:sp>
      <p:sp>
        <p:nvSpPr>
          <p:cNvPr id="919" name="Google Shape;919;g13f99122923_0_714"/>
          <p:cNvSpPr/>
          <p:nvPr/>
        </p:nvSpPr>
        <p:spPr>
          <a:xfrm>
            <a:off x="863786" y="3615165"/>
            <a:ext cx="1686900" cy="542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E5000"/>
                </a:solidFill>
                <a:latin typeface="Inter"/>
                <a:ea typeface="Inter"/>
                <a:cs typeface="Inter"/>
                <a:sym typeface="Inter"/>
              </a:rPr>
              <a:t>$647 M</a:t>
            </a:r>
            <a:endParaRPr sz="2800" b="0" i="0" u="none" strike="noStrike" cap="none" dirty="0">
              <a:solidFill>
                <a:srgbClr val="FE5000"/>
              </a:solidFill>
              <a:latin typeface="Arial"/>
              <a:ea typeface="Arial"/>
              <a:cs typeface="Arial"/>
              <a:sym typeface="Arial"/>
            </a:endParaRPr>
          </a:p>
        </p:txBody>
      </p:sp>
      <p:sp>
        <p:nvSpPr>
          <p:cNvPr id="920" name="Google Shape;920;g13f99122923_0_714"/>
          <p:cNvSpPr/>
          <p:nvPr/>
        </p:nvSpPr>
        <p:spPr>
          <a:xfrm>
            <a:off x="863786" y="4148940"/>
            <a:ext cx="1676700" cy="252600"/>
          </a:xfrm>
          <a:prstGeom prst="rect">
            <a:avLst/>
          </a:prstGeom>
          <a:noFill/>
          <a:ln>
            <a:noFill/>
          </a:ln>
        </p:spPr>
        <p:txBody>
          <a:bodyPr spcFirstLastPara="1" wrap="square" lIns="0" tIns="0" rIns="0" bIns="0" anchor="t" anchorCtr="0">
            <a:noAutofit/>
          </a:bodyPr>
          <a:lstStyle/>
          <a:p>
            <a:pPr marL="0" marR="0" lvl="0" indent="0" algn="l" rtl="0">
              <a:lnSpc>
                <a:spcPct val="96000"/>
              </a:lnSpc>
              <a:spcBef>
                <a:spcPts val="0"/>
              </a:spcBef>
              <a:spcAft>
                <a:spcPts val="0"/>
              </a:spcAft>
              <a:buClr>
                <a:srgbClr val="000000"/>
              </a:buClr>
              <a:buSzPts val="1000"/>
              <a:buFont typeface="Arial"/>
              <a:buNone/>
            </a:pPr>
            <a:r>
              <a:rPr lang="en-US" sz="1000" dirty="0">
                <a:solidFill>
                  <a:srgbClr val="494848"/>
                </a:solidFill>
                <a:latin typeface="Inter"/>
                <a:ea typeface="Inter"/>
                <a:cs typeface="Inter"/>
                <a:sym typeface="Inter"/>
              </a:rPr>
              <a:t>3</a:t>
            </a:r>
            <a:r>
              <a:rPr lang="en-US" sz="1000" b="0" i="0" u="none" strike="noStrike" cap="none" dirty="0">
                <a:solidFill>
                  <a:srgbClr val="494848"/>
                </a:solidFill>
                <a:latin typeface="Inter"/>
                <a:ea typeface="Inter"/>
                <a:cs typeface="Inter"/>
                <a:sym typeface="Inter"/>
              </a:rPr>
              <a:t>0% Y/Y Growth</a:t>
            </a:r>
            <a:endParaRPr sz="1000" b="0" i="0" u="none" strike="noStrike" cap="none" dirty="0">
              <a:solidFill>
                <a:srgbClr val="494848"/>
              </a:solidFill>
              <a:latin typeface="Inter"/>
              <a:ea typeface="Inter"/>
              <a:cs typeface="Inter"/>
              <a:sym typeface="Inter"/>
            </a:endParaRPr>
          </a:p>
        </p:txBody>
      </p:sp>
      <p:sp>
        <p:nvSpPr>
          <p:cNvPr id="921" name="Google Shape;921;g13f99122923_0_714"/>
          <p:cNvSpPr txBox="1"/>
          <p:nvPr/>
        </p:nvSpPr>
        <p:spPr>
          <a:xfrm>
            <a:off x="2842434" y="3456561"/>
            <a:ext cx="1457400" cy="188100"/>
          </a:xfrm>
          <a:prstGeom prst="rect">
            <a:avLst/>
          </a:prstGeom>
          <a:noFill/>
          <a:ln>
            <a:noFill/>
          </a:ln>
        </p:spPr>
        <p:txBody>
          <a:bodyPr spcFirstLastPara="1" wrap="square" lIns="0" tIns="0" rIns="0" bIns="0" anchor="ctr" anchorCtr="0">
            <a:noAutofit/>
          </a:bodyPr>
          <a:lstStyle/>
          <a:p>
            <a:pPr marL="0" marR="0" lvl="0" indent="0" algn="l" rtl="0">
              <a:lnSpc>
                <a:spcPct val="88000"/>
              </a:lnSpc>
              <a:spcBef>
                <a:spcPts val="0"/>
              </a:spcBef>
              <a:spcAft>
                <a:spcPts val="0"/>
              </a:spcAft>
              <a:buClr>
                <a:srgbClr val="000000"/>
              </a:buClr>
              <a:buSzPts val="800"/>
              <a:buFont typeface="Arial"/>
              <a:buNone/>
            </a:pPr>
            <a:r>
              <a:rPr lang="en-US" sz="800" b="0" i="0" u="none" strike="noStrike" cap="none">
                <a:solidFill>
                  <a:srgbClr val="494848"/>
                </a:solidFill>
                <a:latin typeface="Space Mono"/>
                <a:ea typeface="Space Mono"/>
                <a:cs typeface="Space Mono"/>
                <a:sym typeface="Space Mono"/>
              </a:rPr>
              <a:t>Customers</a:t>
            </a:r>
            <a:endParaRPr sz="1100" b="0" i="0" u="none" strike="noStrike" cap="none">
              <a:solidFill>
                <a:srgbClr val="494848"/>
              </a:solidFill>
              <a:latin typeface="Arial"/>
              <a:ea typeface="Arial"/>
              <a:cs typeface="Arial"/>
              <a:sym typeface="Arial"/>
            </a:endParaRPr>
          </a:p>
        </p:txBody>
      </p:sp>
      <p:sp>
        <p:nvSpPr>
          <p:cNvPr id="922" name="Google Shape;922;g13f99122923_0_714"/>
          <p:cNvSpPr/>
          <p:nvPr/>
        </p:nvSpPr>
        <p:spPr>
          <a:xfrm>
            <a:off x="2842434" y="3598311"/>
            <a:ext cx="1813200" cy="542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E5000"/>
                </a:solidFill>
                <a:latin typeface="Inter"/>
                <a:ea typeface="Inter"/>
                <a:cs typeface="Inter"/>
                <a:sym typeface="Inter"/>
              </a:rPr>
              <a:t>~54%</a:t>
            </a:r>
            <a:r>
              <a:rPr lang="en-US" sz="1800" b="1" i="0" u="none" strike="noStrike" cap="none">
                <a:solidFill>
                  <a:srgbClr val="B5B5B5"/>
                </a:solidFill>
                <a:latin typeface="Inter"/>
                <a:ea typeface="Inter"/>
                <a:cs typeface="Inter"/>
                <a:sym typeface="Inter"/>
              </a:rPr>
              <a:t>*</a:t>
            </a:r>
            <a:endParaRPr sz="1800" b="0" i="0" u="none" strike="noStrike" cap="none">
              <a:solidFill>
                <a:srgbClr val="B5B5B5"/>
              </a:solidFill>
              <a:latin typeface="Arial"/>
              <a:ea typeface="Arial"/>
              <a:cs typeface="Arial"/>
              <a:sym typeface="Arial"/>
            </a:endParaRPr>
          </a:p>
        </p:txBody>
      </p:sp>
      <p:sp>
        <p:nvSpPr>
          <p:cNvPr id="923" name="Google Shape;923;g13f99122923_0_714"/>
          <p:cNvSpPr/>
          <p:nvPr/>
        </p:nvSpPr>
        <p:spPr>
          <a:xfrm>
            <a:off x="2842434" y="4148940"/>
            <a:ext cx="1965600" cy="231900"/>
          </a:xfrm>
          <a:prstGeom prst="rect">
            <a:avLst/>
          </a:prstGeom>
          <a:noFill/>
          <a:ln>
            <a:noFill/>
          </a:ln>
        </p:spPr>
        <p:txBody>
          <a:bodyPr spcFirstLastPara="1" wrap="square" lIns="0" tIns="0" rIns="0" bIns="0" anchor="t" anchorCtr="0">
            <a:noAutofit/>
          </a:bodyPr>
          <a:lstStyle/>
          <a:p>
            <a:pPr marL="0" marR="0" lvl="0" indent="0" algn="l" rtl="0">
              <a:lnSpc>
                <a:spcPct val="96000"/>
              </a:lnSpc>
              <a:spcBef>
                <a:spcPts val="0"/>
              </a:spcBef>
              <a:spcAft>
                <a:spcPts val="0"/>
              </a:spcAft>
              <a:buClr>
                <a:srgbClr val="000000"/>
              </a:buClr>
              <a:buSzPts val="1000"/>
              <a:buFont typeface="Arial"/>
              <a:buNone/>
            </a:pPr>
            <a:r>
              <a:rPr lang="en-US" sz="1000" b="0" i="0" u="none" strike="noStrike" cap="none">
                <a:solidFill>
                  <a:srgbClr val="494848"/>
                </a:solidFill>
                <a:latin typeface="Inter"/>
                <a:ea typeface="Inter"/>
                <a:cs typeface="Inter"/>
                <a:sym typeface="Inter"/>
              </a:rPr>
              <a:t>Of Fortune 500 companies</a:t>
            </a:r>
            <a:endParaRPr sz="1000" b="0" i="0" u="none" strike="noStrike" cap="none">
              <a:solidFill>
                <a:srgbClr val="494848"/>
              </a:solidFill>
              <a:latin typeface="Arial"/>
              <a:ea typeface="Arial"/>
              <a:cs typeface="Arial"/>
              <a:sym typeface="Arial"/>
            </a:endParaRPr>
          </a:p>
        </p:txBody>
      </p:sp>
      <p:sp>
        <p:nvSpPr>
          <p:cNvPr id="924" name="Google Shape;924;g13f99122923_0_714"/>
          <p:cNvSpPr/>
          <p:nvPr/>
        </p:nvSpPr>
        <p:spPr>
          <a:xfrm>
            <a:off x="4808020" y="3644661"/>
            <a:ext cx="1813200" cy="542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E5000"/>
                </a:solidFill>
                <a:latin typeface="Inter"/>
                <a:ea typeface="Inter"/>
                <a:cs typeface="Inter"/>
                <a:sym typeface="Inter"/>
              </a:rPr>
              <a:t>$955 M</a:t>
            </a:r>
            <a:endParaRPr sz="2800" b="0" i="0" u="none" strike="noStrike" cap="none" dirty="0">
              <a:solidFill>
                <a:srgbClr val="FE5000"/>
              </a:solidFill>
              <a:latin typeface="Arial"/>
              <a:ea typeface="Arial"/>
              <a:cs typeface="Arial"/>
              <a:sym typeface="Arial"/>
            </a:endParaRPr>
          </a:p>
        </p:txBody>
      </p:sp>
      <p:sp>
        <p:nvSpPr>
          <p:cNvPr id="925" name="Google Shape;925;g13f99122923_0_714"/>
          <p:cNvSpPr/>
          <p:nvPr/>
        </p:nvSpPr>
        <p:spPr>
          <a:xfrm>
            <a:off x="4808020" y="4169640"/>
            <a:ext cx="2039700" cy="231900"/>
          </a:xfrm>
          <a:prstGeom prst="rect">
            <a:avLst/>
          </a:prstGeom>
          <a:noFill/>
          <a:ln>
            <a:noFill/>
          </a:ln>
        </p:spPr>
        <p:txBody>
          <a:bodyPr spcFirstLastPara="1" wrap="square" lIns="0" tIns="0" rIns="0" bIns="0" anchor="t" anchorCtr="0">
            <a:noAutofit/>
          </a:bodyPr>
          <a:lstStyle/>
          <a:p>
            <a:pPr marL="0" marR="0" lvl="0" indent="0" algn="l" rtl="0">
              <a:lnSpc>
                <a:spcPct val="96000"/>
              </a:lnSpc>
              <a:spcBef>
                <a:spcPts val="0"/>
              </a:spcBef>
              <a:spcAft>
                <a:spcPts val="0"/>
              </a:spcAft>
              <a:buClr>
                <a:srgbClr val="000000"/>
              </a:buClr>
              <a:buSzPts val="1000"/>
              <a:buFont typeface="Arial"/>
              <a:buNone/>
            </a:pPr>
            <a:r>
              <a:rPr lang="en-US" sz="1000" dirty="0">
                <a:solidFill>
                  <a:srgbClr val="494848"/>
                </a:solidFill>
                <a:latin typeface="Inter"/>
                <a:ea typeface="Inter"/>
                <a:cs typeface="Inter"/>
                <a:sym typeface="Inter"/>
              </a:rPr>
              <a:t>31</a:t>
            </a:r>
            <a:r>
              <a:rPr lang="en-US" sz="1000" b="0" i="0" u="none" strike="noStrike" cap="none" dirty="0">
                <a:solidFill>
                  <a:srgbClr val="494848"/>
                </a:solidFill>
                <a:latin typeface="Inter"/>
                <a:ea typeface="Inter"/>
                <a:cs typeface="Inter"/>
                <a:sym typeface="Inter"/>
              </a:rPr>
              <a:t>% Y/Y Growth</a:t>
            </a:r>
            <a:endParaRPr sz="1000" b="0" i="0" u="none" strike="noStrike" cap="none" dirty="0">
              <a:solidFill>
                <a:srgbClr val="494848"/>
              </a:solidFill>
              <a:latin typeface="Arial"/>
              <a:ea typeface="Arial"/>
              <a:cs typeface="Arial"/>
              <a:sym typeface="Arial"/>
            </a:endParaRPr>
          </a:p>
        </p:txBody>
      </p:sp>
      <p:grpSp>
        <p:nvGrpSpPr>
          <p:cNvPr id="926" name="Google Shape;926;g13f99122923_0_714"/>
          <p:cNvGrpSpPr/>
          <p:nvPr/>
        </p:nvGrpSpPr>
        <p:grpSpPr>
          <a:xfrm>
            <a:off x="4807971" y="3015146"/>
            <a:ext cx="380289" cy="380276"/>
            <a:chOff x="4589154" y="2347706"/>
            <a:chExt cx="816071" cy="815518"/>
          </a:xfrm>
        </p:grpSpPr>
        <p:grpSp>
          <p:nvGrpSpPr>
            <p:cNvPr id="927" name="Google Shape;927;g13f99122923_0_714"/>
            <p:cNvGrpSpPr/>
            <p:nvPr/>
          </p:nvGrpSpPr>
          <p:grpSpPr>
            <a:xfrm>
              <a:off x="4709931" y="2593284"/>
              <a:ext cx="695295" cy="569940"/>
              <a:chOff x="2299016" y="3338784"/>
              <a:chExt cx="382051" cy="313171"/>
            </a:xfrm>
          </p:grpSpPr>
          <p:sp>
            <p:nvSpPr>
              <p:cNvPr id="928" name="Google Shape;928;g13f99122923_0_714"/>
              <p:cNvSpPr/>
              <p:nvPr/>
            </p:nvSpPr>
            <p:spPr>
              <a:xfrm>
                <a:off x="2299016" y="3571917"/>
                <a:ext cx="302" cy="302"/>
              </a:xfrm>
              <a:custGeom>
                <a:avLst/>
                <a:gdLst/>
                <a:ahLst/>
                <a:cxnLst/>
                <a:rect l="l" t="t" r="r" b="b"/>
                <a:pathLst>
                  <a:path w="302" h="302" extrusionOk="0">
                    <a:moveTo>
                      <a:pt x="302" y="283"/>
                    </a:moveTo>
                    <a:cubicBezTo>
                      <a:pt x="208" y="189"/>
                      <a:pt x="114" y="95"/>
                      <a:pt x="0" y="0"/>
                    </a:cubicBezTo>
                    <a:cubicBezTo>
                      <a:pt x="95" y="95"/>
                      <a:pt x="170" y="208"/>
                      <a:pt x="265" y="302"/>
                    </a:cubicBezTo>
                    <a:cubicBezTo>
                      <a:pt x="284" y="302"/>
                      <a:pt x="284" y="283"/>
                      <a:pt x="302" y="283"/>
                    </a:cubicBezTo>
                    <a:close/>
                  </a:path>
                </a:pathLst>
              </a:custGeom>
              <a:solidFill>
                <a:srgbClr val="FE5000"/>
              </a:solidFill>
              <a:ln>
                <a:noFill/>
              </a:ln>
            </p:spPr>
            <p:txBody>
              <a:bodyPr spcFirstLastPara="1" wrap="square" lIns="91425" tIns="45725" rIns="91425" bIns="457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929" name="Google Shape;929;g13f99122923_0_714"/>
              <p:cNvSpPr/>
              <p:nvPr/>
            </p:nvSpPr>
            <p:spPr>
              <a:xfrm>
                <a:off x="2299168" y="3338784"/>
                <a:ext cx="381899" cy="313171"/>
              </a:xfrm>
              <a:custGeom>
                <a:avLst/>
                <a:gdLst/>
                <a:ahLst/>
                <a:cxnLst/>
                <a:rect l="l" t="t" r="r" b="b"/>
                <a:pathLst>
                  <a:path w="381899" h="313171" extrusionOk="0">
                    <a:moveTo>
                      <a:pt x="364248" y="2881"/>
                    </a:moveTo>
                    <a:cubicBezTo>
                      <a:pt x="363227" y="481"/>
                      <a:pt x="360468" y="-634"/>
                      <a:pt x="358049" y="367"/>
                    </a:cubicBezTo>
                    <a:cubicBezTo>
                      <a:pt x="355649" y="1388"/>
                      <a:pt x="354534" y="4166"/>
                      <a:pt x="355554" y="6566"/>
                    </a:cubicBezTo>
                    <a:cubicBezTo>
                      <a:pt x="366762" y="32988"/>
                      <a:pt x="372450" y="61053"/>
                      <a:pt x="372450" y="89988"/>
                    </a:cubicBezTo>
                    <a:cubicBezTo>
                      <a:pt x="372450" y="207845"/>
                      <a:pt x="276574" y="303722"/>
                      <a:pt x="158717" y="303722"/>
                    </a:cubicBezTo>
                    <a:cubicBezTo>
                      <a:pt x="101641" y="303722"/>
                      <a:pt x="46757" y="280683"/>
                      <a:pt x="6728" y="240239"/>
                    </a:cubicBezTo>
                    <a:cubicBezTo>
                      <a:pt x="6653" y="240314"/>
                      <a:pt x="6596" y="240371"/>
                      <a:pt x="6520" y="240446"/>
                    </a:cubicBezTo>
                    <a:cubicBezTo>
                      <a:pt x="7617" y="242280"/>
                      <a:pt x="7371" y="244680"/>
                      <a:pt x="5783" y="246230"/>
                    </a:cubicBezTo>
                    <a:cubicBezTo>
                      <a:pt x="4857" y="247137"/>
                      <a:pt x="3666" y="247572"/>
                      <a:pt x="2476" y="247572"/>
                    </a:cubicBezTo>
                    <a:cubicBezTo>
                      <a:pt x="1606" y="247572"/>
                      <a:pt x="756" y="247326"/>
                      <a:pt x="0" y="246853"/>
                    </a:cubicBezTo>
                    <a:cubicBezTo>
                      <a:pt x="41787" y="289094"/>
                      <a:pt x="99108" y="313171"/>
                      <a:pt x="158717" y="313171"/>
                    </a:cubicBezTo>
                    <a:cubicBezTo>
                      <a:pt x="281790" y="313171"/>
                      <a:pt x="381900" y="213042"/>
                      <a:pt x="381900" y="89988"/>
                    </a:cubicBezTo>
                    <a:cubicBezTo>
                      <a:pt x="381881" y="59768"/>
                      <a:pt x="375947" y="30474"/>
                      <a:pt x="364248" y="2881"/>
                    </a:cubicBezTo>
                    <a:close/>
                  </a:path>
                </a:pathLst>
              </a:custGeom>
              <a:solidFill>
                <a:srgbClr val="FE5000"/>
              </a:solidFill>
              <a:ln>
                <a:noFill/>
              </a:ln>
            </p:spPr>
            <p:txBody>
              <a:bodyPr spcFirstLastPara="1" wrap="square" lIns="91425" tIns="45725" rIns="91425" bIns="457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930" name="Google Shape;930;g13f99122923_0_714"/>
            <p:cNvSpPr/>
            <p:nvPr/>
          </p:nvSpPr>
          <p:spPr>
            <a:xfrm>
              <a:off x="4589154" y="2347706"/>
              <a:ext cx="687323" cy="704447"/>
            </a:xfrm>
            <a:custGeom>
              <a:avLst/>
              <a:gdLst/>
              <a:ahLst/>
              <a:cxnLst/>
              <a:rect l="l" t="t" r="r" b="b"/>
              <a:pathLst>
                <a:path w="377650" h="387059" extrusionOk="0">
                  <a:moveTo>
                    <a:pt x="377572" y="60459"/>
                  </a:moveTo>
                  <a:lnTo>
                    <a:pt x="367782" y="8089"/>
                  </a:lnTo>
                  <a:cubicBezTo>
                    <a:pt x="367310" y="5519"/>
                    <a:pt x="364834" y="3837"/>
                    <a:pt x="362263" y="4309"/>
                  </a:cubicBezTo>
                  <a:cubicBezTo>
                    <a:pt x="359693" y="4782"/>
                    <a:pt x="358011" y="7257"/>
                    <a:pt x="358484" y="9828"/>
                  </a:cubicBezTo>
                  <a:lnTo>
                    <a:pt x="365854" y="49290"/>
                  </a:lnTo>
                  <a:cubicBezTo>
                    <a:pt x="360581" y="45075"/>
                    <a:pt x="355138" y="41106"/>
                    <a:pt x="349525" y="37402"/>
                  </a:cubicBezTo>
                  <a:cubicBezTo>
                    <a:pt x="349336" y="37270"/>
                    <a:pt x="349129" y="37137"/>
                    <a:pt x="348939" y="37005"/>
                  </a:cubicBezTo>
                  <a:cubicBezTo>
                    <a:pt x="346823" y="35625"/>
                    <a:pt x="344687" y="34284"/>
                    <a:pt x="342533" y="32961"/>
                  </a:cubicBezTo>
                  <a:cubicBezTo>
                    <a:pt x="342098" y="32696"/>
                    <a:pt x="341682" y="32412"/>
                    <a:pt x="341247" y="32148"/>
                  </a:cubicBezTo>
                  <a:cubicBezTo>
                    <a:pt x="341172" y="32110"/>
                    <a:pt x="341096" y="32072"/>
                    <a:pt x="341021" y="32034"/>
                  </a:cubicBezTo>
                  <a:cubicBezTo>
                    <a:pt x="306265" y="11207"/>
                    <a:pt x="266273" y="0"/>
                    <a:pt x="225243" y="0"/>
                  </a:cubicBezTo>
                  <a:cubicBezTo>
                    <a:pt x="101055" y="0"/>
                    <a:pt x="0" y="101036"/>
                    <a:pt x="0" y="225243"/>
                  </a:cubicBezTo>
                  <a:cubicBezTo>
                    <a:pt x="0" y="254443"/>
                    <a:pt x="5500" y="282792"/>
                    <a:pt x="16348" y="309591"/>
                  </a:cubicBezTo>
                  <a:cubicBezTo>
                    <a:pt x="6388" y="317567"/>
                    <a:pt x="0" y="329832"/>
                    <a:pt x="0" y="343553"/>
                  </a:cubicBezTo>
                  <a:cubicBezTo>
                    <a:pt x="0" y="367556"/>
                    <a:pt x="19523" y="387060"/>
                    <a:pt x="43506" y="387060"/>
                  </a:cubicBezTo>
                  <a:cubicBezTo>
                    <a:pt x="51520" y="387060"/>
                    <a:pt x="59042" y="384867"/>
                    <a:pt x="65505" y="381069"/>
                  </a:cubicBezTo>
                  <a:cubicBezTo>
                    <a:pt x="65543" y="381106"/>
                    <a:pt x="65581" y="381144"/>
                    <a:pt x="65619" y="381182"/>
                  </a:cubicBezTo>
                  <a:cubicBezTo>
                    <a:pt x="66545" y="382127"/>
                    <a:pt x="67773" y="382599"/>
                    <a:pt x="69001" y="382599"/>
                  </a:cubicBezTo>
                  <a:cubicBezTo>
                    <a:pt x="70192" y="382599"/>
                    <a:pt x="71383" y="382146"/>
                    <a:pt x="72309" y="381258"/>
                  </a:cubicBezTo>
                  <a:cubicBezTo>
                    <a:pt x="73897" y="379708"/>
                    <a:pt x="74142" y="377289"/>
                    <a:pt x="73046" y="375474"/>
                  </a:cubicBezTo>
                  <a:cubicBezTo>
                    <a:pt x="81645" y="367518"/>
                    <a:pt x="87032" y="356159"/>
                    <a:pt x="87032" y="343553"/>
                  </a:cubicBezTo>
                  <a:cubicBezTo>
                    <a:pt x="87032" y="319551"/>
                    <a:pt x="67509" y="300028"/>
                    <a:pt x="43525" y="300028"/>
                  </a:cubicBezTo>
                  <a:cubicBezTo>
                    <a:pt x="36684" y="300028"/>
                    <a:pt x="30220" y="301616"/>
                    <a:pt x="24456" y="304432"/>
                  </a:cubicBezTo>
                  <a:cubicBezTo>
                    <a:pt x="14496" y="279239"/>
                    <a:pt x="9450" y="252628"/>
                    <a:pt x="9450" y="225224"/>
                  </a:cubicBezTo>
                  <a:cubicBezTo>
                    <a:pt x="9450" y="106234"/>
                    <a:pt x="106252" y="9431"/>
                    <a:pt x="225243" y="9431"/>
                  </a:cubicBezTo>
                  <a:cubicBezTo>
                    <a:pt x="265121" y="9431"/>
                    <a:pt x="303940" y="20468"/>
                    <a:pt x="337562" y="40974"/>
                  </a:cubicBezTo>
                  <a:cubicBezTo>
                    <a:pt x="339641" y="42240"/>
                    <a:pt x="341720" y="43544"/>
                    <a:pt x="343761" y="44886"/>
                  </a:cubicBezTo>
                  <a:cubicBezTo>
                    <a:pt x="343931" y="44999"/>
                    <a:pt x="344101" y="45113"/>
                    <a:pt x="344271" y="45226"/>
                  </a:cubicBezTo>
                  <a:cubicBezTo>
                    <a:pt x="350111" y="49101"/>
                    <a:pt x="355743" y="53296"/>
                    <a:pt x="361167" y="57719"/>
                  </a:cubicBezTo>
                  <a:lnTo>
                    <a:pt x="319418" y="61763"/>
                  </a:lnTo>
                  <a:cubicBezTo>
                    <a:pt x="316829" y="62009"/>
                    <a:pt x="314920" y="64334"/>
                    <a:pt x="315166" y="66923"/>
                  </a:cubicBezTo>
                  <a:cubicBezTo>
                    <a:pt x="315412" y="69361"/>
                    <a:pt x="317453" y="71194"/>
                    <a:pt x="319872" y="71194"/>
                  </a:cubicBezTo>
                  <a:cubicBezTo>
                    <a:pt x="320023" y="71194"/>
                    <a:pt x="320175" y="71194"/>
                    <a:pt x="320326" y="71175"/>
                  </a:cubicBezTo>
                  <a:lnTo>
                    <a:pt x="373357" y="66035"/>
                  </a:lnTo>
                  <a:cubicBezTo>
                    <a:pt x="374681" y="65902"/>
                    <a:pt x="375890" y="65241"/>
                    <a:pt x="376684" y="64163"/>
                  </a:cubicBezTo>
                  <a:cubicBezTo>
                    <a:pt x="377478" y="63086"/>
                    <a:pt x="377818" y="61763"/>
                    <a:pt x="377572" y="60459"/>
                  </a:cubicBezTo>
                  <a:close/>
                  <a:moveTo>
                    <a:pt x="77601" y="343534"/>
                  </a:moveTo>
                  <a:cubicBezTo>
                    <a:pt x="77601" y="353381"/>
                    <a:pt x="73386" y="362226"/>
                    <a:pt x="66677" y="368463"/>
                  </a:cubicBezTo>
                  <a:cubicBezTo>
                    <a:pt x="59703" y="360752"/>
                    <a:pt x="53239" y="352549"/>
                    <a:pt x="47456" y="343931"/>
                  </a:cubicBezTo>
                  <a:cubicBezTo>
                    <a:pt x="46001" y="341758"/>
                    <a:pt x="43072" y="341172"/>
                    <a:pt x="40898" y="342646"/>
                  </a:cubicBezTo>
                  <a:cubicBezTo>
                    <a:pt x="38725" y="344101"/>
                    <a:pt x="38158" y="347031"/>
                    <a:pt x="39613" y="349204"/>
                  </a:cubicBezTo>
                  <a:cubicBezTo>
                    <a:pt x="45415" y="357860"/>
                    <a:pt x="51879" y="366157"/>
                    <a:pt x="58853" y="373925"/>
                  </a:cubicBezTo>
                  <a:cubicBezTo>
                    <a:pt x="54241" y="376249"/>
                    <a:pt x="49044" y="377610"/>
                    <a:pt x="43544" y="377610"/>
                  </a:cubicBezTo>
                  <a:cubicBezTo>
                    <a:pt x="24758" y="377610"/>
                    <a:pt x="9487" y="362320"/>
                    <a:pt x="9487" y="343553"/>
                  </a:cubicBezTo>
                  <a:cubicBezTo>
                    <a:pt x="9487" y="324767"/>
                    <a:pt x="24777" y="309478"/>
                    <a:pt x="43544" y="309478"/>
                  </a:cubicBezTo>
                  <a:cubicBezTo>
                    <a:pt x="62311" y="309478"/>
                    <a:pt x="77601" y="324748"/>
                    <a:pt x="77601" y="343534"/>
                  </a:cubicBezTo>
                  <a:close/>
                  <a:moveTo>
                    <a:pt x="286212" y="191621"/>
                  </a:moveTo>
                  <a:cubicBezTo>
                    <a:pt x="282621" y="191621"/>
                    <a:pt x="279276" y="192736"/>
                    <a:pt x="276479" y="194626"/>
                  </a:cubicBezTo>
                  <a:cubicBezTo>
                    <a:pt x="273682" y="187501"/>
                    <a:pt x="266746" y="182436"/>
                    <a:pt x="258638" y="182436"/>
                  </a:cubicBezTo>
                  <a:cubicBezTo>
                    <a:pt x="254745" y="182436"/>
                    <a:pt x="251135" y="183608"/>
                    <a:pt x="248111" y="185611"/>
                  </a:cubicBezTo>
                  <a:cubicBezTo>
                    <a:pt x="245749" y="177711"/>
                    <a:pt x="238416" y="171947"/>
                    <a:pt x="229760" y="171947"/>
                  </a:cubicBezTo>
                  <a:cubicBezTo>
                    <a:pt x="226207" y="171947"/>
                    <a:pt x="222899" y="172930"/>
                    <a:pt x="220046" y="174612"/>
                  </a:cubicBezTo>
                  <a:lnTo>
                    <a:pt x="220046" y="124490"/>
                  </a:lnTo>
                  <a:cubicBezTo>
                    <a:pt x="220046" y="113756"/>
                    <a:pt x="211295" y="105005"/>
                    <a:pt x="200560" y="105005"/>
                  </a:cubicBezTo>
                  <a:lnTo>
                    <a:pt x="199899" y="105005"/>
                  </a:lnTo>
                  <a:cubicBezTo>
                    <a:pt x="189145" y="105005"/>
                    <a:pt x="180414" y="113756"/>
                    <a:pt x="180414" y="124490"/>
                  </a:cubicBezTo>
                  <a:lnTo>
                    <a:pt x="180414" y="203906"/>
                  </a:lnTo>
                  <a:cubicBezTo>
                    <a:pt x="174044" y="203282"/>
                    <a:pt x="168923" y="204435"/>
                    <a:pt x="165181" y="207402"/>
                  </a:cubicBezTo>
                  <a:cubicBezTo>
                    <a:pt x="158112" y="212996"/>
                    <a:pt x="158112" y="222729"/>
                    <a:pt x="158112" y="229155"/>
                  </a:cubicBezTo>
                  <a:cubicBezTo>
                    <a:pt x="158112" y="231971"/>
                    <a:pt x="156033" y="234693"/>
                    <a:pt x="153614" y="237830"/>
                  </a:cubicBezTo>
                  <a:cubicBezTo>
                    <a:pt x="150420" y="241988"/>
                    <a:pt x="146470" y="247147"/>
                    <a:pt x="146470" y="254329"/>
                  </a:cubicBezTo>
                  <a:cubicBezTo>
                    <a:pt x="146470" y="263458"/>
                    <a:pt x="156884" y="284304"/>
                    <a:pt x="167070" y="303487"/>
                  </a:cubicBezTo>
                  <a:cubicBezTo>
                    <a:pt x="168034" y="305282"/>
                    <a:pt x="168753" y="306643"/>
                    <a:pt x="169112" y="307380"/>
                  </a:cubicBezTo>
                  <a:cubicBezTo>
                    <a:pt x="171040" y="311235"/>
                    <a:pt x="175462" y="313428"/>
                    <a:pt x="180168" y="315771"/>
                  </a:cubicBezTo>
                  <a:cubicBezTo>
                    <a:pt x="183437" y="317397"/>
                    <a:pt x="187898" y="319627"/>
                    <a:pt x="188635" y="321460"/>
                  </a:cubicBezTo>
                  <a:cubicBezTo>
                    <a:pt x="190241" y="325467"/>
                    <a:pt x="190090" y="335124"/>
                    <a:pt x="189636" y="340284"/>
                  </a:cubicBezTo>
                  <a:cubicBezTo>
                    <a:pt x="189523" y="341607"/>
                    <a:pt x="189958" y="342911"/>
                    <a:pt x="190846" y="343894"/>
                  </a:cubicBezTo>
                  <a:cubicBezTo>
                    <a:pt x="191734" y="344876"/>
                    <a:pt x="193001" y="345424"/>
                    <a:pt x="194342" y="345424"/>
                  </a:cubicBezTo>
                  <a:lnTo>
                    <a:pt x="291466" y="345424"/>
                  </a:lnTo>
                  <a:cubicBezTo>
                    <a:pt x="294075" y="345424"/>
                    <a:pt x="296191" y="343308"/>
                    <a:pt x="296191" y="340700"/>
                  </a:cubicBezTo>
                  <a:cubicBezTo>
                    <a:pt x="296191" y="332157"/>
                    <a:pt x="298705" y="320798"/>
                    <a:pt x="301200" y="313314"/>
                  </a:cubicBezTo>
                  <a:cubicBezTo>
                    <a:pt x="304035" y="304810"/>
                    <a:pt x="304072" y="293281"/>
                    <a:pt x="304072" y="292790"/>
                  </a:cubicBezTo>
                  <a:lnTo>
                    <a:pt x="304072" y="210105"/>
                  </a:lnTo>
                  <a:cubicBezTo>
                    <a:pt x="304053" y="199937"/>
                    <a:pt x="296059" y="191621"/>
                    <a:pt x="286212" y="191621"/>
                  </a:cubicBezTo>
                  <a:close/>
                  <a:moveTo>
                    <a:pt x="294604" y="292808"/>
                  </a:moveTo>
                  <a:cubicBezTo>
                    <a:pt x="294604" y="292903"/>
                    <a:pt x="294566" y="303317"/>
                    <a:pt x="292222" y="310347"/>
                  </a:cubicBezTo>
                  <a:cubicBezTo>
                    <a:pt x="290068" y="316811"/>
                    <a:pt x="287611" y="326827"/>
                    <a:pt x="286912" y="335994"/>
                  </a:cubicBezTo>
                  <a:lnTo>
                    <a:pt x="199332" y="335994"/>
                  </a:lnTo>
                  <a:cubicBezTo>
                    <a:pt x="199502" y="330777"/>
                    <a:pt x="199370" y="322877"/>
                    <a:pt x="197404" y="317964"/>
                  </a:cubicBezTo>
                  <a:cubicBezTo>
                    <a:pt x="195325" y="312766"/>
                    <a:pt x="189504" y="309875"/>
                    <a:pt x="184363" y="307323"/>
                  </a:cubicBezTo>
                  <a:cubicBezTo>
                    <a:pt x="182039" y="306170"/>
                    <a:pt x="178164" y="304243"/>
                    <a:pt x="177560" y="303165"/>
                  </a:cubicBezTo>
                  <a:cubicBezTo>
                    <a:pt x="177163" y="302390"/>
                    <a:pt x="176407" y="300954"/>
                    <a:pt x="175405" y="299064"/>
                  </a:cubicBezTo>
                  <a:cubicBezTo>
                    <a:pt x="162459" y="274703"/>
                    <a:pt x="155901" y="259659"/>
                    <a:pt x="155901" y="254348"/>
                  </a:cubicBezTo>
                  <a:cubicBezTo>
                    <a:pt x="155901" y="250360"/>
                    <a:pt x="158301" y="247223"/>
                    <a:pt x="161098" y="243594"/>
                  </a:cubicBezTo>
                  <a:cubicBezTo>
                    <a:pt x="164122" y="239644"/>
                    <a:pt x="167562" y="235165"/>
                    <a:pt x="167562" y="229155"/>
                  </a:cubicBezTo>
                  <a:cubicBezTo>
                    <a:pt x="167562" y="224260"/>
                    <a:pt x="167562" y="217570"/>
                    <a:pt x="171058" y="214811"/>
                  </a:cubicBezTo>
                  <a:cubicBezTo>
                    <a:pt x="173307" y="213034"/>
                    <a:pt x="176955" y="212940"/>
                    <a:pt x="180432" y="213393"/>
                  </a:cubicBezTo>
                  <a:lnTo>
                    <a:pt x="180432" y="258034"/>
                  </a:lnTo>
                  <a:cubicBezTo>
                    <a:pt x="180432" y="260642"/>
                    <a:pt x="182549" y="262758"/>
                    <a:pt x="185157" y="262758"/>
                  </a:cubicBezTo>
                  <a:cubicBezTo>
                    <a:pt x="187765" y="262758"/>
                    <a:pt x="189882" y="260642"/>
                    <a:pt x="189882" y="258034"/>
                  </a:cubicBezTo>
                  <a:lnTo>
                    <a:pt x="189882" y="124490"/>
                  </a:lnTo>
                  <a:cubicBezTo>
                    <a:pt x="189882" y="118953"/>
                    <a:pt x="194380" y="114455"/>
                    <a:pt x="199918" y="114455"/>
                  </a:cubicBezTo>
                  <a:lnTo>
                    <a:pt x="200579" y="114455"/>
                  </a:lnTo>
                  <a:cubicBezTo>
                    <a:pt x="206117" y="114455"/>
                    <a:pt x="210615" y="118953"/>
                    <a:pt x="210615" y="124490"/>
                  </a:cubicBezTo>
                  <a:lnTo>
                    <a:pt x="210615" y="191092"/>
                  </a:lnTo>
                  <a:lnTo>
                    <a:pt x="210615" y="211768"/>
                  </a:lnTo>
                  <a:lnTo>
                    <a:pt x="210615" y="212089"/>
                  </a:lnTo>
                  <a:cubicBezTo>
                    <a:pt x="210615" y="214697"/>
                    <a:pt x="212731" y="216814"/>
                    <a:pt x="215340" y="216814"/>
                  </a:cubicBezTo>
                  <a:cubicBezTo>
                    <a:pt x="217948" y="216814"/>
                    <a:pt x="220064" y="214697"/>
                    <a:pt x="220064" y="212089"/>
                  </a:cubicBezTo>
                  <a:lnTo>
                    <a:pt x="220064" y="211768"/>
                  </a:lnTo>
                  <a:lnTo>
                    <a:pt x="220064" y="191092"/>
                  </a:lnTo>
                  <a:cubicBezTo>
                    <a:pt x="220064" y="185743"/>
                    <a:pt x="224430" y="181378"/>
                    <a:pt x="229779" y="181378"/>
                  </a:cubicBezTo>
                  <a:cubicBezTo>
                    <a:pt x="235127" y="181378"/>
                    <a:pt x="239493" y="185743"/>
                    <a:pt x="239493" y="191092"/>
                  </a:cubicBezTo>
                  <a:lnTo>
                    <a:pt x="239493" y="201600"/>
                  </a:lnTo>
                  <a:lnTo>
                    <a:pt x="239493" y="202923"/>
                  </a:lnTo>
                  <a:cubicBezTo>
                    <a:pt x="239493" y="205531"/>
                    <a:pt x="241610" y="207648"/>
                    <a:pt x="244218" y="207648"/>
                  </a:cubicBezTo>
                  <a:cubicBezTo>
                    <a:pt x="246826" y="207648"/>
                    <a:pt x="248943" y="205531"/>
                    <a:pt x="248943" y="202923"/>
                  </a:cubicBezTo>
                  <a:lnTo>
                    <a:pt x="248943" y="201600"/>
                  </a:lnTo>
                  <a:cubicBezTo>
                    <a:pt x="248943" y="196251"/>
                    <a:pt x="253308" y="191886"/>
                    <a:pt x="258657" y="191886"/>
                  </a:cubicBezTo>
                  <a:cubicBezTo>
                    <a:pt x="264006" y="191886"/>
                    <a:pt x="268371" y="196232"/>
                    <a:pt x="268371" y="201600"/>
                  </a:cubicBezTo>
                  <a:lnTo>
                    <a:pt x="268371" y="209481"/>
                  </a:lnTo>
                  <a:cubicBezTo>
                    <a:pt x="268371" y="209557"/>
                    <a:pt x="268390" y="209632"/>
                    <a:pt x="268390" y="209689"/>
                  </a:cubicBezTo>
                  <a:cubicBezTo>
                    <a:pt x="268390" y="209840"/>
                    <a:pt x="268371" y="209991"/>
                    <a:pt x="268371" y="210124"/>
                  </a:cubicBezTo>
                  <a:cubicBezTo>
                    <a:pt x="268371" y="212732"/>
                    <a:pt x="270488" y="214848"/>
                    <a:pt x="273096" y="214848"/>
                  </a:cubicBezTo>
                  <a:cubicBezTo>
                    <a:pt x="275704" y="214848"/>
                    <a:pt x="277821" y="212732"/>
                    <a:pt x="277821" y="210124"/>
                  </a:cubicBezTo>
                  <a:cubicBezTo>
                    <a:pt x="277821" y="205134"/>
                    <a:pt x="281582" y="201071"/>
                    <a:pt x="286212" y="201071"/>
                  </a:cubicBezTo>
                  <a:cubicBezTo>
                    <a:pt x="290843" y="201071"/>
                    <a:pt x="294604" y="205134"/>
                    <a:pt x="294604" y="210124"/>
                  </a:cubicBezTo>
                  <a:lnTo>
                    <a:pt x="294604" y="292808"/>
                  </a:ln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nvGrpSpPr>
          <p:cNvPr id="931" name="Google Shape;931;g13f99122923_0_714"/>
          <p:cNvGrpSpPr/>
          <p:nvPr/>
        </p:nvGrpSpPr>
        <p:grpSpPr>
          <a:xfrm>
            <a:off x="863532" y="3024883"/>
            <a:ext cx="398196" cy="398196"/>
            <a:chOff x="8456488" y="4534991"/>
            <a:chExt cx="718895" cy="718895"/>
          </a:xfrm>
        </p:grpSpPr>
        <p:sp>
          <p:nvSpPr>
            <p:cNvPr id="932" name="Google Shape;932;g13f99122923_0_714"/>
            <p:cNvSpPr/>
            <p:nvPr/>
          </p:nvSpPr>
          <p:spPr>
            <a:xfrm>
              <a:off x="8456488" y="4534991"/>
              <a:ext cx="718895" cy="718895"/>
            </a:xfrm>
            <a:custGeom>
              <a:avLst/>
              <a:gdLst/>
              <a:ahLst/>
              <a:cxnLst/>
              <a:rect l="l" t="t" r="r" b="b"/>
              <a:pathLst>
                <a:path w="394997" h="394997" extrusionOk="0">
                  <a:moveTo>
                    <a:pt x="394997" y="197499"/>
                  </a:moveTo>
                  <a:cubicBezTo>
                    <a:pt x="394997" y="306574"/>
                    <a:pt x="306574" y="394998"/>
                    <a:pt x="197498" y="394998"/>
                  </a:cubicBezTo>
                  <a:cubicBezTo>
                    <a:pt x="88423" y="394998"/>
                    <a:pt x="0" y="306574"/>
                    <a:pt x="0" y="197499"/>
                  </a:cubicBezTo>
                  <a:cubicBezTo>
                    <a:pt x="0" y="88423"/>
                    <a:pt x="88423" y="0"/>
                    <a:pt x="197498" y="0"/>
                  </a:cubicBezTo>
                  <a:cubicBezTo>
                    <a:pt x="306574" y="0"/>
                    <a:pt x="394997" y="88423"/>
                    <a:pt x="394997" y="197499"/>
                  </a:cubicBezTo>
                  <a:close/>
                </a:path>
              </a:pathLst>
            </a:custGeom>
            <a:solidFill>
              <a:schemeClr val="lt1">
                <a:alpha val="40000"/>
              </a:scheme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933" name="Google Shape;933;g13f99122923_0_714"/>
            <p:cNvSpPr/>
            <p:nvPr/>
          </p:nvSpPr>
          <p:spPr>
            <a:xfrm>
              <a:off x="8715130" y="4639727"/>
              <a:ext cx="202934" cy="523452"/>
            </a:xfrm>
            <a:custGeom>
              <a:avLst/>
              <a:gdLst/>
              <a:ahLst/>
              <a:cxnLst/>
              <a:rect l="l" t="t" r="r" b="b"/>
              <a:pathLst>
                <a:path w="111502" h="287611" extrusionOk="0">
                  <a:moveTo>
                    <a:pt x="111420" y="186102"/>
                  </a:moveTo>
                  <a:cubicBezTo>
                    <a:pt x="110607" y="202205"/>
                    <a:pt x="99136" y="216701"/>
                    <a:pt x="81445" y="223920"/>
                  </a:cubicBezTo>
                  <a:cubicBezTo>
                    <a:pt x="73810" y="227038"/>
                    <a:pt x="65778" y="228569"/>
                    <a:pt x="57613" y="228569"/>
                  </a:cubicBezTo>
                  <a:cubicBezTo>
                    <a:pt x="38525" y="228569"/>
                    <a:pt x="18718" y="220216"/>
                    <a:pt x="1520" y="204359"/>
                  </a:cubicBezTo>
                  <a:cubicBezTo>
                    <a:pt x="-389" y="202583"/>
                    <a:pt x="-521" y="199597"/>
                    <a:pt x="1256" y="197688"/>
                  </a:cubicBezTo>
                  <a:cubicBezTo>
                    <a:pt x="3032" y="195779"/>
                    <a:pt x="6018" y="195647"/>
                    <a:pt x="7927" y="197423"/>
                  </a:cubicBezTo>
                  <a:cubicBezTo>
                    <a:pt x="29737" y="217532"/>
                    <a:pt x="55893" y="224185"/>
                    <a:pt x="77892" y="215189"/>
                  </a:cubicBezTo>
                  <a:cubicBezTo>
                    <a:pt x="92143" y="209368"/>
                    <a:pt x="101385" y="198047"/>
                    <a:pt x="102008" y="185630"/>
                  </a:cubicBezTo>
                  <a:cubicBezTo>
                    <a:pt x="103312" y="159662"/>
                    <a:pt x="79216" y="152046"/>
                    <a:pt x="58086" y="148304"/>
                  </a:cubicBezTo>
                  <a:cubicBezTo>
                    <a:pt x="56800" y="148077"/>
                    <a:pt x="55686" y="147869"/>
                    <a:pt x="54778" y="147699"/>
                  </a:cubicBezTo>
                  <a:cubicBezTo>
                    <a:pt x="53947" y="147529"/>
                    <a:pt x="52926" y="147359"/>
                    <a:pt x="51736" y="147132"/>
                  </a:cubicBezTo>
                  <a:cubicBezTo>
                    <a:pt x="38487" y="144788"/>
                    <a:pt x="-1826" y="137663"/>
                    <a:pt x="64" y="100035"/>
                  </a:cubicBezTo>
                  <a:cubicBezTo>
                    <a:pt x="877" y="83932"/>
                    <a:pt x="12349" y="69436"/>
                    <a:pt x="30039" y="62217"/>
                  </a:cubicBezTo>
                  <a:cubicBezTo>
                    <a:pt x="55516" y="51803"/>
                    <a:pt x="85414" y="59117"/>
                    <a:pt x="109983" y="81778"/>
                  </a:cubicBezTo>
                  <a:cubicBezTo>
                    <a:pt x="111893" y="83554"/>
                    <a:pt x="112025" y="86540"/>
                    <a:pt x="110248" y="88449"/>
                  </a:cubicBezTo>
                  <a:cubicBezTo>
                    <a:pt x="108472" y="90358"/>
                    <a:pt x="105486" y="90490"/>
                    <a:pt x="103576" y="88714"/>
                  </a:cubicBezTo>
                  <a:cubicBezTo>
                    <a:pt x="81766" y="68605"/>
                    <a:pt x="55629" y="61952"/>
                    <a:pt x="33611" y="70948"/>
                  </a:cubicBezTo>
                  <a:cubicBezTo>
                    <a:pt x="19360" y="76769"/>
                    <a:pt x="10119" y="88090"/>
                    <a:pt x="9514" y="100507"/>
                  </a:cubicBezTo>
                  <a:cubicBezTo>
                    <a:pt x="8210" y="126475"/>
                    <a:pt x="32288" y="134091"/>
                    <a:pt x="53399" y="137833"/>
                  </a:cubicBezTo>
                  <a:cubicBezTo>
                    <a:pt x="54684" y="138060"/>
                    <a:pt x="55799" y="138249"/>
                    <a:pt x="56687" y="138438"/>
                  </a:cubicBezTo>
                  <a:cubicBezTo>
                    <a:pt x="57519" y="138608"/>
                    <a:pt x="58558" y="138797"/>
                    <a:pt x="59749" y="139005"/>
                  </a:cubicBezTo>
                  <a:cubicBezTo>
                    <a:pt x="74358" y="141594"/>
                    <a:pt x="113291" y="148474"/>
                    <a:pt x="111420" y="186102"/>
                  </a:cubicBezTo>
                  <a:close/>
                  <a:moveTo>
                    <a:pt x="55723" y="46814"/>
                  </a:moveTo>
                  <a:cubicBezTo>
                    <a:pt x="58331" y="46814"/>
                    <a:pt x="60448" y="44697"/>
                    <a:pt x="60448" y="42089"/>
                  </a:cubicBezTo>
                  <a:lnTo>
                    <a:pt x="60448" y="4725"/>
                  </a:lnTo>
                  <a:cubicBezTo>
                    <a:pt x="60448" y="2117"/>
                    <a:pt x="58331" y="0"/>
                    <a:pt x="55723" y="0"/>
                  </a:cubicBezTo>
                  <a:cubicBezTo>
                    <a:pt x="53115" y="0"/>
                    <a:pt x="50999" y="2117"/>
                    <a:pt x="50999" y="4725"/>
                  </a:cubicBezTo>
                  <a:lnTo>
                    <a:pt x="50999" y="42089"/>
                  </a:lnTo>
                  <a:cubicBezTo>
                    <a:pt x="50999" y="44697"/>
                    <a:pt x="53115" y="46814"/>
                    <a:pt x="55723" y="46814"/>
                  </a:cubicBezTo>
                  <a:close/>
                  <a:moveTo>
                    <a:pt x="55723" y="240797"/>
                  </a:moveTo>
                  <a:cubicBezTo>
                    <a:pt x="53115" y="240797"/>
                    <a:pt x="50999" y="242914"/>
                    <a:pt x="50999" y="245522"/>
                  </a:cubicBezTo>
                  <a:lnTo>
                    <a:pt x="50999" y="282886"/>
                  </a:lnTo>
                  <a:cubicBezTo>
                    <a:pt x="50999" y="285494"/>
                    <a:pt x="53115" y="287611"/>
                    <a:pt x="55723" y="287611"/>
                  </a:cubicBezTo>
                  <a:cubicBezTo>
                    <a:pt x="58331" y="287611"/>
                    <a:pt x="60448" y="285494"/>
                    <a:pt x="60448" y="282886"/>
                  </a:cubicBezTo>
                  <a:lnTo>
                    <a:pt x="60448" y="245522"/>
                  </a:lnTo>
                  <a:cubicBezTo>
                    <a:pt x="60448" y="242914"/>
                    <a:pt x="58331" y="240797"/>
                    <a:pt x="55723" y="240797"/>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934" name="Google Shape;934;g13f99122923_0_714"/>
          <p:cNvSpPr/>
          <p:nvPr/>
        </p:nvSpPr>
        <p:spPr>
          <a:xfrm>
            <a:off x="2842434" y="3029535"/>
            <a:ext cx="369685" cy="369669"/>
          </a:xfrm>
          <a:custGeom>
            <a:avLst/>
            <a:gdLst/>
            <a:ahLst/>
            <a:cxnLst/>
            <a:rect l="l" t="t" r="r" b="b"/>
            <a:pathLst>
              <a:path w="449465" h="449446" extrusionOk="0">
                <a:moveTo>
                  <a:pt x="419170" y="337298"/>
                </a:moveTo>
                <a:cubicBezTo>
                  <a:pt x="438428" y="304167"/>
                  <a:pt x="449465" y="265707"/>
                  <a:pt x="449465" y="224714"/>
                </a:cubicBezTo>
                <a:cubicBezTo>
                  <a:pt x="449465" y="183721"/>
                  <a:pt x="438428" y="145261"/>
                  <a:pt x="419170" y="112130"/>
                </a:cubicBezTo>
                <a:cubicBezTo>
                  <a:pt x="419170" y="112017"/>
                  <a:pt x="419208" y="111922"/>
                  <a:pt x="419208" y="111809"/>
                </a:cubicBezTo>
                <a:cubicBezTo>
                  <a:pt x="419208" y="109881"/>
                  <a:pt x="418055" y="108237"/>
                  <a:pt x="416410" y="107500"/>
                </a:cubicBezTo>
                <a:cubicBezTo>
                  <a:pt x="376854" y="43072"/>
                  <a:pt x="305736" y="0"/>
                  <a:pt x="224752" y="0"/>
                </a:cubicBezTo>
                <a:cubicBezTo>
                  <a:pt x="224052" y="0"/>
                  <a:pt x="223353" y="19"/>
                  <a:pt x="222635" y="19"/>
                </a:cubicBezTo>
                <a:cubicBezTo>
                  <a:pt x="222351" y="0"/>
                  <a:pt x="222087" y="0"/>
                  <a:pt x="221822" y="38"/>
                </a:cubicBezTo>
                <a:cubicBezTo>
                  <a:pt x="99241" y="1588"/>
                  <a:pt x="0" y="101773"/>
                  <a:pt x="0" y="224714"/>
                </a:cubicBezTo>
                <a:cubicBezTo>
                  <a:pt x="0" y="347636"/>
                  <a:pt x="99203" y="447802"/>
                  <a:pt x="221747" y="449409"/>
                </a:cubicBezTo>
                <a:cubicBezTo>
                  <a:pt x="221898" y="449428"/>
                  <a:pt x="222068" y="449447"/>
                  <a:pt x="222219" y="449447"/>
                </a:cubicBezTo>
                <a:cubicBezTo>
                  <a:pt x="222295" y="449447"/>
                  <a:pt x="222370" y="449428"/>
                  <a:pt x="222446" y="449409"/>
                </a:cubicBezTo>
                <a:cubicBezTo>
                  <a:pt x="223202" y="449409"/>
                  <a:pt x="223939" y="449447"/>
                  <a:pt x="224695" y="449447"/>
                </a:cubicBezTo>
                <a:cubicBezTo>
                  <a:pt x="224695" y="449447"/>
                  <a:pt x="224714" y="449447"/>
                  <a:pt x="224714" y="449447"/>
                </a:cubicBezTo>
                <a:cubicBezTo>
                  <a:pt x="224714" y="449447"/>
                  <a:pt x="224733" y="449447"/>
                  <a:pt x="224733" y="449447"/>
                </a:cubicBezTo>
                <a:cubicBezTo>
                  <a:pt x="306132" y="449428"/>
                  <a:pt x="377572" y="405921"/>
                  <a:pt x="416996" y="340926"/>
                </a:cubicBezTo>
                <a:cubicBezTo>
                  <a:pt x="418225" y="340151"/>
                  <a:pt x="419056" y="338828"/>
                  <a:pt x="419170" y="337298"/>
                </a:cubicBezTo>
                <a:close/>
                <a:moveTo>
                  <a:pt x="38385" y="332422"/>
                </a:moveTo>
                <a:cubicBezTo>
                  <a:pt x="20733" y="301994"/>
                  <a:pt x="10319" y="266878"/>
                  <a:pt x="9506" y="229439"/>
                </a:cubicBezTo>
                <a:lnTo>
                  <a:pt x="105118" y="229439"/>
                </a:lnTo>
                <a:cubicBezTo>
                  <a:pt x="105553" y="271112"/>
                  <a:pt x="111620" y="304942"/>
                  <a:pt x="120503" y="332233"/>
                </a:cubicBezTo>
                <a:lnTo>
                  <a:pt x="39632" y="332233"/>
                </a:lnTo>
                <a:cubicBezTo>
                  <a:pt x="39216" y="332233"/>
                  <a:pt x="38800" y="332308"/>
                  <a:pt x="38385" y="332422"/>
                </a:cubicBezTo>
                <a:close/>
                <a:moveTo>
                  <a:pt x="38725" y="116439"/>
                </a:moveTo>
                <a:cubicBezTo>
                  <a:pt x="39027" y="116496"/>
                  <a:pt x="39330" y="116534"/>
                  <a:pt x="39651" y="116534"/>
                </a:cubicBezTo>
                <a:lnTo>
                  <a:pt x="120748" y="116534"/>
                </a:lnTo>
                <a:cubicBezTo>
                  <a:pt x="111733" y="143938"/>
                  <a:pt x="105572" y="177976"/>
                  <a:pt x="105137" y="219989"/>
                </a:cubicBezTo>
                <a:lnTo>
                  <a:pt x="9506" y="219989"/>
                </a:lnTo>
                <a:cubicBezTo>
                  <a:pt x="10338" y="182304"/>
                  <a:pt x="20884" y="146981"/>
                  <a:pt x="38725" y="116439"/>
                </a:cubicBezTo>
                <a:close/>
                <a:moveTo>
                  <a:pt x="439959" y="219989"/>
                </a:moveTo>
                <a:lnTo>
                  <a:pt x="341833" y="219989"/>
                </a:lnTo>
                <a:cubicBezTo>
                  <a:pt x="341399" y="177957"/>
                  <a:pt x="335238" y="143919"/>
                  <a:pt x="326222" y="116534"/>
                </a:cubicBezTo>
                <a:lnTo>
                  <a:pt x="410797" y="116534"/>
                </a:lnTo>
                <a:cubicBezTo>
                  <a:pt x="428619" y="147056"/>
                  <a:pt x="439146" y="182341"/>
                  <a:pt x="439959" y="219989"/>
                </a:cubicBezTo>
                <a:close/>
                <a:moveTo>
                  <a:pt x="332384" y="219989"/>
                </a:moveTo>
                <a:lnTo>
                  <a:pt x="229458" y="219989"/>
                </a:lnTo>
                <a:lnTo>
                  <a:pt x="229458" y="116534"/>
                </a:lnTo>
                <a:lnTo>
                  <a:pt x="316262" y="116534"/>
                </a:lnTo>
                <a:cubicBezTo>
                  <a:pt x="325523" y="143503"/>
                  <a:pt x="331930" y="177484"/>
                  <a:pt x="332384" y="219989"/>
                </a:cubicBezTo>
                <a:close/>
                <a:moveTo>
                  <a:pt x="229458" y="107084"/>
                </a:moveTo>
                <a:lnTo>
                  <a:pt x="229458" y="12455"/>
                </a:lnTo>
                <a:cubicBezTo>
                  <a:pt x="239833" y="16991"/>
                  <a:pt x="258317" y="27121"/>
                  <a:pt x="276649" y="47230"/>
                </a:cubicBezTo>
                <a:cubicBezTo>
                  <a:pt x="288877" y="60648"/>
                  <a:pt x="302220" y="79982"/>
                  <a:pt x="312804" y="107084"/>
                </a:cubicBezTo>
                <a:lnTo>
                  <a:pt x="229458" y="107084"/>
                </a:lnTo>
                <a:close/>
                <a:moveTo>
                  <a:pt x="220008" y="107084"/>
                </a:moveTo>
                <a:lnTo>
                  <a:pt x="134167" y="107084"/>
                </a:lnTo>
                <a:cubicBezTo>
                  <a:pt x="144750" y="79982"/>
                  <a:pt x="158093" y="60648"/>
                  <a:pt x="170302" y="47230"/>
                </a:cubicBezTo>
                <a:cubicBezTo>
                  <a:pt x="190222" y="25382"/>
                  <a:pt x="210331" y="15309"/>
                  <a:pt x="220008" y="11396"/>
                </a:cubicBezTo>
                <a:lnTo>
                  <a:pt x="220008" y="107084"/>
                </a:lnTo>
                <a:close/>
                <a:moveTo>
                  <a:pt x="220008" y="116534"/>
                </a:moveTo>
                <a:lnTo>
                  <a:pt x="220008" y="219989"/>
                </a:lnTo>
                <a:lnTo>
                  <a:pt x="114587" y="219989"/>
                </a:lnTo>
                <a:cubicBezTo>
                  <a:pt x="115041" y="177484"/>
                  <a:pt x="121466" y="143503"/>
                  <a:pt x="130708" y="116534"/>
                </a:cubicBezTo>
                <a:lnTo>
                  <a:pt x="220008" y="116534"/>
                </a:lnTo>
                <a:close/>
                <a:moveTo>
                  <a:pt x="114587" y="229439"/>
                </a:moveTo>
                <a:lnTo>
                  <a:pt x="220008" y="229439"/>
                </a:lnTo>
                <a:lnTo>
                  <a:pt x="220008" y="332233"/>
                </a:lnTo>
                <a:lnTo>
                  <a:pt x="130481" y="332233"/>
                </a:lnTo>
                <a:cubicBezTo>
                  <a:pt x="121353" y="305339"/>
                  <a:pt x="115022" y="271584"/>
                  <a:pt x="114587" y="229439"/>
                </a:cubicBezTo>
                <a:close/>
                <a:moveTo>
                  <a:pt x="220008" y="341682"/>
                </a:moveTo>
                <a:lnTo>
                  <a:pt x="220008" y="438050"/>
                </a:lnTo>
                <a:cubicBezTo>
                  <a:pt x="210426" y="434195"/>
                  <a:pt x="190600" y="424292"/>
                  <a:pt x="170756" y="402671"/>
                </a:cubicBezTo>
                <a:cubicBezTo>
                  <a:pt x="158282" y="389082"/>
                  <a:pt x="144637" y="369408"/>
                  <a:pt x="133921" y="341682"/>
                </a:cubicBezTo>
                <a:lnTo>
                  <a:pt x="220008" y="341682"/>
                </a:lnTo>
                <a:close/>
                <a:moveTo>
                  <a:pt x="229458" y="341682"/>
                </a:moveTo>
                <a:lnTo>
                  <a:pt x="313050" y="341682"/>
                </a:lnTo>
                <a:cubicBezTo>
                  <a:pt x="302428" y="369124"/>
                  <a:pt x="288972" y="388666"/>
                  <a:pt x="276649" y="402198"/>
                </a:cubicBezTo>
                <a:cubicBezTo>
                  <a:pt x="258317" y="422326"/>
                  <a:pt x="239833" y="432437"/>
                  <a:pt x="229458" y="436973"/>
                </a:cubicBezTo>
                <a:lnTo>
                  <a:pt x="229458" y="341682"/>
                </a:lnTo>
                <a:close/>
                <a:moveTo>
                  <a:pt x="229458" y="332233"/>
                </a:moveTo>
                <a:lnTo>
                  <a:pt x="229458" y="229439"/>
                </a:lnTo>
                <a:lnTo>
                  <a:pt x="332384" y="229439"/>
                </a:lnTo>
                <a:cubicBezTo>
                  <a:pt x="331930" y="271584"/>
                  <a:pt x="325618" y="305358"/>
                  <a:pt x="316489" y="332233"/>
                </a:cubicBezTo>
                <a:lnTo>
                  <a:pt x="229458" y="332233"/>
                </a:lnTo>
                <a:close/>
                <a:moveTo>
                  <a:pt x="341833" y="229439"/>
                </a:moveTo>
                <a:lnTo>
                  <a:pt x="439959" y="229439"/>
                </a:lnTo>
                <a:cubicBezTo>
                  <a:pt x="439146" y="266803"/>
                  <a:pt x="428771" y="301842"/>
                  <a:pt x="411194" y="332233"/>
                </a:cubicBezTo>
                <a:lnTo>
                  <a:pt x="326449" y="332233"/>
                </a:lnTo>
                <a:cubicBezTo>
                  <a:pt x="335332" y="304942"/>
                  <a:pt x="341399" y="271112"/>
                  <a:pt x="341833" y="229439"/>
                </a:cubicBezTo>
                <a:close/>
                <a:moveTo>
                  <a:pt x="404938" y="107084"/>
                </a:moveTo>
                <a:lnTo>
                  <a:pt x="322915" y="107084"/>
                </a:lnTo>
                <a:cubicBezTo>
                  <a:pt x="311538" y="76599"/>
                  <a:pt x="296702" y="55092"/>
                  <a:pt x="283189" y="40369"/>
                </a:cubicBezTo>
                <a:cubicBezTo>
                  <a:pt x="270129" y="26157"/>
                  <a:pt x="257107" y="16688"/>
                  <a:pt x="246562" y="10546"/>
                </a:cubicBezTo>
                <a:cubicBezTo>
                  <a:pt x="312785" y="17236"/>
                  <a:pt x="370220" y="54071"/>
                  <a:pt x="404938" y="107084"/>
                </a:cubicBezTo>
                <a:close/>
                <a:moveTo>
                  <a:pt x="199804" y="10886"/>
                </a:moveTo>
                <a:cubicBezTo>
                  <a:pt x="189372" y="17047"/>
                  <a:pt x="176596" y="26421"/>
                  <a:pt x="163782" y="40369"/>
                </a:cubicBezTo>
                <a:cubicBezTo>
                  <a:pt x="150250" y="55092"/>
                  <a:pt x="135414" y="76599"/>
                  <a:pt x="124056" y="107084"/>
                </a:cubicBezTo>
                <a:lnTo>
                  <a:pt x="44527" y="107084"/>
                </a:lnTo>
                <a:cubicBezTo>
                  <a:pt x="78697" y="54903"/>
                  <a:pt x="134904" y="18408"/>
                  <a:pt x="199804" y="10886"/>
                </a:cubicBezTo>
                <a:close/>
                <a:moveTo>
                  <a:pt x="44092" y="341682"/>
                </a:moveTo>
                <a:lnTo>
                  <a:pt x="123829" y="341682"/>
                </a:lnTo>
                <a:cubicBezTo>
                  <a:pt x="135244" y="372526"/>
                  <a:pt x="150175" y="394223"/>
                  <a:pt x="163801" y="409059"/>
                </a:cubicBezTo>
                <a:cubicBezTo>
                  <a:pt x="176615" y="423006"/>
                  <a:pt x="189372" y="432381"/>
                  <a:pt x="199823" y="438542"/>
                </a:cubicBezTo>
                <a:cubicBezTo>
                  <a:pt x="134620" y="430982"/>
                  <a:pt x="78225" y="394204"/>
                  <a:pt x="44092" y="341682"/>
                </a:cubicBezTo>
                <a:close/>
                <a:moveTo>
                  <a:pt x="246562" y="438901"/>
                </a:moveTo>
                <a:cubicBezTo>
                  <a:pt x="257107" y="432740"/>
                  <a:pt x="270129" y="423290"/>
                  <a:pt x="283189" y="409078"/>
                </a:cubicBezTo>
                <a:cubicBezTo>
                  <a:pt x="296815" y="394242"/>
                  <a:pt x="311764" y="372526"/>
                  <a:pt x="323161" y="341701"/>
                </a:cubicBezTo>
                <a:lnTo>
                  <a:pt x="405392" y="341701"/>
                </a:lnTo>
                <a:cubicBezTo>
                  <a:pt x="370712" y="395054"/>
                  <a:pt x="313050" y="432173"/>
                  <a:pt x="246562" y="438901"/>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Light"/>
              <a:ea typeface="Inter Light"/>
              <a:cs typeface="Inter Light"/>
              <a:sym typeface="Inter Light"/>
            </a:endParaRPr>
          </a:p>
        </p:txBody>
      </p:sp>
      <p:grpSp>
        <p:nvGrpSpPr>
          <p:cNvPr id="935" name="Google Shape;935;g13f99122923_0_714"/>
          <p:cNvGrpSpPr/>
          <p:nvPr/>
        </p:nvGrpSpPr>
        <p:grpSpPr>
          <a:xfrm>
            <a:off x="6768505" y="3020295"/>
            <a:ext cx="380541" cy="362431"/>
            <a:chOff x="2681438" y="2375087"/>
            <a:chExt cx="818895" cy="770802"/>
          </a:xfrm>
        </p:grpSpPr>
        <p:sp>
          <p:nvSpPr>
            <p:cNvPr id="936" name="Google Shape;936;g13f99122923_0_714"/>
            <p:cNvSpPr/>
            <p:nvPr/>
          </p:nvSpPr>
          <p:spPr>
            <a:xfrm>
              <a:off x="2916894" y="2623629"/>
              <a:ext cx="348237" cy="522260"/>
            </a:xfrm>
            <a:custGeom>
              <a:avLst/>
              <a:gdLst/>
              <a:ahLst/>
              <a:cxnLst/>
              <a:rect l="l" t="t" r="r" b="b"/>
              <a:pathLst>
                <a:path w="391277" h="586809" extrusionOk="0">
                  <a:moveTo>
                    <a:pt x="194759" y="586810"/>
                  </a:moveTo>
                  <a:cubicBezTo>
                    <a:pt x="229814" y="585997"/>
                    <a:pt x="264676" y="579381"/>
                    <a:pt x="304646" y="539412"/>
                  </a:cubicBezTo>
                  <a:cubicBezTo>
                    <a:pt x="394567" y="449490"/>
                    <a:pt x="394567" y="219735"/>
                    <a:pt x="389537" y="124861"/>
                  </a:cubicBezTo>
                  <a:cubicBezTo>
                    <a:pt x="386403" y="65003"/>
                    <a:pt x="339585" y="0"/>
                    <a:pt x="194759" y="0"/>
                  </a:cubicBezTo>
                  <a:lnTo>
                    <a:pt x="196500" y="0"/>
                  </a:lnTo>
                  <a:cubicBezTo>
                    <a:pt x="51636" y="0"/>
                    <a:pt x="4857" y="65003"/>
                    <a:pt x="1722" y="124861"/>
                  </a:cubicBezTo>
                  <a:cubicBezTo>
                    <a:pt x="-3269" y="219773"/>
                    <a:pt x="-3269" y="449529"/>
                    <a:pt x="86613" y="539412"/>
                  </a:cubicBezTo>
                  <a:cubicBezTo>
                    <a:pt x="126583" y="579381"/>
                    <a:pt x="161445" y="585997"/>
                    <a:pt x="196500" y="586810"/>
                  </a:cubicBezTo>
                  <a:lnTo>
                    <a:pt x="194759" y="586810"/>
                  </a:ln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937" name="Google Shape;937;g13f99122923_0_714"/>
            <p:cNvSpPr/>
            <p:nvPr/>
          </p:nvSpPr>
          <p:spPr>
            <a:xfrm>
              <a:off x="2681438" y="2375087"/>
              <a:ext cx="818895" cy="675708"/>
            </a:xfrm>
            <a:custGeom>
              <a:avLst/>
              <a:gdLst/>
              <a:ahLst/>
              <a:cxnLst/>
              <a:rect l="l" t="t" r="r" b="b"/>
              <a:pathLst>
                <a:path w="920107" h="759223" extrusionOk="0">
                  <a:moveTo>
                    <a:pt x="773463" y="273981"/>
                  </a:moveTo>
                  <a:cubicBezTo>
                    <a:pt x="823608" y="273981"/>
                    <a:pt x="864390" y="233200"/>
                    <a:pt x="864390" y="183054"/>
                  </a:cubicBezTo>
                  <a:cubicBezTo>
                    <a:pt x="864390" y="132909"/>
                    <a:pt x="823608" y="92127"/>
                    <a:pt x="773463" y="92127"/>
                  </a:cubicBezTo>
                  <a:cubicBezTo>
                    <a:pt x="723318" y="92127"/>
                    <a:pt x="682536" y="132909"/>
                    <a:pt x="682536" y="183054"/>
                  </a:cubicBezTo>
                  <a:cubicBezTo>
                    <a:pt x="682536" y="233200"/>
                    <a:pt x="723318" y="273981"/>
                    <a:pt x="773463" y="273981"/>
                  </a:cubicBezTo>
                  <a:close/>
                  <a:moveTo>
                    <a:pt x="773463" y="111434"/>
                  </a:moveTo>
                  <a:cubicBezTo>
                    <a:pt x="812929" y="111434"/>
                    <a:pt x="845044" y="143549"/>
                    <a:pt x="845044" y="183015"/>
                  </a:cubicBezTo>
                  <a:cubicBezTo>
                    <a:pt x="845044" y="222482"/>
                    <a:pt x="812929" y="254596"/>
                    <a:pt x="773463" y="254596"/>
                  </a:cubicBezTo>
                  <a:cubicBezTo>
                    <a:pt x="733997" y="254596"/>
                    <a:pt x="701882" y="222482"/>
                    <a:pt x="701882" y="183015"/>
                  </a:cubicBezTo>
                  <a:cubicBezTo>
                    <a:pt x="701882" y="143549"/>
                    <a:pt x="733997" y="111434"/>
                    <a:pt x="773463" y="111434"/>
                  </a:cubicBezTo>
                  <a:close/>
                  <a:moveTo>
                    <a:pt x="157363" y="273981"/>
                  </a:moveTo>
                  <a:cubicBezTo>
                    <a:pt x="207508" y="273981"/>
                    <a:pt x="248290" y="233200"/>
                    <a:pt x="248290" y="183054"/>
                  </a:cubicBezTo>
                  <a:cubicBezTo>
                    <a:pt x="248290" y="132909"/>
                    <a:pt x="207508" y="92127"/>
                    <a:pt x="157363" y="92127"/>
                  </a:cubicBezTo>
                  <a:cubicBezTo>
                    <a:pt x="107217" y="92127"/>
                    <a:pt x="66435" y="132909"/>
                    <a:pt x="66435" y="183054"/>
                  </a:cubicBezTo>
                  <a:cubicBezTo>
                    <a:pt x="66435" y="233200"/>
                    <a:pt x="107217" y="273981"/>
                    <a:pt x="157363" y="273981"/>
                  </a:cubicBezTo>
                  <a:close/>
                  <a:moveTo>
                    <a:pt x="157363" y="111434"/>
                  </a:moveTo>
                  <a:cubicBezTo>
                    <a:pt x="196829" y="111434"/>
                    <a:pt x="228944" y="143549"/>
                    <a:pt x="228944" y="183015"/>
                  </a:cubicBezTo>
                  <a:cubicBezTo>
                    <a:pt x="228944" y="222482"/>
                    <a:pt x="196829" y="254596"/>
                    <a:pt x="157363" y="254596"/>
                  </a:cubicBezTo>
                  <a:cubicBezTo>
                    <a:pt x="117896" y="254596"/>
                    <a:pt x="85782" y="222482"/>
                    <a:pt x="85782" y="183015"/>
                  </a:cubicBezTo>
                  <a:cubicBezTo>
                    <a:pt x="85782" y="143549"/>
                    <a:pt x="117896" y="111434"/>
                    <a:pt x="157363" y="111434"/>
                  </a:cubicBezTo>
                  <a:close/>
                  <a:moveTo>
                    <a:pt x="251734" y="702578"/>
                  </a:moveTo>
                  <a:cubicBezTo>
                    <a:pt x="255525" y="706370"/>
                    <a:pt x="255525" y="712483"/>
                    <a:pt x="251734" y="716275"/>
                  </a:cubicBezTo>
                  <a:cubicBezTo>
                    <a:pt x="224688" y="743321"/>
                    <a:pt x="193811" y="757753"/>
                    <a:pt x="159917" y="759146"/>
                  </a:cubicBezTo>
                  <a:cubicBezTo>
                    <a:pt x="159529" y="759185"/>
                    <a:pt x="159104" y="759224"/>
                    <a:pt x="158678" y="759224"/>
                  </a:cubicBezTo>
                  <a:lnTo>
                    <a:pt x="157363" y="759224"/>
                  </a:lnTo>
                  <a:cubicBezTo>
                    <a:pt x="156976" y="759224"/>
                    <a:pt x="156589" y="759185"/>
                    <a:pt x="156240" y="759146"/>
                  </a:cubicBezTo>
                  <a:cubicBezTo>
                    <a:pt x="129620" y="758256"/>
                    <a:pt x="100601" y="752530"/>
                    <a:pt x="68486" y="720415"/>
                  </a:cubicBezTo>
                  <a:cubicBezTo>
                    <a:pt x="-5687" y="646242"/>
                    <a:pt x="-1702" y="455372"/>
                    <a:pt x="1277" y="398649"/>
                  </a:cubicBezTo>
                  <a:cubicBezTo>
                    <a:pt x="2554" y="374388"/>
                    <a:pt x="17605" y="295378"/>
                    <a:pt x="157130" y="294798"/>
                  </a:cubicBezTo>
                  <a:cubicBezTo>
                    <a:pt x="157208" y="294798"/>
                    <a:pt x="157285" y="294798"/>
                    <a:pt x="157401" y="294798"/>
                  </a:cubicBezTo>
                  <a:lnTo>
                    <a:pt x="158717" y="294798"/>
                  </a:lnTo>
                  <a:cubicBezTo>
                    <a:pt x="158794" y="294798"/>
                    <a:pt x="158872" y="294798"/>
                    <a:pt x="158949" y="294798"/>
                  </a:cubicBezTo>
                  <a:cubicBezTo>
                    <a:pt x="200659" y="294953"/>
                    <a:pt x="223682" y="302072"/>
                    <a:pt x="247090" y="313486"/>
                  </a:cubicBezTo>
                  <a:cubicBezTo>
                    <a:pt x="251888" y="315808"/>
                    <a:pt x="253900" y="321612"/>
                    <a:pt x="251579" y="326410"/>
                  </a:cubicBezTo>
                  <a:cubicBezTo>
                    <a:pt x="249257" y="331208"/>
                    <a:pt x="243453" y="333220"/>
                    <a:pt x="238656" y="330898"/>
                  </a:cubicBezTo>
                  <a:cubicBezTo>
                    <a:pt x="217529" y="320645"/>
                    <a:pt x="196636" y="314222"/>
                    <a:pt x="158059" y="314183"/>
                  </a:cubicBezTo>
                  <a:cubicBezTo>
                    <a:pt x="38112" y="314415"/>
                    <a:pt x="21978" y="374040"/>
                    <a:pt x="20624" y="399732"/>
                  </a:cubicBezTo>
                  <a:cubicBezTo>
                    <a:pt x="17760" y="454443"/>
                    <a:pt x="13659" y="638271"/>
                    <a:pt x="82222" y="706795"/>
                  </a:cubicBezTo>
                  <a:cubicBezTo>
                    <a:pt x="108610" y="733184"/>
                    <a:pt x="130897" y="739142"/>
                    <a:pt x="158059" y="739877"/>
                  </a:cubicBezTo>
                  <a:cubicBezTo>
                    <a:pt x="187775" y="738949"/>
                    <a:pt x="213931" y="726761"/>
                    <a:pt x="238075" y="702617"/>
                  </a:cubicBezTo>
                  <a:cubicBezTo>
                    <a:pt x="241828" y="698786"/>
                    <a:pt x="247942" y="698786"/>
                    <a:pt x="251734" y="702578"/>
                  </a:cubicBezTo>
                  <a:close/>
                  <a:moveTo>
                    <a:pt x="851583" y="720415"/>
                  </a:moveTo>
                  <a:cubicBezTo>
                    <a:pt x="819468" y="752530"/>
                    <a:pt x="790449" y="758256"/>
                    <a:pt x="763829" y="759146"/>
                  </a:cubicBezTo>
                  <a:cubicBezTo>
                    <a:pt x="763442" y="759185"/>
                    <a:pt x="763093" y="759224"/>
                    <a:pt x="762706" y="759224"/>
                  </a:cubicBezTo>
                  <a:lnTo>
                    <a:pt x="761391" y="759224"/>
                  </a:lnTo>
                  <a:cubicBezTo>
                    <a:pt x="760965" y="759224"/>
                    <a:pt x="760579" y="759185"/>
                    <a:pt x="760153" y="759146"/>
                  </a:cubicBezTo>
                  <a:cubicBezTo>
                    <a:pt x="726297" y="757753"/>
                    <a:pt x="695420" y="743321"/>
                    <a:pt x="668335" y="716275"/>
                  </a:cubicBezTo>
                  <a:cubicBezTo>
                    <a:pt x="664544" y="712483"/>
                    <a:pt x="664544" y="706370"/>
                    <a:pt x="668335" y="702578"/>
                  </a:cubicBezTo>
                  <a:cubicBezTo>
                    <a:pt x="672128" y="698786"/>
                    <a:pt x="678241" y="698786"/>
                    <a:pt x="682033" y="702578"/>
                  </a:cubicBezTo>
                  <a:cubicBezTo>
                    <a:pt x="706177" y="726722"/>
                    <a:pt x="732372" y="738910"/>
                    <a:pt x="762049" y="739839"/>
                  </a:cubicBezTo>
                  <a:cubicBezTo>
                    <a:pt x="789211" y="739065"/>
                    <a:pt x="811459" y="733145"/>
                    <a:pt x="837886" y="706757"/>
                  </a:cubicBezTo>
                  <a:cubicBezTo>
                    <a:pt x="906410" y="638232"/>
                    <a:pt x="902348" y="454404"/>
                    <a:pt x="899484" y="399693"/>
                  </a:cubicBezTo>
                  <a:cubicBezTo>
                    <a:pt x="898130" y="374001"/>
                    <a:pt x="882034" y="314376"/>
                    <a:pt x="762049" y="314144"/>
                  </a:cubicBezTo>
                  <a:cubicBezTo>
                    <a:pt x="723472" y="314222"/>
                    <a:pt x="702579" y="320606"/>
                    <a:pt x="681452" y="330859"/>
                  </a:cubicBezTo>
                  <a:cubicBezTo>
                    <a:pt x="676654" y="333220"/>
                    <a:pt x="670850" y="331208"/>
                    <a:pt x="668529" y="326371"/>
                  </a:cubicBezTo>
                  <a:cubicBezTo>
                    <a:pt x="666208" y="321573"/>
                    <a:pt x="668181" y="315769"/>
                    <a:pt x="673017" y="313448"/>
                  </a:cubicBezTo>
                  <a:cubicBezTo>
                    <a:pt x="696465" y="302072"/>
                    <a:pt x="719448" y="294953"/>
                    <a:pt x="761159" y="294759"/>
                  </a:cubicBezTo>
                  <a:cubicBezTo>
                    <a:pt x="761236" y="294759"/>
                    <a:pt x="761313" y="294759"/>
                    <a:pt x="761391" y="294759"/>
                  </a:cubicBezTo>
                  <a:lnTo>
                    <a:pt x="762706" y="294759"/>
                  </a:lnTo>
                  <a:cubicBezTo>
                    <a:pt x="762784" y="294759"/>
                    <a:pt x="762861" y="294759"/>
                    <a:pt x="762977" y="294759"/>
                  </a:cubicBezTo>
                  <a:cubicBezTo>
                    <a:pt x="902502" y="295340"/>
                    <a:pt x="917554" y="374350"/>
                    <a:pt x="918830" y="398610"/>
                  </a:cubicBezTo>
                  <a:cubicBezTo>
                    <a:pt x="921810" y="455372"/>
                    <a:pt x="925795" y="646203"/>
                    <a:pt x="851583" y="720415"/>
                  </a:cubicBezTo>
                  <a:close/>
                  <a:moveTo>
                    <a:pt x="461331" y="0"/>
                  </a:moveTo>
                  <a:cubicBezTo>
                    <a:pt x="392651" y="0"/>
                    <a:pt x="336780" y="55872"/>
                    <a:pt x="336780" y="124551"/>
                  </a:cubicBezTo>
                  <a:cubicBezTo>
                    <a:pt x="336780" y="193230"/>
                    <a:pt x="392651" y="249102"/>
                    <a:pt x="461331" y="249102"/>
                  </a:cubicBezTo>
                  <a:cubicBezTo>
                    <a:pt x="530010" y="249102"/>
                    <a:pt x="585882" y="193230"/>
                    <a:pt x="585882" y="124551"/>
                  </a:cubicBezTo>
                  <a:cubicBezTo>
                    <a:pt x="585882" y="55872"/>
                    <a:pt x="530010" y="0"/>
                    <a:pt x="461331" y="0"/>
                  </a:cubicBezTo>
                  <a:close/>
                  <a:moveTo>
                    <a:pt x="461331" y="229756"/>
                  </a:moveTo>
                  <a:cubicBezTo>
                    <a:pt x="403331" y="229756"/>
                    <a:pt x="356126" y="182551"/>
                    <a:pt x="356126" y="124551"/>
                  </a:cubicBezTo>
                  <a:cubicBezTo>
                    <a:pt x="356126" y="66551"/>
                    <a:pt x="403331" y="19346"/>
                    <a:pt x="461331" y="19346"/>
                  </a:cubicBezTo>
                  <a:cubicBezTo>
                    <a:pt x="519331" y="19346"/>
                    <a:pt x="566536" y="66551"/>
                    <a:pt x="566536" y="124551"/>
                  </a:cubicBezTo>
                  <a:cubicBezTo>
                    <a:pt x="566536" y="182551"/>
                    <a:pt x="519369" y="229756"/>
                    <a:pt x="461331" y="229756"/>
                  </a:cubicBezTo>
                  <a:close/>
                </a:path>
              </a:pathLst>
            </a:custGeom>
            <a:solidFill>
              <a:srgbClr val="FE5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938" name="Google Shape;938;g13f99122923_0_714"/>
          <p:cNvSpPr txBox="1"/>
          <p:nvPr/>
        </p:nvSpPr>
        <p:spPr>
          <a:xfrm>
            <a:off x="6768601" y="3472259"/>
            <a:ext cx="1756800" cy="188100"/>
          </a:xfrm>
          <a:prstGeom prst="rect">
            <a:avLst/>
          </a:prstGeom>
          <a:noFill/>
          <a:ln>
            <a:noFill/>
          </a:ln>
        </p:spPr>
        <p:txBody>
          <a:bodyPr spcFirstLastPara="1" wrap="square" lIns="0" tIns="0" rIns="0" bIns="0" anchor="ctr" anchorCtr="0">
            <a:noAutofit/>
          </a:bodyPr>
          <a:lstStyle/>
          <a:p>
            <a:pPr marL="0" marR="0" lvl="0" indent="0" algn="l" rtl="0">
              <a:lnSpc>
                <a:spcPct val="88000"/>
              </a:lnSpc>
              <a:spcBef>
                <a:spcPts val="0"/>
              </a:spcBef>
              <a:spcAft>
                <a:spcPts val="0"/>
              </a:spcAft>
              <a:buNone/>
            </a:pPr>
            <a:r>
              <a:rPr lang="en-US" sz="800" b="0" i="0" u="none" strike="noStrike" cap="none" dirty="0">
                <a:solidFill>
                  <a:schemeClr val="bg1">
                    <a:lumMod val="50000"/>
                  </a:schemeClr>
                </a:solidFill>
                <a:latin typeface="Space Mono"/>
                <a:ea typeface="Space Mono"/>
                <a:cs typeface="Space Mono"/>
                <a:sym typeface="Space Mono"/>
              </a:rPr>
              <a:t>Q2 FY23 Total Cash &amp; Marketable Securities</a:t>
            </a:r>
            <a:r>
              <a:rPr lang="en-US" sz="800" b="0" i="0" u="none" strike="noStrike" cap="none" baseline="30000" dirty="0">
                <a:solidFill>
                  <a:schemeClr val="bg1">
                    <a:lumMod val="50000"/>
                  </a:schemeClr>
                </a:solidFill>
                <a:latin typeface="Space Mono"/>
                <a:ea typeface="Space Mono"/>
                <a:cs typeface="Space Mono"/>
                <a:sym typeface="Space Mono"/>
              </a:rPr>
              <a:t>(4)</a:t>
            </a:r>
            <a:endParaRPr lang="en-US" sz="1050" b="0" i="0" u="none" strike="noStrike" cap="none" baseline="30000" dirty="0">
              <a:solidFill>
                <a:schemeClr val="bg1">
                  <a:lumMod val="50000"/>
                </a:schemeClr>
              </a:solidFill>
              <a:latin typeface="Arial"/>
              <a:ea typeface="Arial"/>
              <a:cs typeface="Arial"/>
              <a:sym typeface="Arial"/>
            </a:endParaRPr>
          </a:p>
        </p:txBody>
      </p:sp>
      <p:sp>
        <p:nvSpPr>
          <p:cNvPr id="939" name="Google Shape;939;g13f99122923_0_714"/>
          <p:cNvSpPr/>
          <p:nvPr/>
        </p:nvSpPr>
        <p:spPr>
          <a:xfrm>
            <a:off x="6768601" y="3643649"/>
            <a:ext cx="1767300" cy="542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E5000"/>
                </a:solidFill>
                <a:latin typeface="Inter"/>
                <a:ea typeface="Inter"/>
                <a:cs typeface="Inter"/>
                <a:sym typeface="Inter"/>
              </a:rPr>
              <a:t>$</a:t>
            </a:r>
            <a:r>
              <a:rPr lang="en-US" sz="2800" b="1" dirty="0">
                <a:solidFill>
                  <a:srgbClr val="FE5000"/>
                </a:solidFill>
                <a:latin typeface="Inter"/>
                <a:ea typeface="Inter"/>
                <a:cs typeface="Inter"/>
                <a:sym typeface="Inter"/>
              </a:rPr>
              <a:t>1.36</a:t>
            </a:r>
            <a:r>
              <a:rPr lang="en-US" sz="2800" b="1" i="0" u="none" strike="noStrike" cap="none" dirty="0">
                <a:solidFill>
                  <a:srgbClr val="FE5000"/>
                </a:solidFill>
                <a:latin typeface="Inter"/>
                <a:ea typeface="Inter"/>
                <a:cs typeface="Inter"/>
                <a:sym typeface="Inter"/>
              </a:rPr>
              <a:t> B</a:t>
            </a:r>
            <a:endParaRPr sz="2800" b="0" i="0" u="none" strike="noStrike" cap="none" dirty="0">
              <a:solidFill>
                <a:srgbClr val="FE5000"/>
              </a:solidFill>
              <a:latin typeface="Arial"/>
              <a:ea typeface="Arial"/>
              <a:cs typeface="Arial"/>
              <a:sym typeface="Arial"/>
            </a:endParaRPr>
          </a:p>
        </p:txBody>
      </p:sp>
      <p:sp>
        <p:nvSpPr>
          <p:cNvPr id="940" name="Google Shape;940;g13f99122923_0_714"/>
          <p:cNvSpPr/>
          <p:nvPr/>
        </p:nvSpPr>
        <p:spPr>
          <a:xfrm>
            <a:off x="6768601" y="4169640"/>
            <a:ext cx="1686600" cy="231900"/>
          </a:xfrm>
          <a:prstGeom prst="rect">
            <a:avLst/>
          </a:prstGeom>
          <a:noFill/>
          <a:ln>
            <a:noFill/>
          </a:ln>
        </p:spPr>
        <p:txBody>
          <a:bodyPr spcFirstLastPara="1" wrap="square" lIns="0" tIns="0" rIns="0" bIns="0" anchor="t" anchorCtr="0">
            <a:noAutofit/>
          </a:bodyPr>
          <a:lstStyle/>
          <a:p>
            <a:pPr marL="0" marR="0" lvl="0" indent="0" algn="l" rtl="0">
              <a:lnSpc>
                <a:spcPct val="96000"/>
              </a:lnSpc>
              <a:spcBef>
                <a:spcPts val="0"/>
              </a:spcBef>
              <a:spcAft>
                <a:spcPts val="0"/>
              </a:spcAft>
              <a:buClr>
                <a:srgbClr val="000000"/>
              </a:buClr>
              <a:buSzPts val="1000"/>
              <a:buFont typeface="Arial"/>
              <a:buNone/>
            </a:pPr>
            <a:r>
              <a:rPr lang="en-US" sz="1000" b="0" i="0" u="none" strike="noStrike" cap="none">
                <a:solidFill>
                  <a:srgbClr val="494848"/>
                </a:solidFill>
                <a:latin typeface="Inter"/>
                <a:ea typeface="Inter"/>
                <a:cs typeface="Inter"/>
                <a:sym typeface="Inter"/>
              </a:rPr>
              <a:t>100% Y/Y Growth</a:t>
            </a:r>
            <a:endParaRPr sz="1000" b="0" i="0" u="none" strike="noStrike" cap="none">
              <a:solidFill>
                <a:srgbClr val="494848"/>
              </a:solidFill>
              <a:latin typeface="Arial"/>
              <a:ea typeface="Arial"/>
              <a:cs typeface="Arial"/>
              <a:sym typeface="Arial"/>
            </a:endParaRPr>
          </a:p>
        </p:txBody>
      </p:sp>
      <p:sp>
        <p:nvSpPr>
          <p:cNvPr id="941" name="Google Shape;941;g13f99122923_0_714"/>
          <p:cNvSpPr txBox="1"/>
          <p:nvPr/>
        </p:nvSpPr>
        <p:spPr>
          <a:xfrm>
            <a:off x="3530379" y="4644950"/>
            <a:ext cx="50055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B5B5B5"/>
                </a:solidFill>
                <a:latin typeface="Inter"/>
                <a:ea typeface="Inter"/>
                <a:cs typeface="Inter"/>
                <a:sym typeface="Inter"/>
              </a:rPr>
              <a:t>(1) Subscription ARR is a key business metric that refers to total annualized contract value of all active subscription agreements, including Evergreen, on the last day of the quarter, plus on-demand revenue for the quarter multiplied by four.</a:t>
            </a:r>
            <a:endParaRPr sz="1100" b="0" i="0" u="none" strike="noStrike" cap="none">
              <a:solidFill>
                <a:srgbClr val="B5B5B5"/>
              </a:solidFill>
              <a:latin typeface="Arial"/>
              <a:ea typeface="Arial"/>
              <a:cs typeface="Arial"/>
              <a:sym typeface="Arial"/>
            </a:endParaRPr>
          </a:p>
        </p:txBody>
      </p:sp>
      <p:sp>
        <p:nvSpPr>
          <p:cNvPr id="942" name="Google Shape;942;g13f99122923_0_714"/>
          <p:cNvSpPr txBox="1"/>
          <p:nvPr/>
        </p:nvSpPr>
        <p:spPr>
          <a:xfrm>
            <a:off x="3527992" y="4890845"/>
            <a:ext cx="1584600" cy="157800"/>
          </a:xfrm>
          <a:prstGeom prst="rect">
            <a:avLst/>
          </a:prstGeom>
          <a:noFill/>
          <a:ln>
            <a:noFill/>
          </a:ln>
        </p:spPr>
        <p:txBody>
          <a:bodyPr spcFirstLastPara="1" wrap="square" lIns="68575" tIns="34275" rIns="68575" bIns="34275" anchor="t" anchorCtr="0">
            <a:spAutoFit/>
          </a:bodyPr>
          <a:lstStyle/>
          <a:p>
            <a:pPr marL="0" marR="0" lvl="0" indent="0" algn="l" rtl="0">
              <a:lnSpc>
                <a:spcPct val="96000"/>
              </a:lnSpc>
              <a:spcBef>
                <a:spcPts val="0"/>
              </a:spcBef>
              <a:spcAft>
                <a:spcPts val="0"/>
              </a:spcAft>
              <a:buClr>
                <a:srgbClr val="000000"/>
              </a:buClr>
              <a:buSzPts val="600"/>
              <a:buFont typeface="Arial"/>
              <a:buNone/>
            </a:pPr>
            <a:r>
              <a:rPr lang="en-US" sz="600" b="0" i="0" u="none" strike="noStrike" cap="none">
                <a:solidFill>
                  <a:srgbClr val="B5B5B5"/>
                </a:solidFill>
                <a:latin typeface="Inter"/>
                <a:ea typeface="Inter"/>
                <a:cs typeface="Inter"/>
                <a:sym typeface="Inter"/>
              </a:rPr>
              <a:t>(*) As of the end of Q4 FY22</a:t>
            </a:r>
            <a:endParaRPr sz="1100" b="0" i="0" u="none" strike="noStrike" cap="none">
              <a:solidFill>
                <a:srgbClr val="B5B5B5"/>
              </a:solidFill>
              <a:latin typeface="Arial"/>
              <a:ea typeface="Arial"/>
              <a:cs typeface="Arial"/>
              <a:sym typeface="Arial"/>
            </a:endParaRPr>
          </a:p>
        </p:txBody>
      </p:sp>
      <p:sp>
        <p:nvSpPr>
          <p:cNvPr id="943" name="Google Shape;943;g13f99122923_0_714"/>
          <p:cNvSpPr txBox="1"/>
          <p:nvPr/>
        </p:nvSpPr>
        <p:spPr>
          <a:xfrm>
            <a:off x="873752" y="4916814"/>
            <a:ext cx="1376400" cy="1479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600"/>
              <a:buFont typeface="Arial"/>
              <a:buNone/>
            </a:pPr>
            <a:r>
              <a:rPr lang="en-US" sz="500" b="0" i="0" u="none" strike="noStrike" cap="none">
                <a:solidFill>
                  <a:srgbClr val="A5A5A5"/>
                </a:solidFill>
                <a:latin typeface="Space Mono"/>
                <a:ea typeface="Space Mono"/>
                <a:cs typeface="Space Mono"/>
                <a:sym typeface="Space Mono"/>
              </a:rPr>
              <a:t>©2022 Pure Storage Confidential – For internal use only </a:t>
            </a:r>
            <a:endParaRPr sz="500" b="0" i="0" u="none" strike="noStrike" cap="none">
              <a:solidFill>
                <a:schemeClr val="lt1"/>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CEC"/>
        </a:solidFill>
        <a:effectLst/>
      </p:bgPr>
    </p:bg>
    <p:spTree>
      <p:nvGrpSpPr>
        <p:cNvPr id="1" name="Shape 1149"/>
        <p:cNvGrpSpPr/>
        <p:nvPr/>
      </p:nvGrpSpPr>
      <p:grpSpPr>
        <a:xfrm>
          <a:off x="0" y="0"/>
          <a:ext cx="0" cy="0"/>
          <a:chOff x="0" y="0"/>
          <a:chExt cx="0" cy="0"/>
        </a:xfrm>
      </p:grpSpPr>
      <p:sp>
        <p:nvSpPr>
          <p:cNvPr id="1150" name="Google Shape;1150;g13f99122923_0_1092"/>
          <p:cNvSpPr txBox="1"/>
          <p:nvPr/>
        </p:nvSpPr>
        <p:spPr>
          <a:xfrm>
            <a:off x="770175" y="4697325"/>
            <a:ext cx="18015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494848"/>
                </a:solidFill>
                <a:latin typeface="Space Mono"/>
                <a:ea typeface="Space Mono"/>
                <a:cs typeface="Space Mono"/>
                <a:sym typeface="Space Mono"/>
              </a:rPr>
              <a:t>Uncomplicate Data Storage, Forever</a:t>
            </a:r>
            <a:endParaRPr sz="600" b="0" i="0" u="none" strike="noStrike" cap="none">
              <a:solidFill>
                <a:srgbClr val="494848"/>
              </a:solidFill>
              <a:latin typeface="Space Mono"/>
              <a:ea typeface="Space Mono"/>
              <a:cs typeface="Space Mono"/>
              <a:sym typeface="Space Mono"/>
            </a:endParaRPr>
          </a:p>
        </p:txBody>
      </p:sp>
      <p:sp>
        <p:nvSpPr>
          <p:cNvPr id="1151" name="Google Shape;1151;g13f99122923_0_1092"/>
          <p:cNvSpPr txBox="1"/>
          <p:nvPr/>
        </p:nvSpPr>
        <p:spPr>
          <a:xfrm>
            <a:off x="232000" y="4311550"/>
            <a:ext cx="3015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494848"/>
                </a:solidFill>
                <a:latin typeface="Space Mono"/>
                <a:ea typeface="Space Mono"/>
                <a:cs typeface="Space Mono"/>
                <a:sym typeface="Space Mono"/>
              </a:rPr>
              <a:t>08</a:t>
            </a:r>
            <a:endParaRPr sz="600" b="0" i="0" u="none" strike="noStrike" cap="none">
              <a:solidFill>
                <a:srgbClr val="494848"/>
              </a:solidFill>
              <a:latin typeface="Space Mono"/>
              <a:ea typeface="Space Mono"/>
              <a:cs typeface="Space Mono"/>
              <a:sym typeface="Space Mono"/>
            </a:endParaRPr>
          </a:p>
        </p:txBody>
      </p:sp>
      <p:pic>
        <p:nvPicPr>
          <p:cNvPr id="1152" name="Google Shape;1152;g13f99122923_0_1092"/>
          <p:cNvPicPr preferRelativeResize="0"/>
          <p:nvPr/>
        </p:nvPicPr>
        <p:blipFill rotWithShape="1">
          <a:blip r:embed="rId3">
            <a:alphaModFix/>
          </a:blip>
          <a:srcRect/>
          <a:stretch/>
        </p:blipFill>
        <p:spPr>
          <a:xfrm>
            <a:off x="254650" y="4726600"/>
            <a:ext cx="256201" cy="232349"/>
          </a:xfrm>
          <a:prstGeom prst="rect">
            <a:avLst/>
          </a:prstGeom>
          <a:noFill/>
          <a:ln>
            <a:noFill/>
          </a:ln>
        </p:spPr>
      </p:pic>
      <p:sp>
        <p:nvSpPr>
          <p:cNvPr id="1153" name="Google Shape;1153;g13f99122923_0_1092"/>
          <p:cNvSpPr txBox="1"/>
          <p:nvPr/>
        </p:nvSpPr>
        <p:spPr>
          <a:xfrm>
            <a:off x="347750" y="803850"/>
            <a:ext cx="8592000" cy="356100"/>
          </a:xfrm>
          <a:prstGeom prst="rect">
            <a:avLst/>
          </a:prstGeom>
          <a:noFill/>
          <a:ln>
            <a:noFill/>
          </a:ln>
        </p:spPr>
        <p:txBody>
          <a:bodyPr spcFirstLastPara="1" wrap="square" lIns="0" tIns="0" rIns="0" bIns="0" anchor="t" anchorCtr="0">
            <a:spAutoFit/>
          </a:bodyPr>
          <a:lstStyle/>
          <a:p>
            <a:pPr marL="0" marR="0" lvl="0" indent="0" algn="l" rtl="0">
              <a:lnSpc>
                <a:spcPct val="89000"/>
              </a:lnSpc>
              <a:spcBef>
                <a:spcPts val="0"/>
              </a:spcBef>
              <a:spcAft>
                <a:spcPts val="0"/>
              </a:spcAft>
              <a:buClr>
                <a:srgbClr val="000000"/>
              </a:buClr>
              <a:buSzPts val="2600"/>
              <a:buFont typeface="Arial"/>
              <a:buNone/>
            </a:pPr>
            <a:r>
              <a:rPr lang="en-US" sz="2600" b="0" i="0" u="none" strike="noStrike" cap="none">
                <a:solidFill>
                  <a:srgbClr val="FE5000"/>
                </a:solidFill>
                <a:latin typeface="Inter ExtraBold"/>
                <a:ea typeface="Inter ExtraBold"/>
                <a:cs typeface="Inter ExtraBold"/>
                <a:sym typeface="Inter ExtraBold"/>
              </a:rPr>
              <a:t>Pure’s </a:t>
            </a:r>
            <a:r>
              <a:rPr lang="en-US" sz="2600">
                <a:solidFill>
                  <a:srgbClr val="FE5000"/>
                </a:solidFill>
                <a:latin typeface="Inter ExtraBold"/>
                <a:ea typeface="Inter ExtraBold"/>
                <a:cs typeface="Inter ExtraBold"/>
                <a:sym typeface="Inter ExtraBold"/>
              </a:rPr>
              <a:t>Portfolio of Products, Solutions, and Services</a:t>
            </a:r>
            <a:endParaRPr sz="2600" b="0" i="0" u="none" strike="noStrike" cap="none">
              <a:solidFill>
                <a:srgbClr val="FE5000"/>
              </a:solidFill>
              <a:latin typeface="Inter ExtraBold"/>
              <a:ea typeface="Inter ExtraBold"/>
              <a:cs typeface="Inter ExtraBold"/>
              <a:sym typeface="Inter ExtraBold"/>
            </a:endParaRPr>
          </a:p>
        </p:txBody>
      </p:sp>
      <p:sp>
        <p:nvSpPr>
          <p:cNvPr id="1154" name="Google Shape;1154;g13f99122923_0_1092"/>
          <p:cNvSpPr txBox="1"/>
          <p:nvPr/>
        </p:nvSpPr>
        <p:spPr>
          <a:xfrm>
            <a:off x="864454" y="4908893"/>
            <a:ext cx="2830200" cy="888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600"/>
              <a:buFont typeface="Arial"/>
              <a:buNone/>
            </a:pPr>
            <a:r>
              <a:rPr lang="en-US" sz="600" b="0" i="0" u="none" strike="noStrike" cap="none">
                <a:solidFill>
                  <a:srgbClr val="A5A5A5"/>
                </a:solidFill>
                <a:latin typeface="Space Mono"/>
                <a:ea typeface="Space Mono"/>
                <a:cs typeface="Space Mono"/>
                <a:sym typeface="Space Mono"/>
              </a:rPr>
              <a:t>©2022 Pure Storage Confidential – For internal use only </a:t>
            </a:r>
            <a:endParaRPr sz="600" b="0" i="0" u="none" strike="noStrike" cap="none">
              <a:solidFill>
                <a:schemeClr val="lt1"/>
              </a:solidFill>
              <a:latin typeface="Space Mono"/>
              <a:ea typeface="Space Mono"/>
              <a:cs typeface="Space Mono"/>
              <a:sym typeface="Space Mono"/>
            </a:endParaRPr>
          </a:p>
        </p:txBody>
      </p:sp>
      <p:grpSp>
        <p:nvGrpSpPr>
          <p:cNvPr id="1155" name="Google Shape;1155;g13f99122923_0_1092"/>
          <p:cNvGrpSpPr/>
          <p:nvPr/>
        </p:nvGrpSpPr>
        <p:grpSpPr>
          <a:xfrm>
            <a:off x="3587431" y="1790805"/>
            <a:ext cx="1362845" cy="2794465"/>
            <a:chOff x="3587434" y="1790805"/>
            <a:chExt cx="1362845" cy="2794465"/>
          </a:xfrm>
        </p:grpSpPr>
        <p:pic>
          <p:nvPicPr>
            <p:cNvPr id="1156" name="Google Shape;1156;g13f99122923_0_1092"/>
            <p:cNvPicPr preferRelativeResize="0"/>
            <p:nvPr/>
          </p:nvPicPr>
          <p:blipFill rotWithShape="1">
            <a:blip r:embed="rId4">
              <a:alphaModFix/>
            </a:blip>
            <a:srcRect/>
            <a:stretch/>
          </p:blipFill>
          <p:spPr>
            <a:xfrm>
              <a:off x="3587434" y="1790805"/>
              <a:ext cx="700019" cy="1798005"/>
            </a:xfrm>
            <a:prstGeom prst="rect">
              <a:avLst/>
            </a:prstGeom>
            <a:noFill/>
            <a:ln>
              <a:noFill/>
            </a:ln>
            <a:effectLst>
              <a:reflection stA="34000" endPos="20000" dist="50800" dir="5400000" fadeDir="5400012" sy="-100000" algn="bl" rotWithShape="0"/>
            </a:effectLst>
          </p:spPr>
        </p:pic>
        <p:sp>
          <p:nvSpPr>
            <p:cNvPr id="1157" name="Google Shape;1157;g13f99122923_0_1092"/>
            <p:cNvSpPr txBox="1"/>
            <p:nvPr/>
          </p:nvSpPr>
          <p:spPr>
            <a:xfrm>
              <a:off x="3704909" y="3985270"/>
              <a:ext cx="1074600" cy="6000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CONVERGED PLATFORMS</a:t>
              </a:r>
              <a:endParaRPr sz="1425"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CISCO: *AAS</a:t>
              </a:r>
              <a:endParaRPr sz="1425"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NVIDIA: AI/ML</a:t>
              </a:r>
              <a:endParaRPr sz="1425" b="0" i="0" u="none" strike="noStrike" cap="none">
                <a:solidFill>
                  <a:srgbClr val="000000"/>
                </a:solidFill>
                <a:latin typeface="Arial"/>
                <a:ea typeface="Arial"/>
                <a:cs typeface="Arial"/>
                <a:sym typeface="Arial"/>
              </a:endParaRPr>
            </a:p>
          </p:txBody>
        </p:sp>
        <p:pic>
          <p:nvPicPr>
            <p:cNvPr id="1158" name="Google Shape;1158;g13f99122923_0_1092"/>
            <p:cNvPicPr preferRelativeResize="0"/>
            <p:nvPr/>
          </p:nvPicPr>
          <p:blipFill rotWithShape="1">
            <a:blip r:embed="rId5">
              <a:alphaModFix/>
            </a:blip>
            <a:srcRect l="36644" r="36046" b="7019"/>
            <a:stretch/>
          </p:blipFill>
          <p:spPr>
            <a:xfrm>
              <a:off x="4163329" y="2087010"/>
              <a:ext cx="786950" cy="1507027"/>
            </a:xfrm>
            <a:prstGeom prst="rect">
              <a:avLst/>
            </a:prstGeom>
            <a:noFill/>
            <a:ln>
              <a:noFill/>
            </a:ln>
            <a:effectLst>
              <a:reflection stA="34000" endPos="20000" dist="50800" dir="5400000" fadeDir="5400012" sy="-100000" algn="bl" rotWithShape="0"/>
            </a:effectLst>
          </p:spPr>
        </p:pic>
      </p:grpSp>
      <p:cxnSp>
        <p:nvCxnSpPr>
          <p:cNvPr id="1159" name="Google Shape;1159;g13f99122923_0_1092"/>
          <p:cNvCxnSpPr/>
          <p:nvPr/>
        </p:nvCxnSpPr>
        <p:spPr>
          <a:xfrm rot="10800000">
            <a:off x="212861" y="3586169"/>
            <a:ext cx="7611300" cy="0"/>
          </a:xfrm>
          <a:prstGeom prst="straightConnector1">
            <a:avLst/>
          </a:prstGeom>
          <a:solidFill>
            <a:srgbClr val="FFFFFF"/>
          </a:solidFill>
          <a:ln w="12700" cap="flat" cmpd="sng">
            <a:solidFill>
              <a:schemeClr val="accent1"/>
            </a:solidFill>
            <a:prstDash val="solid"/>
            <a:round/>
            <a:headEnd type="none" w="sm" len="sm"/>
            <a:tailEnd type="none" w="sm" len="sm"/>
          </a:ln>
        </p:spPr>
      </p:cxnSp>
      <p:grpSp>
        <p:nvGrpSpPr>
          <p:cNvPr id="1160" name="Google Shape;1160;g13f99122923_0_1092"/>
          <p:cNvGrpSpPr/>
          <p:nvPr/>
        </p:nvGrpSpPr>
        <p:grpSpPr>
          <a:xfrm>
            <a:off x="1855456" y="2878303"/>
            <a:ext cx="1599056" cy="1580066"/>
            <a:chOff x="1855458" y="2878304"/>
            <a:chExt cx="1599056" cy="1580066"/>
          </a:xfrm>
        </p:grpSpPr>
        <p:pic>
          <p:nvPicPr>
            <p:cNvPr id="1161" name="Google Shape;1161;g13f99122923_0_1092"/>
            <p:cNvPicPr preferRelativeResize="0"/>
            <p:nvPr/>
          </p:nvPicPr>
          <p:blipFill rotWithShape="1">
            <a:blip r:embed="rId6">
              <a:alphaModFix/>
            </a:blip>
            <a:srcRect/>
            <a:stretch/>
          </p:blipFill>
          <p:spPr>
            <a:xfrm>
              <a:off x="1855458" y="2878304"/>
              <a:ext cx="1599056" cy="899703"/>
            </a:xfrm>
            <a:prstGeom prst="rect">
              <a:avLst/>
            </a:prstGeom>
            <a:noFill/>
            <a:ln>
              <a:noFill/>
            </a:ln>
          </p:spPr>
        </p:pic>
        <p:sp>
          <p:nvSpPr>
            <p:cNvPr id="1162" name="Google Shape;1162;g13f99122923_0_1092"/>
            <p:cNvSpPr txBox="1"/>
            <p:nvPr/>
          </p:nvSpPr>
          <p:spPr>
            <a:xfrm>
              <a:off x="1936478" y="3985270"/>
              <a:ext cx="1424400" cy="4731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ANALYTICS, AI/ML,</a:t>
              </a:r>
              <a:endParaRPr sz="825" b="0" i="0" u="none" strike="noStrike" cap="none">
                <a:solidFill>
                  <a:srgbClr val="222222"/>
                </a:solidFill>
                <a:latin typeface="Proxima Nova"/>
                <a:ea typeface="Proxima Nova"/>
                <a:cs typeface="Proxima Nova"/>
                <a:sym typeface="Proxima Nova"/>
              </a:endParaRPr>
            </a:p>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TECHNICAL COMPUTING, FAST OBJECT, SPARK, NEW STACK APPS</a:t>
              </a:r>
              <a:endParaRPr sz="1425" b="0" i="0" u="none" strike="noStrike" cap="none">
                <a:solidFill>
                  <a:srgbClr val="000000"/>
                </a:solidFill>
                <a:latin typeface="Arial"/>
                <a:ea typeface="Arial"/>
                <a:cs typeface="Arial"/>
                <a:sym typeface="Arial"/>
              </a:endParaRPr>
            </a:p>
          </p:txBody>
        </p:sp>
      </p:grpSp>
      <p:grpSp>
        <p:nvGrpSpPr>
          <p:cNvPr id="1163" name="Google Shape;1163;g13f99122923_0_1092"/>
          <p:cNvGrpSpPr/>
          <p:nvPr/>
        </p:nvGrpSpPr>
        <p:grpSpPr>
          <a:xfrm>
            <a:off x="7377629" y="2630539"/>
            <a:ext cx="1659031" cy="1700930"/>
            <a:chOff x="7377630" y="2630540"/>
            <a:chExt cx="1659031" cy="1700930"/>
          </a:xfrm>
        </p:grpSpPr>
        <p:pic>
          <p:nvPicPr>
            <p:cNvPr id="1164" name="Google Shape;1164;g13f99122923_0_1092"/>
            <p:cNvPicPr preferRelativeResize="0"/>
            <p:nvPr/>
          </p:nvPicPr>
          <p:blipFill rotWithShape="1">
            <a:blip r:embed="rId7">
              <a:alphaModFix/>
            </a:blip>
            <a:srcRect/>
            <a:stretch/>
          </p:blipFill>
          <p:spPr>
            <a:xfrm>
              <a:off x="8237069" y="2870553"/>
              <a:ext cx="360000" cy="360000"/>
            </a:xfrm>
            <a:prstGeom prst="rect">
              <a:avLst/>
            </a:prstGeom>
            <a:noFill/>
            <a:ln>
              <a:noFill/>
            </a:ln>
          </p:spPr>
        </p:pic>
        <p:pic>
          <p:nvPicPr>
            <p:cNvPr id="1165" name="Google Shape;1165;g13f99122923_0_1092"/>
            <p:cNvPicPr preferRelativeResize="0"/>
            <p:nvPr/>
          </p:nvPicPr>
          <p:blipFill rotWithShape="1">
            <a:blip r:embed="rId8">
              <a:alphaModFix/>
            </a:blip>
            <a:srcRect/>
            <a:stretch/>
          </p:blipFill>
          <p:spPr>
            <a:xfrm>
              <a:off x="8388187" y="3335451"/>
              <a:ext cx="648474" cy="177317"/>
            </a:xfrm>
            <a:prstGeom prst="rect">
              <a:avLst/>
            </a:prstGeom>
            <a:noFill/>
            <a:ln>
              <a:noFill/>
            </a:ln>
          </p:spPr>
        </p:pic>
        <p:pic>
          <p:nvPicPr>
            <p:cNvPr id="1166" name="Google Shape;1166;g13f99122923_0_1092"/>
            <p:cNvPicPr preferRelativeResize="0"/>
            <p:nvPr/>
          </p:nvPicPr>
          <p:blipFill rotWithShape="1">
            <a:blip r:embed="rId9">
              <a:alphaModFix/>
            </a:blip>
            <a:srcRect/>
            <a:stretch/>
          </p:blipFill>
          <p:spPr>
            <a:xfrm>
              <a:off x="7377630" y="2909890"/>
              <a:ext cx="1010556" cy="684371"/>
            </a:xfrm>
            <a:prstGeom prst="rect">
              <a:avLst/>
            </a:prstGeom>
            <a:noFill/>
            <a:ln>
              <a:noFill/>
            </a:ln>
          </p:spPr>
        </p:pic>
        <p:sp>
          <p:nvSpPr>
            <p:cNvPr id="1167" name="Google Shape;1167;g13f99122923_0_1092"/>
            <p:cNvSpPr txBox="1"/>
            <p:nvPr/>
          </p:nvSpPr>
          <p:spPr>
            <a:xfrm>
              <a:off x="7381990" y="3985270"/>
              <a:ext cx="1126200" cy="3462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PUBLIC CLOUD INTEGRATION</a:t>
              </a:r>
              <a:endParaRPr sz="1425" b="0" i="0" u="none" strike="noStrike" cap="none">
                <a:solidFill>
                  <a:srgbClr val="000000"/>
                </a:solidFill>
                <a:latin typeface="Arial"/>
                <a:ea typeface="Arial"/>
                <a:cs typeface="Arial"/>
                <a:sym typeface="Arial"/>
              </a:endParaRPr>
            </a:p>
          </p:txBody>
        </p:sp>
        <p:pic>
          <p:nvPicPr>
            <p:cNvPr id="1168" name="Google Shape;1168;g13f99122923_0_1092"/>
            <p:cNvPicPr preferRelativeResize="0"/>
            <p:nvPr/>
          </p:nvPicPr>
          <p:blipFill rotWithShape="1">
            <a:blip r:embed="rId10">
              <a:alphaModFix/>
            </a:blip>
            <a:srcRect/>
            <a:stretch/>
          </p:blipFill>
          <p:spPr>
            <a:xfrm>
              <a:off x="7559894" y="2630540"/>
              <a:ext cx="770403" cy="195169"/>
            </a:xfrm>
            <a:prstGeom prst="rect">
              <a:avLst/>
            </a:prstGeom>
            <a:noFill/>
            <a:ln>
              <a:noFill/>
            </a:ln>
          </p:spPr>
        </p:pic>
      </p:grpSp>
      <p:grpSp>
        <p:nvGrpSpPr>
          <p:cNvPr id="1169" name="Google Shape;1169;g13f99122923_0_1092"/>
          <p:cNvGrpSpPr/>
          <p:nvPr/>
        </p:nvGrpSpPr>
        <p:grpSpPr>
          <a:xfrm>
            <a:off x="5040839" y="3147197"/>
            <a:ext cx="1126200" cy="1184270"/>
            <a:chOff x="5040840" y="3147200"/>
            <a:chExt cx="1126200" cy="1184270"/>
          </a:xfrm>
        </p:grpSpPr>
        <p:pic>
          <p:nvPicPr>
            <p:cNvPr id="1170" name="Google Shape;1170;g13f99122923_0_1092"/>
            <p:cNvPicPr preferRelativeResize="0"/>
            <p:nvPr/>
          </p:nvPicPr>
          <p:blipFill rotWithShape="1">
            <a:blip r:embed="rId11">
              <a:alphaModFix/>
            </a:blip>
            <a:srcRect/>
            <a:stretch/>
          </p:blipFill>
          <p:spPr>
            <a:xfrm>
              <a:off x="5107997" y="3147200"/>
              <a:ext cx="991895" cy="361885"/>
            </a:xfrm>
            <a:prstGeom prst="rect">
              <a:avLst/>
            </a:prstGeom>
            <a:noFill/>
            <a:ln>
              <a:noFill/>
            </a:ln>
          </p:spPr>
        </p:pic>
        <p:sp>
          <p:nvSpPr>
            <p:cNvPr id="1171" name="Google Shape;1171;g13f99122923_0_1092"/>
            <p:cNvSpPr txBox="1"/>
            <p:nvPr/>
          </p:nvSpPr>
          <p:spPr>
            <a:xfrm>
              <a:off x="5040840" y="3985270"/>
              <a:ext cx="1126200" cy="3462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CLOUD-NATIVE KUBERNETES DATA MANAGEMENT</a:t>
              </a:r>
              <a:endParaRPr sz="1425" b="0" i="0" u="none" strike="noStrike" cap="none">
                <a:solidFill>
                  <a:srgbClr val="000000"/>
                </a:solidFill>
                <a:latin typeface="Arial"/>
                <a:ea typeface="Arial"/>
                <a:cs typeface="Arial"/>
                <a:sym typeface="Arial"/>
              </a:endParaRPr>
            </a:p>
          </p:txBody>
        </p:sp>
      </p:grpSp>
      <p:grpSp>
        <p:nvGrpSpPr>
          <p:cNvPr id="1172" name="Google Shape;1172;g13f99122923_0_1092"/>
          <p:cNvGrpSpPr/>
          <p:nvPr/>
        </p:nvGrpSpPr>
        <p:grpSpPr>
          <a:xfrm>
            <a:off x="347753" y="1929002"/>
            <a:ext cx="1418331" cy="2656269"/>
            <a:chOff x="347752" y="1929001"/>
            <a:chExt cx="1418331" cy="2656269"/>
          </a:xfrm>
        </p:grpSpPr>
        <p:sp>
          <p:nvSpPr>
            <p:cNvPr id="1173" name="Google Shape;1173;g13f99122923_0_1092"/>
            <p:cNvSpPr txBox="1"/>
            <p:nvPr/>
          </p:nvSpPr>
          <p:spPr>
            <a:xfrm>
              <a:off x="483098" y="3985270"/>
              <a:ext cx="1126200" cy="6000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DATABASES, VMs &amp; NOSQL APPS</a:t>
              </a:r>
              <a:endParaRPr sz="1425"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//X FOR TIER 1</a:t>
              </a:r>
              <a:endParaRPr sz="1425"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//C FOR TIER 2-N</a:t>
              </a:r>
              <a:endParaRPr sz="1425" b="0" i="0" u="none" strike="noStrike" cap="none">
                <a:solidFill>
                  <a:srgbClr val="000000"/>
                </a:solidFill>
                <a:latin typeface="Arial"/>
                <a:ea typeface="Arial"/>
                <a:cs typeface="Arial"/>
                <a:sym typeface="Arial"/>
              </a:endParaRPr>
            </a:p>
          </p:txBody>
        </p:sp>
        <p:sp>
          <p:nvSpPr>
            <p:cNvPr id="1174" name="Google Shape;1174;g13f99122923_0_1092"/>
            <p:cNvSpPr txBox="1"/>
            <p:nvPr/>
          </p:nvSpPr>
          <p:spPr>
            <a:xfrm>
              <a:off x="603786" y="1929001"/>
              <a:ext cx="946800" cy="2307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None/>
              </a:pPr>
              <a:r>
                <a:rPr lang="en-US" sz="1200" b="0" i="0" u="none" strike="noStrike" cap="none">
                  <a:solidFill>
                    <a:srgbClr val="222222"/>
                  </a:solidFill>
                  <a:latin typeface="Proxima Nova"/>
                  <a:ea typeface="Proxima Nova"/>
                  <a:cs typeface="Proxima Nova"/>
                  <a:sym typeface="Proxima Nova"/>
                </a:rPr>
                <a:t>FlashArray</a:t>
              </a:r>
              <a:endParaRPr sz="1200" b="0" i="0" u="none" strike="noStrike" cap="none">
                <a:solidFill>
                  <a:srgbClr val="222222"/>
                </a:solidFill>
                <a:latin typeface="Proxima Nova"/>
                <a:ea typeface="Proxima Nova"/>
                <a:cs typeface="Proxima Nova"/>
                <a:sym typeface="Proxima Nova"/>
              </a:endParaRPr>
            </a:p>
          </p:txBody>
        </p:sp>
        <p:grpSp>
          <p:nvGrpSpPr>
            <p:cNvPr id="1175" name="Google Shape;1175;g13f99122923_0_1092"/>
            <p:cNvGrpSpPr/>
            <p:nvPr/>
          </p:nvGrpSpPr>
          <p:grpSpPr>
            <a:xfrm>
              <a:off x="347752" y="2252775"/>
              <a:ext cx="1418331" cy="1544642"/>
              <a:chOff x="347752" y="2252775"/>
              <a:chExt cx="1418331" cy="1544642"/>
            </a:xfrm>
          </p:grpSpPr>
          <p:pic>
            <p:nvPicPr>
              <p:cNvPr id="1176" name="Google Shape;1176;g13f99122923_0_1092"/>
              <p:cNvPicPr preferRelativeResize="0"/>
              <p:nvPr/>
            </p:nvPicPr>
            <p:blipFill rotWithShape="1">
              <a:blip r:embed="rId12">
                <a:alphaModFix/>
              </a:blip>
              <a:srcRect/>
              <a:stretch/>
            </p:blipFill>
            <p:spPr>
              <a:xfrm>
                <a:off x="404832" y="2865730"/>
                <a:ext cx="1308549" cy="348127"/>
              </a:xfrm>
              <a:prstGeom prst="rect">
                <a:avLst/>
              </a:prstGeom>
              <a:noFill/>
              <a:ln>
                <a:noFill/>
              </a:ln>
              <a:effectLst>
                <a:reflection stA="34000" endPos="35000" dist="50800" dir="5400000" fadeDir="5400012" sy="-100000" algn="bl" rotWithShape="0"/>
              </a:effectLst>
            </p:spPr>
          </p:pic>
          <p:pic>
            <p:nvPicPr>
              <p:cNvPr id="1177" name="Google Shape;1177;g13f99122923_0_1092"/>
              <p:cNvPicPr preferRelativeResize="0"/>
              <p:nvPr/>
            </p:nvPicPr>
            <p:blipFill rotWithShape="1">
              <a:blip r:embed="rId13">
                <a:alphaModFix/>
              </a:blip>
              <a:srcRect/>
              <a:stretch/>
            </p:blipFill>
            <p:spPr>
              <a:xfrm>
                <a:off x="347752" y="3001612"/>
                <a:ext cx="1418331" cy="795805"/>
              </a:xfrm>
              <a:prstGeom prst="rect">
                <a:avLst/>
              </a:prstGeom>
              <a:noFill/>
              <a:ln>
                <a:noFill/>
              </a:ln>
            </p:spPr>
          </p:pic>
          <p:pic>
            <p:nvPicPr>
              <p:cNvPr id="1178" name="Google Shape;1178;g13f99122923_0_1092"/>
              <p:cNvPicPr preferRelativeResize="0"/>
              <p:nvPr/>
            </p:nvPicPr>
            <p:blipFill rotWithShape="1">
              <a:blip r:embed="rId14">
                <a:alphaModFix/>
              </a:blip>
              <a:srcRect/>
              <a:stretch/>
            </p:blipFill>
            <p:spPr>
              <a:xfrm>
                <a:off x="391925" y="2252775"/>
                <a:ext cx="1346700" cy="620375"/>
              </a:xfrm>
              <a:prstGeom prst="rect">
                <a:avLst/>
              </a:prstGeom>
              <a:noFill/>
              <a:ln>
                <a:noFill/>
              </a:ln>
            </p:spPr>
          </p:pic>
        </p:grpSp>
      </p:grpSp>
      <p:grpSp>
        <p:nvGrpSpPr>
          <p:cNvPr id="1179" name="Google Shape;1179;g13f99122923_0_1092"/>
          <p:cNvGrpSpPr/>
          <p:nvPr/>
        </p:nvGrpSpPr>
        <p:grpSpPr>
          <a:xfrm>
            <a:off x="6202664" y="2517224"/>
            <a:ext cx="1126200" cy="1814245"/>
            <a:chOff x="6202665" y="2517225"/>
            <a:chExt cx="1126200" cy="1814245"/>
          </a:xfrm>
        </p:grpSpPr>
        <p:sp>
          <p:nvSpPr>
            <p:cNvPr id="1180" name="Google Shape;1180;g13f99122923_0_1092"/>
            <p:cNvSpPr txBox="1"/>
            <p:nvPr/>
          </p:nvSpPr>
          <p:spPr>
            <a:xfrm>
              <a:off x="6202665" y="3985270"/>
              <a:ext cx="1126200" cy="346200"/>
            </a:xfrm>
            <a:prstGeom prst="rect">
              <a:avLst/>
            </a:prstGeom>
            <a:noFill/>
            <a:ln>
              <a:noFill/>
            </a:ln>
          </p:spPr>
          <p:txBody>
            <a:bodyPr spcFirstLastPara="1" wrap="square" lIns="91400" tIns="45675" rIns="91400" bIns="45675" anchor="t" anchorCtr="0">
              <a:noAutofit/>
            </a:bodyPr>
            <a:lstStyle/>
            <a:p>
              <a:pPr marL="0" marR="0" lvl="0" indent="0" algn="ctr" rtl="0">
                <a:lnSpc>
                  <a:spcPct val="100000"/>
                </a:lnSpc>
                <a:spcBef>
                  <a:spcPts val="0"/>
                </a:spcBef>
                <a:spcAft>
                  <a:spcPts val="0"/>
                </a:spcAft>
                <a:buNone/>
              </a:pPr>
              <a:r>
                <a:rPr lang="en-US" sz="825" b="0" i="0" u="none" strike="noStrike" cap="none">
                  <a:solidFill>
                    <a:srgbClr val="222222"/>
                  </a:solidFill>
                  <a:latin typeface="Proxima Nova"/>
                  <a:ea typeface="Proxima Nova"/>
                  <a:cs typeface="Proxima Nova"/>
                  <a:sym typeface="Proxima Nova"/>
                </a:rPr>
                <a:t>CLOUD OPERATING MODEL &amp; SUBSCRIPTION SERVICES</a:t>
              </a:r>
              <a:endParaRPr sz="1425" b="0" i="0" u="none" strike="noStrike" cap="none">
                <a:solidFill>
                  <a:srgbClr val="000000"/>
                </a:solidFill>
                <a:latin typeface="Arial"/>
                <a:ea typeface="Arial"/>
                <a:cs typeface="Arial"/>
                <a:sym typeface="Arial"/>
              </a:endParaRPr>
            </a:p>
          </p:txBody>
        </p:sp>
        <p:pic>
          <p:nvPicPr>
            <p:cNvPr id="1181" name="Google Shape;1181;g13f99122923_0_1092"/>
            <p:cNvPicPr preferRelativeResize="0"/>
            <p:nvPr/>
          </p:nvPicPr>
          <p:blipFill rotWithShape="1">
            <a:blip r:embed="rId15">
              <a:alphaModFix/>
            </a:blip>
            <a:srcRect/>
            <a:stretch/>
          </p:blipFill>
          <p:spPr>
            <a:xfrm>
              <a:off x="6278150" y="2517225"/>
              <a:ext cx="975250" cy="184748"/>
            </a:xfrm>
            <a:prstGeom prst="rect">
              <a:avLst/>
            </a:prstGeom>
            <a:noFill/>
            <a:ln>
              <a:noFill/>
            </a:ln>
          </p:spPr>
        </p:pic>
      </p:grpSp>
      <p:pic>
        <p:nvPicPr>
          <p:cNvPr id="1182" name="Google Shape;1182;g13f99122923_0_1092"/>
          <p:cNvPicPr preferRelativeResize="0"/>
          <p:nvPr/>
        </p:nvPicPr>
        <p:blipFill rotWithShape="1">
          <a:blip r:embed="rId16">
            <a:alphaModFix/>
          </a:blip>
          <a:srcRect/>
          <a:stretch/>
        </p:blipFill>
        <p:spPr>
          <a:xfrm>
            <a:off x="6301675" y="2878301"/>
            <a:ext cx="1126199" cy="583367"/>
          </a:xfrm>
          <a:prstGeom prst="rect">
            <a:avLst/>
          </a:prstGeom>
          <a:noFill/>
          <a:ln>
            <a:noFill/>
          </a:ln>
        </p:spPr>
      </p:pic>
      <p:pic>
        <p:nvPicPr>
          <p:cNvPr id="1183" name="Google Shape;1183;g13f99122923_0_1092"/>
          <p:cNvPicPr preferRelativeResize="0"/>
          <p:nvPr/>
        </p:nvPicPr>
        <p:blipFill rotWithShape="1">
          <a:blip r:embed="rId17">
            <a:alphaModFix/>
          </a:blip>
          <a:srcRect/>
          <a:stretch/>
        </p:blipFill>
        <p:spPr>
          <a:xfrm>
            <a:off x="1238225" y="1867275"/>
            <a:ext cx="2833516" cy="1580074"/>
          </a:xfrm>
          <a:prstGeom prst="rect">
            <a:avLst/>
          </a:prstGeom>
          <a:noFill/>
          <a:ln>
            <a:noFill/>
          </a:ln>
        </p:spPr>
      </p:pic>
      <p:pic>
        <p:nvPicPr>
          <p:cNvPr id="1184" name="Google Shape;1184;g13f99122923_0_1092"/>
          <p:cNvPicPr preferRelativeResize="0"/>
          <p:nvPr/>
        </p:nvPicPr>
        <p:blipFill rotWithShape="1">
          <a:blip r:embed="rId18">
            <a:alphaModFix/>
          </a:blip>
          <a:srcRect/>
          <a:stretch/>
        </p:blipFill>
        <p:spPr>
          <a:xfrm>
            <a:off x="2189125" y="2064188"/>
            <a:ext cx="975242" cy="143338"/>
          </a:xfrm>
          <a:prstGeom prst="rect">
            <a:avLst/>
          </a:prstGeom>
          <a:noFill/>
          <a:ln>
            <a:noFill/>
          </a:ln>
        </p:spPr>
      </p:pic>
      <p:grpSp>
        <p:nvGrpSpPr>
          <p:cNvPr id="1185" name="Google Shape;1185;g13f99122923_0_1092"/>
          <p:cNvGrpSpPr/>
          <p:nvPr/>
        </p:nvGrpSpPr>
        <p:grpSpPr>
          <a:xfrm>
            <a:off x="5111026" y="2726127"/>
            <a:ext cx="1083893" cy="590776"/>
            <a:chOff x="-4313527" y="5620661"/>
            <a:chExt cx="3051500" cy="1663221"/>
          </a:xfrm>
        </p:grpSpPr>
        <p:pic>
          <p:nvPicPr>
            <p:cNvPr id="1186" name="Google Shape;1186;g13f99122923_0_1092"/>
            <p:cNvPicPr preferRelativeResize="0"/>
            <p:nvPr/>
          </p:nvPicPr>
          <p:blipFill rotWithShape="1">
            <a:blip r:embed="rId19">
              <a:alphaModFix/>
            </a:blip>
            <a:srcRect/>
            <a:stretch/>
          </p:blipFill>
          <p:spPr>
            <a:xfrm>
              <a:off x="-4313527" y="5620661"/>
              <a:ext cx="2806694" cy="1022382"/>
            </a:xfrm>
            <a:prstGeom prst="rect">
              <a:avLst/>
            </a:prstGeom>
            <a:noFill/>
            <a:ln>
              <a:noFill/>
            </a:ln>
          </p:spPr>
        </p:pic>
        <p:sp>
          <p:nvSpPr>
            <p:cNvPr id="1187" name="Google Shape;1187;g13f99122923_0_1092"/>
            <p:cNvSpPr txBox="1"/>
            <p:nvPr/>
          </p:nvSpPr>
          <p:spPr>
            <a:xfrm>
              <a:off x="-3434327" y="6049082"/>
              <a:ext cx="2172300" cy="1234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US" sz="825" b="0" i="0" u="none" strike="noStrike" cap="none">
                  <a:solidFill>
                    <a:schemeClr val="accent1"/>
                  </a:solidFill>
                  <a:latin typeface="Proxima Nova"/>
                  <a:ea typeface="Proxima Nova"/>
                  <a:cs typeface="Proxima Nova"/>
                  <a:sym typeface="Proxima Nova"/>
                </a:rPr>
                <a:t>data services</a:t>
              </a:r>
              <a:endParaRPr sz="825" b="0" i="0" u="none" strike="noStrike" cap="none">
                <a:solidFill>
                  <a:schemeClr val="accent1"/>
                </a:solidFill>
                <a:latin typeface="Proxima Nova"/>
                <a:ea typeface="Proxima Nova"/>
                <a:cs typeface="Proxima Nova"/>
                <a:sym typeface="Proxima Nova"/>
              </a:endParaRPr>
            </a:p>
          </p:txBody>
        </p:sp>
      </p:grpSp>
      <p:pic>
        <p:nvPicPr>
          <p:cNvPr id="1188" name="Google Shape;1188;g13f99122923_0_1092"/>
          <p:cNvPicPr preferRelativeResize="0"/>
          <p:nvPr/>
        </p:nvPicPr>
        <p:blipFill>
          <a:blip r:embed="rId20">
            <a:alphaModFix/>
          </a:blip>
          <a:stretch>
            <a:fillRect/>
          </a:stretch>
        </p:blipFill>
        <p:spPr>
          <a:xfrm>
            <a:off x="8105925" y="3658640"/>
            <a:ext cx="926003" cy="143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7"/>
          <p:cNvSpPr txBox="1"/>
          <p:nvPr/>
        </p:nvSpPr>
        <p:spPr>
          <a:xfrm>
            <a:off x="4682165" y="1412985"/>
            <a:ext cx="4311900" cy="286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None/>
            </a:pPr>
            <a:r>
              <a:rPr lang="en-US" sz="1125" b="0" i="0" u="none" strike="noStrike" cap="none">
                <a:solidFill>
                  <a:schemeClr val="dk1"/>
                </a:solidFill>
                <a:latin typeface="Inter"/>
                <a:ea typeface="Inter"/>
                <a:cs typeface="Inter"/>
                <a:sym typeface="Inter"/>
              </a:rPr>
              <a:t>Deploy Once, Upgrade In Place</a:t>
            </a:r>
            <a:endParaRPr sz="1125" b="0" i="0" u="none" strike="noStrike" cap="none">
              <a:solidFill>
                <a:schemeClr val="dk1"/>
              </a:solidFill>
              <a:latin typeface="Inter"/>
              <a:ea typeface="Inter"/>
              <a:cs typeface="Inter"/>
              <a:sym typeface="Inter"/>
            </a:endParaRPr>
          </a:p>
        </p:txBody>
      </p:sp>
      <p:sp>
        <p:nvSpPr>
          <p:cNvPr id="1546" name="Google Shape;1546;p7"/>
          <p:cNvSpPr txBox="1"/>
          <p:nvPr/>
        </p:nvSpPr>
        <p:spPr>
          <a:xfrm>
            <a:off x="4682166" y="1863235"/>
            <a:ext cx="3989025" cy="286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None/>
            </a:pPr>
            <a:r>
              <a:rPr lang="en-US" sz="1125" b="0" i="0" u="none" strike="noStrike" cap="none">
                <a:solidFill>
                  <a:schemeClr val="dk1"/>
                </a:solidFill>
                <a:latin typeface="Inter"/>
                <a:ea typeface="Inter"/>
                <a:cs typeface="Inter"/>
                <a:sym typeface="Inter"/>
              </a:rPr>
              <a:t>No Planned Downtime</a:t>
            </a:r>
            <a:endParaRPr sz="1125" b="0" i="0" u="none" strike="noStrike" cap="none">
              <a:solidFill>
                <a:schemeClr val="dk1"/>
              </a:solidFill>
              <a:latin typeface="Inter"/>
              <a:ea typeface="Inter"/>
              <a:cs typeface="Inter"/>
              <a:sym typeface="Inter"/>
            </a:endParaRPr>
          </a:p>
        </p:txBody>
      </p:sp>
      <p:sp>
        <p:nvSpPr>
          <p:cNvPr id="1547" name="Google Shape;1547;p7"/>
          <p:cNvSpPr txBox="1"/>
          <p:nvPr/>
        </p:nvSpPr>
        <p:spPr>
          <a:xfrm>
            <a:off x="4682164" y="2313485"/>
            <a:ext cx="3333600" cy="286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None/>
            </a:pPr>
            <a:r>
              <a:rPr lang="en-US" sz="1125" b="0" i="0" u="none" strike="noStrike" cap="none">
                <a:solidFill>
                  <a:schemeClr val="dk1"/>
                </a:solidFill>
                <a:latin typeface="Inter"/>
                <a:ea typeface="Inter"/>
                <a:cs typeface="Inter"/>
                <a:sym typeface="Inter"/>
              </a:rPr>
              <a:t>No Data Migration</a:t>
            </a:r>
            <a:endParaRPr sz="1125" b="0" i="0" u="none" strike="noStrike" cap="none">
              <a:solidFill>
                <a:schemeClr val="dk1"/>
              </a:solidFill>
              <a:latin typeface="Inter"/>
              <a:ea typeface="Inter"/>
              <a:cs typeface="Inter"/>
              <a:sym typeface="Inter"/>
            </a:endParaRPr>
          </a:p>
        </p:txBody>
      </p:sp>
      <p:sp>
        <p:nvSpPr>
          <p:cNvPr id="1548" name="Google Shape;1548;p7"/>
          <p:cNvSpPr txBox="1"/>
          <p:nvPr/>
        </p:nvSpPr>
        <p:spPr>
          <a:xfrm>
            <a:off x="4682166" y="3664235"/>
            <a:ext cx="4097025" cy="286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None/>
            </a:pPr>
            <a:r>
              <a:rPr lang="en-US" sz="1125" b="0" i="0" u="none" strike="noStrike" cap="none">
                <a:solidFill>
                  <a:schemeClr val="dk1"/>
                </a:solidFill>
                <a:latin typeface="Inter"/>
                <a:ea typeface="Inter"/>
                <a:cs typeface="Inter"/>
                <a:sym typeface="Inter"/>
              </a:rPr>
              <a:t>Multi-Generational Lifespan</a:t>
            </a:r>
            <a:endParaRPr sz="1125" b="0" i="0" u="none" strike="noStrike" cap="none">
              <a:solidFill>
                <a:schemeClr val="dk1"/>
              </a:solidFill>
              <a:latin typeface="Inter"/>
              <a:ea typeface="Inter"/>
              <a:cs typeface="Inter"/>
              <a:sym typeface="Inter"/>
            </a:endParaRPr>
          </a:p>
        </p:txBody>
      </p:sp>
      <p:sp>
        <p:nvSpPr>
          <p:cNvPr id="1549" name="Google Shape;1549;p7"/>
          <p:cNvSpPr txBox="1"/>
          <p:nvPr/>
        </p:nvSpPr>
        <p:spPr>
          <a:xfrm>
            <a:off x="4682165" y="2763735"/>
            <a:ext cx="3211425" cy="286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None/>
            </a:pPr>
            <a:r>
              <a:rPr lang="en-US" sz="1125" b="0" i="0" u="none" strike="noStrike" cap="none">
                <a:solidFill>
                  <a:schemeClr val="dk1"/>
                </a:solidFill>
                <a:latin typeface="Inter"/>
                <a:ea typeface="Inter"/>
                <a:cs typeface="Inter"/>
                <a:sym typeface="Inter"/>
              </a:rPr>
              <a:t>Full Performance, Non-Stop</a:t>
            </a:r>
            <a:endParaRPr sz="1125" b="0" i="0" u="none" strike="noStrike" cap="none">
              <a:solidFill>
                <a:schemeClr val="dk1"/>
              </a:solidFill>
              <a:latin typeface="Inter"/>
              <a:ea typeface="Inter"/>
              <a:cs typeface="Inter"/>
              <a:sym typeface="Inter"/>
            </a:endParaRPr>
          </a:p>
        </p:txBody>
      </p:sp>
      <p:sp>
        <p:nvSpPr>
          <p:cNvPr id="1550" name="Google Shape;1550;p7"/>
          <p:cNvSpPr txBox="1"/>
          <p:nvPr/>
        </p:nvSpPr>
        <p:spPr>
          <a:xfrm>
            <a:off x="4682164" y="3213985"/>
            <a:ext cx="4493025" cy="286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None/>
            </a:pPr>
            <a:r>
              <a:rPr lang="en-US" sz="1125" b="0" i="0" u="none" strike="noStrike" cap="none">
                <a:solidFill>
                  <a:schemeClr val="dk1"/>
                </a:solidFill>
                <a:latin typeface="Inter"/>
                <a:ea typeface="Inter"/>
                <a:cs typeface="Inter"/>
                <a:sym typeface="Inter"/>
              </a:rPr>
              <a:t>Modernize Hardware and Software for 10+ Years</a:t>
            </a:r>
            <a:endParaRPr sz="1125" b="0" i="0" u="none" strike="noStrike" cap="none">
              <a:solidFill>
                <a:schemeClr val="dk1"/>
              </a:solidFill>
              <a:latin typeface="Inter"/>
              <a:ea typeface="Inter"/>
              <a:cs typeface="Inter"/>
              <a:sym typeface="Inter"/>
            </a:endParaRPr>
          </a:p>
        </p:txBody>
      </p:sp>
      <p:sp>
        <p:nvSpPr>
          <p:cNvPr id="1551" name="Google Shape;1551;p7"/>
          <p:cNvSpPr txBox="1"/>
          <p:nvPr/>
        </p:nvSpPr>
        <p:spPr>
          <a:xfrm>
            <a:off x="4682164" y="4114487"/>
            <a:ext cx="4081275" cy="286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None/>
            </a:pPr>
            <a:r>
              <a:rPr lang="en-US" sz="1125" b="0" i="0" u="none" strike="noStrike" cap="none">
                <a:solidFill>
                  <a:schemeClr val="dk1"/>
                </a:solidFill>
                <a:latin typeface="Inter"/>
                <a:ea typeface="Inter"/>
                <a:cs typeface="Inter"/>
                <a:sym typeface="Inter"/>
              </a:rPr>
              <a:t>Investments Protected, No Rebuys</a:t>
            </a:r>
            <a:endParaRPr sz="1125" b="0" i="0" u="none" strike="noStrike" cap="none">
              <a:solidFill>
                <a:schemeClr val="dk1"/>
              </a:solidFill>
              <a:latin typeface="Inter"/>
              <a:ea typeface="Inter"/>
              <a:cs typeface="Inter"/>
              <a:sym typeface="Inter"/>
            </a:endParaRPr>
          </a:p>
        </p:txBody>
      </p:sp>
      <p:pic>
        <p:nvPicPr>
          <p:cNvPr id="1552" name="Google Shape;1552;p7"/>
          <p:cNvPicPr preferRelativeResize="0"/>
          <p:nvPr/>
        </p:nvPicPr>
        <p:blipFill rotWithShape="1">
          <a:blip r:embed="rId3">
            <a:alphaModFix/>
          </a:blip>
          <a:srcRect/>
          <a:stretch/>
        </p:blipFill>
        <p:spPr>
          <a:xfrm>
            <a:off x="4143001" y="1414801"/>
            <a:ext cx="346025" cy="346025"/>
          </a:xfrm>
          <a:prstGeom prst="rect">
            <a:avLst/>
          </a:prstGeom>
          <a:noFill/>
          <a:ln>
            <a:noFill/>
          </a:ln>
        </p:spPr>
      </p:pic>
      <p:pic>
        <p:nvPicPr>
          <p:cNvPr id="1553" name="Google Shape;1553;p7"/>
          <p:cNvPicPr preferRelativeResize="0"/>
          <p:nvPr/>
        </p:nvPicPr>
        <p:blipFill rotWithShape="1">
          <a:blip r:embed="rId4">
            <a:alphaModFix/>
          </a:blip>
          <a:srcRect/>
          <a:stretch/>
        </p:blipFill>
        <p:spPr>
          <a:xfrm>
            <a:off x="4143001" y="1859763"/>
            <a:ext cx="346025" cy="346025"/>
          </a:xfrm>
          <a:prstGeom prst="rect">
            <a:avLst/>
          </a:prstGeom>
          <a:noFill/>
          <a:ln>
            <a:noFill/>
          </a:ln>
        </p:spPr>
      </p:pic>
      <p:pic>
        <p:nvPicPr>
          <p:cNvPr id="1554" name="Google Shape;1554;p7"/>
          <p:cNvPicPr preferRelativeResize="0"/>
          <p:nvPr/>
        </p:nvPicPr>
        <p:blipFill rotWithShape="1">
          <a:blip r:embed="rId5">
            <a:alphaModFix/>
          </a:blip>
          <a:srcRect/>
          <a:stretch/>
        </p:blipFill>
        <p:spPr>
          <a:xfrm>
            <a:off x="4143001" y="2304713"/>
            <a:ext cx="346025" cy="346025"/>
          </a:xfrm>
          <a:prstGeom prst="rect">
            <a:avLst/>
          </a:prstGeom>
          <a:noFill/>
          <a:ln>
            <a:noFill/>
          </a:ln>
        </p:spPr>
      </p:pic>
      <p:pic>
        <p:nvPicPr>
          <p:cNvPr id="1555" name="Google Shape;1555;p7"/>
          <p:cNvPicPr preferRelativeResize="0"/>
          <p:nvPr/>
        </p:nvPicPr>
        <p:blipFill rotWithShape="1">
          <a:blip r:embed="rId6">
            <a:alphaModFix/>
          </a:blip>
          <a:srcRect/>
          <a:stretch/>
        </p:blipFill>
        <p:spPr>
          <a:xfrm>
            <a:off x="4143001" y="2733813"/>
            <a:ext cx="346025" cy="346025"/>
          </a:xfrm>
          <a:prstGeom prst="rect">
            <a:avLst/>
          </a:prstGeom>
          <a:noFill/>
          <a:ln>
            <a:noFill/>
          </a:ln>
        </p:spPr>
      </p:pic>
      <p:pic>
        <p:nvPicPr>
          <p:cNvPr id="1556" name="Google Shape;1556;p7"/>
          <p:cNvPicPr preferRelativeResize="0"/>
          <p:nvPr/>
        </p:nvPicPr>
        <p:blipFill rotWithShape="1">
          <a:blip r:embed="rId7">
            <a:alphaModFix/>
          </a:blip>
          <a:srcRect/>
          <a:stretch/>
        </p:blipFill>
        <p:spPr>
          <a:xfrm>
            <a:off x="4143001" y="3626813"/>
            <a:ext cx="346025" cy="346025"/>
          </a:xfrm>
          <a:prstGeom prst="rect">
            <a:avLst/>
          </a:prstGeom>
          <a:noFill/>
          <a:ln>
            <a:noFill/>
          </a:ln>
        </p:spPr>
      </p:pic>
      <p:pic>
        <p:nvPicPr>
          <p:cNvPr id="1557" name="Google Shape;1557;p7"/>
          <p:cNvPicPr preferRelativeResize="0"/>
          <p:nvPr/>
        </p:nvPicPr>
        <p:blipFill rotWithShape="1">
          <a:blip r:embed="rId8">
            <a:alphaModFix/>
          </a:blip>
          <a:srcRect/>
          <a:stretch/>
        </p:blipFill>
        <p:spPr>
          <a:xfrm>
            <a:off x="4143001" y="3169088"/>
            <a:ext cx="346025" cy="346025"/>
          </a:xfrm>
          <a:prstGeom prst="rect">
            <a:avLst/>
          </a:prstGeom>
          <a:noFill/>
          <a:ln>
            <a:noFill/>
          </a:ln>
        </p:spPr>
      </p:pic>
      <p:pic>
        <p:nvPicPr>
          <p:cNvPr id="1558" name="Google Shape;1558;p7"/>
          <p:cNvPicPr preferRelativeResize="0"/>
          <p:nvPr/>
        </p:nvPicPr>
        <p:blipFill rotWithShape="1">
          <a:blip r:embed="rId9">
            <a:alphaModFix/>
          </a:blip>
          <a:srcRect/>
          <a:stretch/>
        </p:blipFill>
        <p:spPr>
          <a:xfrm>
            <a:off x="4143001" y="4084561"/>
            <a:ext cx="346025" cy="346025"/>
          </a:xfrm>
          <a:prstGeom prst="rect">
            <a:avLst/>
          </a:prstGeom>
          <a:noFill/>
          <a:ln>
            <a:noFill/>
          </a:ln>
        </p:spPr>
      </p:pic>
      <p:grpSp>
        <p:nvGrpSpPr>
          <p:cNvPr id="1559" name="Google Shape;1559;p7"/>
          <p:cNvGrpSpPr/>
          <p:nvPr/>
        </p:nvGrpSpPr>
        <p:grpSpPr>
          <a:xfrm>
            <a:off x="1069613" y="1886463"/>
            <a:ext cx="2283075" cy="2316600"/>
            <a:chOff x="968950" y="2515284"/>
            <a:chExt cx="3044100" cy="3088800"/>
          </a:xfrm>
        </p:grpSpPr>
        <p:pic>
          <p:nvPicPr>
            <p:cNvPr id="1560" name="Google Shape;1560;p7"/>
            <p:cNvPicPr preferRelativeResize="0"/>
            <p:nvPr/>
          </p:nvPicPr>
          <p:blipFill rotWithShape="1">
            <a:blip r:embed="rId10">
              <a:alphaModFix/>
            </a:blip>
            <a:srcRect l="45925" t="3024" r="2411" b="47066"/>
            <a:stretch/>
          </p:blipFill>
          <p:spPr>
            <a:xfrm>
              <a:off x="1497143" y="3198448"/>
              <a:ext cx="1961743" cy="1023727"/>
            </a:xfrm>
            <a:prstGeom prst="rect">
              <a:avLst/>
            </a:prstGeom>
            <a:noFill/>
            <a:ln>
              <a:noFill/>
            </a:ln>
          </p:spPr>
        </p:pic>
        <p:pic>
          <p:nvPicPr>
            <p:cNvPr id="1561" name="Google Shape;1561;p7"/>
            <p:cNvPicPr preferRelativeResize="0"/>
            <p:nvPr/>
          </p:nvPicPr>
          <p:blipFill rotWithShape="1">
            <a:blip r:embed="rId11">
              <a:alphaModFix/>
            </a:blip>
            <a:srcRect l="26974" t="29778" r="26485" b="34020"/>
            <a:stretch/>
          </p:blipFill>
          <p:spPr>
            <a:xfrm>
              <a:off x="1502842" y="4202011"/>
              <a:ext cx="1932636" cy="864414"/>
            </a:xfrm>
            <a:prstGeom prst="rect">
              <a:avLst/>
            </a:prstGeom>
            <a:noFill/>
            <a:ln>
              <a:noFill/>
            </a:ln>
          </p:spPr>
        </p:pic>
        <p:sp>
          <p:nvSpPr>
            <p:cNvPr id="1562" name="Google Shape;1562;p7"/>
            <p:cNvSpPr/>
            <p:nvPr/>
          </p:nvSpPr>
          <p:spPr>
            <a:xfrm>
              <a:off x="968950" y="2515284"/>
              <a:ext cx="3044100" cy="3088800"/>
            </a:xfrm>
            <a:prstGeom prst="blockArc">
              <a:avLst>
                <a:gd name="adj1" fmla="val 21359948"/>
                <a:gd name="adj2" fmla="val 19684342"/>
                <a:gd name="adj3" fmla="val 12680"/>
              </a:avLst>
            </a:prstGeom>
            <a:solidFill>
              <a:schemeClr val="accent1"/>
            </a:solidFill>
            <a:ln>
              <a:noFill/>
            </a:ln>
          </p:spPr>
          <p:txBody>
            <a:bodyPr spcFirstLastPara="1" wrap="square" lIns="34250" tIns="34250" rIns="34250" bIns="34250" anchor="ctr" anchorCtr="0">
              <a:noAutofit/>
            </a:bodyPr>
            <a:lstStyle/>
            <a:p>
              <a:pPr marL="0" marR="0" lvl="0" indent="0" algn="l" rtl="0">
                <a:lnSpc>
                  <a:spcPct val="100000"/>
                </a:lnSpc>
                <a:spcBef>
                  <a:spcPts val="0"/>
                </a:spcBef>
                <a:spcAft>
                  <a:spcPts val="0"/>
                </a:spcAft>
                <a:buNone/>
              </a:pPr>
              <a:endParaRPr sz="525" b="0" i="0" u="none" strike="noStrike" cap="none">
                <a:solidFill>
                  <a:schemeClr val="dk1"/>
                </a:solidFill>
                <a:latin typeface="Inter Light"/>
                <a:ea typeface="Inter Light"/>
                <a:cs typeface="Inter Light"/>
                <a:sym typeface="Inter Light"/>
              </a:endParaRPr>
            </a:p>
          </p:txBody>
        </p:sp>
      </p:grpSp>
      <p:sp>
        <p:nvSpPr>
          <p:cNvPr id="1563" name="Google Shape;1563;p7"/>
          <p:cNvSpPr txBox="1">
            <a:spLocks noGrp="1"/>
          </p:cNvSpPr>
          <p:nvPr>
            <p:ph type="title"/>
          </p:nvPr>
        </p:nvSpPr>
        <p:spPr>
          <a:xfrm>
            <a:off x="371100" y="369293"/>
            <a:ext cx="8390475" cy="392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4400"/>
              <a:buNone/>
            </a:pPr>
            <a:r>
              <a:rPr lang="en-US"/>
              <a:t>Evergreen: It Starts With the Architecture</a:t>
            </a:r>
            <a:endParaRPr/>
          </a:p>
        </p:txBody>
      </p:sp>
      <p:sp>
        <p:nvSpPr>
          <p:cNvPr id="1564" name="Google Shape;1564;p7"/>
          <p:cNvSpPr txBox="1">
            <a:spLocks noGrp="1"/>
          </p:cNvSpPr>
          <p:nvPr>
            <p:ph type="body" idx="1"/>
          </p:nvPr>
        </p:nvSpPr>
        <p:spPr>
          <a:xfrm>
            <a:off x="370642" y="816101"/>
            <a:ext cx="8391375" cy="199575"/>
          </a:xfrm>
          <a:prstGeom prst="rect">
            <a:avLst/>
          </a:prstGeom>
          <a:noFill/>
          <a:ln>
            <a:noFill/>
          </a:ln>
        </p:spPr>
        <p:txBody>
          <a:bodyPr spcFirstLastPara="1" wrap="square" lIns="0" tIns="0" rIns="0" bIns="0" anchor="t" anchorCtr="0">
            <a:noAutofit/>
          </a:bodyPr>
          <a:lstStyle/>
          <a:p>
            <a:pPr marL="0" lvl="0" indent="0" algn="l" rtl="0">
              <a:lnSpc>
                <a:spcPct val="96000"/>
              </a:lnSpc>
              <a:spcBef>
                <a:spcPts val="900"/>
              </a:spcBef>
              <a:spcAft>
                <a:spcPts val="0"/>
              </a:spcAft>
              <a:buSzPts val="1900"/>
              <a:buNone/>
            </a:pPr>
            <a:r>
              <a:rPr lang="en-US"/>
              <a:t>Uncomplicate data storage, forever</a:t>
            </a:r>
            <a:endParaRPr/>
          </a:p>
        </p:txBody>
      </p:sp>
      <p:pic>
        <p:nvPicPr>
          <p:cNvPr id="1565" name="Google Shape;1565;p7"/>
          <p:cNvPicPr preferRelativeResize="0"/>
          <p:nvPr/>
        </p:nvPicPr>
        <p:blipFill rotWithShape="1">
          <a:blip r:embed="rId12">
            <a:alphaModFix/>
          </a:blip>
          <a:srcRect r="49989"/>
          <a:stretch/>
        </p:blipFill>
        <p:spPr>
          <a:xfrm>
            <a:off x="761119" y="878325"/>
            <a:ext cx="2362970" cy="1350038"/>
          </a:xfrm>
          <a:prstGeom prst="rect">
            <a:avLst/>
          </a:prstGeom>
          <a:noFill/>
          <a:ln>
            <a:noFill/>
          </a:ln>
        </p:spPr>
      </p:pic>
      <p:sp>
        <p:nvSpPr>
          <p:cNvPr id="1566" name="Google Shape;1566;p7"/>
          <p:cNvSpPr txBox="1"/>
          <p:nvPr/>
        </p:nvSpPr>
        <p:spPr>
          <a:xfrm>
            <a:off x="2514216" y="4845038"/>
            <a:ext cx="3603600" cy="253893"/>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750" b="0" i="0" u="none" strike="noStrike" cap="none">
                <a:solidFill>
                  <a:schemeClr val="accent1"/>
                </a:solidFill>
                <a:latin typeface="Space Mono"/>
                <a:ea typeface="Space Mono"/>
                <a:cs typeface="Space Mono"/>
                <a:sym typeface="Space Mono"/>
              </a:rPr>
              <a:t>Pure Storage Confidential - Embargoed until June 8, 2022</a:t>
            </a:r>
            <a:endParaRPr sz="750" b="0" i="0" u="none" strike="noStrike" cap="none">
              <a:solidFill>
                <a:schemeClr val="accent1"/>
              </a:solidFill>
              <a:latin typeface="Space Mono"/>
              <a:ea typeface="Space Mono"/>
              <a:cs typeface="Space Mono"/>
              <a:sym typeface="Space Mono"/>
            </a:endParaRPr>
          </a:p>
        </p:txBody>
      </p:sp>
      <p:sp>
        <p:nvSpPr>
          <p:cNvPr id="1567" name="Google Shape;1567;p7"/>
          <p:cNvSpPr/>
          <p:nvPr/>
        </p:nvSpPr>
        <p:spPr>
          <a:xfrm rot="9204447">
            <a:off x="2772853" y="2401702"/>
            <a:ext cx="628793" cy="465583"/>
          </a:xfrm>
          <a:prstGeom prst="triangle">
            <a:avLst>
              <a:gd name="adj" fmla="val 50000"/>
            </a:avLst>
          </a:prstGeom>
          <a:solidFill>
            <a:schemeClr val="accent1"/>
          </a:solidFill>
          <a:ln>
            <a:noFill/>
          </a:ln>
          <a:effectLst>
            <a:outerShdw blurRad="177800" dist="152400" dir="6120000" sx="50000" sy="50000" algn="ctr" rotWithShape="0">
              <a:srgbClr val="2D2D2D"/>
            </a:outerShdw>
          </a:effectLst>
        </p:spPr>
        <p:txBody>
          <a:bodyPr spcFirstLastPara="1" wrap="square" lIns="34250" tIns="34250" rIns="34250" bIns="34250" anchor="ctr" anchorCtr="0">
            <a:noAutofit/>
          </a:bodyPr>
          <a:lstStyle/>
          <a:p>
            <a:pPr marL="0" marR="0" lvl="0" indent="0" algn="l" rtl="0">
              <a:lnSpc>
                <a:spcPct val="100000"/>
              </a:lnSpc>
              <a:spcBef>
                <a:spcPts val="0"/>
              </a:spcBef>
              <a:spcAft>
                <a:spcPts val="0"/>
              </a:spcAft>
              <a:buNone/>
            </a:pPr>
            <a:endParaRPr sz="525" b="0" i="0" u="none" strike="noStrike" cap="none">
              <a:solidFill>
                <a:schemeClr val="dk1"/>
              </a:solidFill>
              <a:latin typeface="Inter Light"/>
              <a:ea typeface="Inter Light"/>
              <a:cs typeface="Inter Light"/>
              <a:sym typeface="Inter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8"/>
          <p:cNvSpPr/>
          <p:nvPr/>
        </p:nvSpPr>
        <p:spPr>
          <a:xfrm>
            <a:off x="8528684" y="3631147"/>
            <a:ext cx="373275" cy="229500"/>
          </a:xfrm>
          <a:prstGeom prst="homePlate">
            <a:avLst>
              <a:gd name="adj" fmla="val 42456"/>
            </a:avLst>
          </a:prstGeom>
          <a:solidFill>
            <a:schemeClr val="accent1"/>
          </a:solidFill>
          <a:ln>
            <a:noFill/>
          </a:ln>
        </p:spPr>
        <p:txBody>
          <a:bodyPr spcFirstLastPara="1" wrap="square" lIns="34250" tIns="34250" rIns="34250" bIns="34250" anchor="ctr" anchorCtr="0">
            <a:noAutofit/>
          </a:bodyPr>
          <a:lstStyle/>
          <a:p>
            <a:pPr marL="0" marR="0" lvl="0" indent="0" algn="ctr" rtl="0">
              <a:lnSpc>
                <a:spcPct val="100000"/>
              </a:lnSpc>
              <a:spcBef>
                <a:spcPts val="0"/>
              </a:spcBef>
              <a:spcAft>
                <a:spcPts val="0"/>
              </a:spcAft>
              <a:buNone/>
            </a:pPr>
            <a:endParaRPr sz="975" b="1" i="0" u="none" strike="noStrike" cap="none">
              <a:solidFill>
                <a:srgbClr val="FFFFFF"/>
              </a:solidFill>
              <a:latin typeface="Proxima Nova Semibold"/>
              <a:ea typeface="Proxima Nova Semibold"/>
              <a:cs typeface="Proxima Nova Semibold"/>
              <a:sym typeface="Proxima Nova Semibold"/>
            </a:endParaRPr>
          </a:p>
        </p:txBody>
      </p:sp>
      <p:sp>
        <p:nvSpPr>
          <p:cNvPr id="1605" name="Google Shape;1605;p8"/>
          <p:cNvSpPr/>
          <p:nvPr/>
        </p:nvSpPr>
        <p:spPr>
          <a:xfrm>
            <a:off x="7256786" y="3612940"/>
            <a:ext cx="373275" cy="229500"/>
          </a:xfrm>
          <a:prstGeom prst="homePlate">
            <a:avLst>
              <a:gd name="adj" fmla="val 42456"/>
            </a:avLst>
          </a:prstGeom>
          <a:solidFill>
            <a:schemeClr val="accent1"/>
          </a:solidFill>
          <a:ln>
            <a:noFill/>
          </a:ln>
        </p:spPr>
        <p:txBody>
          <a:bodyPr spcFirstLastPara="1" wrap="square" lIns="34250" tIns="34250" rIns="34250" bIns="34250" anchor="ctr" anchorCtr="0">
            <a:noAutofit/>
          </a:bodyPr>
          <a:lstStyle/>
          <a:p>
            <a:pPr marL="0" marR="0" lvl="0" indent="0" algn="ctr" rtl="0">
              <a:lnSpc>
                <a:spcPct val="100000"/>
              </a:lnSpc>
              <a:spcBef>
                <a:spcPts val="0"/>
              </a:spcBef>
              <a:spcAft>
                <a:spcPts val="0"/>
              </a:spcAft>
              <a:buNone/>
            </a:pPr>
            <a:endParaRPr sz="975" b="1" i="0" u="none" strike="noStrike" cap="none">
              <a:solidFill>
                <a:srgbClr val="FFFFFF"/>
              </a:solidFill>
              <a:latin typeface="Proxima Nova Semibold"/>
              <a:ea typeface="Proxima Nova Semibold"/>
              <a:cs typeface="Proxima Nova Semibold"/>
              <a:sym typeface="Proxima Nova Semibold"/>
            </a:endParaRPr>
          </a:p>
        </p:txBody>
      </p:sp>
      <p:sp>
        <p:nvSpPr>
          <p:cNvPr id="1606" name="Google Shape;1606;p8"/>
          <p:cNvSpPr txBox="1">
            <a:spLocks noGrp="1"/>
          </p:cNvSpPr>
          <p:nvPr>
            <p:ph type="title"/>
          </p:nvPr>
        </p:nvSpPr>
        <p:spPr>
          <a:xfrm>
            <a:off x="360450" y="294940"/>
            <a:ext cx="11187000" cy="455175"/>
          </a:xfrm>
          <a:prstGeom prst="rect">
            <a:avLst/>
          </a:prstGeom>
          <a:noFill/>
          <a:ln>
            <a:noFill/>
          </a:ln>
        </p:spPr>
        <p:txBody>
          <a:bodyPr spcFirstLastPara="1" wrap="square" lIns="0" tIns="0" rIns="0" bIns="0" anchor="b" anchorCtr="0">
            <a:noAutofit/>
          </a:bodyPr>
          <a:lstStyle/>
          <a:p>
            <a:pPr marL="0" lvl="0" indent="0" algn="l" rtl="0">
              <a:lnSpc>
                <a:spcPct val="68000"/>
              </a:lnSpc>
              <a:spcBef>
                <a:spcPts val="0"/>
              </a:spcBef>
              <a:spcAft>
                <a:spcPts val="0"/>
              </a:spcAft>
              <a:buSzPts val="1400"/>
              <a:buNone/>
            </a:pPr>
            <a:r>
              <a:rPr lang="en-US" sz="2775"/>
              <a:t>INNOVATION IS OUR DNA</a:t>
            </a:r>
            <a:endParaRPr sz="1425"/>
          </a:p>
        </p:txBody>
      </p:sp>
      <p:sp>
        <p:nvSpPr>
          <p:cNvPr id="1607" name="Google Shape;1607;p8"/>
          <p:cNvSpPr txBox="1">
            <a:spLocks noGrp="1"/>
          </p:cNvSpPr>
          <p:nvPr>
            <p:ph type="subTitle" idx="1"/>
          </p:nvPr>
        </p:nvSpPr>
        <p:spPr>
          <a:xfrm>
            <a:off x="393429" y="810718"/>
            <a:ext cx="8391150" cy="210507"/>
          </a:xfrm>
          <a:prstGeom prst="rect">
            <a:avLst/>
          </a:prstGeom>
          <a:noFill/>
          <a:ln>
            <a:noFill/>
          </a:ln>
        </p:spPr>
        <p:txBody>
          <a:bodyPr spcFirstLastPara="1" wrap="square" lIns="0" tIns="0" rIns="0" bIns="0" anchor="t" anchorCtr="0">
            <a:spAutoFit/>
          </a:bodyPr>
          <a:lstStyle/>
          <a:p>
            <a:pPr marL="0" lvl="0" indent="0" algn="l" rtl="0">
              <a:lnSpc>
                <a:spcPct val="96000"/>
              </a:lnSpc>
              <a:spcBef>
                <a:spcPts val="0"/>
              </a:spcBef>
              <a:spcAft>
                <a:spcPts val="0"/>
              </a:spcAft>
              <a:buSzPts val="1700"/>
              <a:buNone/>
            </a:pPr>
            <a:r>
              <a:rPr lang="en-US" sz="1425"/>
              <a:t>Always up to date with the latest technology during operation with Evergreen Updates</a:t>
            </a:r>
            <a:endParaRPr sz="1425"/>
          </a:p>
        </p:txBody>
      </p:sp>
      <p:sp>
        <p:nvSpPr>
          <p:cNvPr id="1608" name="Google Shape;1608;p8"/>
          <p:cNvSpPr/>
          <p:nvPr/>
        </p:nvSpPr>
        <p:spPr>
          <a:xfrm>
            <a:off x="128090" y="3108904"/>
            <a:ext cx="3415815" cy="1220175"/>
          </a:xfrm>
          <a:prstGeom prst="rect">
            <a:avLst/>
          </a:prstGeom>
          <a:noFill/>
          <a:ln>
            <a:noFill/>
          </a:ln>
        </p:spPr>
        <p:txBody>
          <a:bodyPr spcFirstLastPara="1" wrap="square" lIns="91125" tIns="45575" rIns="91125" bIns="45575" anchor="t" anchorCtr="0">
            <a:noAutofit/>
          </a:bodyPr>
          <a:lstStyle/>
          <a:p>
            <a:pPr marL="0" marR="0" lvl="0" indent="0" algn="l" rtl="0">
              <a:lnSpc>
                <a:spcPct val="100000"/>
              </a:lnSpc>
              <a:spcBef>
                <a:spcPts val="0"/>
              </a:spcBef>
              <a:spcAft>
                <a:spcPts val="0"/>
              </a:spcAft>
              <a:buNone/>
            </a:pPr>
            <a:r>
              <a:rPr lang="en-US" sz="1800" b="1" i="0" u="none" strike="noStrike" cap="none">
                <a:solidFill>
                  <a:schemeClr val="accent1"/>
                </a:solidFill>
                <a:latin typeface="Proxima Nova"/>
                <a:ea typeface="Proxima Nova"/>
                <a:cs typeface="Proxima Nova"/>
                <a:sym typeface="Proxima Nova"/>
              </a:rPr>
              <a:t>Free </a:t>
            </a:r>
            <a:r>
              <a:rPr lang="en-US" sz="1800" b="1" i="0" u="sng" strike="noStrike" cap="none">
                <a:solidFill>
                  <a:schemeClr val="accent1"/>
                </a:solidFill>
                <a:latin typeface="Proxima Nova"/>
                <a:ea typeface="Proxima Nova"/>
                <a:cs typeface="Proxima Nova"/>
                <a:sym typeface="Proxima Nova"/>
              </a:rPr>
              <a:t>Every</a:t>
            </a:r>
            <a:r>
              <a:rPr lang="en-US" sz="1800" b="1" i="0" u="none" strike="noStrike" cap="none">
                <a:solidFill>
                  <a:schemeClr val="accent1"/>
                </a:solidFill>
                <a:latin typeface="Proxima Nova"/>
                <a:ea typeface="Proxima Nova"/>
                <a:cs typeface="Proxima Nova"/>
                <a:sym typeface="Proxima Nova"/>
              </a:rPr>
              <a:t> Three</a:t>
            </a:r>
            <a:endParaRPr sz="1425" b="0" i="0" u="none" strike="noStrike" cap="none">
              <a:solidFill>
                <a:srgbClr val="000000"/>
              </a:solidFill>
              <a:latin typeface="Arial"/>
              <a:ea typeface="Arial"/>
              <a:cs typeface="Arial"/>
              <a:sym typeface="Arial"/>
            </a:endParaRPr>
          </a:p>
          <a:p>
            <a:pPr marL="171450" marR="0" lvl="1" indent="-114300" algn="l" rtl="0">
              <a:lnSpc>
                <a:spcPct val="100000"/>
              </a:lnSpc>
              <a:spcBef>
                <a:spcPts val="375"/>
              </a:spcBef>
              <a:spcAft>
                <a:spcPts val="0"/>
              </a:spcAft>
              <a:buClr>
                <a:srgbClr val="0093CD"/>
              </a:buClr>
              <a:buSzPts val="1600"/>
              <a:buFont typeface="Arial"/>
              <a:buChar char="•"/>
            </a:pPr>
            <a:r>
              <a:rPr lang="en-US" sz="1200" b="1" i="0" u="none" strike="noStrike" cap="none">
                <a:solidFill>
                  <a:srgbClr val="909090"/>
                </a:solidFill>
                <a:latin typeface="Proxima Nova"/>
                <a:ea typeface="Proxima Nova"/>
                <a:cs typeface="Proxima Nova"/>
                <a:sym typeface="Proxima Nova"/>
              </a:rPr>
              <a:t>Controller upgrade included every 3 years</a:t>
            </a:r>
            <a:endParaRPr/>
          </a:p>
          <a:p>
            <a:pPr marL="171450" marR="0" lvl="1" indent="-114300" algn="l" rtl="0">
              <a:lnSpc>
                <a:spcPct val="100000"/>
              </a:lnSpc>
              <a:spcBef>
                <a:spcPts val="375"/>
              </a:spcBef>
              <a:spcAft>
                <a:spcPts val="0"/>
              </a:spcAft>
              <a:buClr>
                <a:srgbClr val="0093CD"/>
              </a:buClr>
              <a:buSzPts val="1600"/>
              <a:buFont typeface="Arial"/>
              <a:buChar char="•"/>
            </a:pPr>
            <a:r>
              <a:rPr lang="en-US" sz="1200" b="1" i="0" u="none" strike="noStrike" cap="none">
                <a:solidFill>
                  <a:srgbClr val="909090"/>
                </a:solidFill>
                <a:latin typeface="Proxima Nova"/>
                <a:ea typeface="Proxima Nova"/>
                <a:cs typeface="Proxima Nova"/>
                <a:sym typeface="Proxima Nova"/>
              </a:rPr>
              <a:t>The latest hardware generation of the current model </a:t>
            </a:r>
            <a:endParaRPr/>
          </a:p>
          <a:p>
            <a:pPr marL="171450" marR="0" lvl="1" indent="-114300" algn="l" rtl="0">
              <a:lnSpc>
                <a:spcPct val="100000"/>
              </a:lnSpc>
              <a:spcBef>
                <a:spcPts val="375"/>
              </a:spcBef>
              <a:spcAft>
                <a:spcPts val="0"/>
              </a:spcAft>
              <a:buClr>
                <a:srgbClr val="0093CD"/>
              </a:buClr>
              <a:buSzPts val="1600"/>
              <a:buFont typeface="Arial"/>
              <a:buChar char="•"/>
            </a:pPr>
            <a:r>
              <a:rPr lang="en-US" sz="1200" b="1" i="0" u="none" strike="noStrike" cap="none">
                <a:solidFill>
                  <a:srgbClr val="909090"/>
                </a:solidFill>
                <a:latin typeface="Proxima Nova"/>
                <a:ea typeface="Proxima Nova"/>
                <a:cs typeface="Proxima Nova"/>
                <a:sym typeface="Proxima Nova"/>
              </a:rPr>
              <a:t>Upgrades always during operation without performance loss or migration</a:t>
            </a:r>
            <a:endParaRPr sz="1200" b="0" i="0" u="none" strike="noStrike" cap="none">
              <a:solidFill>
                <a:srgbClr val="909090"/>
              </a:solidFill>
              <a:latin typeface="Proxima Nova"/>
              <a:ea typeface="Proxima Nova"/>
              <a:cs typeface="Proxima Nova"/>
              <a:sym typeface="Proxima Nova"/>
            </a:endParaRPr>
          </a:p>
        </p:txBody>
      </p:sp>
      <p:cxnSp>
        <p:nvCxnSpPr>
          <p:cNvPr id="1609" name="Google Shape;1609;p8"/>
          <p:cNvCxnSpPr/>
          <p:nvPr/>
        </p:nvCxnSpPr>
        <p:spPr>
          <a:xfrm rot="10800000">
            <a:off x="699552" y="1601175"/>
            <a:ext cx="0" cy="28372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triangle" w="lg" len="lg"/>
          </a:ln>
        </p:spPr>
      </p:cxnSp>
      <p:cxnSp>
        <p:nvCxnSpPr>
          <p:cNvPr id="1610" name="Google Shape;1610;p8"/>
          <p:cNvCxnSpPr>
            <a:endCxn id="1611" idx="6"/>
          </p:cNvCxnSpPr>
          <p:nvPr/>
        </p:nvCxnSpPr>
        <p:spPr>
          <a:xfrm>
            <a:off x="699430" y="1804419"/>
            <a:ext cx="6710400" cy="3000"/>
          </a:xfrm>
          <a:prstGeom prst="straightConnector1">
            <a:avLst/>
          </a:prstGeom>
          <a:blipFill rotWithShape="1">
            <a:blip r:embed="rId3">
              <a:alphaModFix/>
            </a:blip>
            <a:tile tx="0" ty="0" sx="99996" sy="99996" flip="none" algn="tl"/>
          </a:blipFill>
          <a:ln w="25400" cap="flat" cmpd="sng">
            <a:solidFill>
              <a:schemeClr val="accent1"/>
            </a:solidFill>
            <a:prstDash val="solid"/>
            <a:round/>
            <a:headEnd type="none" w="sm" len="sm"/>
            <a:tailEnd type="none" w="sm" len="sm"/>
          </a:ln>
        </p:spPr>
      </p:cxnSp>
      <p:cxnSp>
        <p:nvCxnSpPr>
          <p:cNvPr id="1612" name="Google Shape;1612;p8"/>
          <p:cNvCxnSpPr/>
          <p:nvPr/>
        </p:nvCxnSpPr>
        <p:spPr>
          <a:xfrm rot="10800000">
            <a:off x="699554" y="1831533"/>
            <a:ext cx="0" cy="50647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none" w="sm" len="sm"/>
          </a:ln>
        </p:spPr>
      </p:cxnSp>
      <p:cxnSp>
        <p:nvCxnSpPr>
          <p:cNvPr id="1613" name="Google Shape;1613;p8"/>
          <p:cNvCxnSpPr/>
          <p:nvPr/>
        </p:nvCxnSpPr>
        <p:spPr>
          <a:xfrm>
            <a:off x="699602" y="2338009"/>
            <a:ext cx="7208550" cy="0"/>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triangle" w="lg" len="lg"/>
          </a:ln>
        </p:spPr>
      </p:cxnSp>
      <p:sp>
        <p:nvSpPr>
          <p:cNvPr id="1614" name="Google Shape;1614;p8"/>
          <p:cNvSpPr/>
          <p:nvPr/>
        </p:nvSpPr>
        <p:spPr>
          <a:xfrm>
            <a:off x="7916493" y="2111153"/>
            <a:ext cx="868079" cy="430200"/>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606060"/>
                </a:solidFill>
                <a:latin typeface="Proxima Nova"/>
                <a:ea typeface="Proxima Nova"/>
                <a:cs typeface="Proxima Nova"/>
                <a:sym typeface="Proxima Nova"/>
              </a:rPr>
              <a:t>Time</a:t>
            </a:r>
            <a:br>
              <a:rPr lang="en-US" sz="1125" b="0" i="0" u="none" strike="noStrike" cap="none">
                <a:solidFill>
                  <a:srgbClr val="606060"/>
                </a:solidFill>
                <a:latin typeface="Proxima Nova"/>
                <a:ea typeface="Proxima Nova"/>
                <a:cs typeface="Proxima Nova"/>
                <a:sym typeface="Proxima Nova"/>
              </a:rPr>
            </a:br>
            <a:r>
              <a:rPr lang="en-US" sz="1125" b="0" i="0" u="none" strike="noStrike" cap="none">
                <a:solidFill>
                  <a:srgbClr val="606060"/>
                </a:solidFill>
                <a:latin typeface="Proxima Nova"/>
                <a:ea typeface="Proxima Nova"/>
                <a:cs typeface="Proxima Nova"/>
                <a:sym typeface="Proxima Nova"/>
              </a:rPr>
              <a:t>(years)</a:t>
            </a:r>
            <a:endParaRPr sz="1425" b="0" i="0" u="none" strike="noStrike" cap="none">
              <a:solidFill>
                <a:srgbClr val="000000"/>
              </a:solidFill>
              <a:latin typeface="Arial"/>
              <a:ea typeface="Arial"/>
              <a:cs typeface="Arial"/>
              <a:sym typeface="Arial"/>
            </a:endParaRPr>
          </a:p>
        </p:txBody>
      </p:sp>
      <p:sp>
        <p:nvSpPr>
          <p:cNvPr id="1615" name="Google Shape;1615;p8"/>
          <p:cNvSpPr/>
          <p:nvPr/>
        </p:nvSpPr>
        <p:spPr>
          <a:xfrm>
            <a:off x="-85447" y="1900844"/>
            <a:ext cx="776564" cy="299700"/>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425" b="0" i="0" u="none" strike="noStrike" cap="none">
                <a:solidFill>
                  <a:srgbClr val="606060"/>
                </a:solidFill>
                <a:latin typeface="Proxima Nova"/>
                <a:ea typeface="Proxima Nova"/>
                <a:cs typeface="Proxima Nova"/>
                <a:sym typeface="Proxima Nova"/>
              </a:rPr>
              <a:t>$/TB</a:t>
            </a:r>
            <a:endParaRPr sz="1425" b="0" i="0" u="none" strike="noStrike" cap="none">
              <a:solidFill>
                <a:srgbClr val="000000"/>
              </a:solidFill>
              <a:latin typeface="Arial"/>
              <a:ea typeface="Arial"/>
              <a:cs typeface="Arial"/>
              <a:sym typeface="Arial"/>
            </a:endParaRPr>
          </a:p>
        </p:txBody>
      </p:sp>
      <p:cxnSp>
        <p:nvCxnSpPr>
          <p:cNvPr id="1616" name="Google Shape;1616;p8"/>
          <p:cNvCxnSpPr/>
          <p:nvPr/>
        </p:nvCxnSpPr>
        <p:spPr>
          <a:xfrm>
            <a:off x="1396241" y="2291406"/>
            <a:ext cx="0" cy="11002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none" w="sm" len="sm"/>
          </a:ln>
        </p:spPr>
      </p:cxnSp>
      <p:cxnSp>
        <p:nvCxnSpPr>
          <p:cNvPr id="1617" name="Google Shape;1617;p8"/>
          <p:cNvCxnSpPr/>
          <p:nvPr/>
        </p:nvCxnSpPr>
        <p:spPr>
          <a:xfrm>
            <a:off x="2142518" y="2303709"/>
            <a:ext cx="0" cy="11002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none" w="sm" len="sm"/>
          </a:ln>
        </p:spPr>
      </p:cxnSp>
      <p:cxnSp>
        <p:nvCxnSpPr>
          <p:cNvPr id="1618" name="Google Shape;1618;p8"/>
          <p:cNvCxnSpPr/>
          <p:nvPr/>
        </p:nvCxnSpPr>
        <p:spPr>
          <a:xfrm>
            <a:off x="2888795" y="2297352"/>
            <a:ext cx="0" cy="11002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none" w="sm" len="sm"/>
          </a:ln>
        </p:spPr>
      </p:cxnSp>
      <p:cxnSp>
        <p:nvCxnSpPr>
          <p:cNvPr id="1619" name="Google Shape;1619;p8"/>
          <p:cNvCxnSpPr/>
          <p:nvPr/>
        </p:nvCxnSpPr>
        <p:spPr>
          <a:xfrm>
            <a:off x="3635072" y="2294379"/>
            <a:ext cx="0" cy="11002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none" w="sm" len="sm"/>
          </a:ln>
        </p:spPr>
      </p:cxnSp>
      <p:cxnSp>
        <p:nvCxnSpPr>
          <p:cNvPr id="1620" name="Google Shape;1620;p8"/>
          <p:cNvCxnSpPr/>
          <p:nvPr/>
        </p:nvCxnSpPr>
        <p:spPr>
          <a:xfrm>
            <a:off x="4381349" y="2306682"/>
            <a:ext cx="0" cy="11002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none" w="sm" len="sm"/>
          </a:ln>
        </p:spPr>
      </p:cxnSp>
      <p:cxnSp>
        <p:nvCxnSpPr>
          <p:cNvPr id="1621" name="Google Shape;1621;p8"/>
          <p:cNvCxnSpPr/>
          <p:nvPr/>
        </p:nvCxnSpPr>
        <p:spPr>
          <a:xfrm>
            <a:off x="5127624" y="2300325"/>
            <a:ext cx="0" cy="11002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none" w="sm" len="sm"/>
          </a:ln>
        </p:spPr>
      </p:cxnSp>
      <p:sp>
        <p:nvSpPr>
          <p:cNvPr id="1622" name="Google Shape;1622;p8"/>
          <p:cNvSpPr/>
          <p:nvPr/>
        </p:nvSpPr>
        <p:spPr>
          <a:xfrm>
            <a:off x="1252967" y="2384306"/>
            <a:ext cx="323100" cy="261225"/>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606060"/>
                </a:solidFill>
                <a:latin typeface="Proxima Nova"/>
                <a:ea typeface="Proxima Nova"/>
                <a:cs typeface="Proxima Nova"/>
                <a:sym typeface="Proxima Nova"/>
              </a:rPr>
              <a:t>1</a:t>
            </a:r>
            <a:endParaRPr sz="1425" b="0" i="0" u="none" strike="noStrike" cap="none">
              <a:solidFill>
                <a:srgbClr val="000000"/>
              </a:solidFill>
              <a:latin typeface="Arial"/>
              <a:ea typeface="Arial"/>
              <a:cs typeface="Arial"/>
              <a:sym typeface="Arial"/>
            </a:endParaRPr>
          </a:p>
        </p:txBody>
      </p:sp>
      <p:sp>
        <p:nvSpPr>
          <p:cNvPr id="1623" name="Google Shape;1623;p8"/>
          <p:cNvSpPr/>
          <p:nvPr/>
        </p:nvSpPr>
        <p:spPr>
          <a:xfrm>
            <a:off x="1982572" y="2384306"/>
            <a:ext cx="323100" cy="261225"/>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606060"/>
                </a:solidFill>
                <a:latin typeface="Proxima Nova"/>
                <a:ea typeface="Proxima Nova"/>
                <a:cs typeface="Proxima Nova"/>
                <a:sym typeface="Proxima Nova"/>
              </a:rPr>
              <a:t>2</a:t>
            </a:r>
            <a:endParaRPr sz="1425" b="0" i="0" u="none" strike="noStrike" cap="none">
              <a:solidFill>
                <a:srgbClr val="000000"/>
              </a:solidFill>
              <a:latin typeface="Arial"/>
              <a:ea typeface="Arial"/>
              <a:cs typeface="Arial"/>
              <a:sym typeface="Arial"/>
            </a:endParaRPr>
          </a:p>
        </p:txBody>
      </p:sp>
      <p:sp>
        <p:nvSpPr>
          <p:cNvPr id="1624" name="Google Shape;1624;p8"/>
          <p:cNvSpPr/>
          <p:nvPr/>
        </p:nvSpPr>
        <p:spPr>
          <a:xfrm>
            <a:off x="2745521" y="2384306"/>
            <a:ext cx="323100" cy="261225"/>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606060"/>
                </a:solidFill>
                <a:latin typeface="Proxima Nova"/>
                <a:ea typeface="Proxima Nova"/>
                <a:cs typeface="Proxima Nova"/>
                <a:sym typeface="Proxima Nova"/>
              </a:rPr>
              <a:t>3</a:t>
            </a:r>
            <a:endParaRPr sz="1425" b="0" i="0" u="none" strike="noStrike" cap="none">
              <a:solidFill>
                <a:srgbClr val="000000"/>
              </a:solidFill>
              <a:latin typeface="Arial"/>
              <a:ea typeface="Arial"/>
              <a:cs typeface="Arial"/>
              <a:sym typeface="Arial"/>
            </a:endParaRPr>
          </a:p>
        </p:txBody>
      </p:sp>
      <p:sp>
        <p:nvSpPr>
          <p:cNvPr id="1625" name="Google Shape;1625;p8"/>
          <p:cNvSpPr/>
          <p:nvPr/>
        </p:nvSpPr>
        <p:spPr>
          <a:xfrm>
            <a:off x="3491799" y="2384306"/>
            <a:ext cx="323100" cy="261225"/>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606060"/>
                </a:solidFill>
                <a:latin typeface="Proxima Nova"/>
                <a:ea typeface="Proxima Nova"/>
                <a:cs typeface="Proxima Nova"/>
                <a:sym typeface="Proxima Nova"/>
              </a:rPr>
              <a:t>4</a:t>
            </a:r>
            <a:endParaRPr sz="1425" b="0" i="0" u="none" strike="noStrike" cap="none">
              <a:solidFill>
                <a:srgbClr val="000000"/>
              </a:solidFill>
              <a:latin typeface="Arial"/>
              <a:ea typeface="Arial"/>
              <a:cs typeface="Arial"/>
              <a:sym typeface="Arial"/>
            </a:endParaRPr>
          </a:p>
        </p:txBody>
      </p:sp>
      <p:sp>
        <p:nvSpPr>
          <p:cNvPr id="1626" name="Google Shape;1626;p8"/>
          <p:cNvSpPr/>
          <p:nvPr/>
        </p:nvSpPr>
        <p:spPr>
          <a:xfrm>
            <a:off x="4238076" y="2384306"/>
            <a:ext cx="323100" cy="261225"/>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606060"/>
                </a:solidFill>
                <a:latin typeface="Proxima Nova"/>
                <a:ea typeface="Proxima Nova"/>
                <a:cs typeface="Proxima Nova"/>
                <a:sym typeface="Proxima Nova"/>
              </a:rPr>
              <a:t>5</a:t>
            </a:r>
            <a:endParaRPr sz="1425" b="0" i="0" u="none" strike="noStrike" cap="none">
              <a:solidFill>
                <a:srgbClr val="000000"/>
              </a:solidFill>
              <a:latin typeface="Arial"/>
              <a:ea typeface="Arial"/>
              <a:cs typeface="Arial"/>
              <a:sym typeface="Arial"/>
            </a:endParaRPr>
          </a:p>
        </p:txBody>
      </p:sp>
      <p:sp>
        <p:nvSpPr>
          <p:cNvPr id="1627" name="Google Shape;1627;p8"/>
          <p:cNvSpPr/>
          <p:nvPr/>
        </p:nvSpPr>
        <p:spPr>
          <a:xfrm>
            <a:off x="4984350" y="2384306"/>
            <a:ext cx="323100" cy="261225"/>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606060"/>
                </a:solidFill>
                <a:latin typeface="Proxima Nova"/>
                <a:ea typeface="Proxima Nova"/>
                <a:cs typeface="Proxima Nova"/>
                <a:sym typeface="Proxima Nova"/>
              </a:rPr>
              <a:t>6</a:t>
            </a:r>
            <a:endParaRPr sz="1425" b="0" i="0" u="none" strike="noStrike" cap="none">
              <a:solidFill>
                <a:srgbClr val="000000"/>
              </a:solidFill>
              <a:latin typeface="Arial"/>
              <a:ea typeface="Arial"/>
              <a:cs typeface="Arial"/>
              <a:sym typeface="Arial"/>
            </a:endParaRPr>
          </a:p>
        </p:txBody>
      </p:sp>
      <p:cxnSp>
        <p:nvCxnSpPr>
          <p:cNvPr id="1628" name="Google Shape;1628;p8"/>
          <p:cNvCxnSpPr/>
          <p:nvPr/>
        </p:nvCxnSpPr>
        <p:spPr>
          <a:xfrm>
            <a:off x="5858449" y="2297352"/>
            <a:ext cx="0" cy="11002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none" w="sm" len="sm"/>
          </a:ln>
        </p:spPr>
      </p:cxnSp>
      <p:cxnSp>
        <p:nvCxnSpPr>
          <p:cNvPr id="1629" name="Google Shape;1629;p8"/>
          <p:cNvCxnSpPr/>
          <p:nvPr/>
        </p:nvCxnSpPr>
        <p:spPr>
          <a:xfrm>
            <a:off x="6604726" y="2309656"/>
            <a:ext cx="0" cy="11002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none" w="sm" len="sm"/>
          </a:ln>
        </p:spPr>
      </p:cxnSp>
      <p:cxnSp>
        <p:nvCxnSpPr>
          <p:cNvPr id="1630" name="Google Shape;1630;p8"/>
          <p:cNvCxnSpPr/>
          <p:nvPr/>
        </p:nvCxnSpPr>
        <p:spPr>
          <a:xfrm>
            <a:off x="7351001" y="2303299"/>
            <a:ext cx="0" cy="110025"/>
          </a:xfrm>
          <a:prstGeom prst="straightConnector1">
            <a:avLst/>
          </a:prstGeom>
          <a:blipFill rotWithShape="1">
            <a:blip r:embed="rId3">
              <a:alphaModFix/>
            </a:blip>
            <a:tile tx="0" ty="0" sx="99996" sy="99996" flip="none" algn="tl"/>
          </a:blipFill>
          <a:ln w="25400" cap="flat" cmpd="sng">
            <a:solidFill>
              <a:schemeClr val="accent5"/>
            </a:solidFill>
            <a:prstDash val="solid"/>
            <a:round/>
            <a:headEnd type="none" w="sm" len="sm"/>
            <a:tailEnd type="none" w="sm" len="sm"/>
          </a:ln>
        </p:spPr>
      </p:cxnSp>
      <p:sp>
        <p:nvSpPr>
          <p:cNvPr id="1631" name="Google Shape;1631;p8"/>
          <p:cNvSpPr/>
          <p:nvPr/>
        </p:nvSpPr>
        <p:spPr>
          <a:xfrm>
            <a:off x="5715175" y="2387279"/>
            <a:ext cx="323100" cy="261225"/>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606060"/>
                </a:solidFill>
                <a:latin typeface="Proxima Nova"/>
                <a:ea typeface="Proxima Nova"/>
                <a:cs typeface="Proxima Nova"/>
                <a:sym typeface="Proxima Nova"/>
              </a:rPr>
              <a:t>7</a:t>
            </a:r>
            <a:endParaRPr sz="1425" b="0" i="0" u="none" strike="noStrike" cap="none">
              <a:solidFill>
                <a:srgbClr val="000000"/>
              </a:solidFill>
              <a:latin typeface="Arial"/>
              <a:ea typeface="Arial"/>
              <a:cs typeface="Arial"/>
              <a:sym typeface="Arial"/>
            </a:endParaRPr>
          </a:p>
        </p:txBody>
      </p:sp>
      <p:sp>
        <p:nvSpPr>
          <p:cNvPr id="1632" name="Google Shape;1632;p8"/>
          <p:cNvSpPr/>
          <p:nvPr/>
        </p:nvSpPr>
        <p:spPr>
          <a:xfrm>
            <a:off x="6461452" y="2387279"/>
            <a:ext cx="323100" cy="261225"/>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606060"/>
                </a:solidFill>
                <a:latin typeface="Proxima Nova"/>
                <a:ea typeface="Proxima Nova"/>
                <a:cs typeface="Proxima Nova"/>
                <a:sym typeface="Proxima Nova"/>
              </a:rPr>
              <a:t>8</a:t>
            </a:r>
            <a:endParaRPr sz="1425" b="0" i="0" u="none" strike="noStrike" cap="none">
              <a:solidFill>
                <a:srgbClr val="000000"/>
              </a:solidFill>
              <a:latin typeface="Arial"/>
              <a:ea typeface="Arial"/>
              <a:cs typeface="Arial"/>
              <a:sym typeface="Arial"/>
            </a:endParaRPr>
          </a:p>
        </p:txBody>
      </p:sp>
      <p:sp>
        <p:nvSpPr>
          <p:cNvPr id="1633" name="Google Shape;1633;p8"/>
          <p:cNvSpPr/>
          <p:nvPr/>
        </p:nvSpPr>
        <p:spPr>
          <a:xfrm>
            <a:off x="7207727" y="2387279"/>
            <a:ext cx="323100" cy="261225"/>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606060"/>
                </a:solidFill>
                <a:latin typeface="Proxima Nova"/>
                <a:ea typeface="Proxima Nova"/>
                <a:cs typeface="Proxima Nova"/>
                <a:sym typeface="Proxima Nova"/>
              </a:rPr>
              <a:t>9</a:t>
            </a:r>
            <a:endParaRPr sz="1425" b="0" i="0" u="none" strike="noStrike" cap="none">
              <a:solidFill>
                <a:srgbClr val="000000"/>
              </a:solidFill>
              <a:latin typeface="Arial"/>
              <a:ea typeface="Arial"/>
              <a:cs typeface="Arial"/>
              <a:sym typeface="Arial"/>
            </a:endParaRPr>
          </a:p>
        </p:txBody>
      </p:sp>
      <p:cxnSp>
        <p:nvCxnSpPr>
          <p:cNvPr id="1634" name="Google Shape;1634;p8"/>
          <p:cNvCxnSpPr/>
          <p:nvPr/>
        </p:nvCxnSpPr>
        <p:spPr>
          <a:xfrm>
            <a:off x="7332089" y="1807424"/>
            <a:ext cx="870075" cy="0"/>
          </a:xfrm>
          <a:prstGeom prst="straightConnector1">
            <a:avLst/>
          </a:prstGeom>
          <a:blipFill rotWithShape="1">
            <a:blip r:embed="rId3">
              <a:alphaModFix/>
            </a:blip>
            <a:tile tx="0" ty="0" sx="99996" sy="99996" flip="none" algn="tl"/>
          </a:blipFill>
          <a:ln w="25400" cap="flat" cmpd="sng">
            <a:solidFill>
              <a:schemeClr val="accent1"/>
            </a:solidFill>
            <a:prstDash val="dash"/>
            <a:round/>
            <a:headEnd type="none" w="sm" len="sm"/>
            <a:tailEnd type="triangle" w="lg" len="lg"/>
          </a:ln>
        </p:spPr>
      </p:cxnSp>
      <p:sp>
        <p:nvSpPr>
          <p:cNvPr id="1635" name="Google Shape;1635;p8"/>
          <p:cNvSpPr/>
          <p:nvPr/>
        </p:nvSpPr>
        <p:spPr>
          <a:xfrm>
            <a:off x="2806436" y="1725069"/>
            <a:ext cx="164700" cy="164700"/>
          </a:xfrm>
          <a:prstGeom prst="ellipse">
            <a:avLst/>
          </a:prstGeom>
          <a:solidFill>
            <a:schemeClr val="accent1"/>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36" name="Google Shape;1636;p8"/>
          <p:cNvSpPr txBox="1"/>
          <p:nvPr/>
        </p:nvSpPr>
        <p:spPr>
          <a:xfrm rot="-5400000">
            <a:off x="2830547" y="1749097"/>
            <a:ext cx="116550" cy="116550"/>
          </a:xfrm>
          <a:prstGeom prst="rect">
            <a:avLst/>
          </a:prstGeom>
          <a:noFill/>
          <a:ln>
            <a:noFill/>
          </a:ln>
        </p:spPr>
        <p:txBody>
          <a:bodyPr spcFirstLastPara="1" wrap="square" lIns="91125" tIns="45575" rIns="91125" bIns="45575" anchor="ctr" anchorCtr="1">
            <a:noAutofit/>
          </a:bodyPr>
          <a:lstStyle/>
          <a:p>
            <a:pPr marL="0" marR="0" lvl="0" indent="0" algn="ctr" rtl="0">
              <a:lnSpc>
                <a:spcPct val="100000"/>
              </a:lnSpc>
              <a:spcBef>
                <a:spcPts val="0"/>
              </a:spcBef>
              <a:spcAft>
                <a:spcPts val="0"/>
              </a:spcAft>
              <a:buNone/>
            </a:pPr>
            <a:endParaRPr sz="1425" b="0" i="0" u="none" strike="noStrike" cap="none">
              <a:solidFill>
                <a:srgbClr val="000000"/>
              </a:solidFill>
              <a:latin typeface="Gill Sans"/>
              <a:ea typeface="Gill Sans"/>
              <a:cs typeface="Gill Sans"/>
              <a:sym typeface="Gill Sans"/>
            </a:endParaRPr>
          </a:p>
        </p:txBody>
      </p:sp>
      <p:sp>
        <p:nvSpPr>
          <p:cNvPr id="1637" name="Google Shape;1637;p8"/>
          <p:cNvSpPr/>
          <p:nvPr/>
        </p:nvSpPr>
        <p:spPr>
          <a:xfrm>
            <a:off x="5045265" y="1725069"/>
            <a:ext cx="164700" cy="164700"/>
          </a:xfrm>
          <a:prstGeom prst="ellipse">
            <a:avLst/>
          </a:prstGeom>
          <a:solidFill>
            <a:schemeClr val="accent1"/>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38" name="Google Shape;1638;p8"/>
          <p:cNvSpPr txBox="1"/>
          <p:nvPr/>
        </p:nvSpPr>
        <p:spPr>
          <a:xfrm rot="-5400000">
            <a:off x="5069373" y="1749097"/>
            <a:ext cx="116550" cy="116550"/>
          </a:xfrm>
          <a:prstGeom prst="rect">
            <a:avLst/>
          </a:prstGeom>
          <a:noFill/>
          <a:ln>
            <a:noFill/>
          </a:ln>
        </p:spPr>
        <p:txBody>
          <a:bodyPr spcFirstLastPara="1" wrap="square" lIns="91125" tIns="45575" rIns="91125" bIns="45575" anchor="ctr" anchorCtr="1">
            <a:noAutofit/>
          </a:bodyPr>
          <a:lstStyle/>
          <a:p>
            <a:pPr marL="0" marR="0" lvl="0" indent="0" algn="ctr" rtl="0">
              <a:lnSpc>
                <a:spcPct val="100000"/>
              </a:lnSpc>
              <a:spcBef>
                <a:spcPts val="0"/>
              </a:spcBef>
              <a:spcAft>
                <a:spcPts val="0"/>
              </a:spcAft>
              <a:buNone/>
            </a:pPr>
            <a:endParaRPr sz="1425" b="0" i="0" u="none" strike="noStrike" cap="none">
              <a:solidFill>
                <a:srgbClr val="000000"/>
              </a:solidFill>
              <a:latin typeface="Gill Sans"/>
              <a:ea typeface="Gill Sans"/>
              <a:cs typeface="Gill Sans"/>
              <a:sym typeface="Gill Sans"/>
            </a:endParaRPr>
          </a:p>
        </p:txBody>
      </p:sp>
      <p:sp>
        <p:nvSpPr>
          <p:cNvPr id="1611" name="Google Shape;1611;p8"/>
          <p:cNvSpPr/>
          <p:nvPr/>
        </p:nvSpPr>
        <p:spPr>
          <a:xfrm>
            <a:off x="7245130" y="1725069"/>
            <a:ext cx="164700" cy="164700"/>
          </a:xfrm>
          <a:prstGeom prst="ellipse">
            <a:avLst/>
          </a:prstGeom>
          <a:solidFill>
            <a:schemeClr val="accent1"/>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39" name="Google Shape;1639;p8"/>
          <p:cNvSpPr txBox="1"/>
          <p:nvPr/>
        </p:nvSpPr>
        <p:spPr>
          <a:xfrm rot="-5400000">
            <a:off x="7269248" y="1749097"/>
            <a:ext cx="116550" cy="116550"/>
          </a:xfrm>
          <a:prstGeom prst="rect">
            <a:avLst/>
          </a:prstGeom>
          <a:noFill/>
          <a:ln>
            <a:noFill/>
          </a:ln>
        </p:spPr>
        <p:txBody>
          <a:bodyPr spcFirstLastPara="1" wrap="square" lIns="91125" tIns="45575" rIns="91125" bIns="45575" anchor="ctr" anchorCtr="1">
            <a:noAutofit/>
          </a:bodyPr>
          <a:lstStyle/>
          <a:p>
            <a:pPr marL="0" marR="0" lvl="0" indent="0" algn="ctr" rtl="0">
              <a:lnSpc>
                <a:spcPct val="100000"/>
              </a:lnSpc>
              <a:spcBef>
                <a:spcPts val="0"/>
              </a:spcBef>
              <a:spcAft>
                <a:spcPts val="0"/>
              </a:spcAft>
              <a:buNone/>
            </a:pPr>
            <a:endParaRPr sz="1425" b="0" i="0" u="none" strike="noStrike" cap="none">
              <a:solidFill>
                <a:srgbClr val="000000"/>
              </a:solidFill>
              <a:latin typeface="Gill Sans"/>
              <a:ea typeface="Gill Sans"/>
              <a:cs typeface="Gill Sans"/>
              <a:sym typeface="Gill Sans"/>
            </a:endParaRPr>
          </a:p>
        </p:txBody>
      </p:sp>
      <p:sp>
        <p:nvSpPr>
          <p:cNvPr id="1640" name="Google Shape;1640;p8"/>
          <p:cNvSpPr/>
          <p:nvPr/>
        </p:nvSpPr>
        <p:spPr>
          <a:xfrm>
            <a:off x="6025557" y="1262068"/>
            <a:ext cx="164700" cy="164700"/>
          </a:xfrm>
          <a:prstGeom prst="ellipse">
            <a:avLst/>
          </a:prstGeom>
          <a:solidFill>
            <a:schemeClr val="accent1"/>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41" name="Google Shape;1641;p8"/>
          <p:cNvSpPr txBox="1"/>
          <p:nvPr/>
        </p:nvSpPr>
        <p:spPr>
          <a:xfrm rot="-5400000">
            <a:off x="6052198" y="1276011"/>
            <a:ext cx="116550" cy="116550"/>
          </a:xfrm>
          <a:prstGeom prst="rect">
            <a:avLst/>
          </a:prstGeom>
          <a:noFill/>
          <a:ln>
            <a:noFill/>
          </a:ln>
        </p:spPr>
        <p:txBody>
          <a:bodyPr spcFirstLastPara="1" wrap="square" lIns="91125" tIns="45575" rIns="91125" bIns="45575" anchor="ctr" anchorCtr="1">
            <a:noAutofit/>
          </a:bodyPr>
          <a:lstStyle/>
          <a:p>
            <a:pPr marL="0" marR="0" lvl="0" indent="0" algn="ctr" rtl="0">
              <a:lnSpc>
                <a:spcPct val="100000"/>
              </a:lnSpc>
              <a:spcBef>
                <a:spcPts val="0"/>
              </a:spcBef>
              <a:spcAft>
                <a:spcPts val="0"/>
              </a:spcAft>
              <a:buNone/>
            </a:pPr>
            <a:endParaRPr sz="1200" b="0" i="0" u="none" strike="noStrike" cap="none">
              <a:solidFill>
                <a:srgbClr val="000000"/>
              </a:solidFill>
              <a:latin typeface="Gill Sans"/>
              <a:ea typeface="Gill Sans"/>
              <a:cs typeface="Gill Sans"/>
              <a:sym typeface="Gill Sans"/>
            </a:endParaRPr>
          </a:p>
        </p:txBody>
      </p:sp>
      <p:sp>
        <p:nvSpPr>
          <p:cNvPr id="1642" name="Google Shape;1642;p8"/>
          <p:cNvSpPr/>
          <p:nvPr/>
        </p:nvSpPr>
        <p:spPr>
          <a:xfrm>
            <a:off x="6184524" y="1196283"/>
            <a:ext cx="2740082" cy="276525"/>
          </a:xfrm>
          <a:prstGeom prst="rect">
            <a:avLst/>
          </a:prstGeom>
          <a:noFill/>
          <a:ln>
            <a:noFill/>
          </a:ln>
        </p:spPr>
        <p:txBody>
          <a:bodyPr spcFirstLastPara="1" wrap="square" lIns="91125" tIns="45575" rIns="91125" bIns="45575" anchor="t" anchorCtr="0">
            <a:noAutofit/>
          </a:bodyPr>
          <a:lstStyle/>
          <a:p>
            <a:pPr marL="0" marR="0" lvl="0" indent="0" algn="l" rtl="0">
              <a:lnSpc>
                <a:spcPct val="100000"/>
              </a:lnSpc>
              <a:spcBef>
                <a:spcPts val="0"/>
              </a:spcBef>
              <a:spcAft>
                <a:spcPts val="0"/>
              </a:spcAft>
              <a:buNone/>
            </a:pPr>
            <a:r>
              <a:rPr lang="en-US" sz="1200" b="0" i="0" u="none" strike="noStrike" cap="none">
                <a:solidFill>
                  <a:srgbClr val="606060"/>
                </a:solidFill>
                <a:latin typeface="Proxima Nova"/>
                <a:ea typeface="Proxima Nova"/>
                <a:cs typeface="Proxima Nova"/>
                <a:sym typeface="Proxima Nova"/>
              </a:rPr>
              <a:t>Controller-Upgrades with Evergreen</a:t>
            </a:r>
            <a:endParaRPr sz="1425" b="0" i="0" u="none" strike="noStrike" cap="none">
              <a:solidFill>
                <a:srgbClr val="000000"/>
              </a:solidFill>
              <a:latin typeface="Arial"/>
              <a:ea typeface="Arial"/>
              <a:cs typeface="Arial"/>
              <a:sym typeface="Arial"/>
            </a:endParaRPr>
          </a:p>
        </p:txBody>
      </p:sp>
      <p:sp>
        <p:nvSpPr>
          <p:cNvPr id="1643" name="Google Shape;1643;p8"/>
          <p:cNvSpPr/>
          <p:nvPr/>
        </p:nvSpPr>
        <p:spPr>
          <a:xfrm rot="-5400000">
            <a:off x="538625" y="1911050"/>
            <a:ext cx="329850" cy="336375"/>
          </a:xfrm>
          <a:prstGeom prst="rect">
            <a:avLst/>
          </a:prstGeom>
          <a:solidFill>
            <a:schemeClr val="lt1"/>
          </a:solidFill>
          <a:ln>
            <a:noFill/>
          </a:ln>
        </p:spPr>
        <p:txBody>
          <a:bodyPr spcFirstLastPara="1" wrap="square" lIns="91125" tIns="45575" rIns="91125" bIns="45575" anchor="ctr" anchorCtr="1">
            <a:noAutofit/>
          </a:bodyPr>
          <a:lstStyle/>
          <a:p>
            <a:pPr marL="0" marR="0" lvl="0" indent="0" algn="ctr" rtl="0">
              <a:lnSpc>
                <a:spcPct val="100000"/>
              </a:lnSpc>
              <a:spcBef>
                <a:spcPts val="0"/>
              </a:spcBef>
              <a:spcAft>
                <a:spcPts val="0"/>
              </a:spcAft>
              <a:buNone/>
            </a:pPr>
            <a:endParaRPr sz="1425" b="0" i="0" u="none" strike="noStrike" cap="none">
              <a:solidFill>
                <a:srgbClr val="000000"/>
              </a:solidFill>
              <a:latin typeface="Arial"/>
              <a:ea typeface="Arial"/>
              <a:cs typeface="Arial"/>
              <a:sym typeface="Arial"/>
            </a:endParaRPr>
          </a:p>
        </p:txBody>
      </p:sp>
      <p:sp>
        <p:nvSpPr>
          <p:cNvPr id="1644" name="Google Shape;1644;p8"/>
          <p:cNvSpPr/>
          <p:nvPr/>
        </p:nvSpPr>
        <p:spPr>
          <a:xfrm>
            <a:off x="506167" y="1713318"/>
            <a:ext cx="386775" cy="584100"/>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3225" b="0" i="0" u="none" strike="noStrike" cap="none">
                <a:solidFill>
                  <a:srgbClr val="606060"/>
                </a:solidFill>
                <a:latin typeface="Arial"/>
                <a:ea typeface="Arial"/>
                <a:cs typeface="Arial"/>
                <a:sym typeface="Arial"/>
              </a:rPr>
              <a:t>~</a:t>
            </a:r>
            <a:endParaRPr sz="1425" b="0" i="0" u="none" strike="noStrike" cap="none">
              <a:solidFill>
                <a:srgbClr val="000000"/>
              </a:solidFill>
              <a:latin typeface="Arial"/>
              <a:ea typeface="Arial"/>
              <a:cs typeface="Arial"/>
              <a:sym typeface="Arial"/>
            </a:endParaRPr>
          </a:p>
        </p:txBody>
      </p:sp>
      <p:sp>
        <p:nvSpPr>
          <p:cNvPr id="1645" name="Google Shape;1645;p8"/>
          <p:cNvSpPr/>
          <p:nvPr/>
        </p:nvSpPr>
        <p:spPr>
          <a:xfrm>
            <a:off x="518487" y="1806096"/>
            <a:ext cx="386775" cy="584100"/>
          </a:xfrm>
          <a:prstGeom prst="rect">
            <a:avLst/>
          </a:prstGeom>
          <a:noFill/>
          <a:ln>
            <a:noFill/>
          </a:ln>
        </p:spPr>
        <p:txBody>
          <a:bodyPr spcFirstLastPara="1" wrap="square" lIns="91125" tIns="45575" rIns="91125" bIns="45575" anchor="t" anchorCtr="0">
            <a:noAutofit/>
          </a:bodyPr>
          <a:lstStyle/>
          <a:p>
            <a:pPr marL="0" marR="0" lvl="0" indent="0" algn="ctr" rtl="0">
              <a:lnSpc>
                <a:spcPct val="100000"/>
              </a:lnSpc>
              <a:spcBef>
                <a:spcPts val="0"/>
              </a:spcBef>
              <a:spcAft>
                <a:spcPts val="0"/>
              </a:spcAft>
              <a:buNone/>
            </a:pPr>
            <a:r>
              <a:rPr lang="en-US" sz="3225" b="0" i="0" u="none" strike="noStrike" cap="none">
                <a:solidFill>
                  <a:srgbClr val="606060"/>
                </a:solidFill>
                <a:latin typeface="Arial"/>
                <a:ea typeface="Arial"/>
                <a:cs typeface="Arial"/>
                <a:sym typeface="Arial"/>
              </a:rPr>
              <a:t>~</a:t>
            </a:r>
            <a:endParaRPr sz="1425" b="0" i="0" u="none" strike="noStrike" cap="none">
              <a:solidFill>
                <a:srgbClr val="000000"/>
              </a:solidFill>
              <a:latin typeface="Arial"/>
              <a:ea typeface="Arial"/>
              <a:cs typeface="Arial"/>
              <a:sym typeface="Arial"/>
            </a:endParaRPr>
          </a:p>
        </p:txBody>
      </p:sp>
      <p:sp>
        <p:nvSpPr>
          <p:cNvPr id="1646" name="Google Shape;1646;p8"/>
          <p:cNvSpPr/>
          <p:nvPr/>
        </p:nvSpPr>
        <p:spPr>
          <a:xfrm>
            <a:off x="5946781" y="3604640"/>
            <a:ext cx="373275" cy="229500"/>
          </a:xfrm>
          <a:prstGeom prst="homePlate">
            <a:avLst>
              <a:gd name="adj" fmla="val 42456"/>
            </a:avLst>
          </a:prstGeom>
          <a:solidFill>
            <a:schemeClr val="accent1"/>
          </a:solidFill>
          <a:ln>
            <a:noFill/>
          </a:ln>
        </p:spPr>
        <p:txBody>
          <a:bodyPr spcFirstLastPara="1" wrap="square" lIns="34250" tIns="34250" rIns="34250" bIns="34250" anchor="ctr" anchorCtr="0">
            <a:noAutofit/>
          </a:bodyPr>
          <a:lstStyle/>
          <a:p>
            <a:pPr marL="0" marR="0" lvl="0" indent="0" algn="ctr" rtl="0">
              <a:lnSpc>
                <a:spcPct val="100000"/>
              </a:lnSpc>
              <a:spcBef>
                <a:spcPts val="0"/>
              </a:spcBef>
              <a:spcAft>
                <a:spcPts val="0"/>
              </a:spcAft>
              <a:buNone/>
            </a:pPr>
            <a:endParaRPr sz="975" b="1" i="0" u="none" strike="noStrike" cap="none">
              <a:solidFill>
                <a:srgbClr val="FFFFFF"/>
              </a:solidFill>
              <a:latin typeface="Proxima Nova Semibold"/>
              <a:ea typeface="Proxima Nova Semibold"/>
              <a:cs typeface="Proxima Nova Semibold"/>
              <a:sym typeface="Proxima Nova Semibold"/>
            </a:endParaRPr>
          </a:p>
        </p:txBody>
      </p:sp>
      <p:sp>
        <p:nvSpPr>
          <p:cNvPr id="1647" name="Google Shape;1647;p8"/>
          <p:cNvSpPr/>
          <p:nvPr/>
        </p:nvSpPr>
        <p:spPr>
          <a:xfrm>
            <a:off x="5890626" y="3604640"/>
            <a:ext cx="373275" cy="229500"/>
          </a:xfrm>
          <a:prstGeom prst="homePlate">
            <a:avLst>
              <a:gd name="adj" fmla="val 42456"/>
            </a:avLst>
          </a:prstGeom>
          <a:solidFill>
            <a:schemeClr val="accent1"/>
          </a:solidFill>
          <a:ln>
            <a:noFill/>
          </a:ln>
        </p:spPr>
        <p:txBody>
          <a:bodyPr spcFirstLastPara="1" wrap="square" lIns="34250" tIns="34250" rIns="34250" bIns="34250" anchor="ctr" anchorCtr="0">
            <a:noAutofit/>
          </a:bodyPr>
          <a:lstStyle/>
          <a:p>
            <a:pPr marL="0" marR="0" lvl="0" indent="0" algn="ctr" rtl="0">
              <a:lnSpc>
                <a:spcPct val="100000"/>
              </a:lnSpc>
              <a:spcBef>
                <a:spcPts val="0"/>
              </a:spcBef>
              <a:spcAft>
                <a:spcPts val="0"/>
              </a:spcAft>
              <a:buNone/>
            </a:pPr>
            <a:endParaRPr sz="975" b="1" i="0" u="none" strike="noStrike" cap="none">
              <a:solidFill>
                <a:srgbClr val="FFFFFF"/>
              </a:solidFill>
              <a:latin typeface="Proxima Nova Semibold"/>
              <a:ea typeface="Proxima Nova Semibold"/>
              <a:cs typeface="Proxima Nova Semibold"/>
              <a:sym typeface="Proxima Nova Semibold"/>
            </a:endParaRPr>
          </a:p>
        </p:txBody>
      </p:sp>
      <p:pic>
        <p:nvPicPr>
          <p:cNvPr id="1648" name="Google Shape;1648;p8"/>
          <p:cNvPicPr preferRelativeResize="0"/>
          <p:nvPr/>
        </p:nvPicPr>
        <p:blipFill rotWithShape="1">
          <a:blip r:embed="rId4">
            <a:alphaModFix/>
          </a:blip>
          <a:srcRect/>
          <a:stretch/>
        </p:blipFill>
        <p:spPr>
          <a:xfrm>
            <a:off x="5083038" y="3594701"/>
            <a:ext cx="875717" cy="235666"/>
          </a:xfrm>
          <a:prstGeom prst="rect">
            <a:avLst/>
          </a:prstGeom>
          <a:noFill/>
          <a:ln>
            <a:noFill/>
          </a:ln>
          <a:effectLst>
            <a:reflection stA="32000" endPos="34000" dist="50800" dir="5400000" fadeDir="5400012" sy="-100000" algn="bl" rotWithShape="0"/>
          </a:effectLst>
        </p:spPr>
      </p:pic>
      <p:sp>
        <p:nvSpPr>
          <p:cNvPr id="1649" name="Google Shape;1649;p8"/>
          <p:cNvSpPr/>
          <p:nvPr/>
        </p:nvSpPr>
        <p:spPr>
          <a:xfrm>
            <a:off x="5215746" y="3905618"/>
            <a:ext cx="610200" cy="3114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accent5"/>
                </a:solidFill>
                <a:latin typeface="Proxima Nova"/>
                <a:ea typeface="Proxima Nova"/>
                <a:cs typeface="Proxima Nova"/>
                <a:sym typeface="Proxima Nova"/>
              </a:rPr>
              <a:t>2015</a:t>
            </a:r>
            <a:endParaRPr sz="225" b="1" i="0" u="none" strike="noStrike" cap="none">
              <a:solidFill>
                <a:schemeClr val="accent5"/>
              </a:solidFill>
              <a:latin typeface="Proxima Nova"/>
              <a:ea typeface="Proxima Nova"/>
              <a:cs typeface="Proxima Nova"/>
              <a:sym typeface="Proxima Nova"/>
            </a:endParaRPr>
          </a:p>
        </p:txBody>
      </p:sp>
      <p:sp>
        <p:nvSpPr>
          <p:cNvPr id="1650" name="Google Shape;1650;p8"/>
          <p:cNvSpPr/>
          <p:nvPr/>
        </p:nvSpPr>
        <p:spPr>
          <a:xfrm>
            <a:off x="5020848" y="3088292"/>
            <a:ext cx="1000125" cy="3114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accent1"/>
                </a:solidFill>
                <a:latin typeface="Proxima Nova"/>
                <a:ea typeface="Proxima Nova"/>
                <a:cs typeface="Proxima Nova"/>
                <a:sym typeface="Proxima Nova"/>
              </a:rPr>
              <a:t>//M</a:t>
            </a:r>
            <a:endParaRPr sz="1425"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200" b="1" i="0" u="none" strike="noStrike" cap="none">
                <a:solidFill>
                  <a:schemeClr val="accent5"/>
                </a:solidFill>
                <a:latin typeface="Proxima Nova"/>
                <a:ea typeface="Proxima Nova"/>
                <a:cs typeface="Proxima Nova"/>
                <a:sym typeface="Proxima Nova"/>
              </a:rPr>
              <a:t>(GEN 4)</a:t>
            </a:r>
            <a:endParaRPr sz="1425" b="0" i="0" u="none" strike="noStrike" cap="none">
              <a:solidFill>
                <a:srgbClr val="000000"/>
              </a:solidFill>
              <a:latin typeface="Arial"/>
              <a:ea typeface="Arial"/>
              <a:cs typeface="Arial"/>
              <a:sym typeface="Arial"/>
            </a:endParaRPr>
          </a:p>
        </p:txBody>
      </p:sp>
      <p:sp>
        <p:nvSpPr>
          <p:cNvPr id="1651" name="Google Shape;1651;p8"/>
          <p:cNvSpPr/>
          <p:nvPr/>
        </p:nvSpPr>
        <p:spPr>
          <a:xfrm>
            <a:off x="4671094" y="3604640"/>
            <a:ext cx="373275" cy="229500"/>
          </a:xfrm>
          <a:prstGeom prst="homePlate">
            <a:avLst>
              <a:gd name="adj" fmla="val 42456"/>
            </a:avLst>
          </a:prstGeom>
          <a:solidFill>
            <a:schemeClr val="accent1"/>
          </a:solidFill>
          <a:ln>
            <a:noFill/>
          </a:ln>
        </p:spPr>
        <p:txBody>
          <a:bodyPr spcFirstLastPara="1" wrap="square" lIns="34250" tIns="34250" rIns="34250" bIns="34250" anchor="ctr" anchorCtr="0">
            <a:noAutofit/>
          </a:bodyPr>
          <a:lstStyle/>
          <a:p>
            <a:pPr marL="0" marR="0" lvl="0" indent="0" algn="ctr" rtl="0">
              <a:lnSpc>
                <a:spcPct val="100000"/>
              </a:lnSpc>
              <a:spcBef>
                <a:spcPts val="0"/>
              </a:spcBef>
              <a:spcAft>
                <a:spcPts val="0"/>
              </a:spcAft>
              <a:buNone/>
            </a:pPr>
            <a:endParaRPr sz="975" b="1" i="0" u="none" strike="noStrike" cap="none">
              <a:solidFill>
                <a:srgbClr val="FFFFFF"/>
              </a:solidFill>
              <a:latin typeface="Proxima Nova Semibold"/>
              <a:ea typeface="Proxima Nova Semibold"/>
              <a:cs typeface="Proxima Nova Semibold"/>
              <a:sym typeface="Proxima Nova Semibold"/>
            </a:endParaRPr>
          </a:p>
        </p:txBody>
      </p:sp>
      <p:grpSp>
        <p:nvGrpSpPr>
          <p:cNvPr id="1652" name="Google Shape;1652;p8"/>
          <p:cNvGrpSpPr/>
          <p:nvPr/>
        </p:nvGrpSpPr>
        <p:grpSpPr>
          <a:xfrm>
            <a:off x="3840535" y="3518889"/>
            <a:ext cx="870304" cy="311185"/>
            <a:chOff x="2163522" y="9677534"/>
            <a:chExt cx="2323134" cy="830657"/>
          </a:xfrm>
        </p:grpSpPr>
        <p:pic>
          <p:nvPicPr>
            <p:cNvPr id="1653" name="Google Shape;1653;p8"/>
            <p:cNvPicPr preferRelativeResize="0"/>
            <p:nvPr/>
          </p:nvPicPr>
          <p:blipFill rotWithShape="1">
            <a:blip r:embed="rId5">
              <a:alphaModFix/>
            </a:blip>
            <a:srcRect/>
            <a:stretch/>
          </p:blipFill>
          <p:spPr>
            <a:xfrm>
              <a:off x="2163522" y="10084468"/>
              <a:ext cx="2323134" cy="423723"/>
            </a:xfrm>
            <a:prstGeom prst="rect">
              <a:avLst/>
            </a:prstGeom>
            <a:noFill/>
            <a:ln>
              <a:noFill/>
            </a:ln>
          </p:spPr>
        </p:pic>
        <p:pic>
          <p:nvPicPr>
            <p:cNvPr id="1654" name="Google Shape;1654;p8"/>
            <p:cNvPicPr preferRelativeResize="0"/>
            <p:nvPr/>
          </p:nvPicPr>
          <p:blipFill rotWithShape="1">
            <a:blip r:embed="rId5">
              <a:alphaModFix/>
            </a:blip>
            <a:srcRect/>
            <a:stretch/>
          </p:blipFill>
          <p:spPr>
            <a:xfrm>
              <a:off x="2163522" y="9677534"/>
              <a:ext cx="2323134" cy="423723"/>
            </a:xfrm>
            <a:prstGeom prst="rect">
              <a:avLst/>
            </a:prstGeom>
            <a:noFill/>
            <a:ln>
              <a:noFill/>
            </a:ln>
          </p:spPr>
        </p:pic>
      </p:grpSp>
      <p:sp>
        <p:nvSpPr>
          <p:cNvPr id="1655" name="Google Shape;1655;p8"/>
          <p:cNvSpPr/>
          <p:nvPr/>
        </p:nvSpPr>
        <p:spPr>
          <a:xfrm>
            <a:off x="3970587" y="3905618"/>
            <a:ext cx="607275" cy="3114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accent5"/>
                </a:solidFill>
                <a:latin typeface="Proxima Nova"/>
                <a:ea typeface="Proxima Nova"/>
                <a:cs typeface="Proxima Nova"/>
                <a:sym typeface="Proxima Nova"/>
              </a:rPr>
              <a:t>2012</a:t>
            </a:r>
            <a:endParaRPr sz="225" b="1" i="0" u="none" strike="noStrike" cap="none">
              <a:solidFill>
                <a:schemeClr val="accent5"/>
              </a:solidFill>
              <a:latin typeface="Proxima Nova"/>
              <a:ea typeface="Proxima Nova"/>
              <a:cs typeface="Proxima Nova"/>
              <a:sym typeface="Proxima Nova"/>
            </a:endParaRPr>
          </a:p>
        </p:txBody>
      </p:sp>
      <p:sp>
        <p:nvSpPr>
          <p:cNvPr id="1656" name="Google Shape;1656;p8"/>
          <p:cNvSpPr/>
          <p:nvPr/>
        </p:nvSpPr>
        <p:spPr>
          <a:xfrm>
            <a:off x="3635108" y="3088301"/>
            <a:ext cx="1278225" cy="173025"/>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accent1"/>
                </a:solidFill>
                <a:latin typeface="Proxima Nova"/>
                <a:ea typeface="Proxima Nova"/>
                <a:cs typeface="Proxima Nova"/>
                <a:sym typeface="Proxima Nova"/>
              </a:rPr>
              <a:t>FA-300</a:t>
            </a:r>
            <a:br>
              <a:rPr lang="en-US" sz="1200" b="1" i="0" u="none" strike="noStrike" cap="none">
                <a:solidFill>
                  <a:schemeClr val="accent5"/>
                </a:solidFill>
                <a:latin typeface="Proxima Nova"/>
                <a:ea typeface="Proxima Nova"/>
                <a:cs typeface="Proxima Nova"/>
                <a:sym typeface="Proxima Nova"/>
              </a:rPr>
            </a:br>
            <a:r>
              <a:rPr lang="en-US" sz="1200" b="1" i="0" u="none" strike="noStrike" cap="none">
                <a:solidFill>
                  <a:schemeClr val="accent5"/>
                </a:solidFill>
                <a:latin typeface="Proxima Nova"/>
                <a:ea typeface="Proxima Nova"/>
                <a:cs typeface="Proxima Nova"/>
                <a:sym typeface="Proxima Nova"/>
              </a:rPr>
              <a:t>(GEN 1)</a:t>
            </a:r>
            <a:endParaRPr sz="1425" b="0" i="0" u="none" strike="noStrike" cap="none">
              <a:solidFill>
                <a:srgbClr val="000000"/>
              </a:solidFill>
              <a:latin typeface="Arial"/>
              <a:ea typeface="Arial"/>
              <a:cs typeface="Arial"/>
              <a:sym typeface="Arial"/>
            </a:endParaRPr>
          </a:p>
        </p:txBody>
      </p:sp>
      <p:sp>
        <p:nvSpPr>
          <p:cNvPr id="1657" name="Google Shape;1657;p8"/>
          <p:cNvSpPr/>
          <p:nvPr/>
        </p:nvSpPr>
        <p:spPr>
          <a:xfrm>
            <a:off x="6346639" y="3916082"/>
            <a:ext cx="886050" cy="3114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accent5"/>
                </a:solidFill>
                <a:latin typeface="Proxima Nova"/>
                <a:ea typeface="Proxima Nova"/>
                <a:cs typeface="Proxima Nova"/>
                <a:sym typeface="Proxima Nova"/>
              </a:rPr>
              <a:t>2018</a:t>
            </a:r>
            <a:endParaRPr sz="225" b="1" i="0" u="none" strike="noStrike" cap="none">
              <a:solidFill>
                <a:schemeClr val="accent5"/>
              </a:solidFill>
              <a:latin typeface="Proxima Nova"/>
              <a:ea typeface="Proxima Nova"/>
              <a:cs typeface="Proxima Nova"/>
              <a:sym typeface="Proxima Nova"/>
            </a:endParaRPr>
          </a:p>
        </p:txBody>
      </p:sp>
      <p:sp>
        <p:nvSpPr>
          <p:cNvPr id="1658" name="Google Shape;1658;p8"/>
          <p:cNvSpPr/>
          <p:nvPr/>
        </p:nvSpPr>
        <p:spPr>
          <a:xfrm>
            <a:off x="6354632" y="3088301"/>
            <a:ext cx="870075" cy="3114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accent1"/>
                </a:solidFill>
                <a:latin typeface="Proxima Nova"/>
                <a:ea typeface="Proxima Nova"/>
                <a:cs typeface="Proxima Nova"/>
                <a:sym typeface="Proxima Nova"/>
              </a:rPr>
              <a:t>//X</a:t>
            </a:r>
            <a:endParaRPr sz="1425"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200" b="1" i="0" u="none" strike="noStrike" cap="none">
                <a:solidFill>
                  <a:schemeClr val="accent5"/>
                </a:solidFill>
                <a:latin typeface="Proxima Nova"/>
                <a:ea typeface="Proxima Nova"/>
                <a:cs typeface="Proxima Nova"/>
                <a:sym typeface="Proxima Nova"/>
              </a:rPr>
              <a:t>(GEN 6)</a:t>
            </a:r>
            <a:endParaRPr sz="1425" b="0" i="0" u="none" strike="noStrike" cap="none">
              <a:solidFill>
                <a:srgbClr val="000000"/>
              </a:solidFill>
              <a:latin typeface="Arial"/>
              <a:ea typeface="Arial"/>
              <a:cs typeface="Arial"/>
              <a:sym typeface="Arial"/>
            </a:endParaRPr>
          </a:p>
        </p:txBody>
      </p:sp>
      <p:pic>
        <p:nvPicPr>
          <p:cNvPr id="1659" name="Google Shape;1659;p8"/>
          <p:cNvPicPr preferRelativeResize="0"/>
          <p:nvPr/>
        </p:nvPicPr>
        <p:blipFill rotWithShape="1">
          <a:blip r:embed="rId6">
            <a:alphaModFix/>
          </a:blip>
          <a:srcRect/>
          <a:stretch/>
        </p:blipFill>
        <p:spPr>
          <a:xfrm>
            <a:off x="6357114" y="3604012"/>
            <a:ext cx="896017" cy="238315"/>
          </a:xfrm>
          <a:prstGeom prst="rect">
            <a:avLst/>
          </a:prstGeom>
          <a:noFill/>
          <a:ln>
            <a:noFill/>
          </a:ln>
          <a:effectLst>
            <a:reflection stA="34000" endPos="35000" dist="50800" dir="5400000" fadeDir="5400012" sy="-100000" algn="bl" rotWithShape="0"/>
          </a:effectLst>
        </p:spPr>
      </p:pic>
      <p:sp>
        <p:nvSpPr>
          <p:cNvPr id="1660" name="Google Shape;1660;p8"/>
          <p:cNvSpPr/>
          <p:nvPr/>
        </p:nvSpPr>
        <p:spPr>
          <a:xfrm>
            <a:off x="7621865" y="3933521"/>
            <a:ext cx="886050" cy="3114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accent5"/>
                </a:solidFill>
                <a:latin typeface="Proxima Nova"/>
                <a:ea typeface="Proxima Nova"/>
                <a:cs typeface="Proxima Nova"/>
                <a:sym typeface="Proxima Nova"/>
              </a:rPr>
              <a:t>2023</a:t>
            </a:r>
            <a:endParaRPr sz="225" b="1" i="0" u="none" strike="noStrike" cap="none">
              <a:solidFill>
                <a:schemeClr val="accent5"/>
              </a:solidFill>
              <a:latin typeface="Proxima Nova"/>
              <a:ea typeface="Proxima Nova"/>
              <a:cs typeface="Proxima Nova"/>
              <a:sym typeface="Proxima Nova"/>
            </a:endParaRPr>
          </a:p>
        </p:txBody>
      </p:sp>
      <p:sp>
        <p:nvSpPr>
          <p:cNvPr id="1661" name="Google Shape;1661;p8"/>
          <p:cNvSpPr/>
          <p:nvPr/>
        </p:nvSpPr>
        <p:spPr>
          <a:xfrm>
            <a:off x="7558363" y="3091742"/>
            <a:ext cx="1116450" cy="3114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accent1"/>
                </a:solidFill>
                <a:latin typeface="Proxima Nova"/>
                <a:ea typeface="Proxima Nova"/>
                <a:cs typeface="Proxima Nova"/>
                <a:sym typeface="Proxima Nova"/>
              </a:rPr>
              <a:t>.NEXT</a:t>
            </a:r>
            <a:endParaRPr sz="1425"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200" b="1" i="0" u="none" strike="noStrike" cap="none">
                <a:solidFill>
                  <a:schemeClr val="accent5"/>
                </a:solidFill>
                <a:latin typeface="Proxima Nova"/>
                <a:ea typeface="Proxima Nova"/>
                <a:cs typeface="Proxima Nova"/>
                <a:sym typeface="Proxima Nova"/>
              </a:rPr>
              <a:t>(GEN 7/8?)</a:t>
            </a:r>
            <a:endParaRPr sz="1425" b="0" i="0" u="none" strike="noStrike" cap="none">
              <a:solidFill>
                <a:srgbClr val="000000"/>
              </a:solidFill>
              <a:latin typeface="Arial"/>
              <a:ea typeface="Arial"/>
              <a:cs typeface="Arial"/>
              <a:sym typeface="Arial"/>
            </a:endParaRPr>
          </a:p>
        </p:txBody>
      </p:sp>
      <p:pic>
        <p:nvPicPr>
          <p:cNvPr id="1662" name="Google Shape;1662;p8"/>
          <p:cNvPicPr preferRelativeResize="0"/>
          <p:nvPr/>
        </p:nvPicPr>
        <p:blipFill rotWithShape="1">
          <a:blip r:embed="rId6">
            <a:alphaModFix/>
          </a:blip>
          <a:srcRect/>
          <a:stretch/>
        </p:blipFill>
        <p:spPr>
          <a:xfrm>
            <a:off x="7652904" y="3618798"/>
            <a:ext cx="896017" cy="238315"/>
          </a:xfrm>
          <a:prstGeom prst="rect">
            <a:avLst/>
          </a:prstGeom>
          <a:noFill/>
          <a:ln>
            <a:noFill/>
          </a:ln>
          <a:effectLst>
            <a:reflection stA="34000" endPos="35000" dist="50800" dir="5400000" fadeDir="5400012"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635"/>
                                        </p:tgtEl>
                                        <p:attrNameLst>
                                          <p:attrName>style.visibility</p:attrName>
                                        </p:attrNameLst>
                                      </p:cBhvr>
                                      <p:to>
                                        <p:strVal val="visible"/>
                                      </p:to>
                                    </p:set>
                                    <p:animEffect transition="in" filter="fade">
                                      <p:cBhvr>
                                        <p:cTn id="7" dur="500"/>
                                        <p:tgtEl>
                                          <p:spTgt spid="16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37"/>
                                        </p:tgtEl>
                                        <p:attrNameLst>
                                          <p:attrName>style.visibility</p:attrName>
                                        </p:attrNameLst>
                                      </p:cBhvr>
                                      <p:to>
                                        <p:strVal val="visible"/>
                                      </p:to>
                                    </p:set>
                                    <p:animEffect transition="in" filter="fade">
                                      <p:cBhvr>
                                        <p:cTn id="11" dur="500"/>
                                        <p:tgtEl>
                                          <p:spTgt spid="16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11"/>
                                        </p:tgtEl>
                                        <p:attrNameLst>
                                          <p:attrName>style.visibility</p:attrName>
                                        </p:attrNameLst>
                                      </p:cBhvr>
                                      <p:to>
                                        <p:strVal val="visible"/>
                                      </p:to>
                                    </p:set>
                                    <p:animEffect transition="in" filter="fade">
                                      <p:cBhvr>
                                        <p:cTn id="15" dur="500"/>
                                        <p:tgtEl>
                                          <p:spTgt spid="1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grpSp>
        <p:nvGrpSpPr>
          <p:cNvPr id="1667" name="Google Shape;1667;p9"/>
          <p:cNvGrpSpPr/>
          <p:nvPr/>
        </p:nvGrpSpPr>
        <p:grpSpPr>
          <a:xfrm>
            <a:off x="3696586" y="2721559"/>
            <a:ext cx="5536609" cy="2442821"/>
            <a:chOff x="4921766" y="3600893"/>
            <a:chExt cx="7270233" cy="3257106"/>
          </a:xfrm>
        </p:grpSpPr>
        <p:pic>
          <p:nvPicPr>
            <p:cNvPr id="1668" name="Google Shape;1668;p9"/>
            <p:cNvPicPr preferRelativeResize="0"/>
            <p:nvPr/>
          </p:nvPicPr>
          <p:blipFill rotWithShape="1">
            <a:blip r:embed="rId3">
              <a:alphaModFix/>
            </a:blip>
            <a:srcRect/>
            <a:stretch/>
          </p:blipFill>
          <p:spPr>
            <a:xfrm>
              <a:off x="5668371" y="3608514"/>
              <a:ext cx="6523628" cy="3249485"/>
            </a:xfrm>
            <a:prstGeom prst="rect">
              <a:avLst/>
            </a:prstGeom>
            <a:noFill/>
            <a:ln>
              <a:noFill/>
            </a:ln>
          </p:spPr>
        </p:pic>
        <p:pic>
          <p:nvPicPr>
            <p:cNvPr id="1669" name="Google Shape;1669;p9"/>
            <p:cNvPicPr preferRelativeResize="0"/>
            <p:nvPr/>
          </p:nvPicPr>
          <p:blipFill rotWithShape="1">
            <a:blip r:embed="rId4">
              <a:alphaModFix/>
            </a:blip>
            <a:srcRect/>
            <a:stretch/>
          </p:blipFill>
          <p:spPr>
            <a:xfrm>
              <a:off x="5007863" y="3636264"/>
              <a:ext cx="883919" cy="883919"/>
            </a:xfrm>
            <a:prstGeom prst="rect">
              <a:avLst/>
            </a:prstGeom>
            <a:noFill/>
            <a:ln>
              <a:noFill/>
            </a:ln>
          </p:spPr>
        </p:pic>
        <p:sp>
          <p:nvSpPr>
            <p:cNvPr id="1670" name="Google Shape;1670;p9"/>
            <p:cNvSpPr/>
            <p:nvPr/>
          </p:nvSpPr>
          <p:spPr>
            <a:xfrm>
              <a:off x="4921766" y="3600893"/>
              <a:ext cx="1037590" cy="937260"/>
            </a:xfrm>
            <a:custGeom>
              <a:avLst/>
              <a:gdLst/>
              <a:ahLst/>
              <a:cxnLst/>
              <a:rect l="l" t="t" r="r" b="b"/>
              <a:pathLst>
                <a:path w="1037589" h="937260" extrusionOk="0">
                  <a:moveTo>
                    <a:pt x="518748" y="0"/>
                  </a:moveTo>
                  <a:lnTo>
                    <a:pt x="468789" y="2144"/>
                  </a:lnTo>
                  <a:lnTo>
                    <a:pt x="420173" y="8446"/>
                  </a:lnTo>
                  <a:lnTo>
                    <a:pt x="373119" y="18709"/>
                  </a:lnTo>
                  <a:lnTo>
                    <a:pt x="327843" y="32738"/>
                  </a:lnTo>
                  <a:lnTo>
                    <a:pt x="284563" y="50335"/>
                  </a:lnTo>
                  <a:lnTo>
                    <a:pt x="243496" y="71305"/>
                  </a:lnTo>
                  <a:lnTo>
                    <a:pt x="204859" y="95451"/>
                  </a:lnTo>
                  <a:lnTo>
                    <a:pt x="168871" y="122578"/>
                  </a:lnTo>
                  <a:lnTo>
                    <a:pt x="135747" y="152487"/>
                  </a:lnTo>
                  <a:lnTo>
                    <a:pt x="105707" y="184985"/>
                  </a:lnTo>
                  <a:lnTo>
                    <a:pt x="78966" y="219873"/>
                  </a:lnTo>
                  <a:lnTo>
                    <a:pt x="55743" y="256956"/>
                  </a:lnTo>
                  <a:lnTo>
                    <a:pt x="36255" y="296037"/>
                  </a:lnTo>
                  <a:lnTo>
                    <a:pt x="20719" y="336921"/>
                  </a:lnTo>
                  <a:lnTo>
                    <a:pt x="9353" y="379410"/>
                  </a:lnTo>
                  <a:lnTo>
                    <a:pt x="2374" y="423309"/>
                  </a:lnTo>
                  <a:lnTo>
                    <a:pt x="0" y="468421"/>
                  </a:lnTo>
                  <a:lnTo>
                    <a:pt x="2374" y="513533"/>
                  </a:lnTo>
                  <a:lnTo>
                    <a:pt x="9353" y="557432"/>
                  </a:lnTo>
                  <a:lnTo>
                    <a:pt x="20719" y="599921"/>
                  </a:lnTo>
                  <a:lnTo>
                    <a:pt x="36255" y="640805"/>
                  </a:lnTo>
                  <a:lnTo>
                    <a:pt x="55743" y="679886"/>
                  </a:lnTo>
                  <a:lnTo>
                    <a:pt x="78966" y="716969"/>
                  </a:lnTo>
                  <a:lnTo>
                    <a:pt x="105707" y="751857"/>
                  </a:lnTo>
                  <a:lnTo>
                    <a:pt x="135747" y="784354"/>
                  </a:lnTo>
                  <a:lnTo>
                    <a:pt x="168871" y="814264"/>
                  </a:lnTo>
                  <a:lnTo>
                    <a:pt x="204859" y="841390"/>
                  </a:lnTo>
                  <a:lnTo>
                    <a:pt x="243496" y="865536"/>
                  </a:lnTo>
                  <a:lnTo>
                    <a:pt x="284563" y="886506"/>
                  </a:lnTo>
                  <a:lnTo>
                    <a:pt x="327843" y="904103"/>
                  </a:lnTo>
                  <a:lnTo>
                    <a:pt x="373119" y="918132"/>
                  </a:lnTo>
                  <a:lnTo>
                    <a:pt x="420173" y="928395"/>
                  </a:lnTo>
                  <a:lnTo>
                    <a:pt x="468789" y="934697"/>
                  </a:lnTo>
                  <a:lnTo>
                    <a:pt x="518748" y="936842"/>
                  </a:lnTo>
                  <a:lnTo>
                    <a:pt x="568706" y="934697"/>
                  </a:lnTo>
                  <a:lnTo>
                    <a:pt x="617321" y="928395"/>
                  </a:lnTo>
                  <a:lnTo>
                    <a:pt x="664376" y="918132"/>
                  </a:lnTo>
                  <a:lnTo>
                    <a:pt x="709651" y="904103"/>
                  </a:lnTo>
                  <a:lnTo>
                    <a:pt x="752931" y="886506"/>
                  </a:lnTo>
                  <a:lnTo>
                    <a:pt x="793998" y="865536"/>
                  </a:lnTo>
                  <a:lnTo>
                    <a:pt x="832635" y="841390"/>
                  </a:lnTo>
                  <a:lnTo>
                    <a:pt x="859373" y="821236"/>
                  </a:lnTo>
                  <a:lnTo>
                    <a:pt x="513678" y="821236"/>
                  </a:lnTo>
                  <a:lnTo>
                    <a:pt x="463569" y="817951"/>
                  </a:lnTo>
                  <a:lnTo>
                    <a:pt x="414153" y="809204"/>
                  </a:lnTo>
                  <a:lnTo>
                    <a:pt x="366042" y="795004"/>
                  </a:lnTo>
                  <a:lnTo>
                    <a:pt x="319851" y="775356"/>
                  </a:lnTo>
                  <a:lnTo>
                    <a:pt x="276194" y="750267"/>
                  </a:lnTo>
                  <a:lnTo>
                    <a:pt x="237687" y="721444"/>
                  </a:lnTo>
                  <a:lnTo>
                    <a:pt x="204306" y="689392"/>
                  </a:lnTo>
                  <a:lnTo>
                    <a:pt x="176124" y="654574"/>
                  </a:lnTo>
                  <a:lnTo>
                    <a:pt x="153217" y="617453"/>
                  </a:lnTo>
                  <a:lnTo>
                    <a:pt x="135660" y="578492"/>
                  </a:lnTo>
                  <a:lnTo>
                    <a:pt x="123525" y="538155"/>
                  </a:lnTo>
                  <a:lnTo>
                    <a:pt x="116889" y="496904"/>
                  </a:lnTo>
                  <a:lnTo>
                    <a:pt x="115825" y="455203"/>
                  </a:lnTo>
                  <a:lnTo>
                    <a:pt x="120408" y="413514"/>
                  </a:lnTo>
                  <a:lnTo>
                    <a:pt x="130712" y="372301"/>
                  </a:lnTo>
                  <a:lnTo>
                    <a:pt x="146813" y="332026"/>
                  </a:lnTo>
                  <a:lnTo>
                    <a:pt x="168784" y="293153"/>
                  </a:lnTo>
                  <a:lnTo>
                    <a:pt x="196700" y="256145"/>
                  </a:lnTo>
                  <a:lnTo>
                    <a:pt x="367734" y="256145"/>
                  </a:lnTo>
                  <a:lnTo>
                    <a:pt x="284368" y="181326"/>
                  </a:lnTo>
                  <a:lnTo>
                    <a:pt x="328732" y="157206"/>
                  </a:lnTo>
                  <a:lnTo>
                    <a:pt x="375472" y="138581"/>
                  </a:lnTo>
                  <a:lnTo>
                    <a:pt x="423975" y="125443"/>
                  </a:lnTo>
                  <a:lnTo>
                    <a:pt x="473628" y="117787"/>
                  </a:lnTo>
                  <a:lnTo>
                    <a:pt x="523815" y="115605"/>
                  </a:lnTo>
                  <a:lnTo>
                    <a:pt x="859373" y="115605"/>
                  </a:lnTo>
                  <a:lnTo>
                    <a:pt x="832635" y="95451"/>
                  </a:lnTo>
                  <a:lnTo>
                    <a:pt x="793998" y="71305"/>
                  </a:lnTo>
                  <a:lnTo>
                    <a:pt x="752931" y="50335"/>
                  </a:lnTo>
                  <a:lnTo>
                    <a:pt x="709651" y="32738"/>
                  </a:lnTo>
                  <a:lnTo>
                    <a:pt x="664376" y="18709"/>
                  </a:lnTo>
                  <a:lnTo>
                    <a:pt x="617321" y="8446"/>
                  </a:lnTo>
                  <a:lnTo>
                    <a:pt x="568706" y="2144"/>
                  </a:lnTo>
                  <a:lnTo>
                    <a:pt x="518748" y="0"/>
                  </a:lnTo>
                  <a:close/>
                </a:path>
                <a:path w="1037589" h="937260" extrusionOk="0">
                  <a:moveTo>
                    <a:pt x="367734" y="256145"/>
                  </a:moveTo>
                  <a:lnTo>
                    <a:pt x="196700" y="256145"/>
                  </a:lnTo>
                  <a:lnTo>
                    <a:pt x="753126" y="755516"/>
                  </a:lnTo>
                  <a:lnTo>
                    <a:pt x="708762" y="779636"/>
                  </a:lnTo>
                  <a:lnTo>
                    <a:pt x="662022" y="798261"/>
                  </a:lnTo>
                  <a:lnTo>
                    <a:pt x="613518" y="811398"/>
                  </a:lnTo>
                  <a:lnTo>
                    <a:pt x="563866" y="819055"/>
                  </a:lnTo>
                  <a:lnTo>
                    <a:pt x="513678" y="821236"/>
                  </a:lnTo>
                  <a:lnTo>
                    <a:pt x="859373" y="821236"/>
                  </a:lnTo>
                  <a:lnTo>
                    <a:pt x="901747" y="784354"/>
                  </a:lnTo>
                  <a:lnTo>
                    <a:pt x="931787" y="751857"/>
                  </a:lnTo>
                  <a:lnTo>
                    <a:pt x="958527" y="716969"/>
                  </a:lnTo>
                  <a:lnTo>
                    <a:pt x="981243" y="680697"/>
                  </a:lnTo>
                  <a:lnTo>
                    <a:pt x="840794" y="680697"/>
                  </a:lnTo>
                  <a:lnTo>
                    <a:pt x="367734" y="256145"/>
                  </a:lnTo>
                  <a:close/>
                </a:path>
                <a:path w="1037589" h="937260" extrusionOk="0">
                  <a:moveTo>
                    <a:pt x="859373" y="115605"/>
                  </a:moveTo>
                  <a:lnTo>
                    <a:pt x="523815" y="115605"/>
                  </a:lnTo>
                  <a:lnTo>
                    <a:pt x="573924" y="118891"/>
                  </a:lnTo>
                  <a:lnTo>
                    <a:pt x="623341" y="127637"/>
                  </a:lnTo>
                  <a:lnTo>
                    <a:pt x="671452" y="141838"/>
                  </a:lnTo>
                  <a:lnTo>
                    <a:pt x="717642" y="161485"/>
                  </a:lnTo>
                  <a:lnTo>
                    <a:pt x="761300" y="186574"/>
                  </a:lnTo>
                  <a:lnTo>
                    <a:pt x="799807" y="215397"/>
                  </a:lnTo>
                  <a:lnTo>
                    <a:pt x="833188" y="247449"/>
                  </a:lnTo>
                  <a:lnTo>
                    <a:pt x="861369" y="282268"/>
                  </a:lnTo>
                  <a:lnTo>
                    <a:pt x="884276" y="319388"/>
                  </a:lnTo>
                  <a:lnTo>
                    <a:pt x="901834" y="358349"/>
                  </a:lnTo>
                  <a:lnTo>
                    <a:pt x="913969" y="398686"/>
                  </a:lnTo>
                  <a:lnTo>
                    <a:pt x="920605" y="439937"/>
                  </a:lnTo>
                  <a:lnTo>
                    <a:pt x="921669" y="481638"/>
                  </a:lnTo>
                  <a:lnTo>
                    <a:pt x="917086" y="523327"/>
                  </a:lnTo>
                  <a:lnTo>
                    <a:pt x="906781" y="564541"/>
                  </a:lnTo>
                  <a:lnTo>
                    <a:pt x="890681" y="604815"/>
                  </a:lnTo>
                  <a:lnTo>
                    <a:pt x="868710" y="643688"/>
                  </a:lnTo>
                  <a:lnTo>
                    <a:pt x="840794" y="680697"/>
                  </a:lnTo>
                  <a:lnTo>
                    <a:pt x="981243" y="680697"/>
                  </a:lnTo>
                  <a:lnTo>
                    <a:pt x="1001238" y="640805"/>
                  </a:lnTo>
                  <a:lnTo>
                    <a:pt x="1016774" y="599921"/>
                  </a:lnTo>
                  <a:lnTo>
                    <a:pt x="1028140" y="557432"/>
                  </a:lnTo>
                  <a:lnTo>
                    <a:pt x="1035120" y="513533"/>
                  </a:lnTo>
                  <a:lnTo>
                    <a:pt x="1037494" y="468421"/>
                  </a:lnTo>
                  <a:lnTo>
                    <a:pt x="1035120" y="423309"/>
                  </a:lnTo>
                  <a:lnTo>
                    <a:pt x="1028140" y="379410"/>
                  </a:lnTo>
                  <a:lnTo>
                    <a:pt x="1016774" y="336921"/>
                  </a:lnTo>
                  <a:lnTo>
                    <a:pt x="1001238" y="296037"/>
                  </a:lnTo>
                  <a:lnTo>
                    <a:pt x="981750" y="256956"/>
                  </a:lnTo>
                  <a:lnTo>
                    <a:pt x="958527" y="219873"/>
                  </a:lnTo>
                  <a:lnTo>
                    <a:pt x="931787" y="184985"/>
                  </a:lnTo>
                  <a:lnTo>
                    <a:pt x="901747" y="152487"/>
                  </a:lnTo>
                  <a:lnTo>
                    <a:pt x="868623" y="122578"/>
                  </a:lnTo>
                  <a:lnTo>
                    <a:pt x="859373" y="115605"/>
                  </a:lnTo>
                  <a:close/>
                </a:path>
              </a:pathLst>
            </a:custGeom>
            <a:solidFill>
              <a:srgbClr val="FE5000">
                <a:alpha val="70196"/>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1671" name="Google Shape;1671;p9"/>
            <p:cNvPicPr preferRelativeResize="0"/>
            <p:nvPr/>
          </p:nvPicPr>
          <p:blipFill rotWithShape="1">
            <a:blip r:embed="rId5">
              <a:alphaModFix/>
            </a:blip>
            <a:srcRect/>
            <a:stretch/>
          </p:blipFill>
          <p:spPr>
            <a:xfrm>
              <a:off x="5007863" y="4773168"/>
              <a:ext cx="865632" cy="865632"/>
            </a:xfrm>
            <a:prstGeom prst="rect">
              <a:avLst/>
            </a:prstGeom>
            <a:noFill/>
            <a:ln>
              <a:noFill/>
            </a:ln>
          </p:spPr>
        </p:pic>
        <p:sp>
          <p:nvSpPr>
            <p:cNvPr id="1672" name="Google Shape;1672;p9"/>
            <p:cNvSpPr/>
            <p:nvPr/>
          </p:nvSpPr>
          <p:spPr>
            <a:xfrm>
              <a:off x="4921766" y="4737652"/>
              <a:ext cx="1037590" cy="937260"/>
            </a:xfrm>
            <a:custGeom>
              <a:avLst/>
              <a:gdLst/>
              <a:ahLst/>
              <a:cxnLst/>
              <a:rect l="l" t="t" r="r" b="b"/>
              <a:pathLst>
                <a:path w="1037589" h="937260" extrusionOk="0">
                  <a:moveTo>
                    <a:pt x="518748" y="0"/>
                  </a:moveTo>
                  <a:lnTo>
                    <a:pt x="468789" y="2144"/>
                  </a:lnTo>
                  <a:lnTo>
                    <a:pt x="420173" y="8446"/>
                  </a:lnTo>
                  <a:lnTo>
                    <a:pt x="373119" y="18709"/>
                  </a:lnTo>
                  <a:lnTo>
                    <a:pt x="327843" y="32738"/>
                  </a:lnTo>
                  <a:lnTo>
                    <a:pt x="284563" y="50335"/>
                  </a:lnTo>
                  <a:lnTo>
                    <a:pt x="243496" y="71305"/>
                  </a:lnTo>
                  <a:lnTo>
                    <a:pt x="204859" y="95451"/>
                  </a:lnTo>
                  <a:lnTo>
                    <a:pt x="168871" y="122577"/>
                  </a:lnTo>
                  <a:lnTo>
                    <a:pt x="135747" y="152487"/>
                  </a:lnTo>
                  <a:lnTo>
                    <a:pt x="105707" y="184984"/>
                  </a:lnTo>
                  <a:lnTo>
                    <a:pt x="78966" y="219872"/>
                  </a:lnTo>
                  <a:lnTo>
                    <a:pt x="55743" y="256955"/>
                  </a:lnTo>
                  <a:lnTo>
                    <a:pt x="36255" y="296036"/>
                  </a:lnTo>
                  <a:lnTo>
                    <a:pt x="20719" y="336920"/>
                  </a:lnTo>
                  <a:lnTo>
                    <a:pt x="9353" y="379409"/>
                  </a:lnTo>
                  <a:lnTo>
                    <a:pt x="2374" y="423308"/>
                  </a:lnTo>
                  <a:lnTo>
                    <a:pt x="0" y="468420"/>
                  </a:lnTo>
                  <a:lnTo>
                    <a:pt x="2374" y="513532"/>
                  </a:lnTo>
                  <a:lnTo>
                    <a:pt x="9353" y="557431"/>
                  </a:lnTo>
                  <a:lnTo>
                    <a:pt x="20719" y="599921"/>
                  </a:lnTo>
                  <a:lnTo>
                    <a:pt x="36255" y="640804"/>
                  </a:lnTo>
                  <a:lnTo>
                    <a:pt x="55743" y="679886"/>
                  </a:lnTo>
                  <a:lnTo>
                    <a:pt x="78966" y="716969"/>
                  </a:lnTo>
                  <a:lnTo>
                    <a:pt x="105707" y="751857"/>
                  </a:lnTo>
                  <a:lnTo>
                    <a:pt x="135747" y="784354"/>
                  </a:lnTo>
                  <a:lnTo>
                    <a:pt x="168871" y="814264"/>
                  </a:lnTo>
                  <a:lnTo>
                    <a:pt x="204859" y="841390"/>
                  </a:lnTo>
                  <a:lnTo>
                    <a:pt x="243496" y="865536"/>
                  </a:lnTo>
                  <a:lnTo>
                    <a:pt x="284563" y="886506"/>
                  </a:lnTo>
                  <a:lnTo>
                    <a:pt x="327843" y="904104"/>
                  </a:lnTo>
                  <a:lnTo>
                    <a:pt x="373119" y="918132"/>
                  </a:lnTo>
                  <a:lnTo>
                    <a:pt x="420173" y="928396"/>
                  </a:lnTo>
                  <a:lnTo>
                    <a:pt x="468789" y="934698"/>
                  </a:lnTo>
                  <a:lnTo>
                    <a:pt x="518748" y="936842"/>
                  </a:lnTo>
                  <a:lnTo>
                    <a:pt x="568706" y="934698"/>
                  </a:lnTo>
                  <a:lnTo>
                    <a:pt x="617321" y="928396"/>
                  </a:lnTo>
                  <a:lnTo>
                    <a:pt x="664376" y="918132"/>
                  </a:lnTo>
                  <a:lnTo>
                    <a:pt x="709651" y="904104"/>
                  </a:lnTo>
                  <a:lnTo>
                    <a:pt x="752931" y="886506"/>
                  </a:lnTo>
                  <a:lnTo>
                    <a:pt x="793998" y="865536"/>
                  </a:lnTo>
                  <a:lnTo>
                    <a:pt x="832635" y="841390"/>
                  </a:lnTo>
                  <a:lnTo>
                    <a:pt x="859373" y="821236"/>
                  </a:lnTo>
                  <a:lnTo>
                    <a:pt x="513678" y="821236"/>
                  </a:lnTo>
                  <a:lnTo>
                    <a:pt x="463569" y="817951"/>
                  </a:lnTo>
                  <a:lnTo>
                    <a:pt x="414153" y="809204"/>
                  </a:lnTo>
                  <a:lnTo>
                    <a:pt x="366042" y="795004"/>
                  </a:lnTo>
                  <a:lnTo>
                    <a:pt x="319851" y="775356"/>
                  </a:lnTo>
                  <a:lnTo>
                    <a:pt x="276194" y="750267"/>
                  </a:lnTo>
                  <a:lnTo>
                    <a:pt x="237687" y="721444"/>
                  </a:lnTo>
                  <a:lnTo>
                    <a:pt x="204306" y="689392"/>
                  </a:lnTo>
                  <a:lnTo>
                    <a:pt x="176124" y="654574"/>
                  </a:lnTo>
                  <a:lnTo>
                    <a:pt x="153217" y="617453"/>
                  </a:lnTo>
                  <a:lnTo>
                    <a:pt x="135660" y="578492"/>
                  </a:lnTo>
                  <a:lnTo>
                    <a:pt x="123525" y="538155"/>
                  </a:lnTo>
                  <a:lnTo>
                    <a:pt x="116889" y="496904"/>
                  </a:lnTo>
                  <a:lnTo>
                    <a:pt x="115825" y="455203"/>
                  </a:lnTo>
                  <a:lnTo>
                    <a:pt x="120408" y="413514"/>
                  </a:lnTo>
                  <a:lnTo>
                    <a:pt x="130712" y="372301"/>
                  </a:lnTo>
                  <a:lnTo>
                    <a:pt x="146813" y="332026"/>
                  </a:lnTo>
                  <a:lnTo>
                    <a:pt x="168784" y="293153"/>
                  </a:lnTo>
                  <a:lnTo>
                    <a:pt x="196700" y="256145"/>
                  </a:lnTo>
                  <a:lnTo>
                    <a:pt x="367736" y="256145"/>
                  </a:lnTo>
                  <a:lnTo>
                    <a:pt x="284368" y="181325"/>
                  </a:lnTo>
                  <a:lnTo>
                    <a:pt x="328732" y="157205"/>
                  </a:lnTo>
                  <a:lnTo>
                    <a:pt x="375472" y="138580"/>
                  </a:lnTo>
                  <a:lnTo>
                    <a:pt x="423975" y="125443"/>
                  </a:lnTo>
                  <a:lnTo>
                    <a:pt x="473628" y="117787"/>
                  </a:lnTo>
                  <a:lnTo>
                    <a:pt x="523815" y="115605"/>
                  </a:lnTo>
                  <a:lnTo>
                    <a:pt x="859373" y="115605"/>
                  </a:lnTo>
                  <a:lnTo>
                    <a:pt x="832635" y="95451"/>
                  </a:lnTo>
                  <a:lnTo>
                    <a:pt x="793998" y="71305"/>
                  </a:lnTo>
                  <a:lnTo>
                    <a:pt x="752931" y="50335"/>
                  </a:lnTo>
                  <a:lnTo>
                    <a:pt x="709651" y="32738"/>
                  </a:lnTo>
                  <a:lnTo>
                    <a:pt x="664376" y="18709"/>
                  </a:lnTo>
                  <a:lnTo>
                    <a:pt x="617321" y="8446"/>
                  </a:lnTo>
                  <a:lnTo>
                    <a:pt x="568706" y="2144"/>
                  </a:lnTo>
                  <a:lnTo>
                    <a:pt x="518748" y="0"/>
                  </a:lnTo>
                  <a:close/>
                </a:path>
                <a:path w="1037589" h="937260" extrusionOk="0">
                  <a:moveTo>
                    <a:pt x="367736" y="256145"/>
                  </a:moveTo>
                  <a:lnTo>
                    <a:pt x="196700" y="256145"/>
                  </a:lnTo>
                  <a:lnTo>
                    <a:pt x="753126" y="755515"/>
                  </a:lnTo>
                  <a:lnTo>
                    <a:pt x="708762" y="779635"/>
                  </a:lnTo>
                  <a:lnTo>
                    <a:pt x="662022" y="798260"/>
                  </a:lnTo>
                  <a:lnTo>
                    <a:pt x="613518" y="811398"/>
                  </a:lnTo>
                  <a:lnTo>
                    <a:pt x="563866" y="819054"/>
                  </a:lnTo>
                  <a:lnTo>
                    <a:pt x="513678" y="821236"/>
                  </a:lnTo>
                  <a:lnTo>
                    <a:pt x="859373" y="821236"/>
                  </a:lnTo>
                  <a:lnTo>
                    <a:pt x="901747" y="784354"/>
                  </a:lnTo>
                  <a:lnTo>
                    <a:pt x="931787" y="751857"/>
                  </a:lnTo>
                  <a:lnTo>
                    <a:pt x="958527" y="716969"/>
                  </a:lnTo>
                  <a:lnTo>
                    <a:pt x="981242" y="680697"/>
                  </a:lnTo>
                  <a:lnTo>
                    <a:pt x="840794" y="680697"/>
                  </a:lnTo>
                  <a:lnTo>
                    <a:pt x="367736" y="256145"/>
                  </a:lnTo>
                  <a:close/>
                </a:path>
                <a:path w="1037589" h="937260" extrusionOk="0">
                  <a:moveTo>
                    <a:pt x="859373" y="115605"/>
                  </a:moveTo>
                  <a:lnTo>
                    <a:pt x="523815" y="115605"/>
                  </a:lnTo>
                  <a:lnTo>
                    <a:pt x="573924" y="118890"/>
                  </a:lnTo>
                  <a:lnTo>
                    <a:pt x="623341" y="127637"/>
                  </a:lnTo>
                  <a:lnTo>
                    <a:pt x="671452" y="141838"/>
                  </a:lnTo>
                  <a:lnTo>
                    <a:pt x="717642" y="161485"/>
                  </a:lnTo>
                  <a:lnTo>
                    <a:pt x="761300" y="186574"/>
                  </a:lnTo>
                  <a:lnTo>
                    <a:pt x="799807" y="215397"/>
                  </a:lnTo>
                  <a:lnTo>
                    <a:pt x="833188" y="247449"/>
                  </a:lnTo>
                  <a:lnTo>
                    <a:pt x="861369" y="282268"/>
                  </a:lnTo>
                  <a:lnTo>
                    <a:pt x="884276" y="319388"/>
                  </a:lnTo>
                  <a:lnTo>
                    <a:pt x="901834" y="358349"/>
                  </a:lnTo>
                  <a:lnTo>
                    <a:pt x="913969" y="398686"/>
                  </a:lnTo>
                  <a:lnTo>
                    <a:pt x="920605" y="439937"/>
                  </a:lnTo>
                  <a:lnTo>
                    <a:pt x="921669" y="481638"/>
                  </a:lnTo>
                  <a:lnTo>
                    <a:pt x="917086" y="523327"/>
                  </a:lnTo>
                  <a:lnTo>
                    <a:pt x="906781" y="564541"/>
                  </a:lnTo>
                  <a:lnTo>
                    <a:pt x="890681" y="604815"/>
                  </a:lnTo>
                  <a:lnTo>
                    <a:pt x="868710" y="643688"/>
                  </a:lnTo>
                  <a:lnTo>
                    <a:pt x="840794" y="680697"/>
                  </a:lnTo>
                  <a:lnTo>
                    <a:pt x="981242" y="680697"/>
                  </a:lnTo>
                  <a:lnTo>
                    <a:pt x="1001238" y="640804"/>
                  </a:lnTo>
                  <a:lnTo>
                    <a:pt x="1016774" y="599921"/>
                  </a:lnTo>
                  <a:lnTo>
                    <a:pt x="1028140" y="557431"/>
                  </a:lnTo>
                  <a:lnTo>
                    <a:pt x="1035120" y="513532"/>
                  </a:lnTo>
                  <a:lnTo>
                    <a:pt x="1037494" y="468420"/>
                  </a:lnTo>
                  <a:lnTo>
                    <a:pt x="1035120" y="423308"/>
                  </a:lnTo>
                  <a:lnTo>
                    <a:pt x="1028140" y="379409"/>
                  </a:lnTo>
                  <a:lnTo>
                    <a:pt x="1016774" y="336920"/>
                  </a:lnTo>
                  <a:lnTo>
                    <a:pt x="1001238" y="296036"/>
                  </a:lnTo>
                  <a:lnTo>
                    <a:pt x="981750" y="256955"/>
                  </a:lnTo>
                  <a:lnTo>
                    <a:pt x="958527" y="219872"/>
                  </a:lnTo>
                  <a:lnTo>
                    <a:pt x="931787" y="184984"/>
                  </a:lnTo>
                  <a:lnTo>
                    <a:pt x="901747" y="152487"/>
                  </a:lnTo>
                  <a:lnTo>
                    <a:pt x="868623" y="122577"/>
                  </a:lnTo>
                  <a:lnTo>
                    <a:pt x="859373" y="115605"/>
                  </a:lnTo>
                  <a:close/>
                </a:path>
              </a:pathLst>
            </a:custGeom>
            <a:solidFill>
              <a:srgbClr val="FE5000">
                <a:alpha val="70196"/>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grpSp>
        <p:nvGrpSpPr>
          <p:cNvPr id="1673" name="Google Shape;1673;p9"/>
          <p:cNvGrpSpPr/>
          <p:nvPr/>
        </p:nvGrpSpPr>
        <p:grpSpPr>
          <a:xfrm>
            <a:off x="-93935" y="46213"/>
            <a:ext cx="10379465" cy="1883382"/>
            <a:chOff x="0" y="54590"/>
            <a:chExt cx="12192000" cy="2511176"/>
          </a:xfrm>
        </p:grpSpPr>
        <p:pic>
          <p:nvPicPr>
            <p:cNvPr id="1674" name="Google Shape;1674;p9"/>
            <p:cNvPicPr preferRelativeResize="0"/>
            <p:nvPr/>
          </p:nvPicPr>
          <p:blipFill rotWithShape="1">
            <a:blip r:embed="rId6">
              <a:alphaModFix/>
            </a:blip>
            <a:srcRect/>
            <a:stretch/>
          </p:blipFill>
          <p:spPr>
            <a:xfrm>
              <a:off x="118281" y="54590"/>
              <a:ext cx="9762698" cy="2511176"/>
            </a:xfrm>
            <a:prstGeom prst="rect">
              <a:avLst/>
            </a:prstGeom>
            <a:noFill/>
            <a:ln>
              <a:noFill/>
            </a:ln>
          </p:spPr>
        </p:pic>
        <p:sp>
          <p:nvSpPr>
            <p:cNvPr id="1675" name="Google Shape;1675;p9"/>
            <p:cNvSpPr/>
            <p:nvPr/>
          </p:nvSpPr>
          <p:spPr>
            <a:xfrm>
              <a:off x="0" y="1355676"/>
              <a:ext cx="12192000" cy="0"/>
            </a:xfrm>
            <a:custGeom>
              <a:avLst/>
              <a:gdLst/>
              <a:ahLst/>
              <a:cxnLst/>
              <a:rect l="l" t="t" r="r" b="b"/>
              <a:pathLst>
                <a:path w="12192000" h="120000" extrusionOk="0">
                  <a:moveTo>
                    <a:pt x="0" y="0"/>
                  </a:moveTo>
                  <a:lnTo>
                    <a:pt x="12192000" y="0"/>
                  </a:lnTo>
                </a:path>
              </a:pathLst>
            </a:custGeom>
            <a:noFill/>
            <a:ln w="38100" cap="flat" cmpd="sng">
              <a:solidFill>
                <a:srgbClr val="FF4C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1676" name="Google Shape;1676;p9"/>
          <p:cNvSpPr txBox="1">
            <a:spLocks noGrp="1"/>
          </p:cNvSpPr>
          <p:nvPr>
            <p:ph type="title"/>
          </p:nvPr>
        </p:nvSpPr>
        <p:spPr>
          <a:xfrm>
            <a:off x="112720" y="291192"/>
            <a:ext cx="2900363" cy="703398"/>
          </a:xfrm>
          <a:prstGeom prst="rect">
            <a:avLst/>
          </a:prstGeom>
          <a:noFill/>
          <a:ln>
            <a:noFill/>
          </a:ln>
        </p:spPr>
        <p:txBody>
          <a:bodyPr spcFirstLastPara="1" wrap="square" lIns="0" tIns="9525" rIns="0" bIns="0" anchor="t" anchorCtr="0">
            <a:spAutoFit/>
          </a:bodyPr>
          <a:lstStyle/>
          <a:p>
            <a:pPr marL="9525" lvl="0" indent="0" algn="l" rtl="0">
              <a:lnSpc>
                <a:spcPct val="100000"/>
              </a:lnSpc>
              <a:spcBef>
                <a:spcPts val="75"/>
              </a:spcBef>
              <a:spcAft>
                <a:spcPts val="0"/>
              </a:spcAft>
              <a:buSzPts val="1800"/>
              <a:buNone/>
            </a:pPr>
            <a:r>
              <a:rPr lang="en-US" sz="4425">
                <a:solidFill>
                  <a:srgbClr val="FF0000"/>
                </a:solidFill>
                <a:latin typeface="Proxima Nova"/>
                <a:ea typeface="Proxima Nova"/>
                <a:cs typeface="Proxima Nova"/>
                <a:sym typeface="Proxima Nova"/>
              </a:rPr>
              <a:t>SIMPLICITY</a:t>
            </a:r>
            <a:endParaRPr sz="4425">
              <a:latin typeface="Proxima Nova"/>
              <a:ea typeface="Proxima Nova"/>
              <a:cs typeface="Proxima Nova"/>
              <a:sym typeface="Proxima Nova"/>
            </a:endParaRPr>
          </a:p>
        </p:txBody>
      </p:sp>
      <p:sp>
        <p:nvSpPr>
          <p:cNvPr id="1677" name="Google Shape;1677;p9"/>
          <p:cNvSpPr txBox="1"/>
          <p:nvPr/>
        </p:nvSpPr>
        <p:spPr>
          <a:xfrm>
            <a:off x="492907" y="1983486"/>
            <a:ext cx="2857500" cy="2495074"/>
          </a:xfrm>
          <a:prstGeom prst="rect">
            <a:avLst/>
          </a:prstGeom>
          <a:noFill/>
          <a:ln>
            <a:noFill/>
          </a:ln>
        </p:spPr>
        <p:txBody>
          <a:bodyPr spcFirstLastPara="1" wrap="square" lIns="0" tIns="98575" rIns="0" bIns="0" anchor="t" anchorCtr="0">
            <a:spAutoFit/>
          </a:bodyPr>
          <a:lstStyle/>
          <a:p>
            <a:pPr marL="223838" marR="0" lvl="0" indent="-214313" algn="l" rtl="0">
              <a:lnSpc>
                <a:spcPct val="100000"/>
              </a:lnSpc>
              <a:spcBef>
                <a:spcPts val="0"/>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30 minutes set-up and installation</a:t>
            </a:r>
            <a:endParaRPr sz="1425" b="0" i="0" u="none" strike="noStrike" cap="none">
              <a:solidFill>
                <a:srgbClr val="000000"/>
              </a:solidFill>
              <a:latin typeface="Proxima Nova"/>
              <a:ea typeface="Proxima Nova"/>
              <a:cs typeface="Proxima Nova"/>
              <a:sym typeface="Proxima Nova"/>
            </a:endParaRPr>
          </a:p>
          <a:p>
            <a:pPr marL="223838" marR="0" lvl="0" indent="-214313" algn="l" rtl="0">
              <a:lnSpc>
                <a:spcPct val="100000"/>
              </a:lnSpc>
              <a:spcBef>
                <a:spcPts val="701"/>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Intuitive &amp; modern operation</a:t>
            </a:r>
            <a:endParaRPr sz="1425" b="0" i="0" u="none" strike="noStrike" cap="none">
              <a:solidFill>
                <a:srgbClr val="000000"/>
              </a:solidFill>
              <a:latin typeface="Proxima Nova"/>
              <a:ea typeface="Proxima Nova"/>
              <a:cs typeface="Proxima Nova"/>
              <a:sym typeface="Proxima Nova"/>
            </a:endParaRPr>
          </a:p>
          <a:p>
            <a:pPr marL="223838" marR="0" lvl="0" indent="-214313" algn="l" rtl="0">
              <a:lnSpc>
                <a:spcPct val="100000"/>
              </a:lnSpc>
              <a:spcBef>
                <a:spcPts val="683"/>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No operating instructions</a:t>
            </a:r>
            <a:endParaRPr sz="1425" b="0" i="0" u="none" strike="noStrike" cap="none">
              <a:solidFill>
                <a:srgbClr val="000000"/>
              </a:solidFill>
              <a:latin typeface="Proxima Nova"/>
              <a:ea typeface="Proxima Nova"/>
              <a:cs typeface="Proxima Nova"/>
              <a:sym typeface="Proxima Nova"/>
            </a:endParaRPr>
          </a:p>
          <a:p>
            <a:pPr marL="223838" marR="0" lvl="0" indent="-214313" algn="l" rtl="0">
              <a:lnSpc>
                <a:spcPct val="100000"/>
              </a:lnSpc>
              <a:spcBef>
                <a:spcPts val="776"/>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No training</a:t>
            </a:r>
            <a:endParaRPr sz="1425" b="0" i="0" u="none" strike="noStrike" cap="none">
              <a:solidFill>
                <a:srgbClr val="000000"/>
              </a:solidFill>
              <a:latin typeface="Proxima Nova"/>
              <a:ea typeface="Proxima Nova"/>
              <a:cs typeface="Proxima Nova"/>
              <a:sym typeface="Proxima Nova"/>
            </a:endParaRPr>
          </a:p>
          <a:p>
            <a:pPr marL="223838" marR="0" lvl="0" indent="-214313" algn="l" rtl="0">
              <a:lnSpc>
                <a:spcPct val="100000"/>
              </a:lnSpc>
              <a:spcBef>
                <a:spcPts val="683"/>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No tuning</a:t>
            </a:r>
            <a:endParaRPr sz="1425" b="0" i="0" u="none" strike="noStrike" cap="none">
              <a:solidFill>
                <a:srgbClr val="000000"/>
              </a:solidFill>
              <a:latin typeface="Proxima Nova"/>
              <a:ea typeface="Proxima Nova"/>
              <a:cs typeface="Proxima Nova"/>
              <a:sym typeface="Proxima Nova"/>
            </a:endParaRPr>
          </a:p>
          <a:p>
            <a:pPr marL="223838" marR="0" lvl="0" indent="-214313" algn="l" rtl="0">
              <a:lnSpc>
                <a:spcPct val="100000"/>
              </a:lnSpc>
              <a:spcBef>
                <a:spcPts val="686"/>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No driver installation</a:t>
            </a:r>
            <a:endParaRPr sz="1425" b="0" i="0" u="none" strike="noStrike" cap="none">
              <a:solidFill>
                <a:srgbClr val="000000"/>
              </a:solidFill>
              <a:latin typeface="Proxima Nova"/>
              <a:ea typeface="Proxima Nova"/>
              <a:cs typeface="Proxima Nova"/>
              <a:sym typeface="Proxima Nova"/>
            </a:endParaRPr>
          </a:p>
          <a:p>
            <a:pPr marL="223838" marR="0" lvl="0" indent="-214313" algn="l" rtl="0">
              <a:lnSpc>
                <a:spcPct val="100000"/>
              </a:lnSpc>
              <a:spcBef>
                <a:spcPts val="701"/>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No tiering</a:t>
            </a:r>
            <a:endParaRPr sz="1425" b="0" i="0" u="none" strike="noStrike" cap="none">
              <a:solidFill>
                <a:srgbClr val="000000"/>
              </a:solidFill>
              <a:latin typeface="Proxima Nova"/>
              <a:ea typeface="Proxima Nova"/>
              <a:cs typeface="Proxima Nova"/>
              <a:sym typeface="Proxima Nova"/>
            </a:endParaRPr>
          </a:p>
          <a:p>
            <a:pPr marL="223838" marR="0" lvl="0" indent="-214313" algn="l" rtl="0">
              <a:lnSpc>
                <a:spcPct val="100000"/>
              </a:lnSpc>
              <a:spcBef>
                <a:spcPts val="683"/>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No licence costs</a:t>
            </a:r>
            <a:endParaRPr sz="1425" b="0" i="0" u="none" strike="noStrike" cap="none">
              <a:solidFill>
                <a:srgbClr val="000000"/>
              </a:solidFill>
              <a:latin typeface="Proxima Nova"/>
              <a:ea typeface="Proxima Nova"/>
              <a:cs typeface="Proxima Nova"/>
              <a:sym typeface="Proxima Nova"/>
            </a:endParaRPr>
          </a:p>
        </p:txBody>
      </p:sp>
      <p:pic>
        <p:nvPicPr>
          <p:cNvPr id="1678" name="Google Shape;1678;p9"/>
          <p:cNvPicPr preferRelativeResize="0"/>
          <p:nvPr/>
        </p:nvPicPr>
        <p:blipFill rotWithShape="1">
          <a:blip r:embed="rId7">
            <a:alphaModFix/>
          </a:blip>
          <a:srcRect/>
          <a:stretch/>
        </p:blipFill>
        <p:spPr>
          <a:xfrm>
            <a:off x="3644967" y="1957033"/>
            <a:ext cx="694943" cy="694943"/>
          </a:xfrm>
          <a:prstGeom prst="rect">
            <a:avLst/>
          </a:prstGeom>
          <a:noFill/>
          <a:ln>
            <a:noFill/>
          </a:ln>
        </p:spPr>
      </p:pic>
      <p:sp>
        <p:nvSpPr>
          <p:cNvPr id="1679" name="Google Shape;1679;p9"/>
          <p:cNvSpPr txBox="1">
            <a:spLocks noGrp="1"/>
          </p:cNvSpPr>
          <p:nvPr>
            <p:ph type="sldNum" idx="12"/>
          </p:nvPr>
        </p:nvSpPr>
        <p:spPr>
          <a:xfrm>
            <a:off x="11045493" y="6490715"/>
            <a:ext cx="212725" cy="175895"/>
          </a:xfrm>
          <a:prstGeom prst="rect">
            <a:avLst/>
          </a:prstGeom>
          <a:noFill/>
          <a:ln>
            <a:noFill/>
          </a:ln>
        </p:spPr>
        <p:txBody>
          <a:bodyPr spcFirstLastPara="1" wrap="square" lIns="0" tIns="0" rIns="0" bIns="0" anchor="t" anchorCtr="0">
            <a:spAutoFit/>
          </a:bodyPr>
          <a:lstStyle/>
          <a:p>
            <a:pPr marL="38100" marR="0" lvl="0" indent="0" algn="l" rtl="0">
              <a:lnSpc>
                <a:spcPct val="100000"/>
              </a:lnSpc>
              <a:spcBef>
                <a:spcPts val="0"/>
              </a:spcBef>
              <a:spcAft>
                <a:spcPts val="0"/>
              </a:spcAft>
              <a:buNone/>
            </a:pPr>
            <a:fld id="{00000000-1234-1234-1234-123412341234}" type="slidenum">
              <a:rPr lang="en-US" sz="800" b="0" i="0" u="none" strike="noStrike" cap="none">
                <a:solidFill>
                  <a:srgbClr val="A5A5A5"/>
                </a:solidFill>
                <a:latin typeface="Arial"/>
                <a:ea typeface="Arial"/>
                <a:cs typeface="Arial"/>
                <a:sym typeface="Arial"/>
              </a:rPr>
              <a:t>6</a:t>
            </a:fld>
            <a:endParaRPr sz="800" b="0" i="0" u="none" strike="noStrike" cap="none">
              <a:solidFill>
                <a:srgbClr val="A5A5A5"/>
              </a:solidFill>
              <a:latin typeface="Arial"/>
              <a:ea typeface="Arial"/>
              <a:cs typeface="Arial"/>
              <a:sym typeface="Arial"/>
            </a:endParaRPr>
          </a:p>
        </p:txBody>
      </p:sp>
      <p:pic>
        <p:nvPicPr>
          <p:cNvPr id="1680" name="Google Shape;1680;p9"/>
          <p:cNvPicPr preferRelativeResize="0"/>
          <p:nvPr/>
        </p:nvPicPr>
        <p:blipFill rotWithShape="1">
          <a:blip r:embed="rId8">
            <a:alphaModFix/>
          </a:blip>
          <a:srcRect b="3180"/>
          <a:stretch/>
        </p:blipFill>
        <p:spPr>
          <a:xfrm>
            <a:off x="5003870" y="2292062"/>
            <a:ext cx="1349844" cy="113244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grpSp>
        <p:nvGrpSpPr>
          <p:cNvPr id="1685" name="Google Shape;1685;p10"/>
          <p:cNvGrpSpPr/>
          <p:nvPr/>
        </p:nvGrpSpPr>
        <p:grpSpPr>
          <a:xfrm>
            <a:off x="8250174" y="4098128"/>
            <a:ext cx="795527" cy="1045757"/>
            <a:chOff x="11000231" y="5464171"/>
            <a:chExt cx="1060703" cy="1394343"/>
          </a:xfrm>
        </p:grpSpPr>
        <p:sp>
          <p:nvSpPr>
            <p:cNvPr id="1686" name="Google Shape;1686;p10"/>
            <p:cNvSpPr/>
            <p:nvPr/>
          </p:nvSpPr>
          <p:spPr>
            <a:xfrm>
              <a:off x="11542281" y="6232404"/>
              <a:ext cx="189230" cy="626110"/>
            </a:xfrm>
            <a:custGeom>
              <a:avLst/>
              <a:gdLst/>
              <a:ahLst/>
              <a:cxnLst/>
              <a:rect l="l" t="t" r="r" b="b"/>
              <a:pathLst>
                <a:path w="189229" h="626109" extrusionOk="0">
                  <a:moveTo>
                    <a:pt x="0" y="0"/>
                  </a:moveTo>
                  <a:lnTo>
                    <a:pt x="0" y="330508"/>
                  </a:lnTo>
                  <a:lnTo>
                    <a:pt x="188757" y="330508"/>
                  </a:lnTo>
                  <a:lnTo>
                    <a:pt x="188757" y="625595"/>
                  </a:lnTo>
                </a:path>
              </a:pathLst>
            </a:custGeom>
            <a:noFill/>
            <a:ln w="9525" cap="flat" cmpd="sng">
              <a:solidFill>
                <a:srgbClr val="9B9B9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1687" name="Google Shape;1687;p10"/>
            <p:cNvPicPr preferRelativeResize="0"/>
            <p:nvPr/>
          </p:nvPicPr>
          <p:blipFill rotWithShape="1">
            <a:blip r:embed="rId3">
              <a:alphaModFix/>
            </a:blip>
            <a:srcRect/>
            <a:stretch/>
          </p:blipFill>
          <p:spPr>
            <a:xfrm>
              <a:off x="11396471" y="5940551"/>
              <a:ext cx="292607" cy="292608"/>
            </a:xfrm>
            <a:prstGeom prst="rect">
              <a:avLst/>
            </a:prstGeom>
            <a:noFill/>
            <a:ln>
              <a:noFill/>
            </a:ln>
          </p:spPr>
        </p:pic>
        <p:pic>
          <p:nvPicPr>
            <p:cNvPr id="1688" name="Google Shape;1688;p10"/>
            <p:cNvPicPr preferRelativeResize="0"/>
            <p:nvPr/>
          </p:nvPicPr>
          <p:blipFill rotWithShape="1">
            <a:blip r:embed="rId4">
              <a:alphaModFix/>
            </a:blip>
            <a:srcRect/>
            <a:stretch/>
          </p:blipFill>
          <p:spPr>
            <a:xfrm>
              <a:off x="11000231" y="5736335"/>
              <a:ext cx="1060703" cy="292607"/>
            </a:xfrm>
            <a:prstGeom prst="rect">
              <a:avLst/>
            </a:prstGeom>
            <a:noFill/>
            <a:ln>
              <a:noFill/>
            </a:ln>
          </p:spPr>
        </p:pic>
        <p:pic>
          <p:nvPicPr>
            <p:cNvPr id="1689" name="Google Shape;1689;p10"/>
            <p:cNvPicPr preferRelativeResize="0"/>
            <p:nvPr/>
          </p:nvPicPr>
          <p:blipFill rotWithShape="1">
            <a:blip r:embed="rId5">
              <a:alphaModFix/>
            </a:blip>
            <a:srcRect/>
            <a:stretch/>
          </p:blipFill>
          <p:spPr>
            <a:xfrm>
              <a:off x="11008265" y="5464171"/>
              <a:ext cx="1044270" cy="278939"/>
            </a:xfrm>
            <a:prstGeom prst="rect">
              <a:avLst/>
            </a:prstGeom>
            <a:noFill/>
            <a:ln>
              <a:noFill/>
            </a:ln>
          </p:spPr>
        </p:pic>
      </p:grpSp>
      <p:grpSp>
        <p:nvGrpSpPr>
          <p:cNvPr id="1690" name="Google Shape;1690;p10"/>
          <p:cNvGrpSpPr/>
          <p:nvPr/>
        </p:nvGrpSpPr>
        <p:grpSpPr>
          <a:xfrm>
            <a:off x="-46310" y="72873"/>
            <a:ext cx="9977284" cy="1883382"/>
            <a:chOff x="0" y="54590"/>
            <a:chExt cx="12192000" cy="2511176"/>
          </a:xfrm>
        </p:grpSpPr>
        <p:pic>
          <p:nvPicPr>
            <p:cNvPr id="1691" name="Google Shape;1691;p10"/>
            <p:cNvPicPr preferRelativeResize="0"/>
            <p:nvPr/>
          </p:nvPicPr>
          <p:blipFill rotWithShape="1">
            <a:blip r:embed="rId6">
              <a:alphaModFix/>
            </a:blip>
            <a:srcRect/>
            <a:stretch/>
          </p:blipFill>
          <p:spPr>
            <a:xfrm>
              <a:off x="118281" y="54590"/>
              <a:ext cx="9762698" cy="2511176"/>
            </a:xfrm>
            <a:prstGeom prst="rect">
              <a:avLst/>
            </a:prstGeom>
            <a:noFill/>
            <a:ln>
              <a:noFill/>
            </a:ln>
          </p:spPr>
        </p:pic>
        <p:sp>
          <p:nvSpPr>
            <p:cNvPr id="1692" name="Google Shape;1692;p10"/>
            <p:cNvSpPr/>
            <p:nvPr/>
          </p:nvSpPr>
          <p:spPr>
            <a:xfrm>
              <a:off x="0" y="1355676"/>
              <a:ext cx="12192000" cy="0"/>
            </a:xfrm>
            <a:custGeom>
              <a:avLst/>
              <a:gdLst/>
              <a:ahLst/>
              <a:cxnLst/>
              <a:rect l="l" t="t" r="r" b="b"/>
              <a:pathLst>
                <a:path w="12192000" h="120000" extrusionOk="0">
                  <a:moveTo>
                    <a:pt x="0" y="0"/>
                  </a:moveTo>
                  <a:lnTo>
                    <a:pt x="12192000" y="0"/>
                  </a:lnTo>
                </a:path>
              </a:pathLst>
            </a:custGeom>
            <a:noFill/>
            <a:ln w="38100" cap="flat" cmpd="sng">
              <a:solidFill>
                <a:srgbClr val="FF4C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1693" name="Google Shape;1693;p10"/>
          <p:cNvSpPr txBox="1">
            <a:spLocks noGrp="1"/>
          </p:cNvSpPr>
          <p:nvPr>
            <p:ph type="title"/>
          </p:nvPr>
        </p:nvSpPr>
        <p:spPr>
          <a:xfrm>
            <a:off x="197358" y="191677"/>
            <a:ext cx="3071813" cy="703398"/>
          </a:xfrm>
          <a:prstGeom prst="rect">
            <a:avLst/>
          </a:prstGeom>
          <a:noFill/>
          <a:ln>
            <a:noFill/>
          </a:ln>
        </p:spPr>
        <p:txBody>
          <a:bodyPr spcFirstLastPara="1" wrap="square" lIns="0" tIns="9525" rIns="0" bIns="0" anchor="t" anchorCtr="0">
            <a:spAutoFit/>
          </a:bodyPr>
          <a:lstStyle/>
          <a:p>
            <a:pPr marL="9525" lvl="0" indent="0" algn="l" rtl="0">
              <a:lnSpc>
                <a:spcPct val="100000"/>
              </a:lnSpc>
              <a:spcBef>
                <a:spcPts val="75"/>
              </a:spcBef>
              <a:spcAft>
                <a:spcPts val="0"/>
              </a:spcAft>
              <a:buSzPts val="1800"/>
              <a:buNone/>
            </a:pPr>
            <a:r>
              <a:rPr lang="en-US" sz="4425">
                <a:solidFill>
                  <a:srgbClr val="FF0000"/>
                </a:solidFill>
                <a:latin typeface="Proxima Nova"/>
                <a:ea typeface="Proxima Nova"/>
                <a:cs typeface="Proxima Nova"/>
                <a:sym typeface="Proxima Nova"/>
              </a:rPr>
              <a:t>EFFICIENCY</a:t>
            </a:r>
            <a:endParaRPr sz="4425">
              <a:latin typeface="Proxima Nova"/>
              <a:ea typeface="Proxima Nova"/>
              <a:cs typeface="Proxima Nova"/>
              <a:sym typeface="Proxima Nova"/>
            </a:endParaRPr>
          </a:p>
        </p:txBody>
      </p:sp>
      <p:sp>
        <p:nvSpPr>
          <p:cNvPr id="1694" name="Google Shape;1694;p10"/>
          <p:cNvSpPr txBox="1"/>
          <p:nvPr/>
        </p:nvSpPr>
        <p:spPr>
          <a:xfrm>
            <a:off x="497526" y="1944624"/>
            <a:ext cx="4046696" cy="2801729"/>
          </a:xfrm>
          <a:prstGeom prst="rect">
            <a:avLst/>
          </a:prstGeom>
          <a:noFill/>
          <a:ln>
            <a:noFill/>
          </a:ln>
        </p:spPr>
        <p:txBody>
          <a:bodyPr spcFirstLastPara="1" wrap="square" lIns="0" tIns="96200" rIns="0" bIns="0" anchor="t" anchorCtr="0">
            <a:spAutoFit/>
          </a:bodyPr>
          <a:lstStyle/>
          <a:p>
            <a:pPr marL="266700" marR="0" lvl="0" indent="-257175" algn="l" rtl="0">
              <a:lnSpc>
                <a:spcPct val="100000"/>
              </a:lnSpc>
              <a:spcBef>
                <a:spcPts val="0"/>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Deduplication, compression &amp; encryption</a:t>
            </a:r>
            <a:endParaRPr sz="1425" b="0" i="0" u="none" strike="noStrike" cap="none">
              <a:solidFill>
                <a:srgbClr val="000000"/>
              </a:solidFill>
              <a:latin typeface="Proxima Nova"/>
              <a:ea typeface="Proxima Nova"/>
              <a:cs typeface="Proxima Nova"/>
              <a:sym typeface="Proxima Nova"/>
            </a:endParaRPr>
          </a:p>
          <a:p>
            <a:pPr marL="266700" marR="0" lvl="0" indent="-257175" algn="l" rtl="0">
              <a:lnSpc>
                <a:spcPct val="100000"/>
              </a:lnSpc>
              <a:spcBef>
                <a:spcPts val="686"/>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Extremely low latency of 0.25ms</a:t>
            </a:r>
            <a:endParaRPr sz="1425" b="0" i="0" u="none" strike="noStrike" cap="none">
              <a:solidFill>
                <a:srgbClr val="000000"/>
              </a:solidFill>
              <a:latin typeface="Proxima Nova"/>
              <a:ea typeface="Proxima Nova"/>
              <a:cs typeface="Proxima Nova"/>
              <a:sym typeface="Proxima Nova"/>
            </a:endParaRPr>
          </a:p>
          <a:p>
            <a:pPr marL="266700" marR="0" lvl="0" indent="-257175" algn="l" rtl="0">
              <a:lnSpc>
                <a:spcPct val="100000"/>
              </a:lnSpc>
              <a:spcBef>
                <a:spcPts val="701"/>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100% NVMe incl. shelf connectivity</a:t>
            </a:r>
            <a:endParaRPr sz="1425" b="0" i="0" u="none" strike="noStrike" cap="none">
              <a:solidFill>
                <a:srgbClr val="000000"/>
              </a:solidFill>
              <a:latin typeface="Proxima Nova"/>
              <a:ea typeface="Proxima Nova"/>
              <a:cs typeface="Proxima Nova"/>
              <a:sym typeface="Proxima Nova"/>
            </a:endParaRPr>
          </a:p>
          <a:p>
            <a:pPr marL="266700" marR="0" lvl="0" indent="-257175" algn="l" rtl="0">
              <a:lnSpc>
                <a:spcPct val="100000"/>
              </a:lnSpc>
              <a:spcBef>
                <a:spcPts val="754"/>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Non-disruptive operation &amp; scaling</a:t>
            </a:r>
            <a:endParaRPr sz="1425" b="0" i="0" u="none" strike="noStrike" cap="none">
              <a:solidFill>
                <a:srgbClr val="000000"/>
              </a:solidFill>
              <a:latin typeface="Proxima Nova"/>
              <a:ea typeface="Proxima Nova"/>
              <a:cs typeface="Proxima Nova"/>
              <a:sym typeface="Proxima Nova"/>
            </a:endParaRPr>
          </a:p>
          <a:p>
            <a:pPr marL="266700" marR="0" lvl="0" indent="-257175" algn="l" rtl="0">
              <a:lnSpc>
                <a:spcPct val="100000"/>
              </a:lnSpc>
              <a:spcBef>
                <a:spcPts val="686"/>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Synchronous mirror with transparent failover</a:t>
            </a:r>
            <a:endParaRPr sz="1425" b="0" i="0" u="none" strike="noStrike" cap="none">
              <a:solidFill>
                <a:srgbClr val="000000"/>
              </a:solidFill>
              <a:latin typeface="Proxima Nova"/>
              <a:ea typeface="Proxima Nova"/>
              <a:cs typeface="Proxima Nova"/>
              <a:sym typeface="Proxima Nova"/>
            </a:endParaRPr>
          </a:p>
          <a:p>
            <a:pPr marL="266700" marR="0" lvl="0" indent="-257175" algn="l" rtl="0">
              <a:lnSpc>
                <a:spcPct val="100000"/>
              </a:lnSpc>
              <a:spcBef>
                <a:spcPts val="701"/>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Application Plugins &amp; APIs</a:t>
            </a:r>
            <a:endParaRPr sz="1425" b="0" i="0" u="none" strike="noStrike" cap="none">
              <a:solidFill>
                <a:srgbClr val="000000"/>
              </a:solidFill>
              <a:latin typeface="Proxima Nova"/>
              <a:ea typeface="Proxima Nova"/>
              <a:cs typeface="Proxima Nova"/>
              <a:sym typeface="Proxima Nova"/>
            </a:endParaRPr>
          </a:p>
          <a:p>
            <a:pPr marL="266700" marR="0" lvl="0" indent="-257175" algn="l" rtl="0">
              <a:lnSpc>
                <a:spcPct val="100000"/>
              </a:lnSpc>
              <a:spcBef>
                <a:spcPts val="683"/>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99.99999% availability incl. updates / upgrades</a:t>
            </a:r>
            <a:endParaRPr sz="1425" b="0" i="0" u="none" strike="noStrike" cap="none">
              <a:solidFill>
                <a:srgbClr val="000000"/>
              </a:solidFill>
              <a:latin typeface="Proxima Nova"/>
              <a:ea typeface="Proxima Nova"/>
              <a:cs typeface="Proxima Nova"/>
              <a:sym typeface="Proxima Nova"/>
            </a:endParaRPr>
          </a:p>
          <a:p>
            <a:pPr marL="266700" marR="0" lvl="0" indent="-257175" algn="l" rtl="0">
              <a:lnSpc>
                <a:spcPct val="100000"/>
              </a:lnSpc>
              <a:spcBef>
                <a:spcPts val="686"/>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100% Flash engineered system</a:t>
            </a:r>
            <a:endParaRPr sz="1425" b="0" i="0" u="none" strike="noStrike" cap="none">
              <a:solidFill>
                <a:srgbClr val="000000"/>
              </a:solidFill>
              <a:latin typeface="Proxima Nova"/>
              <a:ea typeface="Proxima Nova"/>
              <a:cs typeface="Proxima Nova"/>
              <a:sym typeface="Proxima Nova"/>
            </a:endParaRPr>
          </a:p>
          <a:p>
            <a:pPr marL="266700" marR="0" lvl="0" indent="-257175" algn="l" rtl="0">
              <a:lnSpc>
                <a:spcPct val="100000"/>
              </a:lnSpc>
              <a:spcBef>
                <a:spcPts val="701"/>
              </a:spcBef>
              <a:spcAft>
                <a:spcPts val="0"/>
              </a:spcAft>
              <a:buClr>
                <a:srgbClr val="000000"/>
              </a:buClr>
              <a:buSzPts val="1425"/>
              <a:buFont typeface="Arial"/>
              <a:buChar char="•"/>
            </a:pPr>
            <a:r>
              <a:rPr lang="en-US" sz="1425" b="0" i="0" u="none" strike="noStrike" cap="none">
                <a:solidFill>
                  <a:srgbClr val="000000"/>
                </a:solidFill>
                <a:latin typeface="Proxima Nova"/>
                <a:ea typeface="Proxima Nova"/>
                <a:cs typeface="Proxima Nova"/>
                <a:sym typeface="Proxima Nova"/>
              </a:rPr>
              <a:t>Data mobility : OnPremise, Hybrid &amp; in the Cloud</a:t>
            </a:r>
            <a:endParaRPr sz="1425" b="0" i="0" u="none" strike="noStrike" cap="none">
              <a:solidFill>
                <a:srgbClr val="000000"/>
              </a:solidFill>
              <a:latin typeface="Proxima Nova"/>
              <a:ea typeface="Proxima Nova"/>
              <a:cs typeface="Proxima Nova"/>
              <a:sym typeface="Proxima Nova"/>
            </a:endParaRPr>
          </a:p>
        </p:txBody>
      </p:sp>
      <p:grpSp>
        <p:nvGrpSpPr>
          <p:cNvPr id="1695" name="Google Shape;1695;p10"/>
          <p:cNvGrpSpPr/>
          <p:nvPr/>
        </p:nvGrpSpPr>
        <p:grpSpPr>
          <a:xfrm>
            <a:off x="5266944" y="4097236"/>
            <a:ext cx="795527" cy="1046568"/>
            <a:chOff x="7022592" y="5462982"/>
            <a:chExt cx="1060703" cy="1395424"/>
          </a:xfrm>
        </p:grpSpPr>
        <p:sp>
          <p:nvSpPr>
            <p:cNvPr id="1696" name="Google Shape;1696;p10"/>
            <p:cNvSpPr/>
            <p:nvPr/>
          </p:nvSpPr>
          <p:spPr>
            <a:xfrm>
              <a:off x="7533876" y="6529476"/>
              <a:ext cx="299085" cy="328930"/>
            </a:xfrm>
            <a:custGeom>
              <a:avLst/>
              <a:gdLst/>
              <a:ahLst/>
              <a:cxnLst/>
              <a:rect l="l" t="t" r="r" b="b"/>
              <a:pathLst>
                <a:path w="299084" h="328929" extrusionOk="0">
                  <a:moveTo>
                    <a:pt x="0" y="0"/>
                  </a:moveTo>
                  <a:lnTo>
                    <a:pt x="0" y="200724"/>
                  </a:lnTo>
                  <a:lnTo>
                    <a:pt x="298529" y="200724"/>
                  </a:lnTo>
                  <a:lnTo>
                    <a:pt x="298529" y="328523"/>
                  </a:lnTo>
                </a:path>
              </a:pathLst>
            </a:custGeom>
            <a:noFill/>
            <a:ln w="9525" cap="flat" cmpd="sng">
              <a:solidFill>
                <a:srgbClr val="9B9B9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1697" name="Google Shape;1697;p10"/>
            <p:cNvPicPr preferRelativeResize="0"/>
            <p:nvPr/>
          </p:nvPicPr>
          <p:blipFill rotWithShape="1">
            <a:blip r:embed="rId7">
              <a:alphaModFix/>
            </a:blip>
            <a:srcRect/>
            <a:stretch/>
          </p:blipFill>
          <p:spPr>
            <a:xfrm>
              <a:off x="7022592" y="5733287"/>
              <a:ext cx="1060703" cy="295656"/>
            </a:xfrm>
            <a:prstGeom prst="rect">
              <a:avLst/>
            </a:prstGeom>
            <a:noFill/>
            <a:ln>
              <a:noFill/>
            </a:ln>
          </p:spPr>
        </p:pic>
        <p:pic>
          <p:nvPicPr>
            <p:cNvPr id="1698" name="Google Shape;1698;p10"/>
            <p:cNvPicPr preferRelativeResize="0"/>
            <p:nvPr/>
          </p:nvPicPr>
          <p:blipFill rotWithShape="1">
            <a:blip r:embed="rId5">
              <a:alphaModFix/>
            </a:blip>
            <a:srcRect/>
            <a:stretch/>
          </p:blipFill>
          <p:spPr>
            <a:xfrm>
              <a:off x="7031954" y="5462982"/>
              <a:ext cx="1044270" cy="278940"/>
            </a:xfrm>
            <a:prstGeom prst="rect">
              <a:avLst/>
            </a:prstGeom>
            <a:noFill/>
            <a:ln>
              <a:noFill/>
            </a:ln>
          </p:spPr>
        </p:pic>
        <p:pic>
          <p:nvPicPr>
            <p:cNvPr id="1699" name="Google Shape;1699;p10"/>
            <p:cNvPicPr preferRelativeResize="0"/>
            <p:nvPr/>
          </p:nvPicPr>
          <p:blipFill rotWithShape="1">
            <a:blip r:embed="rId8">
              <a:alphaModFix/>
            </a:blip>
            <a:srcRect/>
            <a:stretch/>
          </p:blipFill>
          <p:spPr>
            <a:xfrm>
              <a:off x="7370064" y="5967983"/>
              <a:ext cx="344424" cy="579120"/>
            </a:xfrm>
            <a:prstGeom prst="rect">
              <a:avLst/>
            </a:prstGeom>
            <a:noFill/>
            <a:ln>
              <a:noFill/>
            </a:ln>
          </p:spPr>
        </p:pic>
      </p:grpSp>
      <p:grpSp>
        <p:nvGrpSpPr>
          <p:cNvPr id="1700" name="Google Shape;1700;p10"/>
          <p:cNvGrpSpPr/>
          <p:nvPr/>
        </p:nvGrpSpPr>
        <p:grpSpPr>
          <a:xfrm>
            <a:off x="6803216" y="3089690"/>
            <a:ext cx="707231" cy="491014"/>
            <a:chOff x="9070955" y="4119586"/>
            <a:chExt cx="942975" cy="654685"/>
          </a:xfrm>
        </p:grpSpPr>
        <p:sp>
          <p:nvSpPr>
            <p:cNvPr id="1701" name="Google Shape;1701;p10"/>
            <p:cNvSpPr/>
            <p:nvPr/>
          </p:nvSpPr>
          <p:spPr>
            <a:xfrm>
              <a:off x="9070955" y="4119586"/>
              <a:ext cx="942975" cy="654685"/>
            </a:xfrm>
            <a:custGeom>
              <a:avLst/>
              <a:gdLst/>
              <a:ahLst/>
              <a:cxnLst/>
              <a:rect l="l" t="t" r="r" b="b"/>
              <a:pathLst>
                <a:path w="942975" h="654685" extrusionOk="0">
                  <a:moveTo>
                    <a:pt x="571447" y="0"/>
                  </a:moveTo>
                  <a:lnTo>
                    <a:pt x="621592" y="10123"/>
                  </a:lnTo>
                  <a:lnTo>
                    <a:pt x="662540" y="37731"/>
                  </a:lnTo>
                  <a:lnTo>
                    <a:pt x="686073" y="72636"/>
                  </a:lnTo>
                  <a:lnTo>
                    <a:pt x="690932" y="72146"/>
                  </a:lnTo>
                  <a:lnTo>
                    <a:pt x="736506" y="79037"/>
                  </a:lnTo>
                  <a:lnTo>
                    <a:pt x="776619" y="98320"/>
                  </a:lnTo>
                  <a:lnTo>
                    <a:pt x="809192" y="127917"/>
                  </a:lnTo>
                  <a:lnTo>
                    <a:pt x="832145" y="165749"/>
                  </a:lnTo>
                  <a:lnTo>
                    <a:pt x="843031" y="219668"/>
                  </a:lnTo>
                  <a:lnTo>
                    <a:pt x="848972" y="221512"/>
                  </a:lnTo>
                  <a:lnTo>
                    <a:pt x="886803" y="244465"/>
                  </a:lnTo>
                  <a:lnTo>
                    <a:pt x="916401" y="277038"/>
                  </a:lnTo>
                  <a:lnTo>
                    <a:pt x="935684" y="317151"/>
                  </a:lnTo>
                  <a:lnTo>
                    <a:pt x="942575" y="362725"/>
                  </a:lnTo>
                  <a:lnTo>
                    <a:pt x="937266" y="402858"/>
                  </a:lnTo>
                  <a:lnTo>
                    <a:pt x="922270" y="439009"/>
                  </a:lnTo>
                  <a:lnTo>
                    <a:pt x="898979" y="469786"/>
                  </a:lnTo>
                  <a:lnTo>
                    <a:pt x="868787" y="493794"/>
                  </a:lnTo>
                  <a:lnTo>
                    <a:pt x="826741" y="510301"/>
                  </a:lnTo>
                  <a:lnTo>
                    <a:pt x="824762" y="520106"/>
                  </a:lnTo>
                  <a:lnTo>
                    <a:pt x="801809" y="557937"/>
                  </a:lnTo>
                  <a:lnTo>
                    <a:pt x="769236" y="587534"/>
                  </a:lnTo>
                  <a:lnTo>
                    <a:pt x="729123" y="606818"/>
                  </a:lnTo>
                  <a:lnTo>
                    <a:pt x="683549" y="613708"/>
                  </a:lnTo>
                  <a:lnTo>
                    <a:pt x="652662" y="610594"/>
                  </a:lnTo>
                  <a:lnTo>
                    <a:pt x="623894" y="601664"/>
                  </a:lnTo>
                  <a:lnTo>
                    <a:pt x="597861" y="587534"/>
                  </a:lnTo>
                  <a:lnTo>
                    <a:pt x="575180" y="568820"/>
                  </a:lnTo>
                  <a:lnTo>
                    <a:pt x="569665" y="560641"/>
                  </a:lnTo>
                  <a:lnTo>
                    <a:pt x="562290" y="572797"/>
                  </a:lnTo>
                  <a:lnTo>
                    <a:pt x="527684" y="606586"/>
                  </a:lnTo>
                  <a:lnTo>
                    <a:pt x="486442" y="632311"/>
                  </a:lnTo>
                  <a:lnTo>
                    <a:pt x="439847" y="648688"/>
                  </a:lnTo>
                  <a:lnTo>
                    <a:pt x="389185" y="654433"/>
                  </a:lnTo>
                  <a:lnTo>
                    <a:pt x="335275" y="647913"/>
                  </a:lnTo>
                  <a:lnTo>
                    <a:pt x="286091" y="629393"/>
                  </a:lnTo>
                  <a:lnTo>
                    <a:pt x="243192" y="600432"/>
                  </a:lnTo>
                  <a:lnTo>
                    <a:pt x="208136" y="562588"/>
                  </a:lnTo>
                  <a:lnTo>
                    <a:pt x="182482" y="517421"/>
                  </a:lnTo>
                  <a:lnTo>
                    <a:pt x="182035" y="515981"/>
                  </a:lnTo>
                  <a:lnTo>
                    <a:pt x="180606" y="515981"/>
                  </a:lnTo>
                  <a:lnTo>
                    <a:pt x="180606" y="513224"/>
                  </a:lnTo>
                  <a:lnTo>
                    <a:pt x="153256" y="515981"/>
                  </a:lnTo>
                  <a:lnTo>
                    <a:pt x="104815" y="508168"/>
                  </a:lnTo>
                  <a:lnTo>
                    <a:pt x="62745" y="486412"/>
                  </a:lnTo>
                  <a:lnTo>
                    <a:pt x="29569" y="453236"/>
                  </a:lnTo>
                  <a:lnTo>
                    <a:pt x="7813" y="411166"/>
                  </a:lnTo>
                  <a:lnTo>
                    <a:pt x="0" y="362725"/>
                  </a:lnTo>
                  <a:lnTo>
                    <a:pt x="9299" y="310030"/>
                  </a:lnTo>
                  <a:lnTo>
                    <a:pt x="34996" y="265239"/>
                  </a:lnTo>
                  <a:lnTo>
                    <a:pt x="73787" y="231656"/>
                  </a:lnTo>
                  <a:lnTo>
                    <a:pt x="122369" y="212582"/>
                  </a:lnTo>
                  <a:lnTo>
                    <a:pt x="139672" y="210838"/>
                  </a:lnTo>
                  <a:lnTo>
                    <a:pt x="142761" y="180192"/>
                  </a:lnTo>
                  <a:lnTo>
                    <a:pt x="155833" y="138082"/>
                  </a:lnTo>
                  <a:lnTo>
                    <a:pt x="176516" y="99976"/>
                  </a:lnTo>
                  <a:lnTo>
                    <a:pt x="203909" y="66776"/>
                  </a:lnTo>
                  <a:lnTo>
                    <a:pt x="237110" y="39383"/>
                  </a:lnTo>
                  <a:lnTo>
                    <a:pt x="275216" y="18700"/>
                  </a:lnTo>
                  <a:lnTo>
                    <a:pt x="317325" y="5628"/>
                  </a:lnTo>
                  <a:lnTo>
                    <a:pt x="362536" y="1071"/>
                  </a:lnTo>
                  <a:lnTo>
                    <a:pt x="391108" y="2873"/>
                  </a:lnTo>
                  <a:lnTo>
                    <a:pt x="418600" y="8133"/>
                  </a:lnTo>
                  <a:lnTo>
                    <a:pt x="444793" y="16631"/>
                  </a:lnTo>
                  <a:lnTo>
                    <a:pt x="469466" y="28146"/>
                  </a:lnTo>
                  <a:lnTo>
                    <a:pt x="481688" y="36832"/>
                  </a:lnTo>
                  <a:lnTo>
                    <a:pt x="521303" y="10123"/>
                  </a:lnTo>
                  <a:lnTo>
                    <a:pt x="533139" y="5791"/>
                  </a:lnTo>
                  <a:lnTo>
                    <a:pt x="545485" y="2617"/>
                  </a:lnTo>
                  <a:lnTo>
                    <a:pt x="558276" y="665"/>
                  </a:lnTo>
                  <a:lnTo>
                    <a:pt x="571447" y="0"/>
                  </a:lnTo>
                  <a:close/>
                </a:path>
              </a:pathLst>
            </a:custGeom>
            <a:noFill/>
            <a:ln w="12700" cap="flat" cmpd="sng">
              <a:solidFill>
                <a:srgbClr val="FE5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1702" name="Google Shape;1702;p10"/>
            <p:cNvPicPr preferRelativeResize="0"/>
            <p:nvPr/>
          </p:nvPicPr>
          <p:blipFill rotWithShape="1">
            <a:blip r:embed="rId9">
              <a:alphaModFix/>
            </a:blip>
            <a:srcRect/>
            <a:stretch/>
          </p:blipFill>
          <p:spPr>
            <a:xfrm>
              <a:off x="9265668" y="4256674"/>
              <a:ext cx="576066" cy="142862"/>
            </a:xfrm>
            <a:prstGeom prst="rect">
              <a:avLst/>
            </a:prstGeom>
            <a:noFill/>
            <a:ln>
              <a:noFill/>
            </a:ln>
          </p:spPr>
        </p:pic>
      </p:grpSp>
      <p:sp>
        <p:nvSpPr>
          <p:cNvPr id="1703" name="Google Shape;1703;p10"/>
          <p:cNvSpPr txBox="1"/>
          <p:nvPr/>
        </p:nvSpPr>
        <p:spPr>
          <a:xfrm>
            <a:off x="6809832" y="3272409"/>
            <a:ext cx="710089" cy="101951"/>
          </a:xfrm>
          <a:prstGeom prst="rect">
            <a:avLst/>
          </a:prstGeom>
          <a:noFill/>
          <a:ln>
            <a:noFill/>
          </a:ln>
        </p:spPr>
        <p:txBody>
          <a:bodyPr spcFirstLastPara="1" wrap="square" lIns="0" tIns="9525" rIns="0" bIns="0" anchor="t" anchorCtr="0">
            <a:spAutoFit/>
          </a:bodyPr>
          <a:lstStyle/>
          <a:p>
            <a:pPr marL="9525" marR="0" lvl="0" indent="0" algn="l" rtl="0">
              <a:lnSpc>
                <a:spcPct val="100000"/>
              </a:lnSpc>
              <a:spcBef>
                <a:spcPts val="0"/>
              </a:spcBef>
              <a:spcAft>
                <a:spcPts val="0"/>
              </a:spcAft>
              <a:buNone/>
            </a:pPr>
            <a:r>
              <a:rPr lang="en-US" sz="600" b="0" i="0" u="none" strike="noStrike" cap="none">
                <a:solidFill>
                  <a:srgbClr val="FE5000"/>
                </a:solidFill>
                <a:latin typeface="Arial"/>
                <a:ea typeface="Arial"/>
                <a:cs typeface="Arial"/>
                <a:sym typeface="Arial"/>
              </a:rPr>
              <a:t>CLOUD MEDIATOR</a:t>
            </a:r>
            <a:endParaRPr sz="600" b="0" i="0" u="none" strike="noStrike" cap="none">
              <a:solidFill>
                <a:srgbClr val="000000"/>
              </a:solidFill>
              <a:latin typeface="Arial"/>
              <a:ea typeface="Arial"/>
              <a:cs typeface="Arial"/>
              <a:sym typeface="Arial"/>
            </a:endParaRPr>
          </a:p>
        </p:txBody>
      </p:sp>
      <p:grpSp>
        <p:nvGrpSpPr>
          <p:cNvPr id="1704" name="Google Shape;1704;p10"/>
          <p:cNvGrpSpPr/>
          <p:nvPr/>
        </p:nvGrpSpPr>
        <p:grpSpPr>
          <a:xfrm>
            <a:off x="5273966" y="3629108"/>
            <a:ext cx="3765709" cy="272891"/>
            <a:chOff x="7031954" y="4838810"/>
            <a:chExt cx="5020945" cy="363855"/>
          </a:xfrm>
        </p:grpSpPr>
        <p:sp>
          <p:nvSpPr>
            <p:cNvPr id="1705" name="Google Shape;1705;p10"/>
            <p:cNvSpPr/>
            <p:nvPr/>
          </p:nvSpPr>
          <p:spPr>
            <a:xfrm>
              <a:off x="7031954" y="4838810"/>
              <a:ext cx="5020945" cy="363855"/>
            </a:xfrm>
            <a:custGeom>
              <a:avLst/>
              <a:gdLst/>
              <a:ahLst/>
              <a:cxnLst/>
              <a:rect l="l" t="t" r="r" b="b"/>
              <a:pathLst>
                <a:path w="5020945" h="363854" extrusionOk="0">
                  <a:moveTo>
                    <a:pt x="5020581" y="0"/>
                  </a:moveTo>
                  <a:lnTo>
                    <a:pt x="0" y="0"/>
                  </a:lnTo>
                  <a:lnTo>
                    <a:pt x="0" y="363771"/>
                  </a:lnTo>
                  <a:lnTo>
                    <a:pt x="5020581" y="363771"/>
                  </a:lnTo>
                  <a:lnTo>
                    <a:pt x="5020581" y="0"/>
                  </a:lnTo>
                  <a:close/>
                </a:path>
              </a:pathLst>
            </a:custGeom>
            <a:solidFill>
              <a:srgbClr val="FE5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1706" name="Google Shape;1706;p10"/>
            <p:cNvPicPr preferRelativeResize="0"/>
            <p:nvPr/>
          </p:nvPicPr>
          <p:blipFill rotWithShape="1">
            <a:blip r:embed="rId10">
              <a:alphaModFix/>
            </a:blip>
            <a:srcRect/>
            <a:stretch/>
          </p:blipFill>
          <p:spPr>
            <a:xfrm>
              <a:off x="8263128" y="4913375"/>
              <a:ext cx="624840" cy="213360"/>
            </a:xfrm>
            <a:prstGeom prst="rect">
              <a:avLst/>
            </a:prstGeom>
            <a:noFill/>
            <a:ln>
              <a:noFill/>
            </a:ln>
          </p:spPr>
        </p:pic>
        <p:pic>
          <p:nvPicPr>
            <p:cNvPr id="1707" name="Google Shape;1707;p10"/>
            <p:cNvPicPr preferRelativeResize="0"/>
            <p:nvPr/>
          </p:nvPicPr>
          <p:blipFill rotWithShape="1">
            <a:blip r:embed="rId11">
              <a:alphaModFix/>
            </a:blip>
            <a:srcRect/>
            <a:stretch/>
          </p:blipFill>
          <p:spPr>
            <a:xfrm>
              <a:off x="8943460" y="4945386"/>
              <a:ext cx="302936" cy="148821"/>
            </a:xfrm>
            <a:prstGeom prst="rect">
              <a:avLst/>
            </a:prstGeom>
            <a:noFill/>
            <a:ln>
              <a:noFill/>
            </a:ln>
          </p:spPr>
        </p:pic>
        <p:pic>
          <p:nvPicPr>
            <p:cNvPr id="1708" name="Google Shape;1708;p10"/>
            <p:cNvPicPr preferRelativeResize="0"/>
            <p:nvPr/>
          </p:nvPicPr>
          <p:blipFill rotWithShape="1">
            <a:blip r:embed="rId12">
              <a:alphaModFix/>
            </a:blip>
            <a:srcRect/>
            <a:stretch/>
          </p:blipFill>
          <p:spPr>
            <a:xfrm>
              <a:off x="10317479" y="4940807"/>
              <a:ext cx="536448" cy="158495"/>
            </a:xfrm>
            <a:prstGeom prst="rect">
              <a:avLst/>
            </a:prstGeom>
            <a:noFill/>
            <a:ln>
              <a:noFill/>
            </a:ln>
          </p:spPr>
        </p:pic>
        <p:pic>
          <p:nvPicPr>
            <p:cNvPr id="1709" name="Google Shape;1709;p10"/>
            <p:cNvPicPr preferRelativeResize="0"/>
            <p:nvPr/>
          </p:nvPicPr>
          <p:blipFill rotWithShape="1">
            <a:blip r:embed="rId13">
              <a:alphaModFix/>
            </a:blip>
            <a:srcRect/>
            <a:stretch/>
          </p:blipFill>
          <p:spPr>
            <a:xfrm>
              <a:off x="9287804" y="4970918"/>
              <a:ext cx="550945" cy="97756"/>
            </a:xfrm>
            <a:prstGeom prst="rect">
              <a:avLst/>
            </a:prstGeom>
            <a:noFill/>
            <a:ln>
              <a:noFill/>
            </a:ln>
          </p:spPr>
        </p:pic>
        <p:sp>
          <p:nvSpPr>
            <p:cNvPr id="1710" name="Google Shape;1710;p10"/>
            <p:cNvSpPr/>
            <p:nvPr/>
          </p:nvSpPr>
          <p:spPr>
            <a:xfrm>
              <a:off x="7192569" y="5011178"/>
              <a:ext cx="4706620" cy="19050"/>
            </a:xfrm>
            <a:custGeom>
              <a:avLst/>
              <a:gdLst/>
              <a:ahLst/>
              <a:cxnLst/>
              <a:rect l="l" t="t" r="r" b="b"/>
              <a:pathLst>
                <a:path w="4706620" h="19050" extrusionOk="0">
                  <a:moveTo>
                    <a:pt x="19075" y="4267"/>
                  </a:moveTo>
                  <a:lnTo>
                    <a:pt x="14808" y="0"/>
                  </a:lnTo>
                  <a:lnTo>
                    <a:pt x="4267" y="0"/>
                  </a:lnTo>
                  <a:lnTo>
                    <a:pt x="0" y="4267"/>
                  </a:lnTo>
                  <a:lnTo>
                    <a:pt x="0" y="14782"/>
                  </a:lnTo>
                  <a:lnTo>
                    <a:pt x="4267" y="19050"/>
                  </a:lnTo>
                  <a:lnTo>
                    <a:pt x="14808" y="19050"/>
                  </a:lnTo>
                  <a:lnTo>
                    <a:pt x="19075" y="14782"/>
                  </a:lnTo>
                  <a:lnTo>
                    <a:pt x="19075" y="9525"/>
                  </a:lnTo>
                  <a:lnTo>
                    <a:pt x="19075" y="4267"/>
                  </a:lnTo>
                  <a:close/>
                </a:path>
                <a:path w="4706620" h="19050" extrusionOk="0">
                  <a:moveTo>
                    <a:pt x="57188" y="4267"/>
                  </a:moveTo>
                  <a:lnTo>
                    <a:pt x="52933" y="0"/>
                  </a:lnTo>
                  <a:lnTo>
                    <a:pt x="42392" y="0"/>
                  </a:lnTo>
                  <a:lnTo>
                    <a:pt x="38125" y="4267"/>
                  </a:lnTo>
                  <a:lnTo>
                    <a:pt x="38125" y="9525"/>
                  </a:lnTo>
                  <a:lnTo>
                    <a:pt x="38125" y="14782"/>
                  </a:lnTo>
                  <a:lnTo>
                    <a:pt x="42392" y="19050"/>
                  </a:lnTo>
                  <a:lnTo>
                    <a:pt x="52933" y="19050"/>
                  </a:lnTo>
                  <a:lnTo>
                    <a:pt x="57188" y="14782"/>
                  </a:lnTo>
                  <a:lnTo>
                    <a:pt x="57188" y="9525"/>
                  </a:lnTo>
                  <a:lnTo>
                    <a:pt x="57188" y="4267"/>
                  </a:lnTo>
                  <a:close/>
                </a:path>
                <a:path w="4706620" h="19050" extrusionOk="0">
                  <a:moveTo>
                    <a:pt x="95313" y="4267"/>
                  </a:moveTo>
                  <a:lnTo>
                    <a:pt x="91046" y="0"/>
                  </a:lnTo>
                  <a:lnTo>
                    <a:pt x="80505" y="0"/>
                  </a:lnTo>
                  <a:lnTo>
                    <a:pt x="76238" y="4267"/>
                  </a:lnTo>
                  <a:lnTo>
                    <a:pt x="76238" y="9525"/>
                  </a:lnTo>
                  <a:lnTo>
                    <a:pt x="76238" y="14782"/>
                  </a:lnTo>
                  <a:lnTo>
                    <a:pt x="80505" y="19050"/>
                  </a:lnTo>
                  <a:lnTo>
                    <a:pt x="91046" y="19050"/>
                  </a:lnTo>
                  <a:lnTo>
                    <a:pt x="95313" y="14782"/>
                  </a:lnTo>
                  <a:lnTo>
                    <a:pt x="95313" y="9525"/>
                  </a:lnTo>
                  <a:lnTo>
                    <a:pt x="95313" y="4267"/>
                  </a:lnTo>
                  <a:close/>
                </a:path>
                <a:path w="4706620" h="19050" extrusionOk="0">
                  <a:moveTo>
                    <a:pt x="133426" y="4267"/>
                  </a:moveTo>
                  <a:lnTo>
                    <a:pt x="129171" y="0"/>
                  </a:lnTo>
                  <a:lnTo>
                    <a:pt x="118630" y="0"/>
                  </a:lnTo>
                  <a:lnTo>
                    <a:pt x="114363" y="4267"/>
                  </a:lnTo>
                  <a:lnTo>
                    <a:pt x="114363" y="9525"/>
                  </a:lnTo>
                  <a:lnTo>
                    <a:pt x="114363" y="14782"/>
                  </a:lnTo>
                  <a:lnTo>
                    <a:pt x="118630" y="19050"/>
                  </a:lnTo>
                  <a:lnTo>
                    <a:pt x="129171" y="19050"/>
                  </a:lnTo>
                  <a:lnTo>
                    <a:pt x="133426" y="14782"/>
                  </a:lnTo>
                  <a:lnTo>
                    <a:pt x="133426" y="9525"/>
                  </a:lnTo>
                  <a:lnTo>
                    <a:pt x="133426" y="4267"/>
                  </a:lnTo>
                  <a:close/>
                </a:path>
                <a:path w="4706620" h="19050" extrusionOk="0">
                  <a:moveTo>
                    <a:pt x="171551" y="4267"/>
                  </a:moveTo>
                  <a:lnTo>
                    <a:pt x="167284" y="0"/>
                  </a:lnTo>
                  <a:lnTo>
                    <a:pt x="156743" y="0"/>
                  </a:lnTo>
                  <a:lnTo>
                    <a:pt x="152476" y="4267"/>
                  </a:lnTo>
                  <a:lnTo>
                    <a:pt x="152476" y="9525"/>
                  </a:lnTo>
                  <a:lnTo>
                    <a:pt x="152476" y="14782"/>
                  </a:lnTo>
                  <a:lnTo>
                    <a:pt x="156743" y="19050"/>
                  </a:lnTo>
                  <a:lnTo>
                    <a:pt x="167284" y="19050"/>
                  </a:lnTo>
                  <a:lnTo>
                    <a:pt x="171551" y="14782"/>
                  </a:lnTo>
                  <a:lnTo>
                    <a:pt x="171551" y="9525"/>
                  </a:lnTo>
                  <a:lnTo>
                    <a:pt x="171551" y="4267"/>
                  </a:lnTo>
                  <a:close/>
                </a:path>
                <a:path w="4706620" h="19050" extrusionOk="0">
                  <a:moveTo>
                    <a:pt x="209664" y="4267"/>
                  </a:moveTo>
                  <a:lnTo>
                    <a:pt x="205409" y="0"/>
                  </a:lnTo>
                  <a:lnTo>
                    <a:pt x="194868" y="0"/>
                  </a:lnTo>
                  <a:lnTo>
                    <a:pt x="190601" y="4267"/>
                  </a:lnTo>
                  <a:lnTo>
                    <a:pt x="190601" y="9525"/>
                  </a:lnTo>
                  <a:lnTo>
                    <a:pt x="190601" y="14782"/>
                  </a:lnTo>
                  <a:lnTo>
                    <a:pt x="194868" y="19050"/>
                  </a:lnTo>
                  <a:lnTo>
                    <a:pt x="205409" y="19050"/>
                  </a:lnTo>
                  <a:lnTo>
                    <a:pt x="209664" y="14782"/>
                  </a:lnTo>
                  <a:lnTo>
                    <a:pt x="209664" y="9525"/>
                  </a:lnTo>
                  <a:lnTo>
                    <a:pt x="209664" y="4267"/>
                  </a:lnTo>
                  <a:close/>
                </a:path>
                <a:path w="4706620" h="19050" extrusionOk="0">
                  <a:moveTo>
                    <a:pt x="247789" y="4267"/>
                  </a:moveTo>
                  <a:lnTo>
                    <a:pt x="243522" y="0"/>
                  </a:lnTo>
                  <a:lnTo>
                    <a:pt x="232981" y="0"/>
                  </a:lnTo>
                  <a:lnTo>
                    <a:pt x="228714" y="4267"/>
                  </a:lnTo>
                  <a:lnTo>
                    <a:pt x="228714" y="9525"/>
                  </a:lnTo>
                  <a:lnTo>
                    <a:pt x="228714" y="14782"/>
                  </a:lnTo>
                  <a:lnTo>
                    <a:pt x="232981" y="19050"/>
                  </a:lnTo>
                  <a:lnTo>
                    <a:pt x="243522" y="19050"/>
                  </a:lnTo>
                  <a:lnTo>
                    <a:pt x="247789" y="14782"/>
                  </a:lnTo>
                  <a:lnTo>
                    <a:pt x="247789" y="9525"/>
                  </a:lnTo>
                  <a:lnTo>
                    <a:pt x="247789" y="4267"/>
                  </a:lnTo>
                  <a:close/>
                </a:path>
                <a:path w="4706620" h="19050" extrusionOk="0">
                  <a:moveTo>
                    <a:pt x="285902" y="4267"/>
                  </a:moveTo>
                  <a:lnTo>
                    <a:pt x="281647" y="0"/>
                  </a:lnTo>
                  <a:lnTo>
                    <a:pt x="271106" y="0"/>
                  </a:lnTo>
                  <a:lnTo>
                    <a:pt x="266839" y="4267"/>
                  </a:lnTo>
                  <a:lnTo>
                    <a:pt x="266839" y="9525"/>
                  </a:lnTo>
                  <a:lnTo>
                    <a:pt x="266839" y="14782"/>
                  </a:lnTo>
                  <a:lnTo>
                    <a:pt x="271106" y="19050"/>
                  </a:lnTo>
                  <a:lnTo>
                    <a:pt x="281647" y="19050"/>
                  </a:lnTo>
                  <a:lnTo>
                    <a:pt x="285902" y="14782"/>
                  </a:lnTo>
                  <a:lnTo>
                    <a:pt x="285902" y="9525"/>
                  </a:lnTo>
                  <a:lnTo>
                    <a:pt x="285902" y="4267"/>
                  </a:lnTo>
                  <a:close/>
                </a:path>
                <a:path w="4706620" h="19050" extrusionOk="0">
                  <a:moveTo>
                    <a:pt x="324027" y="4267"/>
                  </a:moveTo>
                  <a:lnTo>
                    <a:pt x="319760" y="0"/>
                  </a:lnTo>
                  <a:lnTo>
                    <a:pt x="309219" y="0"/>
                  </a:lnTo>
                  <a:lnTo>
                    <a:pt x="304952" y="4267"/>
                  </a:lnTo>
                  <a:lnTo>
                    <a:pt x="304952" y="9525"/>
                  </a:lnTo>
                  <a:lnTo>
                    <a:pt x="304952" y="14782"/>
                  </a:lnTo>
                  <a:lnTo>
                    <a:pt x="309219" y="19050"/>
                  </a:lnTo>
                  <a:lnTo>
                    <a:pt x="319760" y="19050"/>
                  </a:lnTo>
                  <a:lnTo>
                    <a:pt x="324027" y="14782"/>
                  </a:lnTo>
                  <a:lnTo>
                    <a:pt x="324027" y="9525"/>
                  </a:lnTo>
                  <a:lnTo>
                    <a:pt x="324027" y="4267"/>
                  </a:lnTo>
                  <a:close/>
                </a:path>
                <a:path w="4706620" h="19050" extrusionOk="0">
                  <a:moveTo>
                    <a:pt x="362140" y="4267"/>
                  </a:moveTo>
                  <a:lnTo>
                    <a:pt x="357886" y="0"/>
                  </a:lnTo>
                  <a:lnTo>
                    <a:pt x="347345" y="0"/>
                  </a:lnTo>
                  <a:lnTo>
                    <a:pt x="343077" y="4267"/>
                  </a:lnTo>
                  <a:lnTo>
                    <a:pt x="343077" y="9525"/>
                  </a:lnTo>
                  <a:lnTo>
                    <a:pt x="343077" y="14782"/>
                  </a:lnTo>
                  <a:lnTo>
                    <a:pt x="347345" y="19050"/>
                  </a:lnTo>
                  <a:lnTo>
                    <a:pt x="357886" y="19050"/>
                  </a:lnTo>
                  <a:lnTo>
                    <a:pt x="362140" y="14782"/>
                  </a:lnTo>
                  <a:lnTo>
                    <a:pt x="362140" y="9525"/>
                  </a:lnTo>
                  <a:lnTo>
                    <a:pt x="362140" y="4267"/>
                  </a:lnTo>
                  <a:close/>
                </a:path>
                <a:path w="4706620" h="19050" extrusionOk="0">
                  <a:moveTo>
                    <a:pt x="400265" y="4267"/>
                  </a:moveTo>
                  <a:lnTo>
                    <a:pt x="395998" y="0"/>
                  </a:lnTo>
                  <a:lnTo>
                    <a:pt x="385457" y="0"/>
                  </a:lnTo>
                  <a:lnTo>
                    <a:pt x="381190" y="4267"/>
                  </a:lnTo>
                  <a:lnTo>
                    <a:pt x="381190" y="9525"/>
                  </a:lnTo>
                  <a:lnTo>
                    <a:pt x="381190" y="14782"/>
                  </a:lnTo>
                  <a:lnTo>
                    <a:pt x="385457" y="19050"/>
                  </a:lnTo>
                  <a:lnTo>
                    <a:pt x="395998" y="19050"/>
                  </a:lnTo>
                  <a:lnTo>
                    <a:pt x="400265" y="14782"/>
                  </a:lnTo>
                  <a:lnTo>
                    <a:pt x="400265" y="9525"/>
                  </a:lnTo>
                  <a:lnTo>
                    <a:pt x="400265" y="4267"/>
                  </a:lnTo>
                  <a:close/>
                </a:path>
                <a:path w="4706620" h="19050" extrusionOk="0">
                  <a:moveTo>
                    <a:pt x="438378" y="4267"/>
                  </a:moveTo>
                  <a:lnTo>
                    <a:pt x="434124" y="0"/>
                  </a:lnTo>
                  <a:lnTo>
                    <a:pt x="423583" y="0"/>
                  </a:lnTo>
                  <a:lnTo>
                    <a:pt x="419315" y="4267"/>
                  </a:lnTo>
                  <a:lnTo>
                    <a:pt x="419315" y="9525"/>
                  </a:lnTo>
                  <a:lnTo>
                    <a:pt x="419315" y="14782"/>
                  </a:lnTo>
                  <a:lnTo>
                    <a:pt x="423583" y="19050"/>
                  </a:lnTo>
                  <a:lnTo>
                    <a:pt x="434124" y="19050"/>
                  </a:lnTo>
                  <a:lnTo>
                    <a:pt x="438378" y="14782"/>
                  </a:lnTo>
                  <a:lnTo>
                    <a:pt x="438378" y="9525"/>
                  </a:lnTo>
                  <a:lnTo>
                    <a:pt x="438378" y="4267"/>
                  </a:lnTo>
                  <a:close/>
                </a:path>
                <a:path w="4706620" h="19050" extrusionOk="0">
                  <a:moveTo>
                    <a:pt x="476504" y="4267"/>
                  </a:moveTo>
                  <a:lnTo>
                    <a:pt x="472236" y="0"/>
                  </a:lnTo>
                  <a:lnTo>
                    <a:pt x="461695" y="0"/>
                  </a:lnTo>
                  <a:lnTo>
                    <a:pt x="457428" y="4267"/>
                  </a:lnTo>
                  <a:lnTo>
                    <a:pt x="457428" y="9525"/>
                  </a:lnTo>
                  <a:lnTo>
                    <a:pt x="457428" y="14782"/>
                  </a:lnTo>
                  <a:lnTo>
                    <a:pt x="461695" y="19050"/>
                  </a:lnTo>
                  <a:lnTo>
                    <a:pt x="472236" y="19050"/>
                  </a:lnTo>
                  <a:lnTo>
                    <a:pt x="476504" y="14782"/>
                  </a:lnTo>
                  <a:lnTo>
                    <a:pt x="476504" y="9525"/>
                  </a:lnTo>
                  <a:lnTo>
                    <a:pt x="476504" y="4267"/>
                  </a:lnTo>
                  <a:close/>
                </a:path>
                <a:path w="4706620" h="19050" extrusionOk="0">
                  <a:moveTo>
                    <a:pt x="514616" y="4267"/>
                  </a:moveTo>
                  <a:lnTo>
                    <a:pt x="510362" y="0"/>
                  </a:lnTo>
                  <a:lnTo>
                    <a:pt x="499821" y="0"/>
                  </a:lnTo>
                  <a:lnTo>
                    <a:pt x="495554" y="4267"/>
                  </a:lnTo>
                  <a:lnTo>
                    <a:pt x="495554" y="9525"/>
                  </a:lnTo>
                  <a:lnTo>
                    <a:pt x="495554" y="14782"/>
                  </a:lnTo>
                  <a:lnTo>
                    <a:pt x="499821" y="19050"/>
                  </a:lnTo>
                  <a:lnTo>
                    <a:pt x="510362" y="19050"/>
                  </a:lnTo>
                  <a:lnTo>
                    <a:pt x="514616" y="14782"/>
                  </a:lnTo>
                  <a:lnTo>
                    <a:pt x="514616" y="9525"/>
                  </a:lnTo>
                  <a:lnTo>
                    <a:pt x="514616" y="4267"/>
                  </a:lnTo>
                  <a:close/>
                </a:path>
                <a:path w="4706620" h="19050" extrusionOk="0">
                  <a:moveTo>
                    <a:pt x="552742" y="4267"/>
                  </a:moveTo>
                  <a:lnTo>
                    <a:pt x="548474" y="0"/>
                  </a:lnTo>
                  <a:lnTo>
                    <a:pt x="537933" y="0"/>
                  </a:lnTo>
                  <a:lnTo>
                    <a:pt x="533666" y="4267"/>
                  </a:lnTo>
                  <a:lnTo>
                    <a:pt x="533666" y="9525"/>
                  </a:lnTo>
                  <a:lnTo>
                    <a:pt x="533666" y="14782"/>
                  </a:lnTo>
                  <a:lnTo>
                    <a:pt x="537933" y="19050"/>
                  </a:lnTo>
                  <a:lnTo>
                    <a:pt x="548474" y="19050"/>
                  </a:lnTo>
                  <a:lnTo>
                    <a:pt x="552742" y="14782"/>
                  </a:lnTo>
                  <a:lnTo>
                    <a:pt x="552742" y="9525"/>
                  </a:lnTo>
                  <a:lnTo>
                    <a:pt x="552742" y="4267"/>
                  </a:lnTo>
                  <a:close/>
                </a:path>
                <a:path w="4706620" h="19050" extrusionOk="0">
                  <a:moveTo>
                    <a:pt x="590854" y="4267"/>
                  </a:moveTo>
                  <a:lnTo>
                    <a:pt x="586600" y="0"/>
                  </a:lnTo>
                  <a:lnTo>
                    <a:pt x="576059" y="0"/>
                  </a:lnTo>
                  <a:lnTo>
                    <a:pt x="571792" y="4267"/>
                  </a:lnTo>
                  <a:lnTo>
                    <a:pt x="571792" y="9525"/>
                  </a:lnTo>
                  <a:lnTo>
                    <a:pt x="571792" y="14782"/>
                  </a:lnTo>
                  <a:lnTo>
                    <a:pt x="576059" y="19050"/>
                  </a:lnTo>
                  <a:lnTo>
                    <a:pt x="586600" y="19050"/>
                  </a:lnTo>
                  <a:lnTo>
                    <a:pt x="590854" y="14782"/>
                  </a:lnTo>
                  <a:lnTo>
                    <a:pt x="590854" y="9525"/>
                  </a:lnTo>
                  <a:lnTo>
                    <a:pt x="590854" y="4267"/>
                  </a:lnTo>
                  <a:close/>
                </a:path>
                <a:path w="4706620" h="19050" extrusionOk="0">
                  <a:moveTo>
                    <a:pt x="628980" y="4267"/>
                  </a:moveTo>
                  <a:lnTo>
                    <a:pt x="624713" y="0"/>
                  </a:lnTo>
                  <a:lnTo>
                    <a:pt x="614172" y="0"/>
                  </a:lnTo>
                  <a:lnTo>
                    <a:pt x="609904" y="4267"/>
                  </a:lnTo>
                  <a:lnTo>
                    <a:pt x="609904" y="9525"/>
                  </a:lnTo>
                  <a:lnTo>
                    <a:pt x="609904" y="14782"/>
                  </a:lnTo>
                  <a:lnTo>
                    <a:pt x="614172" y="19050"/>
                  </a:lnTo>
                  <a:lnTo>
                    <a:pt x="624713" y="19050"/>
                  </a:lnTo>
                  <a:lnTo>
                    <a:pt x="628980" y="14782"/>
                  </a:lnTo>
                  <a:lnTo>
                    <a:pt x="628980" y="9525"/>
                  </a:lnTo>
                  <a:lnTo>
                    <a:pt x="628980" y="4267"/>
                  </a:lnTo>
                  <a:close/>
                </a:path>
                <a:path w="4706620" h="19050" extrusionOk="0">
                  <a:moveTo>
                    <a:pt x="667092" y="4267"/>
                  </a:moveTo>
                  <a:lnTo>
                    <a:pt x="662838" y="0"/>
                  </a:lnTo>
                  <a:lnTo>
                    <a:pt x="652297" y="0"/>
                  </a:lnTo>
                  <a:lnTo>
                    <a:pt x="648030" y="4267"/>
                  </a:lnTo>
                  <a:lnTo>
                    <a:pt x="648030" y="9525"/>
                  </a:lnTo>
                  <a:lnTo>
                    <a:pt x="648030" y="14782"/>
                  </a:lnTo>
                  <a:lnTo>
                    <a:pt x="652297" y="19050"/>
                  </a:lnTo>
                  <a:lnTo>
                    <a:pt x="662838" y="19050"/>
                  </a:lnTo>
                  <a:lnTo>
                    <a:pt x="667092" y="14782"/>
                  </a:lnTo>
                  <a:lnTo>
                    <a:pt x="667092" y="9525"/>
                  </a:lnTo>
                  <a:lnTo>
                    <a:pt x="667092" y="4267"/>
                  </a:lnTo>
                  <a:close/>
                </a:path>
                <a:path w="4706620" h="19050" extrusionOk="0">
                  <a:moveTo>
                    <a:pt x="705218" y="4267"/>
                  </a:moveTo>
                  <a:lnTo>
                    <a:pt x="700951" y="0"/>
                  </a:lnTo>
                  <a:lnTo>
                    <a:pt x="690410" y="0"/>
                  </a:lnTo>
                  <a:lnTo>
                    <a:pt x="686142" y="4267"/>
                  </a:lnTo>
                  <a:lnTo>
                    <a:pt x="686142" y="9525"/>
                  </a:lnTo>
                  <a:lnTo>
                    <a:pt x="686142" y="14782"/>
                  </a:lnTo>
                  <a:lnTo>
                    <a:pt x="690410" y="19050"/>
                  </a:lnTo>
                  <a:lnTo>
                    <a:pt x="700951" y="19050"/>
                  </a:lnTo>
                  <a:lnTo>
                    <a:pt x="705218" y="14782"/>
                  </a:lnTo>
                  <a:lnTo>
                    <a:pt x="705218" y="9525"/>
                  </a:lnTo>
                  <a:lnTo>
                    <a:pt x="705218" y="4267"/>
                  </a:lnTo>
                  <a:close/>
                </a:path>
                <a:path w="4706620" h="19050" extrusionOk="0">
                  <a:moveTo>
                    <a:pt x="743331" y="4267"/>
                  </a:moveTo>
                  <a:lnTo>
                    <a:pt x="739076" y="0"/>
                  </a:lnTo>
                  <a:lnTo>
                    <a:pt x="728535" y="0"/>
                  </a:lnTo>
                  <a:lnTo>
                    <a:pt x="724268" y="4267"/>
                  </a:lnTo>
                  <a:lnTo>
                    <a:pt x="724268" y="9525"/>
                  </a:lnTo>
                  <a:lnTo>
                    <a:pt x="724268" y="14782"/>
                  </a:lnTo>
                  <a:lnTo>
                    <a:pt x="728535" y="19050"/>
                  </a:lnTo>
                  <a:lnTo>
                    <a:pt x="739076" y="19050"/>
                  </a:lnTo>
                  <a:lnTo>
                    <a:pt x="743331" y="14782"/>
                  </a:lnTo>
                  <a:lnTo>
                    <a:pt x="743331" y="9525"/>
                  </a:lnTo>
                  <a:lnTo>
                    <a:pt x="743331" y="4267"/>
                  </a:lnTo>
                  <a:close/>
                </a:path>
                <a:path w="4706620" h="19050" extrusionOk="0">
                  <a:moveTo>
                    <a:pt x="781456" y="4267"/>
                  </a:moveTo>
                  <a:lnTo>
                    <a:pt x="777189" y="0"/>
                  </a:lnTo>
                  <a:lnTo>
                    <a:pt x="766648" y="0"/>
                  </a:lnTo>
                  <a:lnTo>
                    <a:pt x="762381" y="4267"/>
                  </a:lnTo>
                  <a:lnTo>
                    <a:pt x="762381" y="9525"/>
                  </a:lnTo>
                  <a:lnTo>
                    <a:pt x="762381" y="14782"/>
                  </a:lnTo>
                  <a:lnTo>
                    <a:pt x="766648" y="19050"/>
                  </a:lnTo>
                  <a:lnTo>
                    <a:pt x="777189" y="19050"/>
                  </a:lnTo>
                  <a:lnTo>
                    <a:pt x="781456" y="14782"/>
                  </a:lnTo>
                  <a:lnTo>
                    <a:pt x="781456" y="9525"/>
                  </a:lnTo>
                  <a:lnTo>
                    <a:pt x="781456" y="4267"/>
                  </a:lnTo>
                  <a:close/>
                </a:path>
                <a:path w="4706620" h="19050" extrusionOk="0">
                  <a:moveTo>
                    <a:pt x="819569" y="4267"/>
                  </a:moveTo>
                  <a:lnTo>
                    <a:pt x="815314" y="0"/>
                  </a:lnTo>
                  <a:lnTo>
                    <a:pt x="804773" y="0"/>
                  </a:lnTo>
                  <a:lnTo>
                    <a:pt x="800506" y="4267"/>
                  </a:lnTo>
                  <a:lnTo>
                    <a:pt x="800506" y="9525"/>
                  </a:lnTo>
                  <a:lnTo>
                    <a:pt x="800506" y="14782"/>
                  </a:lnTo>
                  <a:lnTo>
                    <a:pt x="804773" y="19050"/>
                  </a:lnTo>
                  <a:lnTo>
                    <a:pt x="815314" y="19050"/>
                  </a:lnTo>
                  <a:lnTo>
                    <a:pt x="819569" y="14782"/>
                  </a:lnTo>
                  <a:lnTo>
                    <a:pt x="819569" y="9525"/>
                  </a:lnTo>
                  <a:lnTo>
                    <a:pt x="819569" y="4267"/>
                  </a:lnTo>
                  <a:close/>
                </a:path>
                <a:path w="4706620" h="19050" extrusionOk="0">
                  <a:moveTo>
                    <a:pt x="857694" y="4267"/>
                  </a:moveTo>
                  <a:lnTo>
                    <a:pt x="853427" y="0"/>
                  </a:lnTo>
                  <a:lnTo>
                    <a:pt x="842886" y="0"/>
                  </a:lnTo>
                  <a:lnTo>
                    <a:pt x="838619" y="4267"/>
                  </a:lnTo>
                  <a:lnTo>
                    <a:pt x="838619" y="9525"/>
                  </a:lnTo>
                  <a:lnTo>
                    <a:pt x="838619" y="14782"/>
                  </a:lnTo>
                  <a:lnTo>
                    <a:pt x="842886" y="19050"/>
                  </a:lnTo>
                  <a:lnTo>
                    <a:pt x="853427" y="19050"/>
                  </a:lnTo>
                  <a:lnTo>
                    <a:pt x="857694" y="14782"/>
                  </a:lnTo>
                  <a:lnTo>
                    <a:pt x="857694" y="9525"/>
                  </a:lnTo>
                  <a:lnTo>
                    <a:pt x="857694" y="4267"/>
                  </a:lnTo>
                  <a:close/>
                </a:path>
                <a:path w="4706620" h="19050" extrusionOk="0">
                  <a:moveTo>
                    <a:pt x="895807" y="4267"/>
                  </a:moveTo>
                  <a:lnTo>
                    <a:pt x="891552" y="0"/>
                  </a:lnTo>
                  <a:lnTo>
                    <a:pt x="881011" y="0"/>
                  </a:lnTo>
                  <a:lnTo>
                    <a:pt x="876744" y="4267"/>
                  </a:lnTo>
                  <a:lnTo>
                    <a:pt x="876744" y="9525"/>
                  </a:lnTo>
                  <a:lnTo>
                    <a:pt x="876744" y="14782"/>
                  </a:lnTo>
                  <a:lnTo>
                    <a:pt x="881011" y="19050"/>
                  </a:lnTo>
                  <a:lnTo>
                    <a:pt x="891552" y="19050"/>
                  </a:lnTo>
                  <a:lnTo>
                    <a:pt x="895807" y="14782"/>
                  </a:lnTo>
                  <a:lnTo>
                    <a:pt x="895807" y="9525"/>
                  </a:lnTo>
                  <a:lnTo>
                    <a:pt x="895807" y="4267"/>
                  </a:lnTo>
                  <a:close/>
                </a:path>
                <a:path w="4706620" h="19050" extrusionOk="0">
                  <a:moveTo>
                    <a:pt x="933932" y="4267"/>
                  </a:moveTo>
                  <a:lnTo>
                    <a:pt x="929665" y="0"/>
                  </a:lnTo>
                  <a:lnTo>
                    <a:pt x="919124" y="0"/>
                  </a:lnTo>
                  <a:lnTo>
                    <a:pt x="914857" y="4267"/>
                  </a:lnTo>
                  <a:lnTo>
                    <a:pt x="914857" y="9525"/>
                  </a:lnTo>
                  <a:lnTo>
                    <a:pt x="914857" y="14782"/>
                  </a:lnTo>
                  <a:lnTo>
                    <a:pt x="919124" y="19050"/>
                  </a:lnTo>
                  <a:lnTo>
                    <a:pt x="929665" y="19050"/>
                  </a:lnTo>
                  <a:lnTo>
                    <a:pt x="933932" y="14782"/>
                  </a:lnTo>
                  <a:lnTo>
                    <a:pt x="933932" y="9525"/>
                  </a:lnTo>
                  <a:lnTo>
                    <a:pt x="933932" y="4267"/>
                  </a:lnTo>
                  <a:close/>
                </a:path>
                <a:path w="4706620" h="19050" extrusionOk="0">
                  <a:moveTo>
                    <a:pt x="972045" y="4267"/>
                  </a:moveTo>
                  <a:lnTo>
                    <a:pt x="967790" y="0"/>
                  </a:lnTo>
                  <a:lnTo>
                    <a:pt x="957249" y="0"/>
                  </a:lnTo>
                  <a:lnTo>
                    <a:pt x="952982" y="4267"/>
                  </a:lnTo>
                  <a:lnTo>
                    <a:pt x="952982" y="9525"/>
                  </a:lnTo>
                  <a:lnTo>
                    <a:pt x="952982" y="14782"/>
                  </a:lnTo>
                  <a:lnTo>
                    <a:pt x="957249" y="19050"/>
                  </a:lnTo>
                  <a:lnTo>
                    <a:pt x="967790" y="19050"/>
                  </a:lnTo>
                  <a:lnTo>
                    <a:pt x="972045" y="14782"/>
                  </a:lnTo>
                  <a:lnTo>
                    <a:pt x="972045" y="9525"/>
                  </a:lnTo>
                  <a:lnTo>
                    <a:pt x="972045" y="4267"/>
                  </a:lnTo>
                  <a:close/>
                </a:path>
                <a:path w="4706620" h="19050" extrusionOk="0">
                  <a:moveTo>
                    <a:pt x="1010170" y="4267"/>
                  </a:moveTo>
                  <a:lnTo>
                    <a:pt x="1005903" y="0"/>
                  </a:lnTo>
                  <a:lnTo>
                    <a:pt x="995362" y="0"/>
                  </a:lnTo>
                  <a:lnTo>
                    <a:pt x="991095" y="4267"/>
                  </a:lnTo>
                  <a:lnTo>
                    <a:pt x="991095" y="9525"/>
                  </a:lnTo>
                  <a:lnTo>
                    <a:pt x="991095" y="14782"/>
                  </a:lnTo>
                  <a:lnTo>
                    <a:pt x="995362" y="19050"/>
                  </a:lnTo>
                  <a:lnTo>
                    <a:pt x="1005903" y="19050"/>
                  </a:lnTo>
                  <a:lnTo>
                    <a:pt x="1010170" y="14782"/>
                  </a:lnTo>
                  <a:lnTo>
                    <a:pt x="1010170" y="4267"/>
                  </a:lnTo>
                  <a:close/>
                </a:path>
                <a:path w="4706620" h="19050" extrusionOk="0">
                  <a:moveTo>
                    <a:pt x="3753497" y="4267"/>
                  </a:moveTo>
                  <a:lnTo>
                    <a:pt x="3749230" y="0"/>
                  </a:lnTo>
                  <a:lnTo>
                    <a:pt x="3738689" y="0"/>
                  </a:lnTo>
                  <a:lnTo>
                    <a:pt x="3734422" y="4267"/>
                  </a:lnTo>
                  <a:lnTo>
                    <a:pt x="3734422" y="14782"/>
                  </a:lnTo>
                  <a:lnTo>
                    <a:pt x="3738689" y="19050"/>
                  </a:lnTo>
                  <a:lnTo>
                    <a:pt x="3749230" y="19050"/>
                  </a:lnTo>
                  <a:lnTo>
                    <a:pt x="3753497" y="14782"/>
                  </a:lnTo>
                  <a:lnTo>
                    <a:pt x="3753497" y="4267"/>
                  </a:lnTo>
                  <a:close/>
                </a:path>
                <a:path w="4706620" h="19050" extrusionOk="0">
                  <a:moveTo>
                    <a:pt x="3791610" y="4267"/>
                  </a:moveTo>
                  <a:lnTo>
                    <a:pt x="3787356" y="0"/>
                  </a:lnTo>
                  <a:lnTo>
                    <a:pt x="3776815" y="0"/>
                  </a:lnTo>
                  <a:lnTo>
                    <a:pt x="3772547" y="4267"/>
                  </a:lnTo>
                  <a:lnTo>
                    <a:pt x="3772547" y="14782"/>
                  </a:lnTo>
                  <a:lnTo>
                    <a:pt x="3776815" y="19050"/>
                  </a:lnTo>
                  <a:lnTo>
                    <a:pt x="3787356" y="19050"/>
                  </a:lnTo>
                  <a:lnTo>
                    <a:pt x="3791610" y="14782"/>
                  </a:lnTo>
                  <a:lnTo>
                    <a:pt x="3791610" y="4267"/>
                  </a:lnTo>
                  <a:close/>
                </a:path>
                <a:path w="4706620" h="19050" extrusionOk="0">
                  <a:moveTo>
                    <a:pt x="3829735" y="4267"/>
                  </a:moveTo>
                  <a:lnTo>
                    <a:pt x="3825468" y="0"/>
                  </a:lnTo>
                  <a:lnTo>
                    <a:pt x="3814927" y="0"/>
                  </a:lnTo>
                  <a:lnTo>
                    <a:pt x="3810660" y="4267"/>
                  </a:lnTo>
                  <a:lnTo>
                    <a:pt x="3810660" y="14782"/>
                  </a:lnTo>
                  <a:lnTo>
                    <a:pt x="3814927" y="19050"/>
                  </a:lnTo>
                  <a:lnTo>
                    <a:pt x="3825468" y="19050"/>
                  </a:lnTo>
                  <a:lnTo>
                    <a:pt x="3829735" y="14782"/>
                  </a:lnTo>
                  <a:lnTo>
                    <a:pt x="3829735" y="4267"/>
                  </a:lnTo>
                  <a:close/>
                </a:path>
                <a:path w="4706620" h="19050" extrusionOk="0">
                  <a:moveTo>
                    <a:pt x="3867848" y="4267"/>
                  </a:moveTo>
                  <a:lnTo>
                    <a:pt x="3863594" y="0"/>
                  </a:lnTo>
                  <a:lnTo>
                    <a:pt x="3853053" y="0"/>
                  </a:lnTo>
                  <a:lnTo>
                    <a:pt x="3848785" y="4267"/>
                  </a:lnTo>
                  <a:lnTo>
                    <a:pt x="3848785" y="14782"/>
                  </a:lnTo>
                  <a:lnTo>
                    <a:pt x="3853053" y="19050"/>
                  </a:lnTo>
                  <a:lnTo>
                    <a:pt x="3863594" y="19050"/>
                  </a:lnTo>
                  <a:lnTo>
                    <a:pt x="3867848" y="14782"/>
                  </a:lnTo>
                  <a:lnTo>
                    <a:pt x="3867848" y="4267"/>
                  </a:lnTo>
                  <a:close/>
                </a:path>
                <a:path w="4706620" h="19050" extrusionOk="0">
                  <a:moveTo>
                    <a:pt x="3905974" y="4267"/>
                  </a:moveTo>
                  <a:lnTo>
                    <a:pt x="3901706" y="0"/>
                  </a:lnTo>
                  <a:lnTo>
                    <a:pt x="3891165" y="0"/>
                  </a:lnTo>
                  <a:lnTo>
                    <a:pt x="3886898" y="4267"/>
                  </a:lnTo>
                  <a:lnTo>
                    <a:pt x="3886898" y="14782"/>
                  </a:lnTo>
                  <a:lnTo>
                    <a:pt x="3891165" y="19050"/>
                  </a:lnTo>
                  <a:lnTo>
                    <a:pt x="3901706" y="19050"/>
                  </a:lnTo>
                  <a:lnTo>
                    <a:pt x="3905974" y="14782"/>
                  </a:lnTo>
                  <a:lnTo>
                    <a:pt x="3905974" y="4267"/>
                  </a:lnTo>
                  <a:close/>
                </a:path>
                <a:path w="4706620" h="19050" extrusionOk="0">
                  <a:moveTo>
                    <a:pt x="3944086" y="4267"/>
                  </a:moveTo>
                  <a:lnTo>
                    <a:pt x="3939832" y="0"/>
                  </a:lnTo>
                  <a:lnTo>
                    <a:pt x="3929291" y="0"/>
                  </a:lnTo>
                  <a:lnTo>
                    <a:pt x="3925024" y="4267"/>
                  </a:lnTo>
                  <a:lnTo>
                    <a:pt x="3925024" y="14782"/>
                  </a:lnTo>
                  <a:lnTo>
                    <a:pt x="3929291" y="19050"/>
                  </a:lnTo>
                  <a:lnTo>
                    <a:pt x="3939832" y="19050"/>
                  </a:lnTo>
                  <a:lnTo>
                    <a:pt x="3944086" y="14782"/>
                  </a:lnTo>
                  <a:lnTo>
                    <a:pt x="3944086" y="4267"/>
                  </a:lnTo>
                  <a:close/>
                </a:path>
                <a:path w="4706620" h="19050" extrusionOk="0">
                  <a:moveTo>
                    <a:pt x="3982212" y="4267"/>
                  </a:moveTo>
                  <a:lnTo>
                    <a:pt x="3977944" y="0"/>
                  </a:lnTo>
                  <a:lnTo>
                    <a:pt x="3967403" y="0"/>
                  </a:lnTo>
                  <a:lnTo>
                    <a:pt x="3963136" y="4267"/>
                  </a:lnTo>
                  <a:lnTo>
                    <a:pt x="3963136" y="14782"/>
                  </a:lnTo>
                  <a:lnTo>
                    <a:pt x="3967403" y="19050"/>
                  </a:lnTo>
                  <a:lnTo>
                    <a:pt x="3977944" y="19050"/>
                  </a:lnTo>
                  <a:lnTo>
                    <a:pt x="3982212" y="14782"/>
                  </a:lnTo>
                  <a:lnTo>
                    <a:pt x="3982212" y="4267"/>
                  </a:lnTo>
                  <a:close/>
                </a:path>
                <a:path w="4706620" h="19050" extrusionOk="0">
                  <a:moveTo>
                    <a:pt x="4020324" y="4267"/>
                  </a:moveTo>
                  <a:lnTo>
                    <a:pt x="4016070" y="0"/>
                  </a:lnTo>
                  <a:lnTo>
                    <a:pt x="4010799" y="0"/>
                  </a:lnTo>
                  <a:lnTo>
                    <a:pt x="4005529" y="0"/>
                  </a:lnTo>
                  <a:lnTo>
                    <a:pt x="4001262" y="4267"/>
                  </a:lnTo>
                  <a:lnTo>
                    <a:pt x="4001262" y="14782"/>
                  </a:lnTo>
                  <a:lnTo>
                    <a:pt x="4005529" y="19050"/>
                  </a:lnTo>
                  <a:lnTo>
                    <a:pt x="4016070" y="19050"/>
                  </a:lnTo>
                  <a:lnTo>
                    <a:pt x="4020324" y="14782"/>
                  </a:lnTo>
                  <a:lnTo>
                    <a:pt x="4020324" y="4267"/>
                  </a:lnTo>
                  <a:close/>
                </a:path>
                <a:path w="4706620" h="19050" extrusionOk="0">
                  <a:moveTo>
                    <a:pt x="4058450" y="4267"/>
                  </a:moveTo>
                  <a:lnTo>
                    <a:pt x="4054183" y="0"/>
                  </a:lnTo>
                  <a:lnTo>
                    <a:pt x="4043642" y="0"/>
                  </a:lnTo>
                  <a:lnTo>
                    <a:pt x="4039374" y="4267"/>
                  </a:lnTo>
                  <a:lnTo>
                    <a:pt x="4039374" y="14782"/>
                  </a:lnTo>
                  <a:lnTo>
                    <a:pt x="4043642" y="19050"/>
                  </a:lnTo>
                  <a:lnTo>
                    <a:pt x="4054183" y="19050"/>
                  </a:lnTo>
                  <a:lnTo>
                    <a:pt x="4058450" y="14782"/>
                  </a:lnTo>
                  <a:lnTo>
                    <a:pt x="4058450" y="4267"/>
                  </a:lnTo>
                  <a:close/>
                </a:path>
                <a:path w="4706620" h="19050" extrusionOk="0">
                  <a:moveTo>
                    <a:pt x="4096562" y="4267"/>
                  </a:moveTo>
                  <a:lnTo>
                    <a:pt x="4092308" y="0"/>
                  </a:lnTo>
                  <a:lnTo>
                    <a:pt x="4081767" y="0"/>
                  </a:lnTo>
                  <a:lnTo>
                    <a:pt x="4077500" y="4267"/>
                  </a:lnTo>
                  <a:lnTo>
                    <a:pt x="4077500" y="14782"/>
                  </a:lnTo>
                  <a:lnTo>
                    <a:pt x="4081767" y="19050"/>
                  </a:lnTo>
                  <a:lnTo>
                    <a:pt x="4092308" y="19050"/>
                  </a:lnTo>
                  <a:lnTo>
                    <a:pt x="4096562" y="14782"/>
                  </a:lnTo>
                  <a:lnTo>
                    <a:pt x="4096562" y="4267"/>
                  </a:lnTo>
                  <a:close/>
                </a:path>
                <a:path w="4706620" h="19050" extrusionOk="0">
                  <a:moveTo>
                    <a:pt x="4134688" y="4267"/>
                  </a:moveTo>
                  <a:lnTo>
                    <a:pt x="4130421" y="0"/>
                  </a:lnTo>
                  <a:lnTo>
                    <a:pt x="4119880" y="0"/>
                  </a:lnTo>
                  <a:lnTo>
                    <a:pt x="4115612" y="4267"/>
                  </a:lnTo>
                  <a:lnTo>
                    <a:pt x="4115612" y="14782"/>
                  </a:lnTo>
                  <a:lnTo>
                    <a:pt x="4119880" y="19050"/>
                  </a:lnTo>
                  <a:lnTo>
                    <a:pt x="4130421" y="19050"/>
                  </a:lnTo>
                  <a:lnTo>
                    <a:pt x="4134688" y="14782"/>
                  </a:lnTo>
                  <a:lnTo>
                    <a:pt x="4134688" y="4267"/>
                  </a:lnTo>
                  <a:close/>
                </a:path>
                <a:path w="4706620" h="19050" extrusionOk="0">
                  <a:moveTo>
                    <a:pt x="4172801" y="4267"/>
                  </a:moveTo>
                  <a:lnTo>
                    <a:pt x="4168546" y="0"/>
                  </a:lnTo>
                  <a:lnTo>
                    <a:pt x="4158005" y="0"/>
                  </a:lnTo>
                  <a:lnTo>
                    <a:pt x="4153738" y="4267"/>
                  </a:lnTo>
                  <a:lnTo>
                    <a:pt x="4153738" y="14782"/>
                  </a:lnTo>
                  <a:lnTo>
                    <a:pt x="4158005" y="19050"/>
                  </a:lnTo>
                  <a:lnTo>
                    <a:pt x="4168546" y="19050"/>
                  </a:lnTo>
                  <a:lnTo>
                    <a:pt x="4172801" y="14782"/>
                  </a:lnTo>
                  <a:lnTo>
                    <a:pt x="4172801" y="4267"/>
                  </a:lnTo>
                  <a:close/>
                </a:path>
                <a:path w="4706620" h="19050" extrusionOk="0">
                  <a:moveTo>
                    <a:pt x="4210926" y="4267"/>
                  </a:moveTo>
                  <a:lnTo>
                    <a:pt x="4206659" y="0"/>
                  </a:lnTo>
                  <a:lnTo>
                    <a:pt x="4196118" y="0"/>
                  </a:lnTo>
                  <a:lnTo>
                    <a:pt x="4191851" y="4267"/>
                  </a:lnTo>
                  <a:lnTo>
                    <a:pt x="4191851" y="14782"/>
                  </a:lnTo>
                  <a:lnTo>
                    <a:pt x="4196118" y="19050"/>
                  </a:lnTo>
                  <a:lnTo>
                    <a:pt x="4206659" y="19050"/>
                  </a:lnTo>
                  <a:lnTo>
                    <a:pt x="4210926" y="14782"/>
                  </a:lnTo>
                  <a:lnTo>
                    <a:pt x="4210926" y="4267"/>
                  </a:lnTo>
                  <a:close/>
                </a:path>
                <a:path w="4706620" h="19050" extrusionOk="0">
                  <a:moveTo>
                    <a:pt x="4249039" y="4267"/>
                  </a:moveTo>
                  <a:lnTo>
                    <a:pt x="4244784" y="0"/>
                  </a:lnTo>
                  <a:lnTo>
                    <a:pt x="4234243" y="0"/>
                  </a:lnTo>
                  <a:lnTo>
                    <a:pt x="4229976" y="4267"/>
                  </a:lnTo>
                  <a:lnTo>
                    <a:pt x="4229976" y="14782"/>
                  </a:lnTo>
                  <a:lnTo>
                    <a:pt x="4234243" y="19050"/>
                  </a:lnTo>
                  <a:lnTo>
                    <a:pt x="4244784" y="19050"/>
                  </a:lnTo>
                  <a:lnTo>
                    <a:pt x="4249039" y="14782"/>
                  </a:lnTo>
                  <a:lnTo>
                    <a:pt x="4249039" y="4267"/>
                  </a:lnTo>
                  <a:close/>
                </a:path>
                <a:path w="4706620" h="19050" extrusionOk="0">
                  <a:moveTo>
                    <a:pt x="4287164" y="4267"/>
                  </a:moveTo>
                  <a:lnTo>
                    <a:pt x="4282897" y="0"/>
                  </a:lnTo>
                  <a:lnTo>
                    <a:pt x="4272356" y="0"/>
                  </a:lnTo>
                  <a:lnTo>
                    <a:pt x="4268089" y="4267"/>
                  </a:lnTo>
                  <a:lnTo>
                    <a:pt x="4268089" y="14782"/>
                  </a:lnTo>
                  <a:lnTo>
                    <a:pt x="4272356" y="19050"/>
                  </a:lnTo>
                  <a:lnTo>
                    <a:pt x="4282897" y="19050"/>
                  </a:lnTo>
                  <a:lnTo>
                    <a:pt x="4287164" y="14782"/>
                  </a:lnTo>
                  <a:lnTo>
                    <a:pt x="4287164" y="4267"/>
                  </a:lnTo>
                  <a:close/>
                </a:path>
                <a:path w="4706620" h="19050" extrusionOk="0">
                  <a:moveTo>
                    <a:pt x="4325277" y="4267"/>
                  </a:moveTo>
                  <a:lnTo>
                    <a:pt x="4321022" y="0"/>
                  </a:lnTo>
                  <a:lnTo>
                    <a:pt x="4310481" y="0"/>
                  </a:lnTo>
                  <a:lnTo>
                    <a:pt x="4306214" y="4267"/>
                  </a:lnTo>
                  <a:lnTo>
                    <a:pt x="4306214" y="14782"/>
                  </a:lnTo>
                  <a:lnTo>
                    <a:pt x="4310481" y="19050"/>
                  </a:lnTo>
                  <a:lnTo>
                    <a:pt x="4321022" y="19050"/>
                  </a:lnTo>
                  <a:lnTo>
                    <a:pt x="4325277" y="14782"/>
                  </a:lnTo>
                  <a:lnTo>
                    <a:pt x="4325277" y="4267"/>
                  </a:lnTo>
                  <a:close/>
                </a:path>
                <a:path w="4706620" h="19050" extrusionOk="0">
                  <a:moveTo>
                    <a:pt x="4363402" y="4267"/>
                  </a:moveTo>
                  <a:lnTo>
                    <a:pt x="4359135" y="0"/>
                  </a:lnTo>
                  <a:lnTo>
                    <a:pt x="4348594" y="0"/>
                  </a:lnTo>
                  <a:lnTo>
                    <a:pt x="4344327" y="4267"/>
                  </a:lnTo>
                  <a:lnTo>
                    <a:pt x="4344327" y="14782"/>
                  </a:lnTo>
                  <a:lnTo>
                    <a:pt x="4348594" y="19050"/>
                  </a:lnTo>
                  <a:lnTo>
                    <a:pt x="4359135" y="19050"/>
                  </a:lnTo>
                  <a:lnTo>
                    <a:pt x="4363402" y="14782"/>
                  </a:lnTo>
                  <a:lnTo>
                    <a:pt x="4363402" y="4267"/>
                  </a:lnTo>
                  <a:close/>
                </a:path>
                <a:path w="4706620" h="19050" extrusionOk="0">
                  <a:moveTo>
                    <a:pt x="4401515" y="4267"/>
                  </a:moveTo>
                  <a:lnTo>
                    <a:pt x="4397260" y="0"/>
                  </a:lnTo>
                  <a:lnTo>
                    <a:pt x="4386719" y="0"/>
                  </a:lnTo>
                  <a:lnTo>
                    <a:pt x="4382452" y="4267"/>
                  </a:lnTo>
                  <a:lnTo>
                    <a:pt x="4382452" y="14782"/>
                  </a:lnTo>
                  <a:lnTo>
                    <a:pt x="4386719" y="19050"/>
                  </a:lnTo>
                  <a:lnTo>
                    <a:pt x="4397260" y="19050"/>
                  </a:lnTo>
                  <a:lnTo>
                    <a:pt x="4401515" y="14782"/>
                  </a:lnTo>
                  <a:lnTo>
                    <a:pt x="4401515" y="4267"/>
                  </a:lnTo>
                  <a:close/>
                </a:path>
                <a:path w="4706620" h="19050" extrusionOk="0">
                  <a:moveTo>
                    <a:pt x="4439640" y="4267"/>
                  </a:moveTo>
                  <a:lnTo>
                    <a:pt x="4435373" y="0"/>
                  </a:lnTo>
                  <a:lnTo>
                    <a:pt x="4424832" y="0"/>
                  </a:lnTo>
                  <a:lnTo>
                    <a:pt x="4420565" y="4267"/>
                  </a:lnTo>
                  <a:lnTo>
                    <a:pt x="4420565" y="14782"/>
                  </a:lnTo>
                  <a:lnTo>
                    <a:pt x="4424832" y="19050"/>
                  </a:lnTo>
                  <a:lnTo>
                    <a:pt x="4435373" y="19050"/>
                  </a:lnTo>
                  <a:lnTo>
                    <a:pt x="4439640" y="14782"/>
                  </a:lnTo>
                  <a:lnTo>
                    <a:pt x="4439640" y="4267"/>
                  </a:lnTo>
                  <a:close/>
                </a:path>
                <a:path w="4706620" h="19050" extrusionOk="0">
                  <a:moveTo>
                    <a:pt x="4477753" y="4267"/>
                  </a:moveTo>
                  <a:lnTo>
                    <a:pt x="4473499" y="0"/>
                  </a:lnTo>
                  <a:lnTo>
                    <a:pt x="4462958" y="0"/>
                  </a:lnTo>
                  <a:lnTo>
                    <a:pt x="4458690" y="4267"/>
                  </a:lnTo>
                  <a:lnTo>
                    <a:pt x="4458690" y="14782"/>
                  </a:lnTo>
                  <a:lnTo>
                    <a:pt x="4462958" y="19050"/>
                  </a:lnTo>
                  <a:lnTo>
                    <a:pt x="4473499" y="19050"/>
                  </a:lnTo>
                  <a:lnTo>
                    <a:pt x="4477753" y="14782"/>
                  </a:lnTo>
                  <a:lnTo>
                    <a:pt x="4477753" y="4267"/>
                  </a:lnTo>
                  <a:close/>
                </a:path>
                <a:path w="4706620" h="19050" extrusionOk="0">
                  <a:moveTo>
                    <a:pt x="4515878" y="4267"/>
                  </a:moveTo>
                  <a:lnTo>
                    <a:pt x="4511611" y="0"/>
                  </a:lnTo>
                  <a:lnTo>
                    <a:pt x="4501070" y="0"/>
                  </a:lnTo>
                  <a:lnTo>
                    <a:pt x="4496803" y="4267"/>
                  </a:lnTo>
                  <a:lnTo>
                    <a:pt x="4496803" y="14782"/>
                  </a:lnTo>
                  <a:lnTo>
                    <a:pt x="4501070" y="19050"/>
                  </a:lnTo>
                  <a:lnTo>
                    <a:pt x="4511611" y="19050"/>
                  </a:lnTo>
                  <a:lnTo>
                    <a:pt x="4515878" y="14782"/>
                  </a:lnTo>
                  <a:lnTo>
                    <a:pt x="4515878" y="4267"/>
                  </a:lnTo>
                  <a:close/>
                </a:path>
                <a:path w="4706620" h="19050" extrusionOk="0">
                  <a:moveTo>
                    <a:pt x="4553991" y="4267"/>
                  </a:moveTo>
                  <a:lnTo>
                    <a:pt x="4549737" y="0"/>
                  </a:lnTo>
                  <a:lnTo>
                    <a:pt x="4539196" y="0"/>
                  </a:lnTo>
                  <a:lnTo>
                    <a:pt x="4534928" y="4267"/>
                  </a:lnTo>
                  <a:lnTo>
                    <a:pt x="4534928" y="14782"/>
                  </a:lnTo>
                  <a:lnTo>
                    <a:pt x="4539196" y="19050"/>
                  </a:lnTo>
                  <a:lnTo>
                    <a:pt x="4549737" y="19050"/>
                  </a:lnTo>
                  <a:lnTo>
                    <a:pt x="4553991" y="14782"/>
                  </a:lnTo>
                  <a:lnTo>
                    <a:pt x="4553991" y="4267"/>
                  </a:lnTo>
                  <a:close/>
                </a:path>
                <a:path w="4706620" h="19050" extrusionOk="0">
                  <a:moveTo>
                    <a:pt x="4592117" y="4267"/>
                  </a:moveTo>
                  <a:lnTo>
                    <a:pt x="4587849" y="0"/>
                  </a:lnTo>
                  <a:lnTo>
                    <a:pt x="4577308" y="0"/>
                  </a:lnTo>
                  <a:lnTo>
                    <a:pt x="4573041" y="4267"/>
                  </a:lnTo>
                  <a:lnTo>
                    <a:pt x="4573041" y="14782"/>
                  </a:lnTo>
                  <a:lnTo>
                    <a:pt x="4577308" y="19050"/>
                  </a:lnTo>
                  <a:lnTo>
                    <a:pt x="4587849" y="19050"/>
                  </a:lnTo>
                  <a:lnTo>
                    <a:pt x="4592117" y="14782"/>
                  </a:lnTo>
                  <a:lnTo>
                    <a:pt x="4592117" y="4267"/>
                  </a:lnTo>
                  <a:close/>
                </a:path>
                <a:path w="4706620" h="19050" extrusionOk="0">
                  <a:moveTo>
                    <a:pt x="4630229" y="4267"/>
                  </a:moveTo>
                  <a:lnTo>
                    <a:pt x="4625975" y="0"/>
                  </a:lnTo>
                  <a:lnTo>
                    <a:pt x="4615434" y="0"/>
                  </a:lnTo>
                  <a:lnTo>
                    <a:pt x="4611167" y="4267"/>
                  </a:lnTo>
                  <a:lnTo>
                    <a:pt x="4611167" y="14782"/>
                  </a:lnTo>
                  <a:lnTo>
                    <a:pt x="4615434" y="19050"/>
                  </a:lnTo>
                  <a:lnTo>
                    <a:pt x="4625975" y="19050"/>
                  </a:lnTo>
                  <a:lnTo>
                    <a:pt x="4630229" y="14782"/>
                  </a:lnTo>
                  <a:lnTo>
                    <a:pt x="4630229" y="4267"/>
                  </a:lnTo>
                  <a:close/>
                </a:path>
                <a:path w="4706620" h="19050" extrusionOk="0">
                  <a:moveTo>
                    <a:pt x="4668355" y="4267"/>
                  </a:moveTo>
                  <a:lnTo>
                    <a:pt x="4664087" y="0"/>
                  </a:lnTo>
                  <a:lnTo>
                    <a:pt x="4653546" y="0"/>
                  </a:lnTo>
                  <a:lnTo>
                    <a:pt x="4649279" y="4267"/>
                  </a:lnTo>
                  <a:lnTo>
                    <a:pt x="4649279" y="14782"/>
                  </a:lnTo>
                  <a:lnTo>
                    <a:pt x="4653546" y="19050"/>
                  </a:lnTo>
                  <a:lnTo>
                    <a:pt x="4664087" y="19050"/>
                  </a:lnTo>
                  <a:lnTo>
                    <a:pt x="4668355" y="14782"/>
                  </a:lnTo>
                  <a:lnTo>
                    <a:pt x="4668355" y="4267"/>
                  </a:lnTo>
                  <a:close/>
                </a:path>
                <a:path w="4706620" h="19050" extrusionOk="0">
                  <a:moveTo>
                    <a:pt x="4706467" y="4267"/>
                  </a:moveTo>
                  <a:lnTo>
                    <a:pt x="4702213" y="0"/>
                  </a:lnTo>
                  <a:lnTo>
                    <a:pt x="4691672" y="0"/>
                  </a:lnTo>
                  <a:lnTo>
                    <a:pt x="4687405" y="4267"/>
                  </a:lnTo>
                  <a:lnTo>
                    <a:pt x="4687405" y="14782"/>
                  </a:lnTo>
                  <a:lnTo>
                    <a:pt x="4691672" y="19050"/>
                  </a:lnTo>
                  <a:lnTo>
                    <a:pt x="4702213" y="19050"/>
                  </a:lnTo>
                  <a:lnTo>
                    <a:pt x="4706467" y="14782"/>
                  </a:lnTo>
                  <a:lnTo>
                    <a:pt x="4706467" y="4267"/>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711" name="Google Shape;1711;p10"/>
            <p:cNvSpPr/>
            <p:nvPr/>
          </p:nvSpPr>
          <p:spPr>
            <a:xfrm>
              <a:off x="7189965" y="5011178"/>
              <a:ext cx="4709160" cy="172085"/>
            </a:xfrm>
            <a:custGeom>
              <a:avLst/>
              <a:gdLst/>
              <a:ahLst/>
              <a:cxnLst/>
              <a:rect l="l" t="t" r="r" b="b"/>
              <a:pathLst>
                <a:path w="4709159" h="172085" extrusionOk="0">
                  <a:moveTo>
                    <a:pt x="19050" y="156743"/>
                  </a:moveTo>
                  <a:lnTo>
                    <a:pt x="14782" y="152476"/>
                  </a:lnTo>
                  <a:lnTo>
                    <a:pt x="4267" y="152476"/>
                  </a:lnTo>
                  <a:lnTo>
                    <a:pt x="0" y="156743"/>
                  </a:lnTo>
                  <a:lnTo>
                    <a:pt x="0" y="167271"/>
                  </a:lnTo>
                  <a:lnTo>
                    <a:pt x="4267" y="171538"/>
                  </a:lnTo>
                  <a:lnTo>
                    <a:pt x="14795" y="171538"/>
                  </a:lnTo>
                  <a:lnTo>
                    <a:pt x="19050" y="167271"/>
                  </a:lnTo>
                  <a:lnTo>
                    <a:pt x="19050" y="156743"/>
                  </a:lnTo>
                  <a:close/>
                </a:path>
                <a:path w="4709159" h="172085" extrusionOk="0">
                  <a:moveTo>
                    <a:pt x="19050" y="118618"/>
                  </a:moveTo>
                  <a:lnTo>
                    <a:pt x="14782" y="114350"/>
                  </a:lnTo>
                  <a:lnTo>
                    <a:pt x="4267" y="114350"/>
                  </a:lnTo>
                  <a:lnTo>
                    <a:pt x="0" y="118618"/>
                  </a:lnTo>
                  <a:lnTo>
                    <a:pt x="0" y="129159"/>
                  </a:lnTo>
                  <a:lnTo>
                    <a:pt x="4267" y="133426"/>
                  </a:lnTo>
                  <a:lnTo>
                    <a:pt x="14782" y="133426"/>
                  </a:lnTo>
                  <a:lnTo>
                    <a:pt x="19050" y="129159"/>
                  </a:lnTo>
                  <a:lnTo>
                    <a:pt x="19050" y="118618"/>
                  </a:lnTo>
                  <a:close/>
                </a:path>
                <a:path w="4709159" h="172085" extrusionOk="0">
                  <a:moveTo>
                    <a:pt x="19050" y="80505"/>
                  </a:moveTo>
                  <a:lnTo>
                    <a:pt x="14782" y="76238"/>
                  </a:lnTo>
                  <a:lnTo>
                    <a:pt x="4267" y="76238"/>
                  </a:lnTo>
                  <a:lnTo>
                    <a:pt x="0" y="80505"/>
                  </a:lnTo>
                  <a:lnTo>
                    <a:pt x="0" y="91033"/>
                  </a:lnTo>
                  <a:lnTo>
                    <a:pt x="4267" y="95300"/>
                  </a:lnTo>
                  <a:lnTo>
                    <a:pt x="14782" y="95300"/>
                  </a:lnTo>
                  <a:lnTo>
                    <a:pt x="19050" y="91033"/>
                  </a:lnTo>
                  <a:lnTo>
                    <a:pt x="19050" y="80505"/>
                  </a:lnTo>
                  <a:close/>
                </a:path>
                <a:path w="4709159" h="172085" extrusionOk="0">
                  <a:moveTo>
                    <a:pt x="19050" y="42379"/>
                  </a:moveTo>
                  <a:lnTo>
                    <a:pt x="14782" y="38112"/>
                  </a:lnTo>
                  <a:lnTo>
                    <a:pt x="4267" y="38112"/>
                  </a:lnTo>
                  <a:lnTo>
                    <a:pt x="0" y="42379"/>
                  </a:lnTo>
                  <a:lnTo>
                    <a:pt x="0" y="52920"/>
                  </a:lnTo>
                  <a:lnTo>
                    <a:pt x="4267" y="57188"/>
                  </a:lnTo>
                  <a:lnTo>
                    <a:pt x="14782" y="57188"/>
                  </a:lnTo>
                  <a:lnTo>
                    <a:pt x="19050" y="52920"/>
                  </a:lnTo>
                  <a:lnTo>
                    <a:pt x="19050" y="42379"/>
                  </a:lnTo>
                  <a:close/>
                </a:path>
                <a:path w="4709159" h="172085" extrusionOk="0">
                  <a:moveTo>
                    <a:pt x="19050" y="4267"/>
                  </a:moveTo>
                  <a:lnTo>
                    <a:pt x="14782" y="0"/>
                  </a:lnTo>
                  <a:lnTo>
                    <a:pt x="4267" y="0"/>
                  </a:lnTo>
                  <a:lnTo>
                    <a:pt x="0" y="4267"/>
                  </a:lnTo>
                  <a:lnTo>
                    <a:pt x="0" y="14795"/>
                  </a:lnTo>
                  <a:lnTo>
                    <a:pt x="4267" y="19062"/>
                  </a:lnTo>
                  <a:lnTo>
                    <a:pt x="14782" y="19062"/>
                  </a:lnTo>
                  <a:lnTo>
                    <a:pt x="19050" y="14795"/>
                  </a:lnTo>
                  <a:lnTo>
                    <a:pt x="19050" y="4267"/>
                  </a:lnTo>
                  <a:close/>
                </a:path>
                <a:path w="4709159" h="172085" extrusionOk="0">
                  <a:moveTo>
                    <a:pt x="4709071" y="42379"/>
                  </a:moveTo>
                  <a:lnTo>
                    <a:pt x="4704816" y="38112"/>
                  </a:lnTo>
                  <a:lnTo>
                    <a:pt x="4694288" y="38112"/>
                  </a:lnTo>
                  <a:lnTo>
                    <a:pt x="4690021" y="42379"/>
                  </a:lnTo>
                  <a:lnTo>
                    <a:pt x="4690021" y="52920"/>
                  </a:lnTo>
                  <a:lnTo>
                    <a:pt x="4694288" y="57188"/>
                  </a:lnTo>
                  <a:lnTo>
                    <a:pt x="4704816" y="57188"/>
                  </a:lnTo>
                  <a:lnTo>
                    <a:pt x="4709071" y="52920"/>
                  </a:lnTo>
                  <a:lnTo>
                    <a:pt x="4709071" y="42379"/>
                  </a:lnTo>
                  <a:close/>
                </a:path>
                <a:path w="4709159" h="172085" extrusionOk="0">
                  <a:moveTo>
                    <a:pt x="4709071" y="4267"/>
                  </a:moveTo>
                  <a:lnTo>
                    <a:pt x="4704816" y="0"/>
                  </a:lnTo>
                  <a:lnTo>
                    <a:pt x="4694288" y="0"/>
                  </a:lnTo>
                  <a:lnTo>
                    <a:pt x="4690021" y="4267"/>
                  </a:lnTo>
                  <a:lnTo>
                    <a:pt x="4690021" y="14795"/>
                  </a:lnTo>
                  <a:lnTo>
                    <a:pt x="4694288" y="19062"/>
                  </a:lnTo>
                  <a:lnTo>
                    <a:pt x="4704816" y="19062"/>
                  </a:lnTo>
                  <a:lnTo>
                    <a:pt x="4709071" y="14795"/>
                  </a:lnTo>
                  <a:lnTo>
                    <a:pt x="4709071" y="4267"/>
                  </a:lnTo>
                  <a:close/>
                </a:path>
                <a:path w="4709159" h="172085" extrusionOk="0">
                  <a:moveTo>
                    <a:pt x="4709084" y="156743"/>
                  </a:moveTo>
                  <a:lnTo>
                    <a:pt x="4704816" y="152476"/>
                  </a:lnTo>
                  <a:lnTo>
                    <a:pt x="4694288" y="152476"/>
                  </a:lnTo>
                  <a:lnTo>
                    <a:pt x="4690034" y="156743"/>
                  </a:lnTo>
                  <a:lnTo>
                    <a:pt x="4690034" y="167271"/>
                  </a:lnTo>
                  <a:lnTo>
                    <a:pt x="4694288" y="171538"/>
                  </a:lnTo>
                  <a:lnTo>
                    <a:pt x="4704816" y="171538"/>
                  </a:lnTo>
                  <a:lnTo>
                    <a:pt x="4709084" y="167271"/>
                  </a:lnTo>
                  <a:lnTo>
                    <a:pt x="4709084" y="156743"/>
                  </a:lnTo>
                  <a:close/>
                </a:path>
                <a:path w="4709159" h="172085" extrusionOk="0">
                  <a:moveTo>
                    <a:pt x="4709084" y="118618"/>
                  </a:moveTo>
                  <a:lnTo>
                    <a:pt x="4704816" y="114350"/>
                  </a:lnTo>
                  <a:lnTo>
                    <a:pt x="4694288" y="114350"/>
                  </a:lnTo>
                  <a:lnTo>
                    <a:pt x="4690034" y="118618"/>
                  </a:lnTo>
                  <a:lnTo>
                    <a:pt x="4690034" y="129159"/>
                  </a:lnTo>
                  <a:lnTo>
                    <a:pt x="4694288" y="133426"/>
                  </a:lnTo>
                  <a:lnTo>
                    <a:pt x="4704816" y="133426"/>
                  </a:lnTo>
                  <a:lnTo>
                    <a:pt x="4709084" y="129159"/>
                  </a:lnTo>
                  <a:lnTo>
                    <a:pt x="4709084" y="118618"/>
                  </a:lnTo>
                  <a:close/>
                </a:path>
                <a:path w="4709159" h="172085" extrusionOk="0">
                  <a:moveTo>
                    <a:pt x="4709084" y="91033"/>
                  </a:moveTo>
                  <a:lnTo>
                    <a:pt x="4709071" y="80505"/>
                  </a:lnTo>
                  <a:lnTo>
                    <a:pt x="4704816" y="76238"/>
                  </a:lnTo>
                  <a:lnTo>
                    <a:pt x="4694288" y="76238"/>
                  </a:lnTo>
                  <a:lnTo>
                    <a:pt x="4690021" y="80505"/>
                  </a:lnTo>
                  <a:lnTo>
                    <a:pt x="4690034" y="91033"/>
                  </a:lnTo>
                  <a:lnTo>
                    <a:pt x="4694288" y="95300"/>
                  </a:lnTo>
                  <a:lnTo>
                    <a:pt x="4704816" y="95300"/>
                  </a:lnTo>
                  <a:lnTo>
                    <a:pt x="4709084" y="9103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1712" name="Google Shape;1712;p10"/>
            <p:cNvPicPr preferRelativeResize="0"/>
            <p:nvPr/>
          </p:nvPicPr>
          <p:blipFill rotWithShape="1">
            <a:blip r:embed="rId14">
              <a:alphaModFix/>
            </a:blip>
            <a:srcRect/>
            <a:stretch/>
          </p:blipFill>
          <p:spPr>
            <a:xfrm>
              <a:off x="9910826" y="4931873"/>
              <a:ext cx="408947" cy="175848"/>
            </a:xfrm>
            <a:prstGeom prst="rect">
              <a:avLst/>
            </a:prstGeom>
            <a:noFill/>
            <a:ln>
              <a:noFill/>
            </a:ln>
          </p:spPr>
        </p:pic>
      </p:grpSp>
      <p:pic>
        <p:nvPicPr>
          <p:cNvPr id="1713" name="Google Shape;1713;p10"/>
          <p:cNvPicPr preferRelativeResize="0"/>
          <p:nvPr/>
        </p:nvPicPr>
        <p:blipFill rotWithShape="1">
          <a:blip r:embed="rId15">
            <a:alphaModFix/>
          </a:blip>
          <a:srcRect/>
          <a:stretch/>
        </p:blipFill>
        <p:spPr>
          <a:xfrm>
            <a:off x="6099939" y="4174201"/>
            <a:ext cx="871980" cy="46907"/>
          </a:xfrm>
          <a:prstGeom prst="rect">
            <a:avLst/>
          </a:prstGeom>
          <a:noFill/>
          <a:ln>
            <a:noFill/>
          </a:ln>
        </p:spPr>
      </p:pic>
      <p:grpSp>
        <p:nvGrpSpPr>
          <p:cNvPr id="1714" name="Google Shape;1714;p10"/>
          <p:cNvGrpSpPr/>
          <p:nvPr/>
        </p:nvGrpSpPr>
        <p:grpSpPr>
          <a:xfrm>
            <a:off x="7031901" y="3999119"/>
            <a:ext cx="1146185" cy="333308"/>
            <a:chOff x="9375868" y="5332158"/>
            <a:chExt cx="1528247" cy="444410"/>
          </a:xfrm>
        </p:grpSpPr>
        <p:pic>
          <p:nvPicPr>
            <p:cNvPr id="1715" name="Google Shape;1715;p10"/>
            <p:cNvPicPr preferRelativeResize="0"/>
            <p:nvPr/>
          </p:nvPicPr>
          <p:blipFill rotWithShape="1">
            <a:blip r:embed="rId16">
              <a:alphaModFix/>
            </a:blip>
            <a:srcRect/>
            <a:stretch/>
          </p:blipFill>
          <p:spPr>
            <a:xfrm>
              <a:off x="9741475" y="5565602"/>
              <a:ext cx="1162640" cy="62542"/>
            </a:xfrm>
            <a:prstGeom prst="rect">
              <a:avLst/>
            </a:prstGeom>
            <a:noFill/>
            <a:ln>
              <a:noFill/>
            </a:ln>
          </p:spPr>
        </p:pic>
        <p:sp>
          <p:nvSpPr>
            <p:cNvPr id="1716" name="Google Shape;1716;p10"/>
            <p:cNvSpPr/>
            <p:nvPr/>
          </p:nvSpPr>
          <p:spPr>
            <a:xfrm>
              <a:off x="9375868" y="5402553"/>
              <a:ext cx="333375" cy="374015"/>
            </a:xfrm>
            <a:custGeom>
              <a:avLst/>
              <a:gdLst/>
              <a:ahLst/>
              <a:cxnLst/>
              <a:rect l="l" t="t" r="r" b="b"/>
              <a:pathLst>
                <a:path w="333375" h="374014" extrusionOk="0">
                  <a:moveTo>
                    <a:pt x="332753" y="0"/>
                  </a:moveTo>
                  <a:lnTo>
                    <a:pt x="319679" y="27400"/>
                  </a:lnTo>
                  <a:lnTo>
                    <a:pt x="284023" y="49775"/>
                  </a:lnTo>
                  <a:lnTo>
                    <a:pt x="231138" y="64861"/>
                  </a:lnTo>
                  <a:lnTo>
                    <a:pt x="166377" y="70393"/>
                  </a:lnTo>
                  <a:lnTo>
                    <a:pt x="101616" y="64861"/>
                  </a:lnTo>
                  <a:lnTo>
                    <a:pt x="48731" y="49775"/>
                  </a:lnTo>
                  <a:lnTo>
                    <a:pt x="13075" y="27400"/>
                  </a:lnTo>
                  <a:lnTo>
                    <a:pt x="1" y="0"/>
                  </a:lnTo>
                  <a:lnTo>
                    <a:pt x="0" y="303299"/>
                  </a:lnTo>
                  <a:lnTo>
                    <a:pt x="13074" y="330700"/>
                  </a:lnTo>
                  <a:lnTo>
                    <a:pt x="48731" y="353075"/>
                  </a:lnTo>
                  <a:lnTo>
                    <a:pt x="101616" y="368161"/>
                  </a:lnTo>
                  <a:lnTo>
                    <a:pt x="166377" y="373693"/>
                  </a:lnTo>
                  <a:lnTo>
                    <a:pt x="231138" y="368161"/>
                  </a:lnTo>
                  <a:lnTo>
                    <a:pt x="284023" y="353075"/>
                  </a:lnTo>
                  <a:lnTo>
                    <a:pt x="319679" y="330700"/>
                  </a:lnTo>
                  <a:lnTo>
                    <a:pt x="332753" y="303299"/>
                  </a:lnTo>
                  <a:lnTo>
                    <a:pt x="332753" y="0"/>
                  </a:lnTo>
                  <a:close/>
                </a:path>
              </a:pathLst>
            </a:custGeom>
            <a:solidFill>
              <a:srgbClr val="FE5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717" name="Google Shape;1717;p10"/>
            <p:cNvSpPr/>
            <p:nvPr/>
          </p:nvSpPr>
          <p:spPr>
            <a:xfrm>
              <a:off x="9375869" y="5332158"/>
              <a:ext cx="333375" cy="140970"/>
            </a:xfrm>
            <a:custGeom>
              <a:avLst/>
              <a:gdLst/>
              <a:ahLst/>
              <a:cxnLst/>
              <a:rect l="l" t="t" r="r" b="b"/>
              <a:pathLst>
                <a:path w="333375" h="140970" extrusionOk="0">
                  <a:moveTo>
                    <a:pt x="166376" y="0"/>
                  </a:moveTo>
                  <a:lnTo>
                    <a:pt x="101615" y="5531"/>
                  </a:lnTo>
                  <a:lnTo>
                    <a:pt x="48730" y="20617"/>
                  </a:lnTo>
                  <a:lnTo>
                    <a:pt x="13074" y="42993"/>
                  </a:lnTo>
                  <a:lnTo>
                    <a:pt x="0" y="70394"/>
                  </a:lnTo>
                  <a:lnTo>
                    <a:pt x="13074" y="97795"/>
                  </a:lnTo>
                  <a:lnTo>
                    <a:pt x="48730" y="120170"/>
                  </a:lnTo>
                  <a:lnTo>
                    <a:pt x="101615" y="135256"/>
                  </a:lnTo>
                  <a:lnTo>
                    <a:pt x="166376" y="140788"/>
                  </a:lnTo>
                  <a:lnTo>
                    <a:pt x="231137" y="135256"/>
                  </a:lnTo>
                  <a:lnTo>
                    <a:pt x="284022" y="120170"/>
                  </a:lnTo>
                  <a:lnTo>
                    <a:pt x="319678" y="97795"/>
                  </a:lnTo>
                  <a:lnTo>
                    <a:pt x="332752" y="70394"/>
                  </a:lnTo>
                  <a:lnTo>
                    <a:pt x="319678" y="42993"/>
                  </a:lnTo>
                  <a:lnTo>
                    <a:pt x="284022" y="20617"/>
                  </a:lnTo>
                  <a:lnTo>
                    <a:pt x="231137" y="5531"/>
                  </a:lnTo>
                  <a:lnTo>
                    <a:pt x="166376" y="0"/>
                  </a:lnTo>
                  <a:close/>
                </a:path>
              </a:pathLst>
            </a:custGeom>
            <a:solidFill>
              <a:srgbClr val="FE96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1718" name="Google Shape;1718;p10"/>
          <p:cNvSpPr txBox="1"/>
          <p:nvPr/>
        </p:nvSpPr>
        <p:spPr>
          <a:xfrm>
            <a:off x="5273966" y="3942923"/>
            <a:ext cx="783431" cy="115416"/>
          </a:xfrm>
          <a:prstGeom prst="rect">
            <a:avLst/>
          </a:prstGeom>
          <a:noFill/>
          <a:ln w="12700" cap="flat" cmpd="sng">
            <a:solidFill>
              <a:srgbClr val="BCBCBC"/>
            </a:solidFill>
            <a:prstDash val="solid"/>
            <a:round/>
            <a:headEnd type="none" w="sm" len="sm"/>
            <a:tailEnd type="none" w="sm" len="sm"/>
          </a:ln>
        </p:spPr>
        <p:txBody>
          <a:bodyPr spcFirstLastPara="1" wrap="square" lIns="0" tIns="0" rIns="0" bIns="0" anchor="t" anchorCtr="0">
            <a:spAutoFit/>
          </a:bodyPr>
          <a:lstStyle/>
          <a:p>
            <a:pPr marL="137160" marR="0" lvl="0" indent="0" algn="l" rtl="0">
              <a:lnSpc>
                <a:spcPct val="109939"/>
              </a:lnSpc>
              <a:spcBef>
                <a:spcPts val="0"/>
              </a:spcBef>
              <a:spcAft>
                <a:spcPts val="0"/>
              </a:spcAft>
              <a:buNone/>
            </a:pPr>
            <a:r>
              <a:rPr lang="en-US" sz="825" b="0" i="0" u="none" strike="noStrike" cap="none">
                <a:solidFill>
                  <a:srgbClr val="919191"/>
                </a:solidFill>
                <a:latin typeface="Arial"/>
                <a:ea typeface="Arial"/>
                <a:cs typeface="Arial"/>
                <a:sym typeface="Arial"/>
              </a:rPr>
              <a:t>COMPUTE</a:t>
            </a:r>
            <a:endParaRPr sz="825" b="0" i="0" u="none" strike="noStrike" cap="none">
              <a:solidFill>
                <a:srgbClr val="000000"/>
              </a:solidFill>
              <a:latin typeface="Arial"/>
              <a:ea typeface="Arial"/>
              <a:cs typeface="Arial"/>
              <a:sym typeface="Arial"/>
            </a:endParaRPr>
          </a:p>
        </p:txBody>
      </p:sp>
      <p:sp>
        <p:nvSpPr>
          <p:cNvPr id="1719" name="Google Shape;1719;p10"/>
          <p:cNvSpPr txBox="1"/>
          <p:nvPr/>
        </p:nvSpPr>
        <p:spPr>
          <a:xfrm>
            <a:off x="8256200" y="3942923"/>
            <a:ext cx="783431" cy="115416"/>
          </a:xfrm>
          <a:prstGeom prst="rect">
            <a:avLst/>
          </a:prstGeom>
          <a:noFill/>
          <a:ln w="12700" cap="flat" cmpd="sng">
            <a:solidFill>
              <a:srgbClr val="BCBCBC"/>
            </a:solidFill>
            <a:prstDash val="solid"/>
            <a:round/>
            <a:headEnd type="none" w="sm" len="sm"/>
            <a:tailEnd type="none" w="sm" len="sm"/>
          </a:ln>
        </p:spPr>
        <p:txBody>
          <a:bodyPr spcFirstLastPara="1" wrap="square" lIns="0" tIns="0" rIns="0" bIns="0" anchor="t" anchorCtr="0">
            <a:spAutoFit/>
          </a:bodyPr>
          <a:lstStyle/>
          <a:p>
            <a:pPr marL="137160" marR="0" lvl="0" indent="0" algn="l" rtl="0">
              <a:lnSpc>
                <a:spcPct val="109939"/>
              </a:lnSpc>
              <a:spcBef>
                <a:spcPts val="0"/>
              </a:spcBef>
              <a:spcAft>
                <a:spcPts val="0"/>
              </a:spcAft>
              <a:buNone/>
            </a:pPr>
            <a:r>
              <a:rPr lang="en-US" sz="825" b="0" i="0" u="none" strike="noStrike" cap="none">
                <a:solidFill>
                  <a:srgbClr val="919191"/>
                </a:solidFill>
                <a:latin typeface="Arial"/>
                <a:ea typeface="Arial"/>
                <a:cs typeface="Arial"/>
                <a:sym typeface="Arial"/>
              </a:rPr>
              <a:t>COMPUTE</a:t>
            </a:r>
            <a:endParaRPr sz="825" b="0" i="0" u="none" strike="noStrike" cap="none">
              <a:solidFill>
                <a:srgbClr val="000000"/>
              </a:solidFill>
              <a:latin typeface="Arial"/>
              <a:ea typeface="Arial"/>
              <a:cs typeface="Arial"/>
              <a:sym typeface="Arial"/>
            </a:endParaRPr>
          </a:p>
        </p:txBody>
      </p:sp>
      <p:sp>
        <p:nvSpPr>
          <p:cNvPr id="1720" name="Google Shape;1720;p10"/>
          <p:cNvSpPr txBox="1"/>
          <p:nvPr/>
        </p:nvSpPr>
        <p:spPr>
          <a:xfrm>
            <a:off x="6132449" y="4445508"/>
            <a:ext cx="2082165" cy="390492"/>
          </a:xfrm>
          <a:prstGeom prst="rect">
            <a:avLst/>
          </a:prstGeom>
          <a:noFill/>
          <a:ln>
            <a:noFill/>
          </a:ln>
        </p:spPr>
        <p:txBody>
          <a:bodyPr spcFirstLastPara="1" wrap="square" lIns="0" tIns="9525" rIns="0" bIns="0" anchor="t" anchorCtr="0">
            <a:spAutoFit/>
          </a:bodyPr>
          <a:lstStyle/>
          <a:p>
            <a:pPr marL="0" marR="0" lvl="0" indent="0" algn="ctr" rtl="0">
              <a:lnSpc>
                <a:spcPct val="100000"/>
              </a:lnSpc>
              <a:spcBef>
                <a:spcPts val="0"/>
              </a:spcBef>
              <a:spcAft>
                <a:spcPts val="0"/>
              </a:spcAft>
              <a:buNone/>
            </a:pPr>
            <a:r>
              <a:rPr lang="en-US" sz="1425" b="1" i="0" u="none" strike="noStrike" cap="none">
                <a:solidFill>
                  <a:srgbClr val="FE5000"/>
                </a:solidFill>
                <a:latin typeface="Arial"/>
                <a:ea typeface="Arial"/>
                <a:cs typeface="Arial"/>
                <a:sym typeface="Arial"/>
              </a:rPr>
              <a:t>Multi-Site Active / Active</a:t>
            </a:r>
            <a:endParaRPr sz="1425" b="0" i="0" u="none" strike="noStrike" cap="none">
              <a:solidFill>
                <a:srgbClr val="000000"/>
              </a:solidFill>
              <a:latin typeface="Arial"/>
              <a:ea typeface="Arial"/>
              <a:cs typeface="Arial"/>
              <a:sym typeface="Arial"/>
            </a:endParaRPr>
          </a:p>
          <a:p>
            <a:pPr marL="0" marR="0" lvl="0" indent="0" algn="ctr" rtl="0">
              <a:lnSpc>
                <a:spcPct val="100000"/>
              </a:lnSpc>
              <a:spcBef>
                <a:spcPts val="15"/>
              </a:spcBef>
              <a:spcAft>
                <a:spcPts val="0"/>
              </a:spcAft>
              <a:buNone/>
            </a:pPr>
            <a:r>
              <a:rPr lang="en-US" sz="1050" b="0" i="0" u="none" strike="noStrike" cap="none">
                <a:solidFill>
                  <a:srgbClr val="FE5000"/>
                </a:solidFill>
                <a:latin typeface="Arial"/>
                <a:ea typeface="Arial"/>
                <a:cs typeface="Arial"/>
                <a:sym typeface="Arial"/>
              </a:rPr>
              <a:t>Zero RPO, Zero RTO</a:t>
            </a:r>
            <a:endParaRPr sz="1050" b="0" i="0" u="none" strike="noStrike" cap="none">
              <a:solidFill>
                <a:srgbClr val="000000"/>
              </a:solidFill>
              <a:latin typeface="Arial"/>
              <a:ea typeface="Arial"/>
              <a:cs typeface="Arial"/>
              <a:sym typeface="Arial"/>
            </a:endParaRPr>
          </a:p>
        </p:txBody>
      </p:sp>
      <p:sp>
        <p:nvSpPr>
          <p:cNvPr id="1721" name="Google Shape;1721;p10"/>
          <p:cNvSpPr txBox="1"/>
          <p:nvPr/>
        </p:nvSpPr>
        <p:spPr>
          <a:xfrm>
            <a:off x="5273966" y="3629108"/>
            <a:ext cx="3765709" cy="266900"/>
          </a:xfrm>
          <a:prstGeom prst="rect">
            <a:avLst/>
          </a:prstGeom>
          <a:noFill/>
          <a:ln>
            <a:noFill/>
          </a:ln>
        </p:spPr>
        <p:txBody>
          <a:bodyPr spcFirstLastPara="1" wrap="square" lIns="0" tIns="1425" rIns="0" bIns="0" anchor="t" anchorCtr="0">
            <a:spAutoFit/>
          </a:bodyPr>
          <a:lstStyle/>
          <a:p>
            <a:pPr marL="0" marR="0" lvl="0" indent="0" algn="l" rtl="0">
              <a:lnSpc>
                <a:spcPct val="100000"/>
              </a:lnSpc>
              <a:spcBef>
                <a:spcPts val="0"/>
              </a:spcBef>
              <a:spcAft>
                <a:spcPts val="0"/>
              </a:spcAft>
              <a:buNone/>
            </a:pPr>
            <a:endParaRPr sz="825" b="0" i="0" u="none" strike="noStrike" cap="none">
              <a:solidFill>
                <a:srgbClr val="000000"/>
              </a:solidFill>
              <a:latin typeface="Times New Roman"/>
              <a:ea typeface="Times New Roman"/>
              <a:cs typeface="Times New Roman"/>
              <a:sym typeface="Times New Roman"/>
            </a:endParaRPr>
          </a:p>
          <a:p>
            <a:pPr marL="156686" marR="0" lvl="0" indent="0" algn="l" rtl="0">
              <a:lnSpc>
                <a:spcPct val="100000"/>
              </a:lnSpc>
              <a:spcBef>
                <a:spcPts val="0"/>
              </a:spcBef>
              <a:spcAft>
                <a:spcPts val="0"/>
              </a:spcAft>
              <a:buNone/>
            </a:pPr>
            <a:r>
              <a:rPr lang="en-US" sz="900" b="0" i="0" u="none" strike="noStrike" cap="none">
                <a:solidFill>
                  <a:srgbClr val="FFFFFF"/>
                </a:solidFill>
                <a:latin typeface="Arial"/>
                <a:ea typeface="Arial"/>
                <a:cs typeface="Arial"/>
                <a:sym typeface="Arial"/>
              </a:rPr>
              <a:t>ACTIVE	</a:t>
            </a:r>
            <a:r>
              <a:rPr lang="en-US" sz="1350" b="0" i="0" u="none" strike="noStrike" cap="none" baseline="-25000">
                <a:solidFill>
                  <a:srgbClr val="FFFFFF"/>
                </a:solidFill>
                <a:latin typeface="Arial"/>
                <a:ea typeface="Arial"/>
                <a:cs typeface="Arial"/>
                <a:sym typeface="Arial"/>
              </a:rPr>
              <a:t>ACTIVE</a:t>
            </a:r>
            <a:endParaRPr sz="1350" b="0" i="0" u="none" strike="noStrike" cap="none" baseline="-25000">
              <a:solidFill>
                <a:srgbClr val="000000"/>
              </a:solidFill>
              <a:latin typeface="Arial"/>
              <a:ea typeface="Arial"/>
              <a:cs typeface="Arial"/>
              <a:sym typeface="Arial"/>
            </a:endParaRPr>
          </a:p>
        </p:txBody>
      </p:sp>
      <p:pic>
        <p:nvPicPr>
          <p:cNvPr id="1722" name="Google Shape;1722;p10"/>
          <p:cNvPicPr preferRelativeResize="0"/>
          <p:nvPr/>
        </p:nvPicPr>
        <p:blipFill rotWithShape="1">
          <a:blip r:embed="rId17">
            <a:alphaModFix/>
          </a:blip>
          <a:srcRect/>
          <a:stretch/>
        </p:blipFill>
        <p:spPr>
          <a:xfrm>
            <a:off x="4942332" y="1970532"/>
            <a:ext cx="1003554" cy="1005840"/>
          </a:xfrm>
          <a:prstGeom prst="rect">
            <a:avLst/>
          </a:prstGeom>
          <a:noFill/>
          <a:ln>
            <a:noFill/>
          </a:ln>
        </p:spPr>
      </p:pic>
      <p:sp>
        <p:nvSpPr>
          <p:cNvPr id="1723" name="Google Shape;1723;p10"/>
          <p:cNvSpPr txBox="1"/>
          <p:nvPr/>
        </p:nvSpPr>
        <p:spPr>
          <a:xfrm>
            <a:off x="4844788" y="3094100"/>
            <a:ext cx="1064419" cy="282225"/>
          </a:xfrm>
          <a:prstGeom prst="rect">
            <a:avLst/>
          </a:prstGeom>
          <a:noFill/>
          <a:ln>
            <a:noFill/>
          </a:ln>
        </p:spPr>
        <p:txBody>
          <a:bodyPr spcFirstLastPara="1" wrap="square" lIns="0" tIns="64275" rIns="0" bIns="0" anchor="t" anchorCtr="0">
            <a:spAutoFit/>
          </a:bodyPr>
          <a:lstStyle/>
          <a:p>
            <a:pPr marL="9525" marR="3810" lvl="0" indent="704850" algn="l" rtl="0">
              <a:lnSpc>
                <a:spcPct val="65700"/>
              </a:lnSpc>
              <a:spcBef>
                <a:spcPts val="0"/>
              </a:spcBef>
              <a:spcAft>
                <a:spcPts val="0"/>
              </a:spcAft>
              <a:buNone/>
            </a:pPr>
            <a:r>
              <a:rPr lang="en-US" sz="1050" b="1" i="0" u="none" strike="noStrike" cap="none">
                <a:solidFill>
                  <a:srgbClr val="000000"/>
                </a:solidFill>
                <a:latin typeface="Arial"/>
                <a:ea typeface="Arial"/>
                <a:cs typeface="Arial"/>
                <a:sym typeface="Arial"/>
              </a:rPr>
              <a:t>100% </a:t>
            </a:r>
            <a:r>
              <a:rPr lang="en-US" sz="1050" b="1" i="0" u="none" strike="noStrike" cap="none">
                <a:solidFill>
                  <a:srgbClr val="FE5000"/>
                </a:solidFill>
                <a:latin typeface="Arial"/>
                <a:ea typeface="Arial"/>
                <a:cs typeface="Arial"/>
                <a:sym typeface="Arial"/>
              </a:rPr>
              <a:t>PERFORMANCE</a:t>
            </a:r>
            <a:endParaRPr sz="1050" b="0" i="0" u="none" strike="noStrike" cap="none">
              <a:solidFill>
                <a:srgbClr val="000000"/>
              </a:solidFill>
              <a:latin typeface="Arial"/>
              <a:ea typeface="Arial"/>
              <a:cs typeface="Arial"/>
              <a:sym typeface="Arial"/>
            </a:endParaRPr>
          </a:p>
        </p:txBody>
      </p:sp>
      <p:sp>
        <p:nvSpPr>
          <p:cNvPr id="1724" name="Google Shape;1724;p10"/>
          <p:cNvSpPr txBox="1"/>
          <p:nvPr/>
        </p:nvSpPr>
        <p:spPr>
          <a:xfrm>
            <a:off x="361949" y="4868036"/>
            <a:ext cx="886301" cy="115416"/>
          </a:xfrm>
          <a:prstGeom prst="rect">
            <a:avLst/>
          </a:prstGeom>
          <a:noFill/>
          <a:ln>
            <a:noFill/>
          </a:ln>
        </p:spPr>
        <p:txBody>
          <a:bodyPr spcFirstLastPara="1" wrap="square" lIns="0" tIns="0" rIns="0" bIns="0" anchor="t" anchorCtr="0">
            <a:spAutoFit/>
          </a:bodyPr>
          <a:lstStyle/>
          <a:p>
            <a:pPr marL="9525" marR="0" lvl="0" indent="0" algn="l" rtl="0">
              <a:lnSpc>
                <a:spcPct val="75121"/>
              </a:lnSpc>
              <a:spcBef>
                <a:spcPts val="0"/>
              </a:spcBef>
              <a:spcAft>
                <a:spcPts val="0"/>
              </a:spcAft>
              <a:buNone/>
            </a:pPr>
            <a:r>
              <a:rPr lang="en-US" sz="1238" b="0" i="0" u="none" strike="noStrike" cap="none" baseline="-25000">
                <a:solidFill>
                  <a:srgbClr val="A5A5A5"/>
                </a:solidFill>
                <a:latin typeface="Arial"/>
                <a:ea typeface="Arial"/>
                <a:cs typeface="Arial"/>
                <a:sym typeface="Arial"/>
              </a:rPr>
              <a:t>© </a:t>
            </a:r>
            <a:r>
              <a:rPr lang="en-US" sz="600" b="0" i="0" u="none" strike="noStrike" cap="none">
                <a:solidFill>
                  <a:srgbClr val="A5A5A5"/>
                </a:solidFill>
                <a:latin typeface="Arial"/>
                <a:ea typeface="Arial"/>
                <a:cs typeface="Arial"/>
                <a:sym typeface="Arial"/>
              </a:rPr>
              <a:t>Pure Storage 2021</a:t>
            </a:r>
            <a:endParaRPr sz="600" b="0" i="0" u="none" strike="noStrike" cap="none">
              <a:solidFill>
                <a:srgbClr val="000000"/>
              </a:solidFill>
              <a:latin typeface="Arial"/>
              <a:ea typeface="Arial"/>
              <a:cs typeface="Arial"/>
              <a:sym typeface="Arial"/>
            </a:endParaRPr>
          </a:p>
        </p:txBody>
      </p:sp>
      <p:sp>
        <p:nvSpPr>
          <p:cNvPr id="1725" name="Google Shape;1725;p10"/>
          <p:cNvSpPr txBox="1">
            <a:spLocks noGrp="1"/>
          </p:cNvSpPr>
          <p:nvPr>
            <p:ph type="sldNum" idx="12"/>
          </p:nvPr>
        </p:nvSpPr>
        <p:spPr>
          <a:xfrm>
            <a:off x="11045493" y="6490715"/>
            <a:ext cx="212725" cy="175895"/>
          </a:xfrm>
          <a:prstGeom prst="rect">
            <a:avLst/>
          </a:prstGeom>
          <a:noFill/>
          <a:ln>
            <a:noFill/>
          </a:ln>
        </p:spPr>
        <p:txBody>
          <a:bodyPr spcFirstLastPara="1" wrap="square" lIns="0" tIns="0" rIns="0" bIns="0" anchor="t" anchorCtr="0">
            <a:spAutoFit/>
          </a:bodyPr>
          <a:lstStyle/>
          <a:p>
            <a:pPr marL="38100" marR="0" lvl="0" indent="0" algn="l" rtl="0">
              <a:lnSpc>
                <a:spcPct val="100000"/>
              </a:lnSpc>
              <a:spcBef>
                <a:spcPts val="0"/>
              </a:spcBef>
              <a:spcAft>
                <a:spcPts val="0"/>
              </a:spcAft>
              <a:buNone/>
            </a:pPr>
            <a:fld id="{00000000-1234-1234-1234-123412341234}" type="slidenum">
              <a:rPr lang="en-US" sz="800" b="0" i="0" u="none" strike="noStrike" cap="none">
                <a:solidFill>
                  <a:srgbClr val="A5A5A5"/>
                </a:solidFill>
                <a:latin typeface="Arial"/>
                <a:ea typeface="Arial"/>
                <a:cs typeface="Arial"/>
                <a:sym typeface="Arial"/>
              </a:rPr>
              <a:t>7</a:t>
            </a:fld>
            <a:endParaRPr sz="800" b="0" i="0" u="none" strike="noStrike" cap="none">
              <a:solidFill>
                <a:srgbClr val="A5A5A5"/>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15"/>
          <p:cNvSpPr txBox="1">
            <a:spLocks noGrp="1"/>
          </p:cNvSpPr>
          <p:nvPr>
            <p:ph type="title"/>
          </p:nvPr>
        </p:nvSpPr>
        <p:spPr>
          <a:xfrm>
            <a:off x="313676" y="206700"/>
            <a:ext cx="8601300" cy="495600"/>
          </a:xfrm>
          <a:prstGeom prst="rect">
            <a:avLst/>
          </a:prstGeom>
        </p:spPr>
        <p:txBody>
          <a:bodyPr spcFirstLastPara="1" vert="horz" wrap="square" lIns="0" tIns="0" rIns="0" bIns="0" rtlCol="0" anchor="b" anchorCtr="0">
            <a:noAutofit/>
          </a:bodyPr>
          <a:lstStyle/>
          <a:p>
            <a:r>
              <a:rPr lang="en-US">
                <a:solidFill>
                  <a:schemeClr val="accent1"/>
                </a:solidFill>
              </a:rPr>
              <a:t>FlashArray SafeMode Configuration</a:t>
            </a:r>
            <a:endParaRPr sz="2300"/>
          </a:p>
        </p:txBody>
      </p:sp>
      <p:grpSp>
        <p:nvGrpSpPr>
          <p:cNvPr id="906" name="Google Shape;906;p115"/>
          <p:cNvGrpSpPr/>
          <p:nvPr/>
        </p:nvGrpSpPr>
        <p:grpSpPr>
          <a:xfrm>
            <a:off x="6328050" y="2235026"/>
            <a:ext cx="2740500" cy="1812800"/>
            <a:chOff x="6610175" y="1163638"/>
            <a:chExt cx="2740500" cy="1812800"/>
          </a:xfrm>
        </p:grpSpPr>
        <p:sp>
          <p:nvSpPr>
            <p:cNvPr id="907" name="Google Shape;907;p115"/>
            <p:cNvSpPr/>
            <p:nvPr/>
          </p:nvSpPr>
          <p:spPr>
            <a:xfrm>
              <a:off x="6610175" y="1163638"/>
              <a:ext cx="2740500" cy="669000"/>
            </a:xfrm>
            <a:prstGeom prst="chevron">
              <a:avLst>
                <a:gd name="adj" fmla="val 50000"/>
              </a:avLst>
            </a:prstGeom>
            <a:solidFill>
              <a:srgbClr val="666666"/>
            </a:solidFill>
            <a:ln>
              <a:noFill/>
            </a:ln>
          </p:spPr>
          <p:txBody>
            <a:bodyPr spcFirstLastPara="1" wrap="square" lIns="91425" tIns="91425" rIns="91425" bIns="91425" anchor="ctr" anchorCtr="0">
              <a:noAutofit/>
            </a:bodyPr>
            <a:lstStyle/>
            <a:p>
              <a:pPr algn="ctr"/>
              <a:r>
                <a:rPr lang="en-US" sz="1125">
                  <a:solidFill>
                    <a:srgbClr val="FFFFFF"/>
                  </a:solidFill>
                </a:rPr>
                <a:t>        Disable Eradication* </a:t>
              </a:r>
              <a:endParaRPr sz="1125">
                <a:solidFill>
                  <a:srgbClr val="FFFFFF"/>
                </a:solidFill>
              </a:endParaRPr>
            </a:p>
          </p:txBody>
        </p:sp>
        <p:sp>
          <p:nvSpPr>
            <p:cNvPr id="908" name="Google Shape;908;p115"/>
            <p:cNvSpPr txBox="1"/>
            <p:nvPr/>
          </p:nvSpPr>
          <p:spPr>
            <a:xfrm>
              <a:off x="6879325" y="1863738"/>
              <a:ext cx="2236200" cy="1112700"/>
            </a:xfrm>
            <a:prstGeom prst="rect">
              <a:avLst/>
            </a:prstGeom>
            <a:noFill/>
            <a:ln>
              <a:noFill/>
            </a:ln>
          </p:spPr>
          <p:txBody>
            <a:bodyPr spcFirstLastPara="1" wrap="square" lIns="91425" tIns="91425" rIns="91425" bIns="91425" anchor="t" anchorCtr="0">
              <a:noAutofit/>
            </a:bodyPr>
            <a:lstStyle/>
            <a:p>
              <a:pPr algn="ctr">
                <a:lnSpc>
                  <a:spcPct val="115000"/>
                </a:lnSpc>
              </a:pPr>
              <a:r>
                <a:rPr lang="en-US" sz="1800" b="1" dirty="0">
                  <a:solidFill>
                    <a:srgbClr val="666666"/>
                  </a:solidFill>
                  <a:latin typeface="Calibri"/>
                  <a:ea typeface="Calibri"/>
                  <a:cs typeface="Calibri"/>
                  <a:sym typeface="Calibri"/>
                </a:rPr>
                <a:t>UNALTERED, SECURE DATA</a:t>
              </a:r>
              <a:endParaRPr sz="1125" b="1" dirty="0">
                <a:solidFill>
                  <a:srgbClr val="666666"/>
                </a:solidFill>
                <a:latin typeface="Calibri"/>
                <a:ea typeface="Calibri"/>
                <a:cs typeface="Calibri"/>
                <a:sym typeface="Calibri"/>
              </a:endParaRPr>
            </a:p>
            <a:p>
              <a:pPr marL="152402" algn="ctr">
                <a:lnSpc>
                  <a:spcPct val="115000"/>
                </a:lnSpc>
                <a:buClr>
                  <a:srgbClr val="666666"/>
                </a:buClr>
                <a:buSzPts val="1200"/>
              </a:pPr>
              <a:r>
                <a:rPr lang="en-US" dirty="0">
                  <a:solidFill>
                    <a:srgbClr val="666666"/>
                  </a:solidFill>
                  <a:latin typeface="Calibri"/>
                  <a:ea typeface="Calibri"/>
                  <a:cs typeface="Calibri"/>
                  <a:sym typeface="Calibri"/>
                </a:rPr>
                <a:t>Disables manual eradication</a:t>
              </a:r>
              <a:endParaRPr dirty="0">
                <a:solidFill>
                  <a:srgbClr val="666666"/>
                </a:solidFill>
                <a:latin typeface="Calibri"/>
                <a:ea typeface="Calibri"/>
                <a:cs typeface="Calibri"/>
                <a:sym typeface="Calibri"/>
              </a:endParaRPr>
            </a:p>
          </p:txBody>
        </p:sp>
      </p:grpSp>
      <p:sp>
        <p:nvSpPr>
          <p:cNvPr id="909" name="Google Shape;909;p115"/>
          <p:cNvSpPr/>
          <p:nvPr/>
        </p:nvSpPr>
        <p:spPr>
          <a:xfrm>
            <a:off x="91076" y="2235075"/>
            <a:ext cx="2244300" cy="673500"/>
          </a:xfrm>
          <a:prstGeom prst="homePlate">
            <a:avLst>
              <a:gd name="adj" fmla="val 50000"/>
            </a:avLst>
          </a:prstGeom>
          <a:solidFill>
            <a:schemeClr val="accent4"/>
          </a:solidFill>
          <a:ln>
            <a:noFill/>
          </a:ln>
        </p:spPr>
        <p:txBody>
          <a:bodyPr spcFirstLastPara="1" wrap="square" lIns="91425" tIns="91425" rIns="91425" bIns="91425" anchor="ctr" anchorCtr="0">
            <a:noAutofit/>
          </a:bodyPr>
          <a:lstStyle/>
          <a:p>
            <a:pPr algn="ctr"/>
            <a:r>
              <a:rPr lang="en-US" sz="1125" dirty="0">
                <a:solidFill>
                  <a:srgbClr val="FFFFFF"/>
                </a:solidFill>
              </a:rPr>
              <a:t>    Snapshot Policy</a:t>
            </a:r>
            <a:endParaRPr sz="1125" dirty="0">
              <a:solidFill>
                <a:srgbClr val="FFFFFF"/>
              </a:solidFill>
            </a:endParaRPr>
          </a:p>
        </p:txBody>
      </p:sp>
      <p:sp>
        <p:nvSpPr>
          <p:cNvPr id="910" name="Google Shape;910;p115"/>
          <p:cNvSpPr/>
          <p:nvPr/>
        </p:nvSpPr>
        <p:spPr>
          <a:xfrm>
            <a:off x="3958725" y="2235075"/>
            <a:ext cx="2908500" cy="673500"/>
          </a:xfrm>
          <a:prstGeom prst="chevron">
            <a:avLst>
              <a:gd name="adj" fmla="val 50000"/>
            </a:avLst>
          </a:prstGeom>
          <a:solidFill>
            <a:srgbClr val="434343"/>
          </a:solidFill>
          <a:ln>
            <a:noFill/>
          </a:ln>
        </p:spPr>
        <p:txBody>
          <a:bodyPr spcFirstLastPara="1" wrap="square" lIns="91425" tIns="91425" rIns="91425" bIns="91425" anchor="ctr" anchorCtr="0">
            <a:noAutofit/>
          </a:bodyPr>
          <a:lstStyle/>
          <a:p>
            <a:pPr algn="ctr"/>
            <a:r>
              <a:rPr lang="en-US" sz="1125">
                <a:solidFill>
                  <a:srgbClr val="FFFFFF"/>
                </a:solidFill>
              </a:rPr>
              <a:t>     Tune Eradication Timer*</a:t>
            </a:r>
            <a:endParaRPr sz="1125">
              <a:solidFill>
                <a:srgbClr val="FFFFFF"/>
              </a:solidFill>
            </a:endParaRPr>
          </a:p>
        </p:txBody>
      </p:sp>
      <p:sp>
        <p:nvSpPr>
          <p:cNvPr id="911" name="Google Shape;911;p115"/>
          <p:cNvSpPr txBox="1"/>
          <p:nvPr/>
        </p:nvSpPr>
        <p:spPr>
          <a:xfrm>
            <a:off x="4143525" y="2937375"/>
            <a:ext cx="2538900" cy="1289700"/>
          </a:xfrm>
          <a:prstGeom prst="rect">
            <a:avLst/>
          </a:prstGeom>
          <a:noFill/>
          <a:ln>
            <a:noFill/>
          </a:ln>
        </p:spPr>
        <p:txBody>
          <a:bodyPr spcFirstLastPara="1" wrap="square" lIns="91425" tIns="91425" rIns="91425" bIns="91425" anchor="t" anchorCtr="0">
            <a:noAutofit/>
          </a:bodyPr>
          <a:lstStyle/>
          <a:p>
            <a:pPr algn="ctr">
              <a:lnSpc>
                <a:spcPct val="115000"/>
              </a:lnSpc>
            </a:pPr>
            <a:r>
              <a:rPr lang="en-US" sz="1800" b="1" dirty="0">
                <a:latin typeface="Calibri"/>
                <a:ea typeface="Calibri"/>
                <a:cs typeface="Calibri"/>
                <a:sym typeface="Calibri"/>
              </a:rPr>
              <a:t>EXTENDS ERADICATION TIMER</a:t>
            </a:r>
            <a:endParaRPr sz="1800" b="1" dirty="0">
              <a:latin typeface="Calibri"/>
              <a:ea typeface="Calibri"/>
              <a:cs typeface="Calibri"/>
              <a:sym typeface="Calibri"/>
            </a:endParaRPr>
          </a:p>
          <a:p>
            <a:pPr marL="139702" algn="ctr">
              <a:lnSpc>
                <a:spcPct val="115000"/>
              </a:lnSpc>
              <a:buSzPts val="1400"/>
            </a:pPr>
            <a:r>
              <a:rPr lang="en-US" b="1" dirty="0">
                <a:latin typeface="Calibri"/>
                <a:ea typeface="Calibri"/>
                <a:cs typeface="Calibri"/>
                <a:sym typeface="Calibri"/>
              </a:rPr>
              <a:t>24hrs - 30 days </a:t>
            </a:r>
            <a:endParaRPr b="1" dirty="0">
              <a:latin typeface="Calibri"/>
              <a:ea typeface="Calibri"/>
              <a:cs typeface="Calibri"/>
              <a:sym typeface="Calibri"/>
            </a:endParaRPr>
          </a:p>
        </p:txBody>
      </p:sp>
      <p:pic>
        <p:nvPicPr>
          <p:cNvPr id="913" name="Google Shape;913;p115"/>
          <p:cNvPicPr preferRelativeResize="0"/>
          <p:nvPr/>
        </p:nvPicPr>
        <p:blipFill>
          <a:blip r:embed="rId3">
            <a:alphaModFix/>
          </a:blip>
          <a:stretch>
            <a:fillRect/>
          </a:stretch>
        </p:blipFill>
        <p:spPr>
          <a:xfrm>
            <a:off x="6867226" y="2455047"/>
            <a:ext cx="172778" cy="233550"/>
          </a:xfrm>
          <a:prstGeom prst="rect">
            <a:avLst/>
          </a:prstGeom>
          <a:noFill/>
          <a:ln>
            <a:noFill/>
          </a:ln>
        </p:spPr>
      </p:pic>
      <p:pic>
        <p:nvPicPr>
          <p:cNvPr id="914" name="Google Shape;914;p115"/>
          <p:cNvPicPr preferRelativeResize="0"/>
          <p:nvPr/>
        </p:nvPicPr>
        <p:blipFill>
          <a:blip r:embed="rId4">
            <a:alphaModFix/>
          </a:blip>
          <a:stretch>
            <a:fillRect/>
          </a:stretch>
        </p:blipFill>
        <p:spPr>
          <a:xfrm>
            <a:off x="4338438" y="2455046"/>
            <a:ext cx="233550" cy="233550"/>
          </a:xfrm>
          <a:prstGeom prst="rect">
            <a:avLst/>
          </a:prstGeom>
          <a:noFill/>
          <a:ln>
            <a:noFill/>
          </a:ln>
        </p:spPr>
      </p:pic>
      <p:pic>
        <p:nvPicPr>
          <p:cNvPr id="915" name="Google Shape;915;p115"/>
          <p:cNvPicPr preferRelativeResize="0"/>
          <p:nvPr/>
        </p:nvPicPr>
        <p:blipFill rotWithShape="1">
          <a:blip r:embed="rId5">
            <a:alphaModFix/>
          </a:blip>
          <a:srcRect t="38637" b="38763"/>
          <a:stretch/>
        </p:blipFill>
        <p:spPr>
          <a:xfrm>
            <a:off x="2432313" y="1038076"/>
            <a:ext cx="3898670" cy="495602"/>
          </a:xfrm>
          <a:prstGeom prst="rect">
            <a:avLst/>
          </a:prstGeom>
          <a:noFill/>
          <a:ln>
            <a:noFill/>
          </a:ln>
        </p:spPr>
      </p:pic>
      <p:sp>
        <p:nvSpPr>
          <p:cNvPr id="916" name="Google Shape;916;p115"/>
          <p:cNvSpPr/>
          <p:nvPr/>
        </p:nvSpPr>
        <p:spPr>
          <a:xfrm>
            <a:off x="4169401" y="1664365"/>
            <a:ext cx="361328" cy="361265"/>
          </a:xfrm>
          <a:custGeom>
            <a:avLst/>
            <a:gdLst/>
            <a:ahLst/>
            <a:cxnLst/>
            <a:rect l="l" t="t" r="r" b="b"/>
            <a:pathLst>
              <a:path w="719060" h="855064" extrusionOk="0">
                <a:moveTo>
                  <a:pt x="359530" y="0"/>
                </a:moveTo>
                <a:cubicBezTo>
                  <a:pt x="185259" y="0"/>
                  <a:pt x="0" y="38886"/>
                  <a:pt x="0" y="110970"/>
                </a:cubicBezTo>
                <a:lnTo>
                  <a:pt x="0" y="744095"/>
                </a:lnTo>
                <a:cubicBezTo>
                  <a:pt x="0" y="816179"/>
                  <a:pt x="185220" y="855065"/>
                  <a:pt x="359530" y="855065"/>
                </a:cubicBezTo>
                <a:cubicBezTo>
                  <a:pt x="533840" y="855065"/>
                  <a:pt x="719060" y="816179"/>
                  <a:pt x="719060" y="744095"/>
                </a:cubicBezTo>
                <a:lnTo>
                  <a:pt x="719060" y="110970"/>
                </a:lnTo>
                <a:cubicBezTo>
                  <a:pt x="719060" y="38886"/>
                  <a:pt x="533801" y="0"/>
                  <a:pt x="359530" y="0"/>
                </a:cubicBezTo>
                <a:close/>
                <a:moveTo>
                  <a:pt x="359530" y="19346"/>
                </a:moveTo>
                <a:cubicBezTo>
                  <a:pt x="559996" y="19346"/>
                  <a:pt x="699714" y="67634"/>
                  <a:pt x="699714" y="110970"/>
                </a:cubicBezTo>
                <a:cubicBezTo>
                  <a:pt x="699714" y="154306"/>
                  <a:pt x="559996" y="202594"/>
                  <a:pt x="359530" y="202594"/>
                </a:cubicBezTo>
                <a:cubicBezTo>
                  <a:pt x="159064" y="202594"/>
                  <a:pt x="19346" y="154306"/>
                  <a:pt x="19346" y="110970"/>
                </a:cubicBezTo>
                <a:cubicBezTo>
                  <a:pt x="19346" y="67634"/>
                  <a:pt x="159064" y="19346"/>
                  <a:pt x="359530" y="19346"/>
                </a:cubicBezTo>
                <a:close/>
                <a:moveTo>
                  <a:pt x="359530" y="835757"/>
                </a:moveTo>
                <a:cubicBezTo>
                  <a:pt x="159064" y="835757"/>
                  <a:pt x="19346" y="787469"/>
                  <a:pt x="19346" y="744134"/>
                </a:cubicBezTo>
                <a:lnTo>
                  <a:pt x="19346" y="149005"/>
                </a:lnTo>
                <a:cubicBezTo>
                  <a:pt x="71194" y="196635"/>
                  <a:pt x="218883" y="221979"/>
                  <a:pt x="359530" y="221979"/>
                </a:cubicBezTo>
                <a:cubicBezTo>
                  <a:pt x="500178" y="221979"/>
                  <a:pt x="647867" y="196635"/>
                  <a:pt x="699714" y="149005"/>
                </a:cubicBezTo>
                <a:lnTo>
                  <a:pt x="699714" y="744134"/>
                </a:lnTo>
                <a:cubicBezTo>
                  <a:pt x="699714" y="787469"/>
                  <a:pt x="559996" y="835757"/>
                  <a:pt x="359530" y="835757"/>
                </a:cubicBezTo>
                <a:close/>
                <a:moveTo>
                  <a:pt x="573151" y="377252"/>
                </a:moveTo>
                <a:cubicBezTo>
                  <a:pt x="573151" y="382591"/>
                  <a:pt x="568818" y="386925"/>
                  <a:pt x="563478" y="386925"/>
                </a:cubicBezTo>
                <a:lnTo>
                  <a:pt x="228866" y="386925"/>
                </a:lnTo>
                <a:cubicBezTo>
                  <a:pt x="223527" y="386925"/>
                  <a:pt x="219193" y="382591"/>
                  <a:pt x="219193" y="377252"/>
                </a:cubicBezTo>
                <a:cubicBezTo>
                  <a:pt x="219193" y="371912"/>
                  <a:pt x="223527" y="367578"/>
                  <a:pt x="228866" y="367578"/>
                </a:cubicBezTo>
                <a:lnTo>
                  <a:pt x="563478" y="367578"/>
                </a:lnTo>
                <a:cubicBezTo>
                  <a:pt x="568818" y="367578"/>
                  <a:pt x="573151" y="371912"/>
                  <a:pt x="573151" y="377252"/>
                </a:cubicBezTo>
                <a:close/>
                <a:moveTo>
                  <a:pt x="165062" y="375356"/>
                </a:moveTo>
                <a:cubicBezTo>
                  <a:pt x="165217" y="375975"/>
                  <a:pt x="165255" y="376594"/>
                  <a:pt x="165255" y="377252"/>
                </a:cubicBezTo>
                <a:cubicBezTo>
                  <a:pt x="165255" y="377871"/>
                  <a:pt x="165217" y="378490"/>
                  <a:pt x="165062" y="379109"/>
                </a:cubicBezTo>
                <a:cubicBezTo>
                  <a:pt x="164946" y="379728"/>
                  <a:pt x="164752" y="380347"/>
                  <a:pt x="164521" y="380927"/>
                </a:cubicBezTo>
                <a:cubicBezTo>
                  <a:pt x="164288" y="381508"/>
                  <a:pt x="163978" y="382088"/>
                  <a:pt x="163631" y="382591"/>
                </a:cubicBezTo>
                <a:cubicBezTo>
                  <a:pt x="163282" y="383133"/>
                  <a:pt x="162856" y="383636"/>
                  <a:pt x="162431" y="384061"/>
                </a:cubicBezTo>
                <a:cubicBezTo>
                  <a:pt x="161966" y="384526"/>
                  <a:pt x="161502" y="384913"/>
                  <a:pt x="160960" y="385300"/>
                </a:cubicBezTo>
                <a:cubicBezTo>
                  <a:pt x="160419" y="385648"/>
                  <a:pt x="159877" y="385919"/>
                  <a:pt x="159297" y="386190"/>
                </a:cubicBezTo>
                <a:cubicBezTo>
                  <a:pt x="158717" y="386422"/>
                  <a:pt x="158097" y="386615"/>
                  <a:pt x="157478" y="386731"/>
                </a:cubicBezTo>
                <a:cubicBezTo>
                  <a:pt x="156859" y="386847"/>
                  <a:pt x="156240" y="386925"/>
                  <a:pt x="155582" y="386925"/>
                </a:cubicBezTo>
                <a:cubicBezTo>
                  <a:pt x="153028" y="386925"/>
                  <a:pt x="150552" y="385880"/>
                  <a:pt x="148734" y="384061"/>
                </a:cubicBezTo>
                <a:cubicBezTo>
                  <a:pt x="148308" y="383636"/>
                  <a:pt x="147883" y="383133"/>
                  <a:pt x="147534" y="382591"/>
                </a:cubicBezTo>
                <a:cubicBezTo>
                  <a:pt x="147186" y="382088"/>
                  <a:pt x="146915" y="381508"/>
                  <a:pt x="146644" y="380927"/>
                </a:cubicBezTo>
                <a:cubicBezTo>
                  <a:pt x="146412" y="380347"/>
                  <a:pt x="146219" y="379728"/>
                  <a:pt x="146103" y="379109"/>
                </a:cubicBezTo>
                <a:cubicBezTo>
                  <a:pt x="145987" y="378490"/>
                  <a:pt x="145909" y="377871"/>
                  <a:pt x="145909" y="377252"/>
                </a:cubicBezTo>
                <a:cubicBezTo>
                  <a:pt x="145909" y="376594"/>
                  <a:pt x="145987" y="375975"/>
                  <a:pt x="146103" y="375356"/>
                </a:cubicBezTo>
                <a:cubicBezTo>
                  <a:pt x="146219" y="374737"/>
                  <a:pt x="146412" y="374118"/>
                  <a:pt x="146644" y="373537"/>
                </a:cubicBezTo>
                <a:cubicBezTo>
                  <a:pt x="146915" y="372957"/>
                  <a:pt x="147186" y="372376"/>
                  <a:pt x="147534" y="371873"/>
                </a:cubicBezTo>
                <a:cubicBezTo>
                  <a:pt x="147883" y="371332"/>
                  <a:pt x="148308" y="370829"/>
                  <a:pt x="148734" y="370403"/>
                </a:cubicBezTo>
                <a:cubicBezTo>
                  <a:pt x="150978" y="368159"/>
                  <a:pt x="154305" y="367114"/>
                  <a:pt x="157478" y="367772"/>
                </a:cubicBezTo>
                <a:cubicBezTo>
                  <a:pt x="158097" y="367888"/>
                  <a:pt x="158717" y="368081"/>
                  <a:pt x="159297" y="368314"/>
                </a:cubicBezTo>
                <a:cubicBezTo>
                  <a:pt x="159877" y="368546"/>
                  <a:pt x="160419" y="368855"/>
                  <a:pt x="160960" y="369204"/>
                </a:cubicBezTo>
                <a:cubicBezTo>
                  <a:pt x="161502" y="369552"/>
                  <a:pt x="161966" y="369939"/>
                  <a:pt x="162431" y="370403"/>
                </a:cubicBezTo>
                <a:cubicBezTo>
                  <a:pt x="162856" y="370829"/>
                  <a:pt x="163282" y="371332"/>
                  <a:pt x="163631" y="371873"/>
                </a:cubicBezTo>
                <a:cubicBezTo>
                  <a:pt x="163978" y="372376"/>
                  <a:pt x="164288" y="372957"/>
                  <a:pt x="164521" y="373537"/>
                </a:cubicBezTo>
                <a:cubicBezTo>
                  <a:pt x="164752" y="374118"/>
                  <a:pt x="164946" y="374737"/>
                  <a:pt x="165062" y="375356"/>
                </a:cubicBezTo>
                <a:close/>
                <a:moveTo>
                  <a:pt x="573151" y="503699"/>
                </a:moveTo>
                <a:cubicBezTo>
                  <a:pt x="573151" y="509038"/>
                  <a:pt x="568818" y="513372"/>
                  <a:pt x="563478" y="513372"/>
                </a:cubicBezTo>
                <a:lnTo>
                  <a:pt x="228866" y="513372"/>
                </a:lnTo>
                <a:cubicBezTo>
                  <a:pt x="223527" y="513372"/>
                  <a:pt x="219193" y="509038"/>
                  <a:pt x="219193" y="503699"/>
                </a:cubicBezTo>
                <a:cubicBezTo>
                  <a:pt x="219193" y="498359"/>
                  <a:pt x="223527" y="494025"/>
                  <a:pt x="228866" y="494025"/>
                </a:cubicBezTo>
                <a:lnTo>
                  <a:pt x="563478" y="494025"/>
                </a:lnTo>
                <a:cubicBezTo>
                  <a:pt x="568818" y="494025"/>
                  <a:pt x="573151" y="498320"/>
                  <a:pt x="573151" y="503699"/>
                </a:cubicBezTo>
                <a:close/>
                <a:moveTo>
                  <a:pt x="162431" y="496850"/>
                </a:moveTo>
                <a:cubicBezTo>
                  <a:pt x="164249" y="498630"/>
                  <a:pt x="165255" y="501145"/>
                  <a:pt x="165255" y="503699"/>
                </a:cubicBezTo>
                <a:cubicBezTo>
                  <a:pt x="165255" y="506214"/>
                  <a:pt x="164249" y="508729"/>
                  <a:pt x="162431" y="510508"/>
                </a:cubicBezTo>
                <a:cubicBezTo>
                  <a:pt x="162005" y="510973"/>
                  <a:pt x="161502" y="511360"/>
                  <a:pt x="160960" y="511708"/>
                </a:cubicBezTo>
                <a:cubicBezTo>
                  <a:pt x="160419" y="512056"/>
                  <a:pt x="159877" y="512366"/>
                  <a:pt x="159297" y="512598"/>
                </a:cubicBezTo>
                <a:cubicBezTo>
                  <a:pt x="158717" y="512869"/>
                  <a:pt x="158097" y="513023"/>
                  <a:pt x="157478" y="513178"/>
                </a:cubicBezTo>
                <a:cubicBezTo>
                  <a:pt x="156859" y="513294"/>
                  <a:pt x="156201" y="513372"/>
                  <a:pt x="155582" y="513372"/>
                </a:cubicBezTo>
                <a:cubicBezTo>
                  <a:pt x="154963" y="513372"/>
                  <a:pt x="154305" y="513294"/>
                  <a:pt x="153686" y="513178"/>
                </a:cubicBezTo>
                <a:cubicBezTo>
                  <a:pt x="153067" y="513023"/>
                  <a:pt x="152487" y="512869"/>
                  <a:pt x="151907" y="512598"/>
                </a:cubicBezTo>
                <a:cubicBezTo>
                  <a:pt x="151326" y="512366"/>
                  <a:pt x="150746" y="512056"/>
                  <a:pt x="150204" y="511708"/>
                </a:cubicBezTo>
                <a:cubicBezTo>
                  <a:pt x="149701" y="511360"/>
                  <a:pt x="149197" y="510973"/>
                  <a:pt x="148734" y="510508"/>
                </a:cubicBezTo>
                <a:cubicBezTo>
                  <a:pt x="148308" y="510083"/>
                  <a:pt x="147921" y="509580"/>
                  <a:pt x="147534" y="509038"/>
                </a:cubicBezTo>
                <a:cubicBezTo>
                  <a:pt x="147186" y="508535"/>
                  <a:pt x="146915" y="507955"/>
                  <a:pt x="146644" y="507374"/>
                </a:cubicBezTo>
                <a:cubicBezTo>
                  <a:pt x="146412" y="506794"/>
                  <a:pt x="146219" y="506175"/>
                  <a:pt x="146103" y="505556"/>
                </a:cubicBezTo>
                <a:cubicBezTo>
                  <a:pt x="145987" y="504937"/>
                  <a:pt x="145909" y="504318"/>
                  <a:pt x="145909" y="503699"/>
                </a:cubicBezTo>
                <a:cubicBezTo>
                  <a:pt x="145909" y="501145"/>
                  <a:pt x="146954" y="498630"/>
                  <a:pt x="148734" y="496850"/>
                </a:cubicBezTo>
                <a:cubicBezTo>
                  <a:pt x="150978" y="494606"/>
                  <a:pt x="154344" y="493561"/>
                  <a:pt x="157478" y="494180"/>
                </a:cubicBezTo>
                <a:cubicBezTo>
                  <a:pt x="158097" y="494335"/>
                  <a:pt x="158717" y="494490"/>
                  <a:pt x="159297" y="494761"/>
                </a:cubicBezTo>
                <a:cubicBezTo>
                  <a:pt x="159877" y="494993"/>
                  <a:pt x="160419" y="495302"/>
                  <a:pt x="160960" y="495651"/>
                </a:cubicBezTo>
                <a:cubicBezTo>
                  <a:pt x="161502" y="495999"/>
                  <a:pt x="162005" y="496386"/>
                  <a:pt x="162431" y="496850"/>
                </a:cubicBezTo>
                <a:close/>
                <a:moveTo>
                  <a:pt x="573151" y="630146"/>
                </a:moveTo>
                <a:cubicBezTo>
                  <a:pt x="573151" y="635485"/>
                  <a:pt x="568818" y="639819"/>
                  <a:pt x="563478" y="639819"/>
                </a:cubicBezTo>
                <a:lnTo>
                  <a:pt x="228866" y="639819"/>
                </a:lnTo>
                <a:cubicBezTo>
                  <a:pt x="223527" y="639819"/>
                  <a:pt x="219193" y="635485"/>
                  <a:pt x="219193" y="630146"/>
                </a:cubicBezTo>
                <a:cubicBezTo>
                  <a:pt x="219193" y="624806"/>
                  <a:pt x="223527" y="620472"/>
                  <a:pt x="228866" y="620472"/>
                </a:cubicBezTo>
                <a:lnTo>
                  <a:pt x="563478" y="620472"/>
                </a:lnTo>
                <a:cubicBezTo>
                  <a:pt x="568818" y="620472"/>
                  <a:pt x="573151" y="624767"/>
                  <a:pt x="573151" y="630146"/>
                </a:cubicBezTo>
                <a:close/>
                <a:moveTo>
                  <a:pt x="162431" y="623297"/>
                </a:moveTo>
                <a:cubicBezTo>
                  <a:pt x="164249" y="625077"/>
                  <a:pt x="165255" y="627592"/>
                  <a:pt x="165255" y="630107"/>
                </a:cubicBezTo>
                <a:cubicBezTo>
                  <a:pt x="165255" y="632661"/>
                  <a:pt x="164249" y="635176"/>
                  <a:pt x="162431" y="636955"/>
                </a:cubicBezTo>
                <a:cubicBezTo>
                  <a:pt x="160613" y="638774"/>
                  <a:pt x="158136" y="639819"/>
                  <a:pt x="155582" y="639819"/>
                </a:cubicBezTo>
                <a:cubicBezTo>
                  <a:pt x="153028" y="639819"/>
                  <a:pt x="150552" y="638774"/>
                  <a:pt x="148734" y="636955"/>
                </a:cubicBezTo>
                <a:cubicBezTo>
                  <a:pt x="146954" y="635176"/>
                  <a:pt x="145909" y="632661"/>
                  <a:pt x="145909" y="630107"/>
                </a:cubicBezTo>
                <a:cubicBezTo>
                  <a:pt x="145909" y="627592"/>
                  <a:pt x="146954" y="625077"/>
                  <a:pt x="148734" y="623297"/>
                </a:cubicBezTo>
                <a:cubicBezTo>
                  <a:pt x="152371" y="619699"/>
                  <a:pt x="158832" y="619699"/>
                  <a:pt x="162431" y="623297"/>
                </a:cubicBezTo>
                <a:close/>
              </a:path>
            </a:pathLst>
          </a:custGeom>
          <a:solidFill>
            <a:srgbClr val="FE5000"/>
          </a:solidFill>
          <a:ln>
            <a:noFill/>
          </a:ln>
        </p:spPr>
        <p:txBody>
          <a:bodyPr spcFirstLastPara="1" wrap="square" lIns="91425" tIns="45701" rIns="91425" bIns="45701" anchor="ctr" anchorCtr="0">
            <a:noAutofit/>
          </a:bodyPr>
          <a:lstStyle/>
          <a:p>
            <a:endParaRPr sz="750">
              <a:latin typeface="Inter-Regular"/>
              <a:ea typeface="Inter-Regular"/>
              <a:cs typeface="Inter-Regular"/>
              <a:sym typeface="Inter-Regular"/>
            </a:endParaRPr>
          </a:p>
        </p:txBody>
      </p:sp>
      <p:grpSp>
        <p:nvGrpSpPr>
          <p:cNvPr id="917" name="Google Shape;917;p115"/>
          <p:cNvGrpSpPr/>
          <p:nvPr/>
        </p:nvGrpSpPr>
        <p:grpSpPr>
          <a:xfrm>
            <a:off x="3726630" y="1665539"/>
            <a:ext cx="361133" cy="361175"/>
            <a:chOff x="862086" y="2377529"/>
            <a:chExt cx="639964" cy="761007"/>
          </a:xfrm>
        </p:grpSpPr>
        <p:sp>
          <p:nvSpPr>
            <p:cNvPr id="918" name="Google Shape;918;p115"/>
            <p:cNvSpPr/>
            <p:nvPr/>
          </p:nvSpPr>
          <p:spPr>
            <a:xfrm>
              <a:off x="1026876" y="2656856"/>
              <a:ext cx="309961" cy="332999"/>
            </a:xfrm>
            <a:custGeom>
              <a:avLst/>
              <a:gdLst/>
              <a:ahLst/>
              <a:cxnLst/>
              <a:rect l="l" t="t" r="r" b="b"/>
              <a:pathLst>
                <a:path w="348271" h="374156" extrusionOk="0">
                  <a:moveTo>
                    <a:pt x="330511" y="75876"/>
                  </a:moveTo>
                  <a:lnTo>
                    <a:pt x="290116" y="75876"/>
                  </a:lnTo>
                  <a:cubicBezTo>
                    <a:pt x="280327" y="75876"/>
                    <a:pt x="272356" y="67944"/>
                    <a:pt x="272356" y="58116"/>
                  </a:cubicBezTo>
                  <a:lnTo>
                    <a:pt x="272356" y="17760"/>
                  </a:lnTo>
                  <a:cubicBezTo>
                    <a:pt x="272356" y="7971"/>
                    <a:pt x="280289" y="0"/>
                    <a:pt x="290116" y="0"/>
                  </a:cubicBezTo>
                  <a:lnTo>
                    <a:pt x="330511" y="0"/>
                  </a:lnTo>
                  <a:cubicBezTo>
                    <a:pt x="340300" y="0"/>
                    <a:pt x="348271" y="7932"/>
                    <a:pt x="348271" y="17760"/>
                  </a:cubicBezTo>
                  <a:lnTo>
                    <a:pt x="348271" y="58155"/>
                  </a:lnTo>
                  <a:cubicBezTo>
                    <a:pt x="348271" y="67944"/>
                    <a:pt x="340339" y="75876"/>
                    <a:pt x="330511" y="75876"/>
                  </a:cubicBezTo>
                  <a:close/>
                  <a:moveTo>
                    <a:pt x="212074" y="207276"/>
                  </a:moveTo>
                  <a:lnTo>
                    <a:pt x="212074" y="166881"/>
                  </a:lnTo>
                  <a:cubicBezTo>
                    <a:pt x="212074" y="157091"/>
                    <a:pt x="204142" y="149121"/>
                    <a:pt x="194314" y="149121"/>
                  </a:cubicBezTo>
                  <a:lnTo>
                    <a:pt x="153919" y="149121"/>
                  </a:lnTo>
                  <a:cubicBezTo>
                    <a:pt x="144129" y="149121"/>
                    <a:pt x="136159" y="157053"/>
                    <a:pt x="136159" y="166881"/>
                  </a:cubicBezTo>
                  <a:lnTo>
                    <a:pt x="136159" y="207276"/>
                  </a:lnTo>
                  <a:cubicBezTo>
                    <a:pt x="136159" y="217065"/>
                    <a:pt x="144091" y="225035"/>
                    <a:pt x="153919" y="225035"/>
                  </a:cubicBezTo>
                  <a:lnTo>
                    <a:pt x="194314" y="225035"/>
                  </a:lnTo>
                  <a:cubicBezTo>
                    <a:pt x="204142" y="225035"/>
                    <a:pt x="212074" y="217065"/>
                    <a:pt x="212074" y="207276"/>
                  </a:cubicBezTo>
                  <a:close/>
                  <a:moveTo>
                    <a:pt x="348271" y="207276"/>
                  </a:moveTo>
                  <a:lnTo>
                    <a:pt x="348271" y="166881"/>
                  </a:lnTo>
                  <a:cubicBezTo>
                    <a:pt x="348271" y="157091"/>
                    <a:pt x="340339" y="149121"/>
                    <a:pt x="330511" y="149121"/>
                  </a:cubicBezTo>
                  <a:lnTo>
                    <a:pt x="290116" y="149121"/>
                  </a:lnTo>
                  <a:cubicBezTo>
                    <a:pt x="280327" y="149121"/>
                    <a:pt x="272356" y="157053"/>
                    <a:pt x="272356" y="166881"/>
                  </a:cubicBezTo>
                  <a:lnTo>
                    <a:pt x="272356" y="207276"/>
                  </a:lnTo>
                  <a:cubicBezTo>
                    <a:pt x="272356" y="217065"/>
                    <a:pt x="280289" y="225035"/>
                    <a:pt x="290116" y="225035"/>
                  </a:cubicBezTo>
                  <a:lnTo>
                    <a:pt x="330511" y="225035"/>
                  </a:lnTo>
                  <a:cubicBezTo>
                    <a:pt x="340339" y="225035"/>
                    <a:pt x="348271" y="217065"/>
                    <a:pt x="348271" y="207276"/>
                  </a:cubicBezTo>
                  <a:close/>
                  <a:moveTo>
                    <a:pt x="75915" y="356396"/>
                  </a:moveTo>
                  <a:lnTo>
                    <a:pt x="75915" y="316001"/>
                  </a:lnTo>
                  <a:cubicBezTo>
                    <a:pt x="75915" y="306212"/>
                    <a:pt x="67983" y="298242"/>
                    <a:pt x="58155" y="298242"/>
                  </a:cubicBezTo>
                  <a:lnTo>
                    <a:pt x="17760" y="298242"/>
                  </a:lnTo>
                  <a:cubicBezTo>
                    <a:pt x="7971" y="298242"/>
                    <a:pt x="0" y="306173"/>
                    <a:pt x="0" y="316001"/>
                  </a:cubicBezTo>
                  <a:lnTo>
                    <a:pt x="0" y="356396"/>
                  </a:lnTo>
                  <a:cubicBezTo>
                    <a:pt x="0" y="366186"/>
                    <a:pt x="7932" y="374156"/>
                    <a:pt x="17760" y="374156"/>
                  </a:cubicBezTo>
                  <a:lnTo>
                    <a:pt x="58155" y="374156"/>
                  </a:lnTo>
                  <a:cubicBezTo>
                    <a:pt x="67944" y="374156"/>
                    <a:pt x="75915" y="366186"/>
                    <a:pt x="75915" y="356396"/>
                  </a:cubicBezTo>
                  <a:close/>
                  <a:moveTo>
                    <a:pt x="212074" y="356396"/>
                  </a:moveTo>
                  <a:lnTo>
                    <a:pt x="212074" y="316001"/>
                  </a:lnTo>
                  <a:cubicBezTo>
                    <a:pt x="212074" y="306212"/>
                    <a:pt x="204142" y="298242"/>
                    <a:pt x="194314" y="298242"/>
                  </a:cubicBezTo>
                  <a:lnTo>
                    <a:pt x="153919" y="298242"/>
                  </a:lnTo>
                  <a:cubicBezTo>
                    <a:pt x="144129" y="298242"/>
                    <a:pt x="136159" y="306173"/>
                    <a:pt x="136159" y="316001"/>
                  </a:cubicBezTo>
                  <a:lnTo>
                    <a:pt x="136159" y="356396"/>
                  </a:lnTo>
                  <a:cubicBezTo>
                    <a:pt x="136159" y="366186"/>
                    <a:pt x="144091" y="374156"/>
                    <a:pt x="153919" y="374156"/>
                  </a:cubicBezTo>
                  <a:lnTo>
                    <a:pt x="194314" y="374156"/>
                  </a:lnTo>
                  <a:cubicBezTo>
                    <a:pt x="204142" y="374156"/>
                    <a:pt x="212074" y="366186"/>
                    <a:pt x="212074" y="356396"/>
                  </a:cubicBezTo>
                  <a:close/>
                  <a:moveTo>
                    <a:pt x="348271" y="356396"/>
                  </a:moveTo>
                  <a:lnTo>
                    <a:pt x="348271" y="316001"/>
                  </a:lnTo>
                  <a:cubicBezTo>
                    <a:pt x="348271" y="306212"/>
                    <a:pt x="340339" y="298242"/>
                    <a:pt x="330511" y="298242"/>
                  </a:cubicBezTo>
                  <a:lnTo>
                    <a:pt x="290116" y="298242"/>
                  </a:lnTo>
                  <a:cubicBezTo>
                    <a:pt x="280327" y="298242"/>
                    <a:pt x="272356" y="306173"/>
                    <a:pt x="272356" y="316001"/>
                  </a:cubicBezTo>
                  <a:lnTo>
                    <a:pt x="272356" y="356396"/>
                  </a:lnTo>
                  <a:cubicBezTo>
                    <a:pt x="272356" y="366186"/>
                    <a:pt x="280289" y="374156"/>
                    <a:pt x="290116" y="374156"/>
                  </a:cubicBezTo>
                  <a:lnTo>
                    <a:pt x="330511" y="374156"/>
                  </a:lnTo>
                  <a:cubicBezTo>
                    <a:pt x="340339" y="374156"/>
                    <a:pt x="348271" y="366186"/>
                    <a:pt x="348271" y="356396"/>
                  </a:cubicBezTo>
                  <a:close/>
                </a:path>
              </a:pathLst>
            </a:custGeom>
            <a:solidFill>
              <a:srgbClr val="FEB804"/>
            </a:solidFill>
            <a:ln>
              <a:noFill/>
            </a:ln>
          </p:spPr>
          <p:txBody>
            <a:bodyPr spcFirstLastPara="1" wrap="square" lIns="91425" tIns="45701" rIns="91425" bIns="45701" anchor="ctr" anchorCtr="0">
              <a:noAutofit/>
            </a:bodyPr>
            <a:lstStyle/>
            <a:p>
              <a:endParaRPr sz="750">
                <a:latin typeface="Inter-Regular"/>
                <a:ea typeface="Inter-Regular"/>
                <a:cs typeface="Inter-Regular"/>
                <a:sym typeface="Inter-Regular"/>
              </a:endParaRPr>
            </a:p>
          </p:txBody>
        </p:sp>
        <p:sp>
          <p:nvSpPr>
            <p:cNvPr id="919" name="Google Shape;919;p115"/>
            <p:cNvSpPr/>
            <p:nvPr/>
          </p:nvSpPr>
          <p:spPr>
            <a:xfrm>
              <a:off x="862086" y="2377529"/>
              <a:ext cx="639964" cy="761007"/>
            </a:xfrm>
            <a:custGeom>
              <a:avLst/>
              <a:gdLst/>
              <a:ahLst/>
              <a:cxnLst/>
              <a:rect l="l" t="t" r="r" b="b"/>
              <a:pathLst>
                <a:path w="719061" h="855064" extrusionOk="0">
                  <a:moveTo>
                    <a:pt x="359531" y="0"/>
                  </a:moveTo>
                  <a:cubicBezTo>
                    <a:pt x="185260" y="0"/>
                    <a:pt x="0" y="38886"/>
                    <a:pt x="0" y="110970"/>
                  </a:cubicBezTo>
                  <a:lnTo>
                    <a:pt x="0" y="744095"/>
                  </a:lnTo>
                  <a:cubicBezTo>
                    <a:pt x="0" y="816179"/>
                    <a:pt x="185221" y="855065"/>
                    <a:pt x="359531" y="855065"/>
                  </a:cubicBezTo>
                  <a:cubicBezTo>
                    <a:pt x="533841" y="855065"/>
                    <a:pt x="719061" y="816179"/>
                    <a:pt x="719061" y="744095"/>
                  </a:cubicBezTo>
                  <a:lnTo>
                    <a:pt x="719061" y="110970"/>
                  </a:lnTo>
                  <a:cubicBezTo>
                    <a:pt x="719061" y="38886"/>
                    <a:pt x="533802" y="0"/>
                    <a:pt x="359531" y="0"/>
                  </a:cubicBezTo>
                  <a:close/>
                  <a:moveTo>
                    <a:pt x="359531" y="19346"/>
                  </a:moveTo>
                  <a:cubicBezTo>
                    <a:pt x="559997" y="19346"/>
                    <a:pt x="699715" y="67634"/>
                    <a:pt x="699715" y="110970"/>
                  </a:cubicBezTo>
                  <a:cubicBezTo>
                    <a:pt x="699715" y="154306"/>
                    <a:pt x="559997" y="202594"/>
                    <a:pt x="359531" y="202594"/>
                  </a:cubicBezTo>
                  <a:cubicBezTo>
                    <a:pt x="159065" y="202594"/>
                    <a:pt x="19346" y="154306"/>
                    <a:pt x="19346" y="110970"/>
                  </a:cubicBezTo>
                  <a:cubicBezTo>
                    <a:pt x="19346" y="67634"/>
                    <a:pt x="159065" y="19346"/>
                    <a:pt x="359531" y="19346"/>
                  </a:cubicBezTo>
                  <a:close/>
                  <a:moveTo>
                    <a:pt x="359531" y="835757"/>
                  </a:moveTo>
                  <a:cubicBezTo>
                    <a:pt x="159065" y="835757"/>
                    <a:pt x="19346" y="787469"/>
                    <a:pt x="19346" y="744134"/>
                  </a:cubicBezTo>
                  <a:lnTo>
                    <a:pt x="19346" y="149005"/>
                  </a:lnTo>
                  <a:cubicBezTo>
                    <a:pt x="71194" y="196635"/>
                    <a:pt x="218884" y="221979"/>
                    <a:pt x="359531" y="221979"/>
                  </a:cubicBezTo>
                  <a:cubicBezTo>
                    <a:pt x="500178" y="221979"/>
                    <a:pt x="647867" y="196635"/>
                    <a:pt x="699715" y="149005"/>
                  </a:cubicBezTo>
                  <a:lnTo>
                    <a:pt x="699715" y="744134"/>
                  </a:lnTo>
                  <a:cubicBezTo>
                    <a:pt x="699715" y="787469"/>
                    <a:pt x="559997" y="835757"/>
                    <a:pt x="359531" y="835757"/>
                  </a:cubicBezTo>
                  <a:close/>
                </a:path>
              </a:pathLst>
            </a:custGeom>
            <a:solidFill>
              <a:srgbClr val="FE5000"/>
            </a:solidFill>
            <a:ln>
              <a:noFill/>
            </a:ln>
          </p:spPr>
          <p:txBody>
            <a:bodyPr spcFirstLastPara="1" wrap="square" lIns="91425" tIns="45701" rIns="91425" bIns="45701" anchor="ctr" anchorCtr="0">
              <a:noAutofit/>
            </a:bodyPr>
            <a:lstStyle/>
            <a:p>
              <a:endParaRPr sz="750">
                <a:latin typeface="Inter-Regular"/>
                <a:ea typeface="Inter-Regular"/>
                <a:cs typeface="Inter-Regular"/>
                <a:sym typeface="Inter-Regular"/>
              </a:endParaRPr>
            </a:p>
          </p:txBody>
        </p:sp>
      </p:grpSp>
      <p:grpSp>
        <p:nvGrpSpPr>
          <p:cNvPr id="920" name="Google Shape;920;p115"/>
          <p:cNvGrpSpPr/>
          <p:nvPr/>
        </p:nvGrpSpPr>
        <p:grpSpPr>
          <a:xfrm>
            <a:off x="4612384" y="1664468"/>
            <a:ext cx="361127" cy="361155"/>
            <a:chOff x="2770798" y="2377528"/>
            <a:chExt cx="637245" cy="757774"/>
          </a:xfrm>
        </p:grpSpPr>
        <p:sp>
          <p:nvSpPr>
            <p:cNvPr id="921" name="Google Shape;921;p115"/>
            <p:cNvSpPr/>
            <p:nvPr/>
          </p:nvSpPr>
          <p:spPr>
            <a:xfrm>
              <a:off x="2902946" y="2621738"/>
              <a:ext cx="373761" cy="373761"/>
            </a:xfrm>
            <a:custGeom>
              <a:avLst/>
              <a:gdLst/>
              <a:ahLst/>
              <a:cxnLst/>
              <a:rect l="l" t="t" r="r" b="b"/>
              <a:pathLst>
                <a:path w="1038225" h="1038225" extrusionOk="0">
                  <a:moveTo>
                    <a:pt x="1038225" y="519113"/>
                  </a:moveTo>
                  <a:cubicBezTo>
                    <a:pt x="1038225" y="805810"/>
                    <a:pt x="805811" y="1038225"/>
                    <a:pt x="519113" y="1038225"/>
                  </a:cubicBezTo>
                  <a:cubicBezTo>
                    <a:pt x="232414" y="1038225"/>
                    <a:pt x="0" y="805810"/>
                    <a:pt x="0" y="519113"/>
                  </a:cubicBezTo>
                  <a:cubicBezTo>
                    <a:pt x="0" y="232415"/>
                    <a:pt x="232414" y="0"/>
                    <a:pt x="519113" y="0"/>
                  </a:cubicBezTo>
                  <a:cubicBezTo>
                    <a:pt x="805811" y="0"/>
                    <a:pt x="1038225" y="232415"/>
                    <a:pt x="1038225" y="519113"/>
                  </a:cubicBezTo>
                  <a:close/>
                </a:path>
              </a:pathLst>
            </a:custGeom>
            <a:solidFill>
              <a:srgbClr val="FEB804"/>
            </a:solidFill>
            <a:ln>
              <a:noFill/>
            </a:ln>
          </p:spPr>
          <p:txBody>
            <a:bodyPr spcFirstLastPara="1" wrap="square" lIns="91425" tIns="45701" rIns="91425" bIns="45701" anchor="ctr" anchorCtr="0">
              <a:noAutofit/>
            </a:bodyPr>
            <a:lstStyle/>
            <a:p>
              <a:endParaRPr sz="750">
                <a:latin typeface="Inter-Regular"/>
                <a:ea typeface="Inter-Regular"/>
                <a:cs typeface="Inter-Regular"/>
                <a:sym typeface="Inter-Regular"/>
              </a:endParaRPr>
            </a:p>
          </p:txBody>
        </p:sp>
        <p:sp>
          <p:nvSpPr>
            <p:cNvPr id="922" name="Google Shape;922;p115"/>
            <p:cNvSpPr/>
            <p:nvPr/>
          </p:nvSpPr>
          <p:spPr>
            <a:xfrm>
              <a:off x="2770798" y="2377528"/>
              <a:ext cx="637245" cy="757774"/>
            </a:xfrm>
            <a:custGeom>
              <a:avLst/>
              <a:gdLst/>
              <a:ahLst/>
              <a:cxnLst/>
              <a:rect l="l" t="t" r="r" b="b"/>
              <a:pathLst>
                <a:path w="1770125" h="2104929" extrusionOk="0">
                  <a:moveTo>
                    <a:pt x="1211389" y="1014984"/>
                  </a:moveTo>
                  <a:lnTo>
                    <a:pt x="872109" y="1475708"/>
                  </a:lnTo>
                  <a:cubicBezTo>
                    <a:pt x="868203" y="1481042"/>
                    <a:pt x="862298" y="1484471"/>
                    <a:pt x="855821" y="1485233"/>
                  </a:cubicBezTo>
                  <a:cubicBezTo>
                    <a:pt x="854869" y="1485329"/>
                    <a:pt x="853916" y="1485424"/>
                    <a:pt x="852964" y="1485424"/>
                  </a:cubicBezTo>
                  <a:cubicBezTo>
                    <a:pt x="847439" y="1485424"/>
                    <a:pt x="842010" y="1483519"/>
                    <a:pt x="837629" y="1479899"/>
                  </a:cubicBezTo>
                  <a:lnTo>
                    <a:pt x="562642" y="1249585"/>
                  </a:lnTo>
                  <a:cubicBezTo>
                    <a:pt x="552545" y="1241108"/>
                    <a:pt x="551212" y="1226153"/>
                    <a:pt x="559689" y="1216057"/>
                  </a:cubicBezTo>
                  <a:cubicBezTo>
                    <a:pt x="568166" y="1205960"/>
                    <a:pt x="583120" y="1204627"/>
                    <a:pt x="593217" y="1213104"/>
                  </a:cubicBezTo>
                  <a:lnTo>
                    <a:pt x="848773" y="1427226"/>
                  </a:lnTo>
                  <a:lnTo>
                    <a:pt x="1173003" y="986885"/>
                  </a:lnTo>
                  <a:cubicBezTo>
                    <a:pt x="1180814" y="976313"/>
                    <a:pt x="1195673" y="974026"/>
                    <a:pt x="1206341" y="981837"/>
                  </a:cubicBezTo>
                  <a:cubicBezTo>
                    <a:pt x="1216914" y="989457"/>
                    <a:pt x="1219200" y="1004411"/>
                    <a:pt x="1211389" y="1014984"/>
                  </a:cubicBezTo>
                  <a:close/>
                  <a:moveTo>
                    <a:pt x="1770126" y="273177"/>
                  </a:moveTo>
                  <a:lnTo>
                    <a:pt x="1770126" y="1831753"/>
                  </a:lnTo>
                  <a:cubicBezTo>
                    <a:pt x="1770126" y="2009204"/>
                    <a:pt x="1314164" y="2104930"/>
                    <a:pt x="885063" y="2104930"/>
                  </a:cubicBezTo>
                  <a:cubicBezTo>
                    <a:pt x="455962" y="2104930"/>
                    <a:pt x="0" y="2009204"/>
                    <a:pt x="0" y="1831753"/>
                  </a:cubicBezTo>
                  <a:lnTo>
                    <a:pt x="0" y="273177"/>
                  </a:lnTo>
                  <a:lnTo>
                    <a:pt x="0" y="273177"/>
                  </a:lnTo>
                  <a:cubicBezTo>
                    <a:pt x="0" y="95726"/>
                    <a:pt x="455962" y="0"/>
                    <a:pt x="885063" y="0"/>
                  </a:cubicBezTo>
                  <a:cubicBezTo>
                    <a:pt x="1314164" y="0"/>
                    <a:pt x="1770126" y="95726"/>
                    <a:pt x="1770126" y="273177"/>
                  </a:cubicBezTo>
                  <a:lnTo>
                    <a:pt x="1770126" y="273177"/>
                  </a:lnTo>
                  <a:close/>
                  <a:moveTo>
                    <a:pt x="47625" y="273177"/>
                  </a:moveTo>
                  <a:cubicBezTo>
                    <a:pt x="47625" y="379857"/>
                    <a:pt x="391573" y="498729"/>
                    <a:pt x="885063" y="498729"/>
                  </a:cubicBezTo>
                  <a:cubicBezTo>
                    <a:pt x="1378553" y="498729"/>
                    <a:pt x="1722501" y="379857"/>
                    <a:pt x="1722501" y="273177"/>
                  </a:cubicBezTo>
                  <a:cubicBezTo>
                    <a:pt x="1722501" y="166497"/>
                    <a:pt x="1378553" y="47625"/>
                    <a:pt x="885063" y="47625"/>
                  </a:cubicBezTo>
                  <a:cubicBezTo>
                    <a:pt x="391573" y="47625"/>
                    <a:pt x="47625" y="166497"/>
                    <a:pt x="47625" y="273177"/>
                  </a:cubicBezTo>
                  <a:close/>
                  <a:moveTo>
                    <a:pt x="1722501" y="1831848"/>
                  </a:moveTo>
                  <a:lnTo>
                    <a:pt x="1722501" y="366808"/>
                  </a:lnTo>
                  <a:cubicBezTo>
                    <a:pt x="1594866" y="484061"/>
                    <a:pt x="1231296" y="546449"/>
                    <a:pt x="885063" y="546449"/>
                  </a:cubicBezTo>
                  <a:cubicBezTo>
                    <a:pt x="538829" y="546449"/>
                    <a:pt x="175260" y="484061"/>
                    <a:pt x="47625" y="366808"/>
                  </a:cubicBezTo>
                  <a:lnTo>
                    <a:pt x="47625" y="1831848"/>
                  </a:lnTo>
                  <a:cubicBezTo>
                    <a:pt x="47625" y="1938528"/>
                    <a:pt x="391573" y="2057400"/>
                    <a:pt x="885063" y="2057400"/>
                  </a:cubicBezTo>
                  <a:cubicBezTo>
                    <a:pt x="1378553" y="2057400"/>
                    <a:pt x="1722501" y="1938528"/>
                    <a:pt x="1722501" y="1831848"/>
                  </a:cubicBezTo>
                  <a:close/>
                </a:path>
              </a:pathLst>
            </a:custGeom>
            <a:solidFill>
              <a:srgbClr val="FE5000"/>
            </a:solidFill>
            <a:ln>
              <a:noFill/>
            </a:ln>
          </p:spPr>
          <p:txBody>
            <a:bodyPr spcFirstLastPara="1" wrap="square" lIns="91425" tIns="45701" rIns="91425" bIns="45701" anchor="ctr" anchorCtr="0">
              <a:noAutofit/>
            </a:bodyPr>
            <a:lstStyle/>
            <a:p>
              <a:endParaRPr sz="750">
                <a:latin typeface="Inter-Regular"/>
                <a:ea typeface="Inter-Regular"/>
                <a:cs typeface="Inter-Regular"/>
                <a:sym typeface="Inter-Regular"/>
              </a:endParaRPr>
            </a:p>
          </p:txBody>
        </p:sp>
      </p:grpSp>
      <p:sp>
        <p:nvSpPr>
          <p:cNvPr id="923" name="Google Shape;923;p115"/>
          <p:cNvSpPr/>
          <p:nvPr/>
        </p:nvSpPr>
        <p:spPr>
          <a:xfrm>
            <a:off x="1988801" y="2235075"/>
            <a:ext cx="2303700" cy="6735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algn="ctr"/>
            <a:r>
              <a:rPr lang="en-US" sz="1125">
                <a:solidFill>
                  <a:srgbClr val="FFFFFF"/>
                </a:solidFill>
              </a:rPr>
              <a:t>      Authorization*</a:t>
            </a:r>
            <a:endParaRPr sz="1125">
              <a:solidFill>
                <a:srgbClr val="FFFFFF"/>
              </a:solidFill>
            </a:endParaRPr>
          </a:p>
        </p:txBody>
      </p:sp>
      <p:pic>
        <p:nvPicPr>
          <p:cNvPr id="924" name="Google Shape;924;p115"/>
          <p:cNvPicPr preferRelativeResize="0"/>
          <p:nvPr/>
        </p:nvPicPr>
        <p:blipFill>
          <a:blip r:embed="rId6">
            <a:alphaModFix/>
          </a:blip>
          <a:stretch>
            <a:fillRect/>
          </a:stretch>
        </p:blipFill>
        <p:spPr>
          <a:xfrm>
            <a:off x="2402600" y="2456471"/>
            <a:ext cx="289854" cy="230700"/>
          </a:xfrm>
          <a:prstGeom prst="rect">
            <a:avLst/>
          </a:prstGeom>
          <a:noFill/>
          <a:ln>
            <a:noFill/>
          </a:ln>
        </p:spPr>
      </p:pic>
      <p:pic>
        <p:nvPicPr>
          <p:cNvPr id="925" name="Google Shape;925;p115"/>
          <p:cNvPicPr preferRelativeResize="0"/>
          <p:nvPr/>
        </p:nvPicPr>
        <p:blipFill rotWithShape="1">
          <a:blip r:embed="rId7">
            <a:alphaModFix/>
          </a:blip>
          <a:srcRect l="22837" t="11195" r="24795" b="25408"/>
          <a:stretch/>
        </p:blipFill>
        <p:spPr>
          <a:xfrm>
            <a:off x="226551" y="2441650"/>
            <a:ext cx="289850" cy="260351"/>
          </a:xfrm>
          <a:prstGeom prst="rect">
            <a:avLst/>
          </a:prstGeom>
          <a:noFill/>
          <a:ln w="9525" cap="flat" cmpd="sng">
            <a:solidFill>
              <a:srgbClr val="434343"/>
            </a:solidFill>
            <a:prstDash val="solid"/>
            <a:round/>
            <a:headEnd type="none" w="sm" len="sm"/>
            <a:tailEnd type="none" w="sm" len="sm"/>
          </a:ln>
        </p:spPr>
      </p:pic>
      <p:sp>
        <p:nvSpPr>
          <p:cNvPr id="926" name="Google Shape;926;p115"/>
          <p:cNvSpPr txBox="1"/>
          <p:nvPr/>
        </p:nvSpPr>
        <p:spPr>
          <a:xfrm>
            <a:off x="1988801" y="2955076"/>
            <a:ext cx="2160900" cy="1317253"/>
          </a:xfrm>
          <a:prstGeom prst="rect">
            <a:avLst/>
          </a:prstGeom>
          <a:noFill/>
          <a:ln>
            <a:noFill/>
          </a:ln>
        </p:spPr>
        <p:txBody>
          <a:bodyPr spcFirstLastPara="1" wrap="square" lIns="91425" tIns="91425" rIns="91425" bIns="91425" anchor="t" anchorCtr="0">
            <a:spAutoFit/>
          </a:bodyPr>
          <a:lstStyle/>
          <a:p>
            <a:pPr algn="ctr">
              <a:lnSpc>
                <a:spcPct val="115000"/>
              </a:lnSpc>
            </a:pPr>
            <a:r>
              <a:rPr lang="en-US" sz="1800" b="1" dirty="0">
                <a:solidFill>
                  <a:schemeClr val="accent1"/>
                </a:solidFill>
                <a:latin typeface="Calibri"/>
                <a:ea typeface="Calibri"/>
                <a:cs typeface="Calibri"/>
                <a:sym typeface="Calibri"/>
              </a:rPr>
              <a:t>LIMITS PRIVILEGED USERS</a:t>
            </a:r>
            <a:endParaRPr sz="1800" b="1" dirty="0">
              <a:solidFill>
                <a:schemeClr val="accent1"/>
              </a:solidFill>
              <a:latin typeface="Calibri"/>
              <a:ea typeface="Calibri"/>
              <a:cs typeface="Calibri"/>
              <a:sym typeface="Calibri"/>
            </a:endParaRPr>
          </a:p>
          <a:p>
            <a:pPr marL="152402" algn="ctr">
              <a:lnSpc>
                <a:spcPct val="115000"/>
              </a:lnSpc>
              <a:buClr>
                <a:schemeClr val="accent1"/>
              </a:buClr>
              <a:buSzPts val="1200"/>
            </a:pPr>
            <a:r>
              <a:rPr lang="en-US" b="1" dirty="0">
                <a:solidFill>
                  <a:schemeClr val="accent1"/>
                </a:solidFill>
                <a:latin typeface="Calibri"/>
                <a:ea typeface="Calibri"/>
                <a:cs typeface="Calibri"/>
                <a:sym typeface="Calibri"/>
              </a:rPr>
              <a:t>Up to 5 authorized </a:t>
            </a:r>
            <a:r>
              <a:rPr lang="en-US" b="1" dirty="0" err="1">
                <a:solidFill>
                  <a:schemeClr val="accent1"/>
                </a:solidFill>
                <a:latin typeface="Calibri"/>
                <a:ea typeface="Calibri"/>
                <a:cs typeface="Calibri"/>
                <a:sym typeface="Calibri"/>
              </a:rPr>
              <a:t>contacts,secret</a:t>
            </a:r>
            <a:r>
              <a:rPr lang="en-US" b="1" dirty="0">
                <a:solidFill>
                  <a:schemeClr val="accent1"/>
                </a:solidFill>
                <a:latin typeface="Calibri"/>
                <a:ea typeface="Calibri"/>
                <a:cs typeface="Calibri"/>
                <a:sym typeface="Calibri"/>
              </a:rPr>
              <a:t> PIN</a:t>
            </a:r>
            <a:endParaRPr dirty="0">
              <a:latin typeface="Inter-Regular"/>
              <a:ea typeface="Inter-Regular"/>
              <a:cs typeface="Inter-Regular"/>
              <a:sym typeface="Inter-Regular"/>
            </a:endParaRPr>
          </a:p>
        </p:txBody>
      </p:sp>
      <p:sp>
        <p:nvSpPr>
          <p:cNvPr id="927" name="Google Shape;927;p115"/>
          <p:cNvSpPr txBox="1"/>
          <p:nvPr/>
        </p:nvSpPr>
        <p:spPr>
          <a:xfrm>
            <a:off x="-40751" y="2937375"/>
            <a:ext cx="2090700" cy="1317253"/>
          </a:xfrm>
          <a:prstGeom prst="rect">
            <a:avLst/>
          </a:prstGeom>
          <a:noFill/>
          <a:ln>
            <a:noFill/>
          </a:ln>
        </p:spPr>
        <p:txBody>
          <a:bodyPr spcFirstLastPara="1" wrap="square" lIns="91425" tIns="91425" rIns="91425" bIns="91425" anchor="t" anchorCtr="0">
            <a:spAutoFit/>
          </a:bodyPr>
          <a:lstStyle/>
          <a:p>
            <a:pPr algn="ctr">
              <a:lnSpc>
                <a:spcPct val="115000"/>
              </a:lnSpc>
            </a:pPr>
            <a:r>
              <a:rPr lang="en-US" sz="1800" b="1" dirty="0">
                <a:solidFill>
                  <a:schemeClr val="accent4"/>
                </a:solidFill>
                <a:latin typeface="Calibri"/>
                <a:ea typeface="Calibri"/>
                <a:cs typeface="Calibri"/>
                <a:sym typeface="Calibri"/>
              </a:rPr>
              <a:t>IMMUTABLE SNAPSHOTS</a:t>
            </a:r>
            <a:endParaRPr b="1" dirty="0">
              <a:solidFill>
                <a:schemeClr val="accent4"/>
              </a:solidFill>
              <a:latin typeface="Calibri"/>
              <a:ea typeface="Calibri"/>
              <a:cs typeface="Calibri"/>
              <a:sym typeface="Calibri"/>
            </a:endParaRPr>
          </a:p>
          <a:p>
            <a:pPr marL="152402">
              <a:lnSpc>
                <a:spcPct val="115000"/>
              </a:lnSpc>
              <a:buClr>
                <a:schemeClr val="accent4"/>
              </a:buClr>
              <a:buSzPts val="1200"/>
            </a:pPr>
            <a:r>
              <a:rPr lang="en-US" b="1" dirty="0" err="1">
                <a:solidFill>
                  <a:schemeClr val="accent4"/>
                </a:solidFill>
                <a:latin typeface="Calibri"/>
                <a:ea typeface="Calibri"/>
                <a:cs typeface="Calibri"/>
                <a:sym typeface="Calibri"/>
              </a:rPr>
              <a:t>Flexible,granular</a:t>
            </a:r>
            <a:r>
              <a:rPr lang="en-US" b="1" dirty="0">
                <a:solidFill>
                  <a:schemeClr val="accent4"/>
                </a:solidFill>
                <a:latin typeface="Calibri"/>
                <a:ea typeface="Calibri"/>
                <a:cs typeface="Calibri"/>
                <a:sym typeface="Calibri"/>
              </a:rPr>
              <a:t> admin driven snapshot policy</a:t>
            </a:r>
            <a:endParaRPr b="1" dirty="0">
              <a:solidFill>
                <a:schemeClr val="accent4"/>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g135479be172_0_944"/>
          <p:cNvSpPr txBox="1">
            <a:spLocks noGrp="1"/>
          </p:cNvSpPr>
          <p:nvPr>
            <p:ph type="title"/>
          </p:nvPr>
        </p:nvSpPr>
        <p:spPr>
          <a:xfrm>
            <a:off x="428625" y="412061"/>
            <a:ext cx="8390475" cy="341325"/>
          </a:xfrm>
          <a:prstGeom prst="rect">
            <a:avLst/>
          </a:prstGeom>
          <a:noFill/>
          <a:ln>
            <a:noFill/>
          </a:ln>
        </p:spPr>
        <p:txBody>
          <a:bodyPr spcFirstLastPara="1" wrap="square" lIns="0" tIns="0" rIns="0" bIns="0" anchor="b" anchorCtr="0">
            <a:noAutofit/>
          </a:bodyPr>
          <a:lstStyle/>
          <a:p>
            <a:pPr>
              <a:lnSpc>
                <a:spcPct val="84000"/>
              </a:lnSpc>
              <a:buClr>
                <a:schemeClr val="dk1"/>
              </a:buClr>
              <a:buSzPts val="3400"/>
            </a:pPr>
            <a:r>
              <a:rPr lang="en-US">
                <a:solidFill>
                  <a:schemeClr val="dk2"/>
                </a:solidFill>
              </a:rPr>
              <a:t>Speed Up Backup and Restore with FlashArray//C</a:t>
            </a:r>
            <a:endParaRPr>
              <a:solidFill>
                <a:schemeClr val="dk2"/>
              </a:solidFill>
            </a:endParaRPr>
          </a:p>
        </p:txBody>
      </p:sp>
      <p:grpSp>
        <p:nvGrpSpPr>
          <p:cNvPr id="1605" name="Google Shape;1605;g135479be172_0_944"/>
          <p:cNvGrpSpPr/>
          <p:nvPr/>
        </p:nvGrpSpPr>
        <p:grpSpPr>
          <a:xfrm>
            <a:off x="559753" y="4280486"/>
            <a:ext cx="7847774" cy="397620"/>
            <a:chOff x="652939" y="5402638"/>
            <a:chExt cx="10554466" cy="585360"/>
          </a:xfrm>
        </p:grpSpPr>
        <p:pic>
          <p:nvPicPr>
            <p:cNvPr id="1606" name="Google Shape;1606;g135479be172_0_944"/>
            <p:cNvPicPr preferRelativeResize="0"/>
            <p:nvPr/>
          </p:nvPicPr>
          <p:blipFill rotWithShape="1">
            <a:blip r:embed="rId3">
              <a:alphaModFix/>
            </a:blip>
            <a:srcRect/>
            <a:stretch/>
          </p:blipFill>
          <p:spPr>
            <a:xfrm>
              <a:off x="652939" y="5510841"/>
              <a:ext cx="2045775" cy="368953"/>
            </a:xfrm>
            <a:prstGeom prst="rect">
              <a:avLst/>
            </a:prstGeom>
            <a:noFill/>
            <a:ln>
              <a:noFill/>
            </a:ln>
          </p:spPr>
        </p:pic>
        <p:pic>
          <p:nvPicPr>
            <p:cNvPr id="1607" name="Google Shape;1607;g135479be172_0_944"/>
            <p:cNvPicPr preferRelativeResize="0"/>
            <p:nvPr/>
          </p:nvPicPr>
          <p:blipFill>
            <a:blip r:embed="rId4">
              <a:alphaModFix/>
            </a:blip>
            <a:stretch>
              <a:fillRect/>
            </a:stretch>
          </p:blipFill>
          <p:spPr>
            <a:xfrm>
              <a:off x="3254230" y="5439830"/>
              <a:ext cx="3116350" cy="510975"/>
            </a:xfrm>
            <a:prstGeom prst="rect">
              <a:avLst/>
            </a:prstGeom>
            <a:noFill/>
            <a:ln>
              <a:noFill/>
            </a:ln>
          </p:spPr>
        </p:pic>
        <p:pic>
          <p:nvPicPr>
            <p:cNvPr id="1608" name="Google Shape;1608;g135479be172_0_944"/>
            <p:cNvPicPr preferRelativeResize="0"/>
            <p:nvPr/>
          </p:nvPicPr>
          <p:blipFill>
            <a:blip r:embed="rId5">
              <a:alphaModFix/>
            </a:blip>
            <a:stretch>
              <a:fillRect/>
            </a:stretch>
          </p:blipFill>
          <p:spPr>
            <a:xfrm>
              <a:off x="9161630" y="5402638"/>
              <a:ext cx="2045775" cy="585360"/>
            </a:xfrm>
            <a:prstGeom prst="rect">
              <a:avLst/>
            </a:prstGeom>
            <a:noFill/>
            <a:ln>
              <a:noFill/>
            </a:ln>
          </p:spPr>
        </p:pic>
        <p:pic>
          <p:nvPicPr>
            <p:cNvPr id="1609" name="Google Shape;1609;g135479be172_0_944"/>
            <p:cNvPicPr preferRelativeResize="0"/>
            <p:nvPr/>
          </p:nvPicPr>
          <p:blipFill>
            <a:blip r:embed="rId6">
              <a:alphaModFix/>
            </a:blip>
            <a:stretch>
              <a:fillRect/>
            </a:stretch>
          </p:blipFill>
          <p:spPr>
            <a:xfrm>
              <a:off x="6850382" y="5510843"/>
              <a:ext cx="1844822" cy="368950"/>
            </a:xfrm>
            <a:prstGeom prst="rect">
              <a:avLst/>
            </a:prstGeom>
            <a:noFill/>
            <a:ln>
              <a:noFill/>
            </a:ln>
          </p:spPr>
        </p:pic>
      </p:grpSp>
      <p:pic>
        <p:nvPicPr>
          <p:cNvPr id="1610" name="Google Shape;1610;g135479be172_0_944" descr="A picture containing object, honeycomb, orange, close&#10;&#10;Description automatically generated"/>
          <p:cNvPicPr preferRelativeResize="0"/>
          <p:nvPr/>
        </p:nvPicPr>
        <p:blipFill rotWithShape="1">
          <a:blip r:embed="rId7">
            <a:alphaModFix/>
          </a:blip>
          <a:srcRect/>
          <a:stretch/>
        </p:blipFill>
        <p:spPr>
          <a:xfrm>
            <a:off x="4981806" y="1892309"/>
            <a:ext cx="1166192" cy="304937"/>
          </a:xfrm>
          <a:prstGeom prst="rect">
            <a:avLst/>
          </a:prstGeom>
          <a:noFill/>
          <a:ln>
            <a:noFill/>
          </a:ln>
        </p:spPr>
      </p:pic>
      <p:pic>
        <p:nvPicPr>
          <p:cNvPr id="1611" name="Google Shape;1611;g135479be172_0_944"/>
          <p:cNvPicPr preferRelativeResize="0"/>
          <p:nvPr/>
        </p:nvPicPr>
        <p:blipFill rotWithShape="1">
          <a:blip r:embed="rId8">
            <a:alphaModFix/>
          </a:blip>
          <a:srcRect/>
          <a:stretch/>
        </p:blipFill>
        <p:spPr>
          <a:xfrm>
            <a:off x="5083357" y="2235094"/>
            <a:ext cx="963087" cy="144856"/>
          </a:xfrm>
          <a:prstGeom prst="rect">
            <a:avLst/>
          </a:prstGeom>
          <a:noFill/>
          <a:ln>
            <a:noFill/>
          </a:ln>
        </p:spPr>
      </p:pic>
      <p:grpSp>
        <p:nvGrpSpPr>
          <p:cNvPr id="1612" name="Google Shape;1612;g135479be172_0_944"/>
          <p:cNvGrpSpPr/>
          <p:nvPr/>
        </p:nvGrpSpPr>
        <p:grpSpPr>
          <a:xfrm>
            <a:off x="7568431" y="1894494"/>
            <a:ext cx="1169138" cy="485017"/>
            <a:chOff x="8954791" y="1837277"/>
            <a:chExt cx="1558851" cy="646689"/>
          </a:xfrm>
        </p:grpSpPr>
        <p:pic>
          <p:nvPicPr>
            <p:cNvPr id="1613" name="Google Shape;1613;g135479be172_0_944" descr="A picture containing graphical user interface&#10;&#10;Description automatically generated"/>
            <p:cNvPicPr preferRelativeResize="0"/>
            <p:nvPr/>
          </p:nvPicPr>
          <p:blipFill rotWithShape="1">
            <a:blip r:embed="rId9">
              <a:alphaModFix/>
            </a:blip>
            <a:srcRect l="13807" t="1510" r="15059" b="65285"/>
            <a:stretch/>
          </p:blipFill>
          <p:spPr>
            <a:xfrm>
              <a:off x="8954791" y="1837277"/>
              <a:ext cx="1558851" cy="406640"/>
            </a:xfrm>
            <a:prstGeom prst="rect">
              <a:avLst/>
            </a:prstGeom>
            <a:noFill/>
            <a:ln>
              <a:noFill/>
            </a:ln>
          </p:spPr>
        </p:pic>
        <p:pic>
          <p:nvPicPr>
            <p:cNvPr id="1614" name="Google Shape;1614;g135479be172_0_944"/>
            <p:cNvPicPr preferRelativeResize="0"/>
            <p:nvPr/>
          </p:nvPicPr>
          <p:blipFill rotWithShape="1">
            <a:blip r:embed="rId10">
              <a:alphaModFix/>
            </a:blip>
            <a:srcRect/>
            <a:stretch/>
          </p:blipFill>
          <p:spPr>
            <a:xfrm>
              <a:off x="9092150" y="2290825"/>
              <a:ext cx="1284132" cy="193141"/>
            </a:xfrm>
            <a:prstGeom prst="rect">
              <a:avLst/>
            </a:prstGeom>
            <a:noFill/>
            <a:ln>
              <a:noFill/>
            </a:ln>
          </p:spPr>
        </p:pic>
      </p:grpSp>
      <p:pic>
        <p:nvPicPr>
          <p:cNvPr id="1615" name="Google Shape;1615;g135479be172_0_944"/>
          <p:cNvPicPr preferRelativeResize="0"/>
          <p:nvPr/>
        </p:nvPicPr>
        <p:blipFill rotWithShape="1">
          <a:blip r:embed="rId11">
            <a:alphaModFix/>
          </a:blip>
          <a:srcRect l="40277" t="45815" r="43301" b="37736"/>
          <a:stretch/>
        </p:blipFill>
        <p:spPr>
          <a:xfrm>
            <a:off x="5886001" y="2936616"/>
            <a:ext cx="899774" cy="327825"/>
          </a:xfrm>
          <a:prstGeom prst="rect">
            <a:avLst/>
          </a:prstGeom>
          <a:noFill/>
          <a:ln>
            <a:noFill/>
          </a:ln>
        </p:spPr>
      </p:pic>
      <p:pic>
        <p:nvPicPr>
          <p:cNvPr id="1616" name="Google Shape;1616;g135479be172_0_944"/>
          <p:cNvPicPr preferRelativeResize="0"/>
          <p:nvPr/>
        </p:nvPicPr>
        <p:blipFill rotWithShape="1">
          <a:blip r:embed="rId11">
            <a:alphaModFix/>
          </a:blip>
          <a:srcRect l="40277" t="45815" r="43301" b="37736"/>
          <a:stretch/>
        </p:blipFill>
        <p:spPr>
          <a:xfrm>
            <a:off x="6834132" y="2936616"/>
            <a:ext cx="899774" cy="327825"/>
          </a:xfrm>
          <a:prstGeom prst="rect">
            <a:avLst/>
          </a:prstGeom>
          <a:noFill/>
          <a:ln>
            <a:noFill/>
          </a:ln>
        </p:spPr>
      </p:pic>
      <p:sp>
        <p:nvSpPr>
          <p:cNvPr id="1617" name="Google Shape;1617;g135479be172_0_944"/>
          <p:cNvSpPr txBox="1"/>
          <p:nvPr/>
        </p:nvSpPr>
        <p:spPr>
          <a:xfrm>
            <a:off x="5531825" y="1411959"/>
            <a:ext cx="2740950" cy="276977"/>
          </a:xfrm>
          <a:prstGeom prst="rect">
            <a:avLst/>
          </a:prstGeom>
          <a:noFill/>
          <a:ln>
            <a:noFill/>
          </a:ln>
        </p:spPr>
        <p:txBody>
          <a:bodyPr spcFirstLastPara="1" wrap="square" lIns="68569" tIns="68569" rIns="68569" bIns="68569" anchor="t" anchorCtr="0">
            <a:spAutoFit/>
          </a:bodyPr>
          <a:lstStyle/>
          <a:p>
            <a:pPr algn="ctr"/>
            <a:r>
              <a:rPr lang="en-US" sz="900">
                <a:latin typeface="Inter Medium"/>
                <a:ea typeface="Inter Medium"/>
                <a:cs typeface="Inter Medium"/>
                <a:sym typeface="Inter Medium"/>
              </a:rPr>
              <a:t>PRODUCTION STORAGE</a:t>
            </a:r>
            <a:endParaRPr sz="900">
              <a:latin typeface="Inter Medium"/>
              <a:ea typeface="Inter Medium"/>
              <a:cs typeface="Inter Medium"/>
              <a:sym typeface="Inter Medium"/>
            </a:endParaRPr>
          </a:p>
        </p:txBody>
      </p:sp>
      <p:sp>
        <p:nvSpPr>
          <p:cNvPr id="1618" name="Google Shape;1618;g135479be172_0_944"/>
          <p:cNvSpPr txBox="1"/>
          <p:nvPr/>
        </p:nvSpPr>
        <p:spPr>
          <a:xfrm>
            <a:off x="7508400" y="3626410"/>
            <a:ext cx="1397475" cy="276977"/>
          </a:xfrm>
          <a:prstGeom prst="rect">
            <a:avLst/>
          </a:prstGeom>
          <a:noFill/>
          <a:ln>
            <a:noFill/>
          </a:ln>
        </p:spPr>
        <p:txBody>
          <a:bodyPr spcFirstLastPara="1" wrap="square" lIns="68569" tIns="68569" rIns="68569" bIns="68569" anchor="t" anchorCtr="0">
            <a:spAutoFit/>
          </a:bodyPr>
          <a:lstStyle/>
          <a:p>
            <a:r>
              <a:rPr lang="en-US" sz="900">
                <a:latin typeface="Inter Medium"/>
                <a:ea typeface="Inter Medium"/>
                <a:cs typeface="Inter Medium"/>
                <a:sym typeface="Inter Medium"/>
              </a:rPr>
              <a:t>BACKUP REPOSITORY</a:t>
            </a:r>
            <a:endParaRPr sz="900">
              <a:latin typeface="Inter Medium"/>
              <a:ea typeface="Inter Medium"/>
              <a:cs typeface="Inter Medium"/>
              <a:sym typeface="Inter Medium"/>
            </a:endParaRPr>
          </a:p>
        </p:txBody>
      </p:sp>
      <p:sp>
        <p:nvSpPr>
          <p:cNvPr id="1619" name="Google Shape;1619;g135479be172_0_944"/>
          <p:cNvSpPr txBox="1"/>
          <p:nvPr/>
        </p:nvSpPr>
        <p:spPr>
          <a:xfrm>
            <a:off x="5469750" y="2685938"/>
            <a:ext cx="2740950" cy="276977"/>
          </a:xfrm>
          <a:prstGeom prst="rect">
            <a:avLst/>
          </a:prstGeom>
          <a:noFill/>
          <a:ln>
            <a:noFill/>
          </a:ln>
        </p:spPr>
        <p:txBody>
          <a:bodyPr spcFirstLastPara="1" wrap="square" lIns="68569" tIns="68569" rIns="68569" bIns="68569" anchor="t" anchorCtr="0">
            <a:spAutoFit/>
          </a:bodyPr>
          <a:lstStyle/>
          <a:p>
            <a:pPr algn="ctr"/>
            <a:r>
              <a:rPr lang="en-US" sz="900">
                <a:latin typeface="Inter Medium"/>
                <a:ea typeface="Inter Medium"/>
                <a:cs typeface="Inter Medium"/>
                <a:sym typeface="Inter Medium"/>
              </a:rPr>
              <a:t>FILE PROXIES</a:t>
            </a:r>
            <a:endParaRPr sz="900">
              <a:latin typeface="Inter Medium"/>
              <a:ea typeface="Inter Medium"/>
              <a:cs typeface="Inter Medium"/>
              <a:sym typeface="Inter Medium"/>
            </a:endParaRPr>
          </a:p>
        </p:txBody>
      </p:sp>
      <p:grpSp>
        <p:nvGrpSpPr>
          <p:cNvPr id="1620" name="Google Shape;1620;g135479be172_0_944"/>
          <p:cNvGrpSpPr/>
          <p:nvPr/>
        </p:nvGrpSpPr>
        <p:grpSpPr>
          <a:xfrm>
            <a:off x="6316044" y="3606808"/>
            <a:ext cx="1169138" cy="501936"/>
            <a:chOff x="9107191" y="1989677"/>
            <a:chExt cx="1558851" cy="669248"/>
          </a:xfrm>
        </p:grpSpPr>
        <p:pic>
          <p:nvPicPr>
            <p:cNvPr id="1621" name="Google Shape;1621;g135479be172_0_944" descr="A picture containing graphical user interface&#10;&#10;Description automatically generated"/>
            <p:cNvPicPr preferRelativeResize="0"/>
            <p:nvPr/>
          </p:nvPicPr>
          <p:blipFill rotWithShape="1">
            <a:blip r:embed="rId9">
              <a:alphaModFix/>
            </a:blip>
            <a:srcRect l="13807" t="1510" r="15059" b="65285"/>
            <a:stretch/>
          </p:blipFill>
          <p:spPr>
            <a:xfrm>
              <a:off x="9107191" y="1989677"/>
              <a:ext cx="1558851" cy="406640"/>
            </a:xfrm>
            <a:prstGeom prst="rect">
              <a:avLst/>
            </a:prstGeom>
            <a:noFill/>
            <a:ln>
              <a:noFill/>
            </a:ln>
          </p:spPr>
        </p:pic>
        <p:pic>
          <p:nvPicPr>
            <p:cNvPr id="1622" name="Google Shape;1622;g135479be172_0_944"/>
            <p:cNvPicPr preferRelativeResize="0"/>
            <p:nvPr/>
          </p:nvPicPr>
          <p:blipFill rotWithShape="1">
            <a:blip r:embed="rId10">
              <a:alphaModFix/>
            </a:blip>
            <a:srcRect/>
            <a:stretch/>
          </p:blipFill>
          <p:spPr>
            <a:xfrm>
              <a:off x="9244550" y="2465784"/>
              <a:ext cx="1284132" cy="193141"/>
            </a:xfrm>
            <a:prstGeom prst="rect">
              <a:avLst/>
            </a:prstGeom>
            <a:noFill/>
            <a:ln>
              <a:noFill/>
            </a:ln>
          </p:spPr>
        </p:pic>
      </p:grpSp>
      <p:cxnSp>
        <p:nvCxnSpPr>
          <p:cNvPr id="1623" name="Google Shape;1623;g135479be172_0_944"/>
          <p:cNvCxnSpPr/>
          <p:nvPr/>
        </p:nvCxnSpPr>
        <p:spPr>
          <a:xfrm>
            <a:off x="5945944" y="2629688"/>
            <a:ext cx="0" cy="0"/>
          </a:xfrm>
          <a:prstGeom prst="straightConnector1">
            <a:avLst/>
          </a:prstGeom>
          <a:noFill/>
          <a:ln w="9525" cap="flat" cmpd="sng">
            <a:solidFill>
              <a:schemeClr val="dk2"/>
            </a:solidFill>
            <a:prstDash val="solid"/>
            <a:round/>
            <a:headEnd type="none" w="med" len="med"/>
            <a:tailEnd type="none" w="med" len="med"/>
          </a:ln>
        </p:spPr>
      </p:cxnSp>
      <p:cxnSp>
        <p:nvCxnSpPr>
          <p:cNvPr id="1624" name="Google Shape;1624;g135479be172_0_944"/>
          <p:cNvCxnSpPr/>
          <p:nvPr/>
        </p:nvCxnSpPr>
        <p:spPr>
          <a:xfrm>
            <a:off x="5752838" y="2533125"/>
            <a:ext cx="482850" cy="351000"/>
          </a:xfrm>
          <a:prstGeom prst="straightConnector1">
            <a:avLst/>
          </a:prstGeom>
          <a:noFill/>
          <a:ln w="9525" cap="flat" cmpd="sng">
            <a:solidFill>
              <a:schemeClr val="dk2"/>
            </a:solidFill>
            <a:prstDash val="solid"/>
            <a:round/>
            <a:headEnd type="stealth" w="med" len="med"/>
            <a:tailEnd type="stealth" w="med" len="med"/>
          </a:ln>
        </p:spPr>
      </p:cxnSp>
      <p:cxnSp>
        <p:nvCxnSpPr>
          <p:cNvPr id="1625" name="Google Shape;1625;g135479be172_0_944"/>
          <p:cNvCxnSpPr/>
          <p:nvPr/>
        </p:nvCxnSpPr>
        <p:spPr>
          <a:xfrm flipH="1">
            <a:off x="7508400" y="2515575"/>
            <a:ext cx="351000" cy="333675"/>
          </a:xfrm>
          <a:prstGeom prst="straightConnector1">
            <a:avLst/>
          </a:prstGeom>
          <a:noFill/>
          <a:ln w="9525" cap="flat" cmpd="sng">
            <a:solidFill>
              <a:schemeClr val="dk2"/>
            </a:solidFill>
            <a:prstDash val="solid"/>
            <a:round/>
            <a:headEnd type="stealth" w="med" len="med"/>
            <a:tailEnd type="stealth" w="med" len="med"/>
          </a:ln>
        </p:spPr>
      </p:cxnSp>
      <p:cxnSp>
        <p:nvCxnSpPr>
          <p:cNvPr id="1626" name="Google Shape;1626;g135479be172_0_944"/>
          <p:cNvCxnSpPr/>
          <p:nvPr/>
        </p:nvCxnSpPr>
        <p:spPr>
          <a:xfrm>
            <a:off x="6867094" y="2421610"/>
            <a:ext cx="9900" cy="290700"/>
          </a:xfrm>
          <a:prstGeom prst="straightConnector1">
            <a:avLst/>
          </a:prstGeom>
          <a:noFill/>
          <a:ln w="9525" cap="flat" cmpd="sng">
            <a:solidFill>
              <a:schemeClr val="dk2"/>
            </a:solidFill>
            <a:prstDash val="solid"/>
            <a:round/>
            <a:headEnd type="stealth" w="med" len="med"/>
            <a:tailEnd type="stealth" w="med" len="med"/>
          </a:ln>
        </p:spPr>
      </p:cxnSp>
      <p:cxnSp>
        <p:nvCxnSpPr>
          <p:cNvPr id="1627" name="Google Shape;1627;g135479be172_0_944"/>
          <p:cNvCxnSpPr/>
          <p:nvPr/>
        </p:nvCxnSpPr>
        <p:spPr>
          <a:xfrm>
            <a:off x="6626006" y="3261694"/>
            <a:ext cx="9900" cy="290700"/>
          </a:xfrm>
          <a:prstGeom prst="straightConnector1">
            <a:avLst/>
          </a:prstGeom>
          <a:noFill/>
          <a:ln w="9525" cap="flat" cmpd="sng">
            <a:solidFill>
              <a:schemeClr val="dk2"/>
            </a:solidFill>
            <a:prstDash val="solid"/>
            <a:round/>
            <a:headEnd type="stealth" w="med" len="med"/>
            <a:tailEnd type="stealth" w="med" len="med"/>
          </a:ln>
        </p:spPr>
      </p:cxnSp>
      <p:cxnSp>
        <p:nvCxnSpPr>
          <p:cNvPr id="1628" name="Google Shape;1628;g135479be172_0_944"/>
          <p:cNvCxnSpPr/>
          <p:nvPr/>
        </p:nvCxnSpPr>
        <p:spPr>
          <a:xfrm>
            <a:off x="7144069" y="3261694"/>
            <a:ext cx="9900" cy="290700"/>
          </a:xfrm>
          <a:prstGeom prst="straightConnector1">
            <a:avLst/>
          </a:prstGeom>
          <a:noFill/>
          <a:ln w="9525" cap="flat" cmpd="sng">
            <a:solidFill>
              <a:schemeClr val="dk2"/>
            </a:solidFill>
            <a:prstDash val="solid"/>
            <a:round/>
            <a:headEnd type="stealth" w="med" len="med"/>
            <a:tailEnd type="stealth" w="med" len="med"/>
          </a:ln>
        </p:spPr>
      </p:cxnSp>
      <p:sp>
        <p:nvSpPr>
          <p:cNvPr id="1629" name="Google Shape;1629;g135479be172_0_944"/>
          <p:cNvSpPr txBox="1">
            <a:spLocks noGrp="1"/>
          </p:cNvSpPr>
          <p:nvPr>
            <p:ph type="body" idx="1"/>
          </p:nvPr>
        </p:nvSpPr>
        <p:spPr>
          <a:xfrm>
            <a:off x="445463" y="1435106"/>
            <a:ext cx="4212000" cy="3096450"/>
          </a:xfrm>
          <a:prstGeom prst="rect">
            <a:avLst/>
          </a:prstGeom>
          <a:noFill/>
          <a:ln>
            <a:noFill/>
          </a:ln>
        </p:spPr>
        <p:txBody>
          <a:bodyPr spcFirstLastPara="1" wrap="square" lIns="182869" tIns="91425" rIns="182869" bIns="91425" anchor="t" anchorCtr="0">
            <a:noAutofit/>
          </a:bodyPr>
          <a:lstStyle/>
          <a:p>
            <a:pPr marL="0" indent="0">
              <a:lnSpc>
                <a:spcPct val="100000"/>
              </a:lnSpc>
              <a:spcBef>
                <a:spcPts val="0"/>
              </a:spcBef>
              <a:buSzPts val="1100"/>
              <a:buNone/>
            </a:pPr>
            <a:r>
              <a:rPr lang="en-US" sz="1275" b="1" dirty="0"/>
              <a:t>High performance to reduce RPO and RTO</a:t>
            </a:r>
            <a:endParaRPr sz="1275" b="1" dirty="0"/>
          </a:p>
          <a:p>
            <a:pPr marL="271462" indent="-171450">
              <a:lnSpc>
                <a:spcPct val="100000"/>
              </a:lnSpc>
              <a:buSzPts val="1500"/>
            </a:pPr>
            <a:r>
              <a:rPr lang="en-US" sz="1125" dirty="0"/>
              <a:t>Backup with consistent speeds up to 7TB/hour </a:t>
            </a:r>
            <a:endParaRPr sz="1125" dirty="0"/>
          </a:p>
          <a:p>
            <a:pPr marL="271462" indent="-171450">
              <a:lnSpc>
                <a:spcPct val="100000"/>
              </a:lnSpc>
              <a:spcBef>
                <a:spcPts val="0"/>
              </a:spcBef>
              <a:buSzPts val="1500"/>
            </a:pPr>
            <a:r>
              <a:rPr lang="en-US" sz="1125" dirty="0"/>
              <a:t>Restore with consistent speeds up to 2TB/hour </a:t>
            </a:r>
            <a:endParaRPr sz="1125" baseline="30000" dirty="0"/>
          </a:p>
          <a:p>
            <a:pPr marL="0" indent="0">
              <a:lnSpc>
                <a:spcPct val="100000"/>
              </a:lnSpc>
              <a:spcBef>
                <a:spcPts val="1125"/>
              </a:spcBef>
              <a:buSzPts val="1900"/>
              <a:buNone/>
            </a:pPr>
            <a:r>
              <a:rPr lang="en-US" sz="1275" b="1" dirty="0"/>
              <a:t>Both snapshots and image-level backups</a:t>
            </a:r>
            <a:endParaRPr sz="1275" b="1" dirty="0"/>
          </a:p>
          <a:p>
            <a:pPr marL="257175" indent="-171450">
              <a:lnSpc>
                <a:spcPct val="100000"/>
              </a:lnSpc>
              <a:spcBef>
                <a:spcPts val="375"/>
              </a:spcBef>
            </a:pPr>
            <a:r>
              <a:rPr lang="en-US" sz="1125" dirty="0"/>
              <a:t>Instantaneously snapshot any </a:t>
            </a:r>
            <a:r>
              <a:rPr lang="en-US" sz="1125" dirty="0" err="1"/>
              <a:t>FlashArray</a:t>
            </a:r>
            <a:r>
              <a:rPr lang="en-US" sz="1125" dirty="0"/>
              <a:t> volume</a:t>
            </a:r>
            <a:endParaRPr sz="1125" dirty="0"/>
          </a:p>
          <a:p>
            <a:pPr marL="257175" indent="-171450">
              <a:lnSpc>
                <a:spcPct val="100000"/>
              </a:lnSpc>
              <a:spcBef>
                <a:spcPts val="0"/>
              </a:spcBef>
              <a:buFont typeface="Arial" panose="020B0604020202020204" pitchFamily="34" charset="0"/>
              <a:buChar char="•"/>
            </a:pPr>
            <a:r>
              <a:rPr lang="en-US" sz="1125" dirty="0"/>
              <a:t>Up to 5:1 data reduction reduces capacity costs </a:t>
            </a:r>
            <a:endParaRPr sz="1125" dirty="0"/>
          </a:p>
          <a:p>
            <a:pPr marL="0" indent="0">
              <a:lnSpc>
                <a:spcPct val="100000"/>
              </a:lnSpc>
              <a:spcBef>
                <a:spcPts val="1125"/>
              </a:spcBef>
              <a:buSzPts val="1900"/>
              <a:buNone/>
            </a:pPr>
            <a:r>
              <a:rPr lang="en-US" sz="1275" b="1" dirty="0"/>
              <a:t>Highly available and efficient</a:t>
            </a:r>
            <a:endParaRPr sz="1200" dirty="0"/>
          </a:p>
          <a:p>
            <a:pPr marL="271462" indent="-171450">
              <a:lnSpc>
                <a:spcPct val="100000"/>
              </a:lnSpc>
              <a:buSzPts val="1500"/>
            </a:pPr>
            <a:r>
              <a:rPr lang="en-US" sz="1125" dirty="0"/>
              <a:t>Always-on data reduction to reduce capacity</a:t>
            </a:r>
            <a:endParaRPr sz="1125" dirty="0"/>
          </a:p>
          <a:p>
            <a:pPr marL="271462" indent="-171450">
              <a:lnSpc>
                <a:spcPct val="100000"/>
              </a:lnSpc>
              <a:spcBef>
                <a:spcPts val="0"/>
              </a:spcBef>
              <a:buSzPts val="1500"/>
            </a:pPr>
            <a:r>
              <a:rPr lang="en-US" sz="1125" dirty="0"/>
              <a:t>99.9999% of availability prevent data any loss</a:t>
            </a:r>
            <a:endParaRPr sz="1125" dirty="0"/>
          </a:p>
          <a:p>
            <a:pPr marL="271462" indent="-171450">
              <a:lnSpc>
                <a:spcPct val="100000"/>
              </a:lnSpc>
              <a:spcBef>
                <a:spcPts val="0"/>
              </a:spcBef>
              <a:buSzPts val="1500"/>
            </a:pPr>
            <a:r>
              <a:rPr lang="en-US" sz="1125" dirty="0"/>
              <a:t>Ransomware protections for fast, complete recovery</a:t>
            </a:r>
            <a:endParaRPr sz="1125" dirty="0"/>
          </a:p>
          <a:p>
            <a:pPr marL="0" indent="0">
              <a:lnSpc>
                <a:spcPct val="100000"/>
              </a:lnSpc>
              <a:spcBef>
                <a:spcPts val="0"/>
              </a:spcBef>
              <a:buSzPts val="1900"/>
              <a:buNone/>
            </a:pPr>
            <a:endParaRPr sz="1125" dirty="0"/>
          </a:p>
          <a:p>
            <a:pPr marL="0" indent="0">
              <a:lnSpc>
                <a:spcPct val="100000"/>
              </a:lnSpc>
              <a:spcBef>
                <a:spcPts val="0"/>
              </a:spcBef>
              <a:buSzPts val="1900"/>
              <a:buNone/>
            </a:pPr>
            <a:endParaRPr sz="1125" dirty="0"/>
          </a:p>
          <a:p>
            <a:pPr marL="0" indent="0">
              <a:lnSpc>
                <a:spcPct val="90000"/>
              </a:lnSpc>
              <a:spcBef>
                <a:spcPts val="975"/>
              </a:spcBef>
              <a:buSzPts val="1900"/>
              <a:buNone/>
            </a:pPr>
            <a:endParaRPr dirty="0"/>
          </a:p>
        </p:txBody>
      </p:sp>
      <p:grpSp>
        <p:nvGrpSpPr>
          <p:cNvPr id="1630" name="Google Shape;1630;g135479be172_0_944"/>
          <p:cNvGrpSpPr/>
          <p:nvPr/>
        </p:nvGrpSpPr>
        <p:grpSpPr>
          <a:xfrm>
            <a:off x="6338795" y="1730371"/>
            <a:ext cx="1120496" cy="657591"/>
            <a:chOff x="10949702" y="1074286"/>
            <a:chExt cx="1493994" cy="876788"/>
          </a:xfrm>
        </p:grpSpPr>
        <p:pic>
          <p:nvPicPr>
            <p:cNvPr id="1631" name="Google Shape;1631;g135479be172_0_944"/>
            <p:cNvPicPr preferRelativeResize="0"/>
            <p:nvPr/>
          </p:nvPicPr>
          <p:blipFill rotWithShape="1">
            <a:blip r:embed="rId12">
              <a:alphaModFix/>
            </a:blip>
            <a:srcRect/>
            <a:stretch/>
          </p:blipFill>
          <p:spPr>
            <a:xfrm>
              <a:off x="10949702" y="1074286"/>
              <a:ext cx="1493994" cy="640215"/>
            </a:xfrm>
            <a:prstGeom prst="rect">
              <a:avLst/>
            </a:prstGeom>
            <a:noFill/>
            <a:ln>
              <a:noFill/>
            </a:ln>
          </p:spPr>
        </p:pic>
        <p:pic>
          <p:nvPicPr>
            <p:cNvPr id="1632" name="Google Shape;1632;g135479be172_0_944"/>
            <p:cNvPicPr preferRelativeResize="0"/>
            <p:nvPr/>
          </p:nvPicPr>
          <p:blipFill rotWithShape="1">
            <a:blip r:embed="rId13">
              <a:alphaModFix/>
            </a:blip>
            <a:srcRect/>
            <a:stretch/>
          </p:blipFill>
          <p:spPr>
            <a:xfrm>
              <a:off x="11030247" y="1761034"/>
              <a:ext cx="1332900" cy="190040"/>
            </a:xfrm>
            <a:prstGeom prst="rect">
              <a:avLst/>
            </a:prstGeom>
            <a:noFill/>
            <a:ln>
              <a:noFill/>
            </a:ln>
          </p:spPr>
        </p:pic>
      </p:grpSp>
      <p:sp>
        <p:nvSpPr>
          <p:cNvPr id="1633" name="Google Shape;1633;g135479be172_0_944"/>
          <p:cNvSpPr txBox="1"/>
          <p:nvPr/>
        </p:nvSpPr>
        <p:spPr>
          <a:xfrm>
            <a:off x="428625" y="753394"/>
            <a:ext cx="8518725" cy="481328"/>
          </a:xfrm>
          <a:prstGeom prst="rect">
            <a:avLst/>
          </a:prstGeom>
          <a:noFill/>
          <a:ln>
            <a:noFill/>
          </a:ln>
        </p:spPr>
        <p:txBody>
          <a:bodyPr spcFirstLastPara="1" wrap="square" lIns="68569" tIns="68569" rIns="68569" bIns="68569" anchor="t" anchorCtr="0">
            <a:spAutoFit/>
          </a:bodyPr>
          <a:lstStyle/>
          <a:p>
            <a:pPr>
              <a:lnSpc>
                <a:spcPct val="115000"/>
              </a:lnSpc>
              <a:spcAft>
                <a:spcPts val="450"/>
              </a:spcAft>
              <a:buSzPts val="2100"/>
            </a:pPr>
            <a:r>
              <a:rPr lang="en-US" sz="1575">
                <a:solidFill>
                  <a:schemeClr val="dk1"/>
                </a:solidFill>
                <a:highlight>
                  <a:srgbClr val="FFFFFF"/>
                </a:highlight>
              </a:rPr>
              <a:t>Data protection that’s integrated with your preferred backup provider</a:t>
            </a:r>
            <a:endParaRPr sz="1575">
              <a:solidFill>
                <a:schemeClr val="dk1"/>
              </a:solidFill>
              <a:highlight>
                <a:srgbClr val="FFFFFF"/>
              </a:high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Purestorage Corporate External">
  <a:themeElements>
    <a:clrScheme name="Custom 2">
      <a:dk1>
        <a:srgbClr val="000000"/>
      </a:dk1>
      <a:lt1>
        <a:srgbClr val="FFFFFF"/>
      </a:lt1>
      <a:dk2>
        <a:srgbClr val="474747"/>
      </a:dk2>
      <a:lt2>
        <a:srgbClr val="00B89E"/>
      </a:lt2>
      <a:accent1>
        <a:srgbClr val="FE5000"/>
      </a:accent1>
      <a:accent2>
        <a:srgbClr val="FEB804"/>
      </a:accent2>
      <a:accent3>
        <a:srgbClr val="662E9C"/>
      </a:accent3>
      <a:accent4>
        <a:srgbClr val="1D4B9F"/>
      </a:accent4>
      <a:accent5>
        <a:srgbClr val="FE7800"/>
      </a:accent5>
      <a:accent6>
        <a:srgbClr val="CD146F"/>
      </a:accent6>
      <a:hlink>
        <a:srgbClr val="FE5000"/>
      </a:hlink>
      <a:folHlink>
        <a:srgbClr val="FE7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urestorage Corporate External">
  <a:themeElements>
    <a:clrScheme name="Custom 2">
      <a:dk1>
        <a:srgbClr val="000000"/>
      </a:dk1>
      <a:lt1>
        <a:srgbClr val="FFFFFF"/>
      </a:lt1>
      <a:dk2>
        <a:srgbClr val="474747"/>
      </a:dk2>
      <a:lt2>
        <a:srgbClr val="00B89E"/>
      </a:lt2>
      <a:accent1>
        <a:srgbClr val="FE5000"/>
      </a:accent1>
      <a:accent2>
        <a:srgbClr val="FEB804"/>
      </a:accent2>
      <a:accent3>
        <a:srgbClr val="662E9C"/>
      </a:accent3>
      <a:accent4>
        <a:srgbClr val="1D4B9F"/>
      </a:accent4>
      <a:accent5>
        <a:srgbClr val="FE7800"/>
      </a:accent5>
      <a:accent6>
        <a:srgbClr val="CD146F"/>
      </a:accent6>
      <a:hlink>
        <a:srgbClr val="FE5000"/>
      </a:hlink>
      <a:folHlink>
        <a:srgbClr val="FE7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1046</TotalTime>
  <Words>2493</Words>
  <Application>Microsoft Macintosh PowerPoint</Application>
  <PresentationFormat>On-screen Show (16:9)</PresentationFormat>
  <Paragraphs>376</Paragraphs>
  <Slides>16</Slides>
  <Notes>14</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16</vt:i4>
      </vt:variant>
    </vt:vector>
  </HeadingPairs>
  <TitlesOfParts>
    <vt:vector size="39" baseType="lpstr">
      <vt:lpstr>Inter Medium</vt:lpstr>
      <vt:lpstr>Calibri</vt:lpstr>
      <vt:lpstr>Proxima Nova Thin</vt:lpstr>
      <vt:lpstr>Inter ExtraBold</vt:lpstr>
      <vt:lpstr>Inter</vt:lpstr>
      <vt:lpstr>Proxima Nova Extrabold</vt:lpstr>
      <vt:lpstr>Space Mono</vt:lpstr>
      <vt:lpstr>Proxima Nova Light</vt:lpstr>
      <vt:lpstr>Proxima Nova Extrabld</vt:lpstr>
      <vt:lpstr>Arial</vt:lpstr>
      <vt:lpstr>Proxima Nova Black</vt:lpstr>
      <vt:lpstr>Inter-Regular</vt:lpstr>
      <vt:lpstr>Century Gothic</vt:lpstr>
      <vt:lpstr>Times New Roman</vt:lpstr>
      <vt:lpstr>Proxima Nova Semibold</vt:lpstr>
      <vt:lpstr>Gill Sans</vt:lpstr>
      <vt:lpstr>Helvetica Neue</vt:lpstr>
      <vt:lpstr>Inter Light</vt:lpstr>
      <vt:lpstr>Proxima Nova</vt:lpstr>
      <vt:lpstr>Cambria Math</vt:lpstr>
      <vt:lpstr>Purestorage Corporate External</vt:lpstr>
      <vt:lpstr>Purestorage Corporate External</vt:lpstr>
      <vt:lpstr>Simple Light</vt:lpstr>
      <vt:lpstr>Modern Data Experience</vt:lpstr>
      <vt:lpstr>PowerPoint Presentation</vt:lpstr>
      <vt:lpstr>PowerPoint Presentation</vt:lpstr>
      <vt:lpstr>Evergreen: It Starts With the Architecture</vt:lpstr>
      <vt:lpstr>INNOVATION IS OUR DNA</vt:lpstr>
      <vt:lpstr>SIMPLICITY</vt:lpstr>
      <vt:lpstr>EFFICIENCY</vt:lpstr>
      <vt:lpstr>FlashArray SafeMode Configuration</vt:lpstr>
      <vt:lpstr>Speed Up Backup and Restore with FlashArray//C</vt:lpstr>
      <vt:lpstr>Do I Need Fast File AND Object? </vt:lpstr>
      <vt:lpstr>FlashBlade is UFFO</vt:lpstr>
      <vt:lpstr>PORTWORX the SDS for K8S</vt:lpstr>
      <vt:lpstr>PowerPoint Presentation</vt:lpstr>
      <vt:lpstr>PowerPoint Presentation</vt:lpstr>
      <vt:lpstr>PREDICT THE FUTURE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Kyndryl + Pure Storage</dc:title>
  <cp:lastModifiedBy>Horia Constantinescu</cp:lastModifiedBy>
  <cp:revision>4</cp:revision>
  <dcterms:modified xsi:type="dcterms:W3CDTF">2022-11-02T06:13:25Z</dcterms:modified>
</cp:coreProperties>
</file>