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7FFD5899_DB7D78F1.xml" ContentType="application/vnd.ms-powerpoint.comments+xml"/>
  <Override PartName="/ppt/notesSlides/notesSlide5.xml" ContentType="application/vnd.openxmlformats-officedocument.presentationml.notesSlide+xml"/>
  <Override PartName="/ppt/comments/modernComment_7FFD589B_4B85EF8E.xml" ContentType="application/vnd.ms-powerpoint.comments+xml"/>
  <Override PartName="/ppt/notesSlides/notesSlide6.xml" ContentType="application/vnd.openxmlformats-officedocument.presentationml.notesSlide+xml"/>
  <Override PartName="/ppt/comments/modernComment_7FFD589C_53F48550.xml" ContentType="application/vnd.ms-powerpoint.comments+xml"/>
  <Override PartName="/ppt/notesSlides/notesSlide7.xml" ContentType="application/vnd.openxmlformats-officedocument.presentationml.notesSlide+xml"/>
  <Override PartName="/ppt/comments/modernComment_7FFD589F_1CA41804.xml" ContentType="application/vnd.ms-powerpoint.comments+xml"/>
  <Override PartName="/ppt/notesSlides/notesSlide8.xml" ContentType="application/vnd.openxmlformats-officedocument.presentationml.notesSlide+xml"/>
  <Override PartName="/ppt/comments/modernComment_7FFFC772_B7F422B2.xml" ContentType="application/vnd.ms-powerpoint.comments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37" r:id="rId4"/>
  </p:sldMasterIdLst>
  <p:notesMasterIdLst>
    <p:notesMasterId r:id="rId51"/>
  </p:notesMasterIdLst>
  <p:handoutMasterIdLst>
    <p:handoutMasterId r:id="rId52"/>
  </p:handoutMasterIdLst>
  <p:sldIdLst>
    <p:sldId id="2147308440" r:id="rId5"/>
    <p:sldId id="2147469228" r:id="rId6"/>
    <p:sldId id="2147310096" r:id="rId7"/>
    <p:sldId id="2147309721" r:id="rId8"/>
    <p:sldId id="2147309723" r:id="rId9"/>
    <p:sldId id="2147309724" r:id="rId10"/>
    <p:sldId id="2147309727" r:id="rId11"/>
    <p:sldId id="2147469170" r:id="rId12"/>
    <p:sldId id="2147469234" r:id="rId13"/>
    <p:sldId id="2147309418" r:id="rId14"/>
    <p:sldId id="2147469215" r:id="rId15"/>
    <p:sldId id="2147469218" r:id="rId16"/>
    <p:sldId id="2147308368" r:id="rId17"/>
    <p:sldId id="2147310101" r:id="rId18"/>
    <p:sldId id="2147469229" r:id="rId19"/>
    <p:sldId id="2147469217" r:id="rId20"/>
    <p:sldId id="2147469171" r:id="rId21"/>
    <p:sldId id="2147469167" r:id="rId22"/>
    <p:sldId id="2147469183" r:id="rId23"/>
    <p:sldId id="2147469184" r:id="rId24"/>
    <p:sldId id="2147469219" r:id="rId25"/>
    <p:sldId id="2147310100" r:id="rId26"/>
    <p:sldId id="2147469201" r:id="rId27"/>
    <p:sldId id="2147469202" r:id="rId28"/>
    <p:sldId id="2147469203" r:id="rId29"/>
    <p:sldId id="2147310103" r:id="rId30"/>
    <p:sldId id="2147469230" r:id="rId31"/>
    <p:sldId id="2147469190" r:id="rId32"/>
    <p:sldId id="2147469189" r:id="rId33"/>
    <p:sldId id="2147469191" r:id="rId34"/>
    <p:sldId id="2147469195" r:id="rId35"/>
    <p:sldId id="2147469208" r:id="rId36"/>
    <p:sldId id="2147469207" r:id="rId37"/>
    <p:sldId id="2147310125" r:id="rId38"/>
    <p:sldId id="2147468273" r:id="rId39"/>
    <p:sldId id="2147468274" r:id="rId40"/>
    <p:sldId id="2147310104" r:id="rId41"/>
    <p:sldId id="262" r:id="rId42"/>
    <p:sldId id="267" r:id="rId43"/>
    <p:sldId id="2147310099" r:id="rId44"/>
    <p:sldId id="2147308647" r:id="rId45"/>
    <p:sldId id="2147469233" r:id="rId46"/>
    <p:sldId id="2147310102" r:id="rId47"/>
    <p:sldId id="2147469990" r:id="rId48"/>
    <p:sldId id="2147469991" r:id="rId49"/>
    <p:sldId id="2147310118" r:id="rId50"/>
  </p:sldIdLst>
  <p:sldSz cx="12188825" cy="6858000"/>
  <p:notesSz cx="6858000" cy="9144000"/>
  <p:custDataLst>
    <p:tags r:id="rId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" id="{42361068-CFB5-C04E-BE05-25DC702912B1}">
          <p14:sldIdLst>
            <p14:sldId id="2147308440"/>
            <p14:sldId id="2147469228"/>
          </p14:sldIdLst>
        </p14:section>
        <p14:section name="vSphere Distibuted Services Engine" id="{C6F2F48F-C180-F345-80A3-BF7E98CDD9D6}">
          <p14:sldIdLst>
            <p14:sldId id="2147310096"/>
            <p14:sldId id="2147309721"/>
            <p14:sldId id="2147309723"/>
            <p14:sldId id="2147309724"/>
            <p14:sldId id="2147309727"/>
          </p14:sldIdLst>
        </p14:section>
        <p14:section name="vSphere with Tanzu" id="{A2E51851-B79B-984E-8689-25EA19984CF4}">
          <p14:sldIdLst>
            <p14:sldId id="2147469170"/>
            <p14:sldId id="2147469234"/>
            <p14:sldId id="2147309418"/>
            <p14:sldId id="2147469215"/>
            <p14:sldId id="2147469218"/>
            <p14:sldId id="2147308368"/>
          </p14:sldIdLst>
        </p14:section>
        <p14:section name="Lifecycle, Upgrade and Patching" id="{B2D89A79-26A5-9F44-AB0C-30F27DC841C7}">
          <p14:sldIdLst>
            <p14:sldId id="2147310101"/>
            <p14:sldId id="2147469229"/>
            <p14:sldId id="2147469217"/>
            <p14:sldId id="2147469171"/>
            <p14:sldId id="2147469167"/>
            <p14:sldId id="2147469183"/>
            <p14:sldId id="2147469184"/>
            <p14:sldId id="2147469219"/>
          </p14:sldIdLst>
        </p14:section>
        <p14:section name="Ai and ML" id="{B3001D93-7742-FD4D-9720-CBB44F52C9DE}">
          <p14:sldIdLst>
            <p14:sldId id="2147310100"/>
            <p14:sldId id="2147469201"/>
            <p14:sldId id="2147469202"/>
            <p14:sldId id="2147469203"/>
          </p14:sldIdLst>
        </p14:section>
        <p14:section name="Guest OS and Workloads" id="{CDEF52CB-1009-1548-8347-5DA905DE0ED5}">
          <p14:sldIdLst>
            <p14:sldId id="2147310103"/>
            <p14:sldId id="2147469230"/>
            <p14:sldId id="2147469190"/>
            <p14:sldId id="2147469189"/>
            <p14:sldId id="2147469191"/>
            <p14:sldId id="2147469195"/>
            <p14:sldId id="2147469208"/>
            <p14:sldId id="2147469207"/>
            <p14:sldId id="2147310125"/>
            <p14:sldId id="2147468273"/>
            <p14:sldId id="2147468274"/>
          </p14:sldIdLst>
        </p14:section>
        <p14:section name="Storage" id="{23911532-B34B-894A-9C4F-A2012ECCF462}">
          <p14:sldIdLst>
            <p14:sldId id="2147310104"/>
            <p14:sldId id="262"/>
            <p14:sldId id="267"/>
          </p14:sldIdLst>
        </p14:section>
        <p14:section name="Resource Management" id="{C2457245-0D44-4F47-82C6-EC9E95E2DF8F}">
          <p14:sldIdLst>
            <p14:sldId id="2147310099"/>
            <p14:sldId id="2147308647"/>
            <p14:sldId id="2147469233"/>
          </p14:sldIdLst>
        </p14:section>
        <p14:section name="Security and Compliance" id="{03FD4E2E-FB91-4149-A4BC-F0D9E50E2E22}">
          <p14:sldIdLst>
            <p14:sldId id="2147310102"/>
            <p14:sldId id="2147469990"/>
            <p14:sldId id="2147469991"/>
          </p14:sldIdLst>
        </p14:section>
        <p14:section name="Wrap Up" id="{66C3973D-188B-5947-A2FB-EE9D797B9FD2}">
          <p14:sldIdLst>
            <p14:sldId id="214731011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8FA"/>
    <a:srgbClr val="214D19"/>
    <a:srgbClr val="295B20"/>
    <a:srgbClr val="2F6A25"/>
    <a:srgbClr val="337128"/>
    <a:srgbClr val="548316"/>
    <a:srgbClr val="00818F"/>
    <a:srgbClr val="EB7500"/>
    <a:srgbClr val="B85C00"/>
    <a:srgbClr val="9F28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23" autoAdjust="0"/>
    <p:restoredTop sz="58381" autoAdjust="0"/>
  </p:normalViewPr>
  <p:slideViewPr>
    <p:cSldViewPr snapToGrid="0">
      <p:cViewPr varScale="1">
        <p:scale>
          <a:sx n="68" d="100"/>
          <a:sy n="68" d="100"/>
        </p:scale>
        <p:origin x="2992" y="200"/>
      </p:cViewPr>
      <p:guideLst/>
    </p:cSldViewPr>
  </p:slideViewPr>
  <p:outlineViewPr>
    <p:cViewPr>
      <p:scale>
        <a:sx n="33" d="100"/>
        <a:sy n="33" d="100"/>
      </p:scale>
      <p:origin x="0" y="-7299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-6396"/>
    </p:cViewPr>
  </p:sorterViewPr>
  <p:notesViewPr>
    <p:cSldViewPr snapToGrid="0" showGuides="1">
      <p:cViewPr varScale="1">
        <p:scale>
          <a:sx n="107" d="100"/>
          <a:sy n="107" d="100"/>
        </p:scale>
        <p:origin x="3032" y="1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gs" Target="tags/tag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6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an Radu" userId="3e1572b5-73d2-4a1f-b563-a9c33aef74a7" providerId="ADAL" clId="{37231689-5589-E04F-A9E5-FD187082EFF5}"/>
    <pc:docChg chg="custSel delSld modSld modSection">
      <pc:chgData name="Cristian Radu" userId="3e1572b5-73d2-4a1f-b563-a9c33aef74a7" providerId="ADAL" clId="{37231689-5589-E04F-A9E5-FD187082EFF5}" dt="2022-10-25T11:25:07.643" v="243" actId="2696"/>
      <pc:docMkLst>
        <pc:docMk/>
      </pc:docMkLst>
      <pc:sldChg chg="modNotes">
        <pc:chgData name="Cristian Radu" userId="3e1572b5-73d2-4a1f-b563-a9c33aef74a7" providerId="ADAL" clId="{37231689-5589-E04F-A9E5-FD187082EFF5}" dt="2022-10-25T11:24:55.847" v="231" actId="368"/>
        <pc:sldMkLst>
          <pc:docMk/>
          <pc:sldMk cId="735269871" sldId="262"/>
        </pc:sldMkLst>
      </pc:sldChg>
      <pc:sldChg chg="modNotes">
        <pc:chgData name="Cristian Radu" userId="3e1572b5-73d2-4a1f-b563-a9c33aef74a7" providerId="ADAL" clId="{37231689-5589-E04F-A9E5-FD187082EFF5}" dt="2022-10-25T11:24:55.847" v="232" actId="368"/>
        <pc:sldMkLst>
          <pc:docMk/>
          <pc:sldMk cId="3172131207" sldId="267"/>
        </pc:sldMkLst>
      </pc:sldChg>
      <pc:sldChg chg="modNotes">
        <pc:chgData name="Cristian Radu" userId="3e1572b5-73d2-4a1f-b563-a9c33aef74a7" providerId="ADAL" clId="{37231689-5589-E04F-A9E5-FD187082EFF5}" dt="2022-10-25T11:24:55.839" v="206" actId="368"/>
        <pc:sldMkLst>
          <pc:docMk/>
          <pc:sldMk cId="1787716043" sldId="2147308368"/>
        </pc:sldMkLst>
      </pc:sldChg>
      <pc:sldChg chg="modNotes">
        <pc:chgData name="Cristian Radu" userId="3e1572b5-73d2-4a1f-b563-a9c33aef74a7" providerId="ADAL" clId="{37231689-5589-E04F-A9E5-FD187082EFF5}" dt="2022-10-25T11:24:55.834" v="194" actId="368"/>
        <pc:sldMkLst>
          <pc:docMk/>
          <pc:sldMk cId="2873153349" sldId="2147308440"/>
        </pc:sldMkLst>
      </pc:sldChg>
      <pc:sldChg chg="modNotes">
        <pc:chgData name="Cristian Radu" userId="3e1572b5-73d2-4a1f-b563-a9c33aef74a7" providerId="ADAL" clId="{37231689-5589-E04F-A9E5-FD187082EFF5}" dt="2022-10-25T11:24:55.848" v="234" actId="368"/>
        <pc:sldMkLst>
          <pc:docMk/>
          <pc:sldMk cId="3219324583" sldId="2147308647"/>
        </pc:sldMkLst>
      </pc:sldChg>
      <pc:sldChg chg="modNotes">
        <pc:chgData name="Cristian Radu" userId="3e1572b5-73d2-4a1f-b563-a9c33aef74a7" providerId="ADAL" clId="{37231689-5589-E04F-A9E5-FD187082EFF5}" dt="2022-10-25T11:24:55.838" v="203" actId="368"/>
        <pc:sldMkLst>
          <pc:docMk/>
          <pc:sldMk cId="871899462" sldId="2147309418"/>
        </pc:sldMkLst>
      </pc:sldChg>
      <pc:sldChg chg="modNotes">
        <pc:chgData name="Cristian Radu" userId="3e1572b5-73d2-4a1f-b563-a9c33aef74a7" providerId="ADAL" clId="{37231689-5589-E04F-A9E5-FD187082EFF5}" dt="2022-10-25T11:24:55.836" v="197" actId="368"/>
        <pc:sldMkLst>
          <pc:docMk/>
          <pc:sldMk cId="3682433265" sldId="2147309721"/>
        </pc:sldMkLst>
      </pc:sldChg>
      <pc:sldChg chg="modNotes">
        <pc:chgData name="Cristian Radu" userId="3e1572b5-73d2-4a1f-b563-a9c33aef74a7" providerId="ADAL" clId="{37231689-5589-E04F-A9E5-FD187082EFF5}" dt="2022-10-25T11:24:55.836" v="198" actId="368"/>
        <pc:sldMkLst>
          <pc:docMk/>
          <pc:sldMk cId="1267068814" sldId="2147309723"/>
        </pc:sldMkLst>
      </pc:sldChg>
      <pc:sldChg chg="modNotes">
        <pc:chgData name="Cristian Radu" userId="3e1572b5-73d2-4a1f-b563-a9c33aef74a7" providerId="ADAL" clId="{37231689-5589-E04F-A9E5-FD187082EFF5}" dt="2022-10-25T11:24:55.836" v="199" actId="368"/>
        <pc:sldMkLst>
          <pc:docMk/>
          <pc:sldMk cId="1408533840" sldId="2147309724"/>
        </pc:sldMkLst>
      </pc:sldChg>
      <pc:sldChg chg="modNotes">
        <pc:chgData name="Cristian Radu" userId="3e1572b5-73d2-4a1f-b563-a9c33aef74a7" providerId="ADAL" clId="{37231689-5589-E04F-A9E5-FD187082EFF5}" dt="2022-10-25T11:24:55.837" v="200" actId="368"/>
        <pc:sldMkLst>
          <pc:docMk/>
          <pc:sldMk cId="480516100" sldId="2147309727"/>
        </pc:sldMkLst>
      </pc:sldChg>
      <pc:sldChg chg="del modNotes">
        <pc:chgData name="Cristian Radu" userId="3e1572b5-73d2-4a1f-b563-a9c33aef74a7" providerId="ADAL" clId="{37231689-5589-E04F-A9E5-FD187082EFF5}" dt="2022-10-25T11:25:07.643" v="243" actId="2696"/>
        <pc:sldMkLst>
          <pc:docMk/>
          <pc:sldMk cId="1650705357" sldId="2147309792"/>
        </pc:sldMkLst>
      </pc:sldChg>
      <pc:sldChg chg="del modNotes">
        <pc:chgData name="Cristian Radu" userId="3e1572b5-73d2-4a1f-b563-a9c33aef74a7" providerId="ADAL" clId="{37231689-5589-E04F-A9E5-FD187082EFF5}" dt="2022-10-25T11:25:07.643" v="243" actId="2696"/>
        <pc:sldMkLst>
          <pc:docMk/>
          <pc:sldMk cId="721589763" sldId="2147309793"/>
        </pc:sldMkLst>
      </pc:sldChg>
      <pc:sldChg chg="modNotes">
        <pc:chgData name="Cristian Radu" userId="3e1572b5-73d2-4a1f-b563-a9c33aef74a7" providerId="ADAL" clId="{37231689-5589-E04F-A9E5-FD187082EFF5}" dt="2022-10-25T11:24:55.835" v="196" actId="368"/>
        <pc:sldMkLst>
          <pc:docMk/>
          <pc:sldMk cId="1963348206" sldId="2147310096"/>
        </pc:sldMkLst>
      </pc:sldChg>
      <pc:sldChg chg="modNotes">
        <pc:chgData name="Cristian Radu" userId="3e1572b5-73d2-4a1f-b563-a9c33aef74a7" providerId="ADAL" clId="{37231689-5589-E04F-A9E5-FD187082EFF5}" dt="2022-10-25T11:24:55.847" v="233" actId="368"/>
        <pc:sldMkLst>
          <pc:docMk/>
          <pc:sldMk cId="1716097233" sldId="2147310099"/>
        </pc:sldMkLst>
      </pc:sldChg>
      <pc:sldChg chg="modNotes">
        <pc:chgData name="Cristian Radu" userId="3e1572b5-73d2-4a1f-b563-a9c33aef74a7" providerId="ADAL" clId="{37231689-5589-E04F-A9E5-FD187082EFF5}" dt="2022-10-25T11:24:55.841" v="215" actId="368"/>
        <pc:sldMkLst>
          <pc:docMk/>
          <pc:sldMk cId="1040009884" sldId="2147310100"/>
        </pc:sldMkLst>
      </pc:sldChg>
      <pc:sldChg chg="modNotes">
        <pc:chgData name="Cristian Radu" userId="3e1572b5-73d2-4a1f-b563-a9c33aef74a7" providerId="ADAL" clId="{37231689-5589-E04F-A9E5-FD187082EFF5}" dt="2022-10-25T11:24:55.839" v="207" actId="368"/>
        <pc:sldMkLst>
          <pc:docMk/>
          <pc:sldMk cId="2513080433" sldId="2147310101"/>
        </pc:sldMkLst>
      </pc:sldChg>
      <pc:sldChg chg="modNotes">
        <pc:chgData name="Cristian Radu" userId="3e1572b5-73d2-4a1f-b563-a9c33aef74a7" providerId="ADAL" clId="{37231689-5589-E04F-A9E5-FD187082EFF5}" dt="2022-10-25T11:24:55.848" v="236" actId="368"/>
        <pc:sldMkLst>
          <pc:docMk/>
          <pc:sldMk cId="675378578" sldId="2147310102"/>
        </pc:sldMkLst>
      </pc:sldChg>
      <pc:sldChg chg="modNotes">
        <pc:chgData name="Cristian Radu" userId="3e1572b5-73d2-4a1f-b563-a9c33aef74a7" providerId="ADAL" clId="{37231689-5589-E04F-A9E5-FD187082EFF5}" dt="2022-10-25T11:24:55.843" v="219" actId="368"/>
        <pc:sldMkLst>
          <pc:docMk/>
          <pc:sldMk cId="205289479" sldId="2147310103"/>
        </pc:sldMkLst>
      </pc:sldChg>
      <pc:sldChg chg="modNotes">
        <pc:chgData name="Cristian Radu" userId="3e1572b5-73d2-4a1f-b563-a9c33aef74a7" providerId="ADAL" clId="{37231689-5589-E04F-A9E5-FD187082EFF5}" dt="2022-10-25T11:24:55.846" v="230" actId="368"/>
        <pc:sldMkLst>
          <pc:docMk/>
          <pc:sldMk cId="434294381" sldId="2147310104"/>
        </pc:sldMkLst>
      </pc:sldChg>
      <pc:sldChg chg="modNotes">
        <pc:chgData name="Cristian Radu" userId="3e1572b5-73d2-4a1f-b563-a9c33aef74a7" providerId="ADAL" clId="{37231689-5589-E04F-A9E5-FD187082EFF5}" dt="2022-10-25T11:24:55.849" v="239" actId="368"/>
        <pc:sldMkLst>
          <pc:docMk/>
          <pc:sldMk cId="664492516" sldId="2147310118"/>
        </pc:sldMkLst>
      </pc:sldChg>
      <pc:sldChg chg="modNotes">
        <pc:chgData name="Cristian Radu" userId="3e1572b5-73d2-4a1f-b563-a9c33aef74a7" providerId="ADAL" clId="{37231689-5589-E04F-A9E5-FD187082EFF5}" dt="2022-10-25T11:24:55.845" v="227" actId="368"/>
        <pc:sldMkLst>
          <pc:docMk/>
          <pc:sldMk cId="458395543" sldId="2147310125"/>
        </pc:sldMkLst>
      </pc:sldChg>
      <pc:sldChg chg="modNotes">
        <pc:chgData name="Cristian Radu" userId="3e1572b5-73d2-4a1f-b563-a9c33aef74a7" providerId="ADAL" clId="{37231689-5589-E04F-A9E5-FD187082EFF5}" dt="2022-10-25T11:24:55.846" v="228" actId="368"/>
        <pc:sldMkLst>
          <pc:docMk/>
          <pc:sldMk cId="3260364165" sldId="2147468273"/>
        </pc:sldMkLst>
      </pc:sldChg>
      <pc:sldChg chg="modNotes">
        <pc:chgData name="Cristian Radu" userId="3e1572b5-73d2-4a1f-b563-a9c33aef74a7" providerId="ADAL" clId="{37231689-5589-E04F-A9E5-FD187082EFF5}" dt="2022-10-25T11:24:55.846" v="229" actId="368"/>
        <pc:sldMkLst>
          <pc:docMk/>
          <pc:sldMk cId="2364798534" sldId="2147468274"/>
        </pc:sldMkLst>
      </pc:sldChg>
      <pc:sldChg chg="modNotes">
        <pc:chgData name="Cristian Radu" userId="3e1572b5-73d2-4a1f-b563-a9c33aef74a7" providerId="ADAL" clId="{37231689-5589-E04F-A9E5-FD187082EFF5}" dt="2022-10-25T11:24:55.840" v="211" actId="368"/>
        <pc:sldMkLst>
          <pc:docMk/>
          <pc:sldMk cId="3433635530" sldId="2147469167"/>
        </pc:sldMkLst>
      </pc:sldChg>
      <pc:sldChg chg="modNotes">
        <pc:chgData name="Cristian Radu" userId="3e1572b5-73d2-4a1f-b563-a9c33aef74a7" providerId="ADAL" clId="{37231689-5589-E04F-A9E5-FD187082EFF5}" dt="2022-10-25T11:24:55.837" v="201" actId="368"/>
        <pc:sldMkLst>
          <pc:docMk/>
          <pc:sldMk cId="3086230194" sldId="2147469170"/>
        </pc:sldMkLst>
      </pc:sldChg>
      <pc:sldChg chg="modNotes">
        <pc:chgData name="Cristian Radu" userId="3e1572b5-73d2-4a1f-b563-a9c33aef74a7" providerId="ADAL" clId="{37231689-5589-E04F-A9E5-FD187082EFF5}" dt="2022-10-25T11:24:55.840" v="210" actId="368"/>
        <pc:sldMkLst>
          <pc:docMk/>
          <pc:sldMk cId="3536657615" sldId="2147469171"/>
        </pc:sldMkLst>
      </pc:sldChg>
      <pc:sldChg chg="modNotes">
        <pc:chgData name="Cristian Radu" userId="3e1572b5-73d2-4a1f-b563-a9c33aef74a7" providerId="ADAL" clId="{37231689-5589-E04F-A9E5-FD187082EFF5}" dt="2022-10-25T11:24:55.841" v="212" actId="368"/>
        <pc:sldMkLst>
          <pc:docMk/>
          <pc:sldMk cId="701560758" sldId="2147469183"/>
        </pc:sldMkLst>
      </pc:sldChg>
      <pc:sldChg chg="modNotes">
        <pc:chgData name="Cristian Radu" userId="3e1572b5-73d2-4a1f-b563-a9c33aef74a7" providerId="ADAL" clId="{37231689-5589-E04F-A9E5-FD187082EFF5}" dt="2022-10-25T11:24:55.841" v="213" actId="368"/>
        <pc:sldMkLst>
          <pc:docMk/>
          <pc:sldMk cId="2102189297" sldId="2147469184"/>
        </pc:sldMkLst>
      </pc:sldChg>
      <pc:sldChg chg="modNotes">
        <pc:chgData name="Cristian Radu" userId="3e1572b5-73d2-4a1f-b563-a9c33aef74a7" providerId="ADAL" clId="{37231689-5589-E04F-A9E5-FD187082EFF5}" dt="2022-10-25T11:24:55.844" v="222" actId="368"/>
        <pc:sldMkLst>
          <pc:docMk/>
          <pc:sldMk cId="3723580541" sldId="2147469189"/>
        </pc:sldMkLst>
      </pc:sldChg>
      <pc:sldChg chg="modNotes">
        <pc:chgData name="Cristian Radu" userId="3e1572b5-73d2-4a1f-b563-a9c33aef74a7" providerId="ADAL" clId="{37231689-5589-E04F-A9E5-FD187082EFF5}" dt="2022-10-25T11:24:55.843" v="221" actId="368"/>
        <pc:sldMkLst>
          <pc:docMk/>
          <pc:sldMk cId="2417076065" sldId="2147469190"/>
        </pc:sldMkLst>
      </pc:sldChg>
      <pc:sldChg chg="modNotes">
        <pc:chgData name="Cristian Radu" userId="3e1572b5-73d2-4a1f-b563-a9c33aef74a7" providerId="ADAL" clId="{37231689-5589-E04F-A9E5-FD187082EFF5}" dt="2022-10-25T11:24:55.844" v="223" actId="368"/>
        <pc:sldMkLst>
          <pc:docMk/>
          <pc:sldMk cId="2242855404" sldId="2147469191"/>
        </pc:sldMkLst>
      </pc:sldChg>
      <pc:sldChg chg="modNotes">
        <pc:chgData name="Cristian Radu" userId="3e1572b5-73d2-4a1f-b563-a9c33aef74a7" providerId="ADAL" clId="{37231689-5589-E04F-A9E5-FD187082EFF5}" dt="2022-10-25T11:24:55.844" v="224" actId="368"/>
        <pc:sldMkLst>
          <pc:docMk/>
          <pc:sldMk cId="2580415354" sldId="2147469195"/>
        </pc:sldMkLst>
      </pc:sldChg>
      <pc:sldChg chg="modNotes">
        <pc:chgData name="Cristian Radu" userId="3e1572b5-73d2-4a1f-b563-a9c33aef74a7" providerId="ADAL" clId="{37231689-5589-E04F-A9E5-FD187082EFF5}" dt="2022-10-25T11:24:55.842" v="216" actId="368"/>
        <pc:sldMkLst>
          <pc:docMk/>
          <pc:sldMk cId="1364011228" sldId="2147469201"/>
        </pc:sldMkLst>
      </pc:sldChg>
      <pc:sldChg chg="modNotes">
        <pc:chgData name="Cristian Radu" userId="3e1572b5-73d2-4a1f-b563-a9c33aef74a7" providerId="ADAL" clId="{37231689-5589-E04F-A9E5-FD187082EFF5}" dt="2022-10-25T11:24:55.842" v="217" actId="368"/>
        <pc:sldMkLst>
          <pc:docMk/>
          <pc:sldMk cId="948212883" sldId="2147469202"/>
        </pc:sldMkLst>
      </pc:sldChg>
      <pc:sldChg chg="modNotes">
        <pc:chgData name="Cristian Radu" userId="3e1572b5-73d2-4a1f-b563-a9c33aef74a7" providerId="ADAL" clId="{37231689-5589-E04F-A9E5-FD187082EFF5}" dt="2022-10-25T11:24:55.842" v="218" actId="368"/>
        <pc:sldMkLst>
          <pc:docMk/>
          <pc:sldMk cId="4030053549" sldId="2147469203"/>
        </pc:sldMkLst>
      </pc:sldChg>
      <pc:sldChg chg="modNotes">
        <pc:chgData name="Cristian Radu" userId="3e1572b5-73d2-4a1f-b563-a9c33aef74a7" providerId="ADAL" clId="{37231689-5589-E04F-A9E5-FD187082EFF5}" dt="2022-10-25T11:24:55.845" v="226" actId="368"/>
        <pc:sldMkLst>
          <pc:docMk/>
          <pc:sldMk cId="1132144324" sldId="2147469207"/>
        </pc:sldMkLst>
      </pc:sldChg>
      <pc:sldChg chg="modNotes">
        <pc:chgData name="Cristian Radu" userId="3e1572b5-73d2-4a1f-b563-a9c33aef74a7" providerId="ADAL" clId="{37231689-5589-E04F-A9E5-FD187082EFF5}" dt="2022-10-25T11:24:55.845" v="225" actId="368"/>
        <pc:sldMkLst>
          <pc:docMk/>
          <pc:sldMk cId="4147726244" sldId="2147469208"/>
        </pc:sldMkLst>
      </pc:sldChg>
      <pc:sldChg chg="modNotes">
        <pc:chgData name="Cristian Radu" userId="3e1572b5-73d2-4a1f-b563-a9c33aef74a7" providerId="ADAL" clId="{37231689-5589-E04F-A9E5-FD187082EFF5}" dt="2022-10-25T11:24:55.838" v="204" actId="368"/>
        <pc:sldMkLst>
          <pc:docMk/>
          <pc:sldMk cId="1187130891" sldId="2147469215"/>
        </pc:sldMkLst>
      </pc:sldChg>
      <pc:sldChg chg="modNotes">
        <pc:chgData name="Cristian Radu" userId="3e1572b5-73d2-4a1f-b563-a9c33aef74a7" providerId="ADAL" clId="{37231689-5589-E04F-A9E5-FD187082EFF5}" dt="2022-10-25T11:24:55.840" v="209" actId="368"/>
        <pc:sldMkLst>
          <pc:docMk/>
          <pc:sldMk cId="134579395" sldId="2147469217"/>
        </pc:sldMkLst>
      </pc:sldChg>
      <pc:sldChg chg="modNotes">
        <pc:chgData name="Cristian Radu" userId="3e1572b5-73d2-4a1f-b563-a9c33aef74a7" providerId="ADAL" clId="{37231689-5589-E04F-A9E5-FD187082EFF5}" dt="2022-10-25T11:24:55.838" v="205" actId="368"/>
        <pc:sldMkLst>
          <pc:docMk/>
          <pc:sldMk cId="3095786702" sldId="2147469218"/>
        </pc:sldMkLst>
      </pc:sldChg>
      <pc:sldChg chg="modNotes">
        <pc:chgData name="Cristian Radu" userId="3e1572b5-73d2-4a1f-b563-a9c33aef74a7" providerId="ADAL" clId="{37231689-5589-E04F-A9E5-FD187082EFF5}" dt="2022-10-25T11:24:55.841" v="214" actId="368"/>
        <pc:sldMkLst>
          <pc:docMk/>
          <pc:sldMk cId="3556329781" sldId="2147469219"/>
        </pc:sldMkLst>
      </pc:sldChg>
      <pc:sldChg chg="modNotes">
        <pc:chgData name="Cristian Radu" userId="3e1572b5-73d2-4a1f-b563-a9c33aef74a7" providerId="ADAL" clId="{37231689-5589-E04F-A9E5-FD187082EFF5}" dt="2022-10-25T11:24:55.835" v="195" actId="368"/>
        <pc:sldMkLst>
          <pc:docMk/>
          <pc:sldMk cId="496696871" sldId="2147469228"/>
        </pc:sldMkLst>
      </pc:sldChg>
      <pc:sldChg chg="modNotes">
        <pc:chgData name="Cristian Radu" userId="3e1572b5-73d2-4a1f-b563-a9c33aef74a7" providerId="ADAL" clId="{37231689-5589-E04F-A9E5-FD187082EFF5}" dt="2022-10-25T11:24:55.839" v="208" actId="368"/>
        <pc:sldMkLst>
          <pc:docMk/>
          <pc:sldMk cId="2967748565" sldId="2147469229"/>
        </pc:sldMkLst>
      </pc:sldChg>
      <pc:sldChg chg="modNotes">
        <pc:chgData name="Cristian Radu" userId="3e1572b5-73d2-4a1f-b563-a9c33aef74a7" providerId="ADAL" clId="{37231689-5589-E04F-A9E5-FD187082EFF5}" dt="2022-10-25T11:24:55.843" v="220" actId="368"/>
        <pc:sldMkLst>
          <pc:docMk/>
          <pc:sldMk cId="3083702091" sldId="2147469230"/>
        </pc:sldMkLst>
      </pc:sldChg>
      <pc:sldChg chg="modNotes">
        <pc:chgData name="Cristian Radu" userId="3e1572b5-73d2-4a1f-b563-a9c33aef74a7" providerId="ADAL" clId="{37231689-5589-E04F-A9E5-FD187082EFF5}" dt="2022-10-25T11:24:55.848" v="235" actId="368"/>
        <pc:sldMkLst>
          <pc:docMk/>
          <pc:sldMk cId="3469292084" sldId="2147469233"/>
        </pc:sldMkLst>
      </pc:sldChg>
      <pc:sldChg chg="modNotes">
        <pc:chgData name="Cristian Radu" userId="3e1572b5-73d2-4a1f-b563-a9c33aef74a7" providerId="ADAL" clId="{37231689-5589-E04F-A9E5-FD187082EFF5}" dt="2022-10-25T11:24:55.837" v="202" actId="368"/>
        <pc:sldMkLst>
          <pc:docMk/>
          <pc:sldMk cId="1157205218" sldId="2147469234"/>
        </pc:sldMkLst>
      </pc:sldChg>
      <pc:sldChg chg="modNotes">
        <pc:chgData name="Cristian Radu" userId="3e1572b5-73d2-4a1f-b563-a9c33aef74a7" providerId="ADAL" clId="{37231689-5589-E04F-A9E5-FD187082EFF5}" dt="2022-10-25T11:24:55.849" v="237" actId="368"/>
        <pc:sldMkLst>
          <pc:docMk/>
          <pc:sldMk cId="2859747567" sldId="2147469990"/>
        </pc:sldMkLst>
      </pc:sldChg>
      <pc:sldChg chg="modNotes">
        <pc:chgData name="Cristian Radu" userId="3e1572b5-73d2-4a1f-b563-a9c33aef74a7" providerId="ADAL" clId="{37231689-5589-E04F-A9E5-FD187082EFF5}" dt="2022-10-25T11:24:55.849" v="238" actId="368"/>
        <pc:sldMkLst>
          <pc:docMk/>
          <pc:sldMk cId="3358864220" sldId="2147469991"/>
        </pc:sldMkLst>
      </pc:sldChg>
      <pc:sldChg chg="del modNotes">
        <pc:chgData name="Cristian Radu" userId="3e1572b5-73d2-4a1f-b563-a9c33aef74a7" providerId="ADAL" clId="{37231689-5589-E04F-A9E5-FD187082EFF5}" dt="2022-10-25T11:25:07.643" v="243" actId="2696"/>
        <pc:sldMkLst>
          <pc:docMk/>
          <pc:sldMk cId="3532397992" sldId="2147469992"/>
        </pc:sldMkLst>
      </pc:sldChg>
    </pc:docChg>
  </pc:docChgLst>
  <pc:docChgLst>
    <pc:chgData name="Féidhlim O'Leary" userId="1b8a07a9-a279-4133-bf47-ba9b6e31be16" providerId="ADAL" clId="{15534471-E4D8-5A44-AFDA-23C74B336FEB}"/>
    <pc:docChg chg="custSel addSld delSld modSld modSection">
      <pc:chgData name="Féidhlim O'Leary" userId="1b8a07a9-a279-4133-bf47-ba9b6e31be16" providerId="ADAL" clId="{15534471-E4D8-5A44-AFDA-23C74B336FEB}" dt="2022-09-28T12:54:46.002" v="388" actId="6549"/>
      <pc:docMkLst>
        <pc:docMk/>
      </pc:docMkLst>
      <pc:sldChg chg="modSp mod modNotesTx">
        <pc:chgData name="Féidhlim O'Leary" userId="1b8a07a9-a279-4133-bf47-ba9b6e31be16" providerId="ADAL" clId="{15534471-E4D8-5A44-AFDA-23C74B336FEB}" dt="2022-09-06T13:41:43.719" v="197" actId="20577"/>
        <pc:sldMkLst>
          <pc:docMk/>
          <pc:sldMk cId="1787716043" sldId="2147308368"/>
        </pc:sldMkLst>
        <pc:spChg chg="mod">
          <ac:chgData name="Féidhlim O'Leary" userId="1b8a07a9-a279-4133-bf47-ba9b6e31be16" providerId="ADAL" clId="{15534471-E4D8-5A44-AFDA-23C74B336FEB}" dt="2022-09-06T13:41:43.719" v="197" actId="20577"/>
          <ac:spMkLst>
            <pc:docMk/>
            <pc:sldMk cId="1787716043" sldId="2147308368"/>
            <ac:spMk id="4" creationId="{D68F7658-BA31-4AFF-8F22-ABD9BA1C9B7C}"/>
          </ac:spMkLst>
        </pc:spChg>
      </pc:sldChg>
      <pc:sldChg chg="mod modShow">
        <pc:chgData name="Féidhlim O'Leary" userId="1b8a07a9-a279-4133-bf47-ba9b6e31be16" providerId="ADAL" clId="{15534471-E4D8-5A44-AFDA-23C74B336FEB}" dt="2022-09-26T11:13:23.671" v="355" actId="729"/>
        <pc:sldMkLst>
          <pc:docMk/>
          <pc:sldMk cId="3170178359" sldId="2147308400"/>
        </pc:sldMkLst>
      </pc:sldChg>
      <pc:sldChg chg="modSp mod modNotesTx">
        <pc:chgData name="Féidhlim O'Leary" userId="1b8a07a9-a279-4133-bf47-ba9b6e31be16" providerId="ADAL" clId="{15534471-E4D8-5A44-AFDA-23C74B336FEB}" dt="2022-09-28T12:54:46.002" v="388" actId="6549"/>
        <pc:sldMkLst>
          <pc:docMk/>
          <pc:sldMk cId="3219324583" sldId="2147308647"/>
        </pc:sldMkLst>
        <pc:spChg chg="mod">
          <ac:chgData name="Féidhlim O'Leary" userId="1b8a07a9-a279-4133-bf47-ba9b6e31be16" providerId="ADAL" clId="{15534471-E4D8-5A44-AFDA-23C74B336FEB}" dt="2022-09-28T12:54:46.002" v="388" actId="6549"/>
          <ac:spMkLst>
            <pc:docMk/>
            <pc:sldMk cId="3219324583" sldId="2147308647"/>
            <ac:spMk id="5" creationId="{28AD007D-1E54-45D6-BBFA-AB550C8767EF}"/>
          </ac:spMkLst>
        </pc:spChg>
      </pc:sldChg>
      <pc:sldChg chg="modCm">
        <pc:chgData name="Féidhlim O'Leary" userId="1b8a07a9-a279-4133-bf47-ba9b6e31be16" providerId="ADAL" clId="{15534471-E4D8-5A44-AFDA-23C74B336FEB}" dt="2022-08-15T08:18:39.056" v="64"/>
        <pc:sldMkLst>
          <pc:docMk/>
          <pc:sldMk cId="3682433265" sldId="2147309721"/>
        </pc:sldMkLst>
      </pc:sldChg>
      <pc:sldChg chg="modCm">
        <pc:chgData name="Féidhlim O'Leary" userId="1b8a07a9-a279-4133-bf47-ba9b6e31be16" providerId="ADAL" clId="{15534471-E4D8-5A44-AFDA-23C74B336FEB}" dt="2022-08-15T08:18:34.637" v="63"/>
        <pc:sldMkLst>
          <pc:docMk/>
          <pc:sldMk cId="1267068814" sldId="2147309723"/>
        </pc:sldMkLst>
      </pc:sldChg>
      <pc:sldChg chg="modCm">
        <pc:chgData name="Féidhlim O'Leary" userId="1b8a07a9-a279-4133-bf47-ba9b6e31be16" providerId="ADAL" clId="{15534471-E4D8-5A44-AFDA-23C74B336FEB}" dt="2022-08-15T08:18:45.154" v="65"/>
        <pc:sldMkLst>
          <pc:docMk/>
          <pc:sldMk cId="1408533840" sldId="2147309724"/>
        </pc:sldMkLst>
      </pc:sldChg>
      <pc:sldChg chg="modSp modAnim modCm">
        <pc:chgData name="Féidhlim O'Leary" userId="1b8a07a9-a279-4133-bf47-ba9b6e31be16" providerId="ADAL" clId="{15534471-E4D8-5A44-AFDA-23C74B336FEB}" dt="2022-08-15T08:18:48.824" v="66"/>
        <pc:sldMkLst>
          <pc:docMk/>
          <pc:sldMk cId="480516100" sldId="2147309727"/>
        </pc:sldMkLst>
        <pc:spChg chg="mod">
          <ac:chgData name="Féidhlim O'Leary" userId="1b8a07a9-a279-4133-bf47-ba9b6e31be16" providerId="ADAL" clId="{15534471-E4D8-5A44-AFDA-23C74B336FEB}" dt="2022-08-15T08:17:52.676" v="61" actId="20577"/>
          <ac:spMkLst>
            <pc:docMk/>
            <pc:sldMk cId="480516100" sldId="2147309727"/>
            <ac:spMk id="2" creationId="{E35A30D4-FF9F-99C1-9FB8-37DFA22228B5}"/>
          </ac:spMkLst>
        </pc:spChg>
      </pc:sldChg>
      <pc:sldChg chg="del">
        <pc:chgData name="Féidhlim O'Leary" userId="1b8a07a9-a279-4133-bf47-ba9b6e31be16" providerId="ADAL" clId="{15534471-E4D8-5A44-AFDA-23C74B336FEB}" dt="2022-09-26T11:12:46.872" v="352" actId="2696"/>
        <pc:sldMkLst>
          <pc:docMk/>
          <pc:sldMk cId="1354575330" sldId="2147310095"/>
        </pc:sldMkLst>
      </pc:sldChg>
      <pc:sldChg chg="mod modShow">
        <pc:chgData name="Féidhlim O'Leary" userId="1b8a07a9-a279-4133-bf47-ba9b6e31be16" providerId="ADAL" clId="{15534471-E4D8-5A44-AFDA-23C74B336FEB}" dt="2022-09-26T11:13:20.877" v="354" actId="729"/>
        <pc:sldMkLst>
          <pc:docMk/>
          <pc:sldMk cId="180756046" sldId="2147310097"/>
        </pc:sldMkLst>
      </pc:sldChg>
      <pc:sldChg chg="modSp mod">
        <pc:chgData name="Féidhlim O'Leary" userId="1b8a07a9-a279-4133-bf47-ba9b6e31be16" providerId="ADAL" clId="{15534471-E4D8-5A44-AFDA-23C74B336FEB}" dt="2022-09-20T16:51:21.525" v="280" actId="20577"/>
        <pc:sldMkLst>
          <pc:docMk/>
          <pc:sldMk cId="2364798534" sldId="2147468274"/>
        </pc:sldMkLst>
        <pc:graphicFrameChg chg="modGraphic">
          <ac:chgData name="Féidhlim O'Leary" userId="1b8a07a9-a279-4133-bf47-ba9b6e31be16" providerId="ADAL" clId="{15534471-E4D8-5A44-AFDA-23C74B336FEB}" dt="2022-09-20T16:51:21.525" v="280" actId="20577"/>
          <ac:graphicFrameMkLst>
            <pc:docMk/>
            <pc:sldMk cId="2364798534" sldId="2147468274"/>
            <ac:graphicFrameMk id="3" creationId="{13596797-23F4-407A-8A51-DA9FEC19F5C5}"/>
          </ac:graphicFrameMkLst>
        </pc:graphicFrameChg>
      </pc:sldChg>
      <pc:sldChg chg="modCm">
        <pc:chgData name="Féidhlim O'Leary" userId="1b8a07a9-a279-4133-bf47-ba9b6e31be16" providerId="ADAL" clId="{15534471-E4D8-5A44-AFDA-23C74B336FEB}" dt="2022-08-15T08:18:53.613" v="67"/>
        <pc:sldMkLst>
          <pc:docMk/>
          <pc:sldMk cId="3086230194" sldId="2147469170"/>
        </pc:sldMkLst>
      </pc:sldChg>
      <pc:sldChg chg="modSp mod">
        <pc:chgData name="Féidhlim O'Leary" userId="1b8a07a9-a279-4133-bf47-ba9b6e31be16" providerId="ADAL" clId="{15534471-E4D8-5A44-AFDA-23C74B336FEB}" dt="2022-08-17T15:01:54.200" v="135" actId="20577"/>
        <pc:sldMkLst>
          <pc:docMk/>
          <pc:sldMk cId="701560758" sldId="2147469183"/>
        </pc:sldMkLst>
        <pc:spChg chg="mod">
          <ac:chgData name="Féidhlim O'Leary" userId="1b8a07a9-a279-4133-bf47-ba9b6e31be16" providerId="ADAL" clId="{15534471-E4D8-5A44-AFDA-23C74B336FEB}" dt="2022-08-17T15:01:54.200" v="135" actId="20577"/>
          <ac:spMkLst>
            <pc:docMk/>
            <pc:sldMk cId="701560758" sldId="2147469183"/>
            <ac:spMk id="26" creationId="{80FB671E-A116-74FB-36E6-1665FE2C3BD4}"/>
          </ac:spMkLst>
        </pc:spChg>
      </pc:sldChg>
      <pc:sldChg chg="modSp mod">
        <pc:chgData name="Féidhlim O'Leary" userId="1b8a07a9-a279-4133-bf47-ba9b6e31be16" providerId="ADAL" clId="{15534471-E4D8-5A44-AFDA-23C74B336FEB}" dt="2022-09-23T16:10:39.515" v="350" actId="20577"/>
        <pc:sldMkLst>
          <pc:docMk/>
          <pc:sldMk cId="3556329781" sldId="2147469219"/>
        </pc:sldMkLst>
        <pc:spChg chg="mod">
          <ac:chgData name="Féidhlim O'Leary" userId="1b8a07a9-a279-4133-bf47-ba9b6e31be16" providerId="ADAL" clId="{15534471-E4D8-5A44-AFDA-23C74B336FEB}" dt="2022-09-23T16:10:39.515" v="350" actId="20577"/>
          <ac:spMkLst>
            <pc:docMk/>
            <pc:sldMk cId="3556329781" sldId="2147469219"/>
            <ac:spMk id="8" creationId="{4B7CD432-2649-6249-8DD7-63E6C7C781FB}"/>
          </ac:spMkLst>
        </pc:spChg>
      </pc:sldChg>
      <pc:sldChg chg="del">
        <pc:chgData name="Féidhlim O'Leary" userId="1b8a07a9-a279-4133-bf47-ba9b6e31be16" providerId="ADAL" clId="{15534471-E4D8-5A44-AFDA-23C74B336FEB}" dt="2022-09-26T11:13:08.266" v="353" actId="2696"/>
        <pc:sldMkLst>
          <pc:docMk/>
          <pc:sldMk cId="1235214916" sldId="2147469222"/>
        </pc:sldMkLst>
      </pc:sldChg>
      <pc:sldChg chg="addSp delSp modSp mod">
        <pc:chgData name="Féidhlim O'Leary" userId="1b8a07a9-a279-4133-bf47-ba9b6e31be16" providerId="ADAL" clId="{15534471-E4D8-5A44-AFDA-23C74B336FEB}" dt="2022-09-05T10:02:23.815" v="143" actId="208"/>
        <pc:sldMkLst>
          <pc:docMk/>
          <pc:sldMk cId="3469292084" sldId="2147469233"/>
        </pc:sldMkLst>
        <pc:picChg chg="del">
          <ac:chgData name="Féidhlim O'Leary" userId="1b8a07a9-a279-4133-bf47-ba9b6e31be16" providerId="ADAL" clId="{15534471-E4D8-5A44-AFDA-23C74B336FEB}" dt="2022-09-05T10:01:51.991" v="138" actId="478"/>
          <ac:picMkLst>
            <pc:docMk/>
            <pc:sldMk cId="3469292084" sldId="2147469233"/>
            <ac:picMk id="3" creationId="{CDA3AFAE-2E5C-DF3B-0AD5-777A9DA7D01C}"/>
          </ac:picMkLst>
        </pc:picChg>
        <pc:picChg chg="add mod modCrop">
          <ac:chgData name="Féidhlim O'Leary" userId="1b8a07a9-a279-4133-bf47-ba9b6e31be16" providerId="ADAL" clId="{15534471-E4D8-5A44-AFDA-23C74B336FEB}" dt="2022-09-05T10:02:23.815" v="143" actId="208"/>
          <ac:picMkLst>
            <pc:docMk/>
            <pc:sldMk cId="3469292084" sldId="2147469233"/>
            <ac:picMk id="5" creationId="{2237A966-5E33-F3A8-FD8E-22C691027ADD}"/>
          </ac:picMkLst>
        </pc:picChg>
      </pc:sldChg>
      <pc:sldChg chg="modNotesTx">
        <pc:chgData name="Féidhlim O'Leary" userId="1b8a07a9-a279-4133-bf47-ba9b6e31be16" providerId="ADAL" clId="{15534471-E4D8-5A44-AFDA-23C74B336FEB}" dt="2022-09-06T13:42:38.522" v="266" actId="20577"/>
        <pc:sldMkLst>
          <pc:docMk/>
          <pc:sldMk cId="1157205218" sldId="2147469234"/>
        </pc:sldMkLst>
      </pc:sldChg>
      <pc:sldChg chg="modSp mod">
        <pc:chgData name="Féidhlim O'Leary" userId="1b8a07a9-a279-4133-bf47-ba9b6e31be16" providerId="ADAL" clId="{15534471-E4D8-5A44-AFDA-23C74B336FEB}" dt="2022-09-28T12:54:22.771" v="385" actId="20577"/>
        <pc:sldMkLst>
          <pc:docMk/>
          <pc:sldMk cId="2090412754" sldId="2147469235"/>
        </pc:sldMkLst>
        <pc:spChg chg="mod">
          <ac:chgData name="Féidhlim O'Leary" userId="1b8a07a9-a279-4133-bf47-ba9b6e31be16" providerId="ADAL" clId="{15534471-E4D8-5A44-AFDA-23C74B336FEB}" dt="2022-09-28T12:54:22.771" v="385" actId="20577"/>
          <ac:spMkLst>
            <pc:docMk/>
            <pc:sldMk cId="2090412754" sldId="2147469235"/>
            <ac:spMk id="5" creationId="{7F40594B-E65D-46F7-A7A3-F72F349ADED6}"/>
          </ac:spMkLst>
        </pc:spChg>
      </pc:sldChg>
      <pc:sldChg chg="add del">
        <pc:chgData name="Féidhlim O'Leary" userId="1b8a07a9-a279-4133-bf47-ba9b6e31be16" providerId="ADAL" clId="{15534471-E4D8-5A44-AFDA-23C74B336FEB}" dt="2022-09-05T10:03:32.576" v="194" actId="2696"/>
        <pc:sldMkLst>
          <pc:docMk/>
          <pc:sldMk cId="2270200772" sldId="2147469992"/>
        </pc:sldMkLst>
      </pc:sldChg>
      <pc:sldChg chg="add">
        <pc:chgData name="Féidhlim O'Leary" userId="1b8a07a9-a279-4133-bf47-ba9b6e31be16" providerId="ADAL" clId="{15534471-E4D8-5A44-AFDA-23C74B336FEB}" dt="2022-09-26T11:12:42.977" v="351"/>
        <pc:sldMkLst>
          <pc:docMk/>
          <pc:sldMk cId="3532397992" sldId="2147469992"/>
        </pc:sldMkLst>
      </pc:sldChg>
    </pc:docChg>
  </pc:docChgLst>
</pc:chgInfo>
</file>

<file path=ppt/comments/modernComment_7FFD5899_DB7D78F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8761E58-F6D8-461E-9938-FAF350CA9B38}" authorId="{00000000-0000-0000-0000-000000000000}" status="resolved" created="2022-07-29T20:11:53.071" complete="100000">
    <pc:sldMkLst xmlns:pc="http://schemas.microsoft.com/office/powerpoint/2013/main/command">
      <pc:docMk/>
      <pc:sldMk cId="3682433265" sldId="2147309721"/>
    </pc:sldMkLst>
    <p188:replyLst>
      <p188:reply id="{CC3A510C-1A33-294E-A627-E647DF968AC6}" authorId="{00000000-0000-0000-0000-000000000000}" created="2022-08-02T06:52:57.595">
        <p188:txBody>
          <a:bodyPr/>
          <a:lstStyle/>
          <a:p>
            <a:r>
              <a:rPr lang="en-US"/>
              <a:t>Changed.</a:t>
            </a:r>
          </a:p>
        </p188:txBody>
      </p188:reply>
    </p188:replyLst>
    <p188:txBody>
      <a:bodyPr/>
      <a:lstStyle/>
      <a:p>
        <a:r>
          <a:rPr lang="en-US"/>
          <a:t>[Mention was removed]  - can you please align to the order and key pillars from the appendix in the messaging doc?</a:t>
        </a:r>
      </a:p>
    </p188:txBody>
  </p188:cm>
</p188:cmLst>
</file>

<file path=ppt/comments/modernComment_7FFD589B_4B85EF8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792EE16-BC60-445D-80EA-33B3DE7F496F}" authorId="{00000000-0000-0000-0000-000000000000}" status="resolved" created="2022-07-29T20:12:42.432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67068814" sldId="2147309723"/>
      <ac:spMk id="202" creationId="{D56D49A6-D4D7-4AE2-AA3F-C7F4E8D6E741}"/>
    </ac:deMkLst>
    <p188:replyLst>
      <p188:reply id="{1070AAA5-9005-3145-A034-4C8E0BD40913}" authorId="{00000000-0000-0000-0000-000000000000}" created="2022-08-02T06:49:40.727">
        <p188:txBody>
          <a:bodyPr/>
          <a:lstStyle/>
          <a:p>
            <a:r>
              <a:rPr lang="en-US"/>
              <a:t>This slide is a sample of where the DPU fits into todays architecture. Not that VCP supports Distributed Services Engine.</a:t>
            </a:r>
          </a:p>
        </p188:txBody>
      </p188:reply>
    </p188:replyLst>
    <p188:txBody>
      <a:bodyPr/>
      <a:lstStyle/>
      <a:p>
        <a:r>
          <a:rPr lang="en-US"/>
          <a:t>[Mention was removed]  - VCF is not supported as of v8 - we should remove this reference. </a:t>
        </a:r>
      </a:p>
    </p188:txBody>
  </p188:cm>
  <p188:cm id="{C37C6434-3016-43E7-B231-9BA1F9C5CAD4}" authorId="{00000000-0000-0000-0000-000000000000}" status="resolved" created="2022-07-29T20:13:33.965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67068814" sldId="2147309723"/>
      <ac:spMk id="113" creationId="{DF796FD6-0966-4BF1-89C2-D4EDB47DBD69}"/>
    </ac:deMkLst>
    <p188:replyLst>
      <p188:reply id="{392789A7-718C-744E-AD5F-2C477FD7FD32}" authorId="{00000000-0000-0000-0000-000000000000}" created="2022-08-02T06:50:09.977">
        <p188:txBody>
          <a:bodyPr/>
          <a:lstStyle/>
          <a:p>
            <a:r>
              <a:rPr lang="en-US"/>
              <a:t>This slide is showing current ESXi. Not that vSAN is offloaded to DPU.</a:t>
            </a:r>
          </a:p>
        </p188:txBody>
      </p188:reply>
    </p188:replyLst>
    <p188:txBody>
      <a:bodyPr/>
      <a:lstStyle/>
      <a:p>
        <a:r>
          <a:rPr lang="en-US"/>
          <a:t>[Mention was removed]  - like wise - we need to remove any references to vSAN. Unless you make it explicit that these are future possibilities</a:t>
        </a:r>
      </a:p>
    </p188:txBody>
  </p188:cm>
</p188:cmLst>
</file>

<file path=ppt/comments/modernComment_7FFD589C_53F4855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CECCD11-8E42-44F2-9CA6-B24B0FF33EEB}" authorId="{00000000-0000-0000-0000-000000000000}" status="resolved" created="2022-07-29T20:14:37.030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408533840" sldId="2147309724"/>
      <ac:spMk id="64" creationId="{6B7EA56C-FB7F-4CFC-848D-5C639356EDD0}"/>
    </ac:deMkLst>
    <p188:txBody>
      <a:bodyPr/>
      <a:lstStyle/>
      <a:p>
        <a:r>
          <a:rPr lang="en-US"/>
          <a:t>[Mention was removed]  can you add our own vSphere Distributed Switch capability here as well? Check with Dave Morera on the correctness</a:t>
        </a:r>
      </a:p>
    </p188:txBody>
  </p188:cm>
</p188:cmLst>
</file>

<file path=ppt/comments/modernComment_7FFD589F_1CA4180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8DF1295-E5C8-4731-B8A8-F88236522001}" authorId="{00000000-0000-0000-0000-000000000000}" status="resolved" created="2022-07-29T20:15:14.82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80516100" sldId="2147309727"/>
      <ac:spMk id="2" creationId="{E35A30D4-FF9F-99C1-9FB8-37DFA22228B5}"/>
      <ac:txMk cp="87" len="19">
        <ac:context len="141" hash="1885862070"/>
      </ac:txMk>
    </ac:txMkLst>
    <p188:pos x="1671918" y="1148137"/>
    <p188:replyLst>
      <p188:reply id="{A96EACAF-27AB-0844-A895-7F374DD230CA}" authorId="{00000000-0000-0000-0000-000000000000}" created="2022-08-02T06:54:24.066">
        <p188:txBody>
          <a:bodyPr/>
          <a:lstStyle/>
          <a:p>
            <a:r>
              <a:rPr lang="en-US"/>
              <a:t>Security is one of the key pillars from he first slide. If we take security out here, then I need to take away the pillar.</a:t>
            </a:r>
          </a:p>
        </p188:txBody>
      </p188:reply>
    </p188:replyLst>
    <p188:txBody>
      <a:bodyPr/>
      <a:lstStyle/>
      <a:p>
        <a:r>
          <a:rPr lang="en-US"/>
          <a:t>[Mention was removed]  - security is not included in v8 - only Observability and networking</a:t>
        </a:r>
      </a:p>
    </p188:txBody>
  </p188:cm>
</p188:cmLst>
</file>

<file path=ppt/comments/modernComment_7FFFC772_B7F422B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31893DD-A77F-4173-8B89-16908ED3CF1C}" authorId="{00000000-0000-0000-0000-000000000000}" status="resolved" created="2022-07-29T20:17:06.31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086230194" sldId="2147469170"/>
      <ac:spMk id="2" creationId="{18D350ED-D23B-417F-8150-94DE81867764}"/>
      <ac:txMk cp="0" len="25">
        <ac:context len="26" hash="786782570"/>
      </ac:txMk>
    </ac:txMkLst>
    <p188:pos x="6225392" y="970907"/>
    <p188:replyLst>
      <p188:reply id="{DE78F4B6-9AE0-C942-A9BC-D4478B6D571D}" authorId="{00000000-0000-0000-0000-000000000000}" created="2022-08-02T06:48:42.523">
        <p188:txBody>
          <a:bodyPr/>
          <a:lstStyle/>
          <a:p>
            <a:r>
              <a:rPr lang="en-US"/>
              <a:t>[Mention was removed] this is not talking about the licensing SKUs. “vSphere with Tanzu” is the overall feature name.</a:t>
            </a:r>
          </a:p>
        </p188:txBody>
      </p188:reply>
    </p188:replyLst>
    <p188:txBody>
      <a:bodyPr/>
      <a:lstStyle/>
      <a:p>
        <a:r>
          <a:rPr lang="en-US"/>
          <a:t>[Mention was removed] I dont know about the status of vSphere with Tanzu. I dont think there will be one. It is going to be Enterprise Plus with Tanzu Standard Runtime. Check the email I have sent you. 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C3817C-22D5-3146-8D76-ABE84C45A9A1}" type="doc">
      <dgm:prSet loTypeId="urn:microsoft.com/office/officeart/2005/8/layout/radial3" loCatId="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3154CFE-2776-034E-9100-6B9E50401DB3}">
      <dgm:prSet phldrT="[Text]"/>
      <dgm:spPr/>
      <dgm:t>
        <a:bodyPr/>
        <a:lstStyle/>
        <a:p>
          <a:r>
            <a:rPr lang="en-GB" dirty="0"/>
            <a:t>TKG 2.0</a:t>
          </a:r>
        </a:p>
      </dgm:t>
    </dgm:pt>
    <dgm:pt modelId="{47245875-B827-A349-8A91-55E7C1949FC3}" type="parTrans" cxnId="{21EFDE68-1A71-5346-BF85-5118536C3BF1}">
      <dgm:prSet/>
      <dgm:spPr/>
      <dgm:t>
        <a:bodyPr/>
        <a:lstStyle/>
        <a:p>
          <a:endParaRPr lang="en-GB"/>
        </a:p>
      </dgm:t>
    </dgm:pt>
    <dgm:pt modelId="{D6909677-26EB-A94F-A7FB-5759A06B4F51}" type="sibTrans" cxnId="{21EFDE68-1A71-5346-BF85-5118536C3BF1}">
      <dgm:prSet/>
      <dgm:spPr/>
      <dgm:t>
        <a:bodyPr/>
        <a:lstStyle/>
        <a:p>
          <a:endParaRPr lang="en-GB"/>
        </a:p>
      </dgm:t>
    </dgm:pt>
    <dgm:pt modelId="{17D925AA-D0AE-3B4D-9B0C-1DB7EF639CA2}">
      <dgm:prSet phldrT="[Text]"/>
      <dgm:spPr/>
      <dgm:t>
        <a:bodyPr/>
        <a:lstStyle/>
        <a:p>
          <a:r>
            <a:rPr lang="en-GB" dirty="0"/>
            <a:t>Cluster Class</a:t>
          </a:r>
        </a:p>
      </dgm:t>
    </dgm:pt>
    <dgm:pt modelId="{4F6C0B92-08F6-4849-BF11-79CC9FCF0FDF}" type="parTrans" cxnId="{E7601132-85C1-B845-9AD4-E8476C3BF442}">
      <dgm:prSet/>
      <dgm:spPr/>
      <dgm:t>
        <a:bodyPr/>
        <a:lstStyle/>
        <a:p>
          <a:endParaRPr lang="en-GB"/>
        </a:p>
      </dgm:t>
    </dgm:pt>
    <dgm:pt modelId="{C5416C65-9AC0-2D48-ABE3-3F4DD49B3A0A}" type="sibTrans" cxnId="{E7601132-85C1-B845-9AD4-E8476C3BF442}">
      <dgm:prSet/>
      <dgm:spPr/>
      <dgm:t>
        <a:bodyPr/>
        <a:lstStyle/>
        <a:p>
          <a:endParaRPr lang="en-GB"/>
        </a:p>
      </dgm:t>
    </dgm:pt>
    <dgm:pt modelId="{2B1926F2-6A4E-7246-B8B9-AD3E0187B345}">
      <dgm:prSet phldrT="[Text]"/>
      <dgm:spPr/>
      <dgm:t>
        <a:bodyPr/>
        <a:lstStyle/>
        <a:p>
          <a:r>
            <a:rPr lang="en-GB" dirty="0"/>
            <a:t>Availability Zones</a:t>
          </a:r>
        </a:p>
      </dgm:t>
    </dgm:pt>
    <dgm:pt modelId="{373B54F3-F13B-3342-A1FD-27F9F576D301}" type="parTrans" cxnId="{9D72BE0F-5932-F34E-B9EA-8B66C88D8475}">
      <dgm:prSet/>
      <dgm:spPr/>
      <dgm:t>
        <a:bodyPr/>
        <a:lstStyle/>
        <a:p>
          <a:endParaRPr lang="en-GB"/>
        </a:p>
      </dgm:t>
    </dgm:pt>
    <dgm:pt modelId="{EE2BC58B-DAD4-594C-82C2-15D74B92A75D}" type="sibTrans" cxnId="{9D72BE0F-5932-F34E-B9EA-8B66C88D8475}">
      <dgm:prSet/>
      <dgm:spPr/>
      <dgm:t>
        <a:bodyPr/>
        <a:lstStyle/>
        <a:p>
          <a:endParaRPr lang="en-GB"/>
        </a:p>
      </dgm:t>
    </dgm:pt>
    <dgm:pt modelId="{057BC3C3-4D6A-9341-80C0-A83A7E1FE17E}">
      <dgm:prSet phldrT="[Text]"/>
      <dgm:spPr/>
      <dgm:t>
        <a:bodyPr/>
        <a:lstStyle/>
        <a:p>
          <a:r>
            <a:rPr lang="en-GB" dirty="0"/>
            <a:t>Multi Cloud</a:t>
          </a:r>
        </a:p>
      </dgm:t>
    </dgm:pt>
    <dgm:pt modelId="{C4ED2EE4-75C9-F047-8F5C-DA8A0CC53F92}" type="parTrans" cxnId="{3899ED7C-F7F6-2841-B42B-CC0E472205A9}">
      <dgm:prSet/>
      <dgm:spPr/>
      <dgm:t>
        <a:bodyPr/>
        <a:lstStyle/>
        <a:p>
          <a:endParaRPr lang="en-GB"/>
        </a:p>
      </dgm:t>
    </dgm:pt>
    <dgm:pt modelId="{3D688CC1-D6D0-EF42-9C68-76364E49AB2C}" type="sibTrans" cxnId="{3899ED7C-F7F6-2841-B42B-CC0E472205A9}">
      <dgm:prSet/>
      <dgm:spPr/>
      <dgm:t>
        <a:bodyPr/>
        <a:lstStyle/>
        <a:p>
          <a:endParaRPr lang="en-GB"/>
        </a:p>
      </dgm:t>
    </dgm:pt>
    <dgm:pt modelId="{4D2F14DC-4FD5-1242-BA3D-BD3E874CD7D6}">
      <dgm:prSet phldrT="[Text]"/>
      <dgm:spPr/>
      <dgm:t>
        <a:bodyPr/>
        <a:lstStyle/>
        <a:p>
          <a:r>
            <a:rPr lang="en-GB" dirty="0"/>
            <a:t>vSphere+</a:t>
          </a:r>
        </a:p>
      </dgm:t>
    </dgm:pt>
    <dgm:pt modelId="{46810543-7340-2749-B6E0-5C7D606E4458}" type="parTrans" cxnId="{F82E3973-7E1C-CE48-8A32-6F8A7A96111B}">
      <dgm:prSet/>
      <dgm:spPr/>
      <dgm:t>
        <a:bodyPr/>
        <a:lstStyle/>
        <a:p>
          <a:endParaRPr lang="en-GB"/>
        </a:p>
      </dgm:t>
    </dgm:pt>
    <dgm:pt modelId="{9751E069-DDF9-D04F-B305-C80CA248A239}" type="sibTrans" cxnId="{F82E3973-7E1C-CE48-8A32-6F8A7A96111B}">
      <dgm:prSet/>
      <dgm:spPr/>
      <dgm:t>
        <a:bodyPr/>
        <a:lstStyle/>
        <a:p>
          <a:endParaRPr lang="en-GB"/>
        </a:p>
      </dgm:t>
    </dgm:pt>
    <dgm:pt modelId="{AC5F963B-583D-564C-B313-300AC0705BAF}">
      <dgm:prSet phldrT="[Text]"/>
      <dgm:spPr/>
      <dgm:t>
        <a:bodyPr/>
        <a:lstStyle/>
        <a:p>
          <a:r>
            <a:rPr lang="en-GB" dirty="0"/>
            <a:t>Customizable Images</a:t>
          </a:r>
        </a:p>
      </dgm:t>
    </dgm:pt>
    <dgm:pt modelId="{1E5A9FB4-EE46-4F4D-A891-299249B461C1}" type="parTrans" cxnId="{BD997C97-9921-B342-952B-352BF21900A3}">
      <dgm:prSet/>
      <dgm:spPr/>
      <dgm:t>
        <a:bodyPr/>
        <a:lstStyle/>
        <a:p>
          <a:endParaRPr lang="en-GB"/>
        </a:p>
      </dgm:t>
    </dgm:pt>
    <dgm:pt modelId="{47FBA8EF-9DA5-3A4A-9F45-24FDF25C4F52}" type="sibTrans" cxnId="{BD997C97-9921-B342-952B-352BF21900A3}">
      <dgm:prSet/>
      <dgm:spPr/>
      <dgm:t>
        <a:bodyPr/>
        <a:lstStyle/>
        <a:p>
          <a:endParaRPr lang="en-GB"/>
        </a:p>
      </dgm:t>
    </dgm:pt>
    <dgm:pt modelId="{5994DFDA-5E72-334A-9071-B00EEB422431}">
      <dgm:prSet phldrT="[Text]"/>
      <dgm:spPr/>
      <dgm:t>
        <a:bodyPr/>
        <a:lstStyle/>
        <a:p>
          <a:r>
            <a:rPr lang="en-GB" dirty="0"/>
            <a:t>Pinniped LDAP/OIDC Auth</a:t>
          </a:r>
        </a:p>
      </dgm:t>
    </dgm:pt>
    <dgm:pt modelId="{C997A4E4-3FD7-2247-9725-21E04FE39C69}" type="parTrans" cxnId="{DB80663B-0887-2A4E-B7C8-B1D886315D05}">
      <dgm:prSet/>
      <dgm:spPr/>
      <dgm:t>
        <a:bodyPr/>
        <a:lstStyle/>
        <a:p>
          <a:endParaRPr lang="en-GB"/>
        </a:p>
      </dgm:t>
    </dgm:pt>
    <dgm:pt modelId="{B61089CB-5B10-174F-837E-20FEB42EE981}" type="sibTrans" cxnId="{DB80663B-0887-2A4E-B7C8-B1D886315D05}">
      <dgm:prSet/>
      <dgm:spPr/>
      <dgm:t>
        <a:bodyPr/>
        <a:lstStyle/>
        <a:p>
          <a:endParaRPr lang="en-GB"/>
        </a:p>
      </dgm:t>
    </dgm:pt>
    <dgm:pt modelId="{F749AA6E-24CE-BC4D-AD7C-9D51E400D32A}">
      <dgm:prSet phldrT="[Text]"/>
      <dgm:spPr/>
      <dgm:t>
        <a:bodyPr/>
        <a:lstStyle/>
        <a:p>
          <a:r>
            <a:rPr lang="en-GB" dirty="0"/>
            <a:t>Tanzu Package Management</a:t>
          </a:r>
        </a:p>
      </dgm:t>
    </dgm:pt>
    <dgm:pt modelId="{88EE6F48-7051-C847-B9E3-951DD041B13B}" type="parTrans" cxnId="{DB8520EA-BB07-594A-86DF-4F4FE2C278F5}">
      <dgm:prSet/>
      <dgm:spPr/>
      <dgm:t>
        <a:bodyPr/>
        <a:lstStyle/>
        <a:p>
          <a:endParaRPr lang="en-GB"/>
        </a:p>
      </dgm:t>
    </dgm:pt>
    <dgm:pt modelId="{174B086E-9417-7846-8CA8-CB8D3D2D67EE}" type="sibTrans" cxnId="{DB8520EA-BB07-594A-86DF-4F4FE2C278F5}">
      <dgm:prSet/>
      <dgm:spPr/>
      <dgm:t>
        <a:bodyPr/>
        <a:lstStyle/>
        <a:p>
          <a:endParaRPr lang="en-GB"/>
        </a:p>
      </dgm:t>
    </dgm:pt>
    <dgm:pt modelId="{25816036-4D56-1149-A128-614AC9D34CE8}">
      <dgm:prSet phldrT="[Text]"/>
      <dgm:spPr/>
      <dgm:t>
        <a:bodyPr/>
        <a:lstStyle/>
        <a:p>
          <a:r>
            <a:rPr lang="en-GB" dirty="0"/>
            <a:t>Cluster Auto-scaling</a:t>
          </a:r>
        </a:p>
      </dgm:t>
    </dgm:pt>
    <dgm:pt modelId="{25345BFF-0EB5-6C43-B962-3A247BC7A9A8}" type="parTrans" cxnId="{0D25C346-9D68-D74C-B977-5D6251AE541B}">
      <dgm:prSet/>
      <dgm:spPr/>
      <dgm:t>
        <a:bodyPr/>
        <a:lstStyle/>
        <a:p>
          <a:endParaRPr lang="en-GB"/>
        </a:p>
      </dgm:t>
    </dgm:pt>
    <dgm:pt modelId="{88A74103-04BF-6B4E-BE23-EB37B44C199B}" type="sibTrans" cxnId="{0D25C346-9D68-D74C-B977-5D6251AE541B}">
      <dgm:prSet/>
      <dgm:spPr/>
      <dgm:t>
        <a:bodyPr/>
        <a:lstStyle/>
        <a:p>
          <a:endParaRPr lang="en-GB"/>
        </a:p>
      </dgm:t>
    </dgm:pt>
    <dgm:pt modelId="{60C39F4A-2705-6E4F-BAC4-565227F16BC9}" type="pres">
      <dgm:prSet presAssocID="{4CC3817C-22D5-3146-8D76-ABE84C45A9A1}" presName="composite" presStyleCnt="0">
        <dgm:presLayoutVars>
          <dgm:chMax val="1"/>
          <dgm:dir/>
          <dgm:resizeHandles val="exact"/>
        </dgm:presLayoutVars>
      </dgm:prSet>
      <dgm:spPr/>
    </dgm:pt>
    <dgm:pt modelId="{ACE75F14-BA84-0E49-968C-721B41080427}" type="pres">
      <dgm:prSet presAssocID="{4CC3817C-22D5-3146-8D76-ABE84C45A9A1}" presName="radial" presStyleCnt="0">
        <dgm:presLayoutVars>
          <dgm:animLvl val="ctr"/>
        </dgm:presLayoutVars>
      </dgm:prSet>
      <dgm:spPr/>
    </dgm:pt>
    <dgm:pt modelId="{67EB1FEB-370D-224A-A43F-0A3D1FD73EF8}" type="pres">
      <dgm:prSet presAssocID="{B3154CFE-2776-034E-9100-6B9E50401DB3}" presName="centerShape" presStyleLbl="vennNode1" presStyleIdx="0" presStyleCnt="9"/>
      <dgm:spPr/>
    </dgm:pt>
    <dgm:pt modelId="{3D5AA2F1-D683-B14E-AA7F-D7C9645DEFF4}" type="pres">
      <dgm:prSet presAssocID="{17D925AA-D0AE-3B4D-9B0C-1DB7EF639CA2}" presName="node" presStyleLbl="vennNode1" presStyleIdx="1" presStyleCnt="9">
        <dgm:presLayoutVars>
          <dgm:bulletEnabled val="1"/>
        </dgm:presLayoutVars>
      </dgm:prSet>
      <dgm:spPr/>
    </dgm:pt>
    <dgm:pt modelId="{289D8825-8EA0-9543-B300-1E85C60C0C01}" type="pres">
      <dgm:prSet presAssocID="{2B1926F2-6A4E-7246-B8B9-AD3E0187B345}" presName="node" presStyleLbl="vennNode1" presStyleIdx="2" presStyleCnt="9">
        <dgm:presLayoutVars>
          <dgm:bulletEnabled val="1"/>
        </dgm:presLayoutVars>
      </dgm:prSet>
      <dgm:spPr/>
    </dgm:pt>
    <dgm:pt modelId="{6D8AD5FE-22FC-5642-B3A9-122ABFA55FFE}" type="pres">
      <dgm:prSet presAssocID="{057BC3C3-4D6A-9341-80C0-A83A7E1FE17E}" presName="node" presStyleLbl="vennNode1" presStyleIdx="3" presStyleCnt="9">
        <dgm:presLayoutVars>
          <dgm:bulletEnabled val="1"/>
        </dgm:presLayoutVars>
      </dgm:prSet>
      <dgm:spPr/>
    </dgm:pt>
    <dgm:pt modelId="{75B03018-9D58-6A49-A897-E32178CAA13E}" type="pres">
      <dgm:prSet presAssocID="{4D2F14DC-4FD5-1242-BA3D-BD3E874CD7D6}" presName="node" presStyleLbl="vennNode1" presStyleIdx="4" presStyleCnt="9">
        <dgm:presLayoutVars>
          <dgm:bulletEnabled val="1"/>
        </dgm:presLayoutVars>
      </dgm:prSet>
      <dgm:spPr/>
    </dgm:pt>
    <dgm:pt modelId="{B72E417C-ACC7-9C4F-8313-2C4FB1FB3958}" type="pres">
      <dgm:prSet presAssocID="{AC5F963B-583D-564C-B313-300AC0705BAF}" presName="node" presStyleLbl="vennNode1" presStyleIdx="5" presStyleCnt="9">
        <dgm:presLayoutVars>
          <dgm:bulletEnabled val="1"/>
        </dgm:presLayoutVars>
      </dgm:prSet>
      <dgm:spPr/>
    </dgm:pt>
    <dgm:pt modelId="{19B88A67-A913-CC4B-86F9-958DDDDAEAA0}" type="pres">
      <dgm:prSet presAssocID="{5994DFDA-5E72-334A-9071-B00EEB422431}" presName="node" presStyleLbl="vennNode1" presStyleIdx="6" presStyleCnt="9">
        <dgm:presLayoutVars>
          <dgm:bulletEnabled val="1"/>
        </dgm:presLayoutVars>
      </dgm:prSet>
      <dgm:spPr/>
    </dgm:pt>
    <dgm:pt modelId="{18D965FA-3589-504C-B108-C821181F245A}" type="pres">
      <dgm:prSet presAssocID="{F749AA6E-24CE-BC4D-AD7C-9D51E400D32A}" presName="node" presStyleLbl="vennNode1" presStyleIdx="7" presStyleCnt="9">
        <dgm:presLayoutVars>
          <dgm:bulletEnabled val="1"/>
        </dgm:presLayoutVars>
      </dgm:prSet>
      <dgm:spPr/>
    </dgm:pt>
    <dgm:pt modelId="{23F07E5B-E3DB-334C-9278-987F0C4E4C1D}" type="pres">
      <dgm:prSet presAssocID="{25816036-4D56-1149-A128-614AC9D34CE8}" presName="node" presStyleLbl="vennNode1" presStyleIdx="8" presStyleCnt="9">
        <dgm:presLayoutVars>
          <dgm:bulletEnabled val="1"/>
        </dgm:presLayoutVars>
      </dgm:prSet>
      <dgm:spPr/>
    </dgm:pt>
  </dgm:ptLst>
  <dgm:cxnLst>
    <dgm:cxn modelId="{74A22A04-874C-9042-8C87-8D76BA62053F}" type="presOf" srcId="{4CC3817C-22D5-3146-8D76-ABE84C45A9A1}" destId="{60C39F4A-2705-6E4F-BAC4-565227F16BC9}" srcOrd="0" destOrd="0" presId="urn:microsoft.com/office/officeart/2005/8/layout/radial3"/>
    <dgm:cxn modelId="{C9C8BE0A-6F91-4F4C-861B-2F031CF72F60}" type="presOf" srcId="{25816036-4D56-1149-A128-614AC9D34CE8}" destId="{23F07E5B-E3DB-334C-9278-987F0C4E4C1D}" srcOrd="0" destOrd="0" presId="urn:microsoft.com/office/officeart/2005/8/layout/radial3"/>
    <dgm:cxn modelId="{CFDAE30C-BDBB-584A-9FDE-DF42A2920150}" type="presOf" srcId="{F749AA6E-24CE-BC4D-AD7C-9D51E400D32A}" destId="{18D965FA-3589-504C-B108-C821181F245A}" srcOrd="0" destOrd="0" presId="urn:microsoft.com/office/officeart/2005/8/layout/radial3"/>
    <dgm:cxn modelId="{9D72BE0F-5932-F34E-B9EA-8B66C88D8475}" srcId="{B3154CFE-2776-034E-9100-6B9E50401DB3}" destId="{2B1926F2-6A4E-7246-B8B9-AD3E0187B345}" srcOrd="1" destOrd="0" parTransId="{373B54F3-F13B-3342-A1FD-27F9F576D301}" sibTransId="{EE2BC58B-DAD4-594C-82C2-15D74B92A75D}"/>
    <dgm:cxn modelId="{DC5C261E-510F-C04A-A355-AC7B89BD6331}" type="presOf" srcId="{5994DFDA-5E72-334A-9071-B00EEB422431}" destId="{19B88A67-A913-CC4B-86F9-958DDDDAEAA0}" srcOrd="0" destOrd="0" presId="urn:microsoft.com/office/officeart/2005/8/layout/radial3"/>
    <dgm:cxn modelId="{E7601132-85C1-B845-9AD4-E8476C3BF442}" srcId="{B3154CFE-2776-034E-9100-6B9E50401DB3}" destId="{17D925AA-D0AE-3B4D-9B0C-1DB7EF639CA2}" srcOrd="0" destOrd="0" parTransId="{4F6C0B92-08F6-4849-BF11-79CC9FCF0FDF}" sibTransId="{C5416C65-9AC0-2D48-ABE3-3F4DD49B3A0A}"/>
    <dgm:cxn modelId="{9AC6563A-42D7-634C-8754-ED5D064DA099}" type="presOf" srcId="{AC5F963B-583D-564C-B313-300AC0705BAF}" destId="{B72E417C-ACC7-9C4F-8313-2C4FB1FB3958}" srcOrd="0" destOrd="0" presId="urn:microsoft.com/office/officeart/2005/8/layout/radial3"/>
    <dgm:cxn modelId="{DB80663B-0887-2A4E-B7C8-B1D886315D05}" srcId="{B3154CFE-2776-034E-9100-6B9E50401DB3}" destId="{5994DFDA-5E72-334A-9071-B00EEB422431}" srcOrd="5" destOrd="0" parTransId="{C997A4E4-3FD7-2247-9725-21E04FE39C69}" sibTransId="{B61089CB-5B10-174F-837E-20FEB42EE981}"/>
    <dgm:cxn modelId="{0D25C346-9D68-D74C-B977-5D6251AE541B}" srcId="{B3154CFE-2776-034E-9100-6B9E50401DB3}" destId="{25816036-4D56-1149-A128-614AC9D34CE8}" srcOrd="7" destOrd="0" parTransId="{25345BFF-0EB5-6C43-B962-3A247BC7A9A8}" sibTransId="{88A74103-04BF-6B4E-BE23-EB37B44C199B}"/>
    <dgm:cxn modelId="{66271F4B-A823-4D4D-A013-865A5E9A5DCB}" type="presOf" srcId="{2B1926F2-6A4E-7246-B8B9-AD3E0187B345}" destId="{289D8825-8EA0-9543-B300-1E85C60C0C01}" srcOrd="0" destOrd="0" presId="urn:microsoft.com/office/officeart/2005/8/layout/radial3"/>
    <dgm:cxn modelId="{9F139D51-A69A-1946-8181-D33623BFD32C}" type="presOf" srcId="{17D925AA-D0AE-3B4D-9B0C-1DB7EF639CA2}" destId="{3D5AA2F1-D683-B14E-AA7F-D7C9645DEFF4}" srcOrd="0" destOrd="0" presId="urn:microsoft.com/office/officeart/2005/8/layout/radial3"/>
    <dgm:cxn modelId="{2ADF9D64-5BF7-F545-9834-F72969E3137C}" type="presOf" srcId="{4D2F14DC-4FD5-1242-BA3D-BD3E874CD7D6}" destId="{75B03018-9D58-6A49-A897-E32178CAA13E}" srcOrd="0" destOrd="0" presId="urn:microsoft.com/office/officeart/2005/8/layout/radial3"/>
    <dgm:cxn modelId="{21EFDE68-1A71-5346-BF85-5118536C3BF1}" srcId="{4CC3817C-22D5-3146-8D76-ABE84C45A9A1}" destId="{B3154CFE-2776-034E-9100-6B9E50401DB3}" srcOrd="0" destOrd="0" parTransId="{47245875-B827-A349-8A91-55E7C1949FC3}" sibTransId="{D6909677-26EB-A94F-A7FB-5759A06B4F51}"/>
    <dgm:cxn modelId="{F82E3973-7E1C-CE48-8A32-6F8A7A96111B}" srcId="{B3154CFE-2776-034E-9100-6B9E50401DB3}" destId="{4D2F14DC-4FD5-1242-BA3D-BD3E874CD7D6}" srcOrd="3" destOrd="0" parTransId="{46810543-7340-2749-B6E0-5C7D606E4458}" sibTransId="{9751E069-DDF9-D04F-B305-C80CA248A239}"/>
    <dgm:cxn modelId="{3899ED7C-F7F6-2841-B42B-CC0E472205A9}" srcId="{B3154CFE-2776-034E-9100-6B9E50401DB3}" destId="{057BC3C3-4D6A-9341-80C0-A83A7E1FE17E}" srcOrd="2" destOrd="0" parTransId="{C4ED2EE4-75C9-F047-8F5C-DA8A0CC53F92}" sibTransId="{3D688CC1-D6D0-EF42-9C68-76364E49AB2C}"/>
    <dgm:cxn modelId="{D35DFF7E-C359-254A-80DB-8925D020A1B6}" type="presOf" srcId="{057BC3C3-4D6A-9341-80C0-A83A7E1FE17E}" destId="{6D8AD5FE-22FC-5642-B3A9-122ABFA55FFE}" srcOrd="0" destOrd="0" presId="urn:microsoft.com/office/officeart/2005/8/layout/radial3"/>
    <dgm:cxn modelId="{BD997C97-9921-B342-952B-352BF21900A3}" srcId="{B3154CFE-2776-034E-9100-6B9E50401DB3}" destId="{AC5F963B-583D-564C-B313-300AC0705BAF}" srcOrd="4" destOrd="0" parTransId="{1E5A9FB4-EE46-4F4D-A891-299249B461C1}" sibTransId="{47FBA8EF-9DA5-3A4A-9F45-24FDF25C4F52}"/>
    <dgm:cxn modelId="{DB8520EA-BB07-594A-86DF-4F4FE2C278F5}" srcId="{B3154CFE-2776-034E-9100-6B9E50401DB3}" destId="{F749AA6E-24CE-BC4D-AD7C-9D51E400D32A}" srcOrd="6" destOrd="0" parTransId="{88EE6F48-7051-C847-B9E3-951DD041B13B}" sibTransId="{174B086E-9417-7846-8CA8-CB8D3D2D67EE}"/>
    <dgm:cxn modelId="{C34DD5F1-E08D-264A-BE46-7784A379076C}" type="presOf" srcId="{B3154CFE-2776-034E-9100-6B9E50401DB3}" destId="{67EB1FEB-370D-224A-A43F-0A3D1FD73EF8}" srcOrd="0" destOrd="0" presId="urn:microsoft.com/office/officeart/2005/8/layout/radial3"/>
    <dgm:cxn modelId="{E61D8651-4505-EC4A-835A-898A122E6577}" type="presParOf" srcId="{60C39F4A-2705-6E4F-BAC4-565227F16BC9}" destId="{ACE75F14-BA84-0E49-968C-721B41080427}" srcOrd="0" destOrd="0" presId="urn:microsoft.com/office/officeart/2005/8/layout/radial3"/>
    <dgm:cxn modelId="{8E11B305-8443-904E-8746-95C9D82F0909}" type="presParOf" srcId="{ACE75F14-BA84-0E49-968C-721B41080427}" destId="{67EB1FEB-370D-224A-A43F-0A3D1FD73EF8}" srcOrd="0" destOrd="0" presId="urn:microsoft.com/office/officeart/2005/8/layout/radial3"/>
    <dgm:cxn modelId="{59AD746B-A39D-224F-9F77-7346A12E4D1E}" type="presParOf" srcId="{ACE75F14-BA84-0E49-968C-721B41080427}" destId="{3D5AA2F1-D683-B14E-AA7F-D7C9645DEFF4}" srcOrd="1" destOrd="0" presId="urn:microsoft.com/office/officeart/2005/8/layout/radial3"/>
    <dgm:cxn modelId="{FE851040-9CA0-F34C-9591-3F8B153F6D6F}" type="presParOf" srcId="{ACE75F14-BA84-0E49-968C-721B41080427}" destId="{289D8825-8EA0-9543-B300-1E85C60C0C01}" srcOrd="2" destOrd="0" presId="urn:microsoft.com/office/officeart/2005/8/layout/radial3"/>
    <dgm:cxn modelId="{4BBFFF3C-96F0-834D-9A2B-DCFA0F30F633}" type="presParOf" srcId="{ACE75F14-BA84-0E49-968C-721B41080427}" destId="{6D8AD5FE-22FC-5642-B3A9-122ABFA55FFE}" srcOrd="3" destOrd="0" presId="urn:microsoft.com/office/officeart/2005/8/layout/radial3"/>
    <dgm:cxn modelId="{6717258A-83B3-EC41-BA79-BD4C3B14C129}" type="presParOf" srcId="{ACE75F14-BA84-0E49-968C-721B41080427}" destId="{75B03018-9D58-6A49-A897-E32178CAA13E}" srcOrd="4" destOrd="0" presId="urn:microsoft.com/office/officeart/2005/8/layout/radial3"/>
    <dgm:cxn modelId="{F5CE875E-68BB-3A45-8107-F60034D9DD3A}" type="presParOf" srcId="{ACE75F14-BA84-0E49-968C-721B41080427}" destId="{B72E417C-ACC7-9C4F-8313-2C4FB1FB3958}" srcOrd="5" destOrd="0" presId="urn:microsoft.com/office/officeart/2005/8/layout/radial3"/>
    <dgm:cxn modelId="{BAD993AA-D751-F644-B32F-754F9395307E}" type="presParOf" srcId="{ACE75F14-BA84-0E49-968C-721B41080427}" destId="{19B88A67-A913-CC4B-86F9-958DDDDAEAA0}" srcOrd="6" destOrd="0" presId="urn:microsoft.com/office/officeart/2005/8/layout/radial3"/>
    <dgm:cxn modelId="{E821DE99-1113-384B-BF09-44BBF2CB4027}" type="presParOf" srcId="{ACE75F14-BA84-0E49-968C-721B41080427}" destId="{18D965FA-3589-504C-B108-C821181F245A}" srcOrd="7" destOrd="0" presId="urn:microsoft.com/office/officeart/2005/8/layout/radial3"/>
    <dgm:cxn modelId="{EF863CCA-3D50-D046-AD1C-DA96F5A667E9}" type="presParOf" srcId="{ACE75F14-BA84-0E49-968C-721B41080427}" destId="{23F07E5B-E3DB-334C-9278-987F0C4E4C1D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B1FEB-370D-224A-A43F-0A3D1FD73EF8}">
      <dsp:nvSpPr>
        <dsp:cNvPr id="0" name=""/>
        <dsp:cNvSpPr/>
      </dsp:nvSpPr>
      <dsp:spPr>
        <a:xfrm>
          <a:off x="2437209" y="1017984"/>
          <a:ext cx="2536031" cy="253603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300" kern="1200" dirty="0"/>
            <a:t>TKG 2.0</a:t>
          </a:r>
        </a:p>
      </dsp:txBody>
      <dsp:txXfrm>
        <a:off x="2808602" y="1389377"/>
        <a:ext cx="1793245" cy="1793245"/>
      </dsp:txXfrm>
    </dsp:sp>
    <dsp:sp modelId="{3D5AA2F1-D683-B14E-AA7F-D7C9645DEFF4}">
      <dsp:nvSpPr>
        <dsp:cNvPr id="0" name=""/>
        <dsp:cNvSpPr/>
      </dsp:nvSpPr>
      <dsp:spPr>
        <a:xfrm>
          <a:off x="3071217" y="452"/>
          <a:ext cx="1268015" cy="1268015"/>
        </a:xfrm>
        <a:prstGeom prst="ellipse">
          <a:avLst/>
        </a:prstGeom>
        <a:solidFill>
          <a:schemeClr val="accent4">
            <a:alpha val="50000"/>
            <a:hueOff val="1417039"/>
            <a:satOff val="-2133"/>
            <a:lumOff val="22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Cluster Class</a:t>
          </a:r>
        </a:p>
      </dsp:txBody>
      <dsp:txXfrm>
        <a:off x="3256913" y="186148"/>
        <a:ext cx="896623" cy="896623"/>
      </dsp:txXfrm>
    </dsp:sp>
    <dsp:sp modelId="{289D8825-8EA0-9543-B300-1E85C60C0C01}">
      <dsp:nvSpPr>
        <dsp:cNvPr id="0" name=""/>
        <dsp:cNvSpPr/>
      </dsp:nvSpPr>
      <dsp:spPr>
        <a:xfrm>
          <a:off x="4239031" y="484177"/>
          <a:ext cx="1268015" cy="1268015"/>
        </a:xfrm>
        <a:prstGeom prst="ellipse">
          <a:avLst/>
        </a:prstGeom>
        <a:solidFill>
          <a:schemeClr val="accent4">
            <a:alpha val="50000"/>
            <a:hueOff val="2834079"/>
            <a:satOff val="-4265"/>
            <a:lumOff val="44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Availability Zones</a:t>
          </a:r>
        </a:p>
      </dsp:txBody>
      <dsp:txXfrm>
        <a:off x="4424727" y="669873"/>
        <a:ext cx="896623" cy="896623"/>
      </dsp:txXfrm>
    </dsp:sp>
    <dsp:sp modelId="{6D8AD5FE-22FC-5642-B3A9-122ABFA55FFE}">
      <dsp:nvSpPr>
        <dsp:cNvPr id="0" name=""/>
        <dsp:cNvSpPr/>
      </dsp:nvSpPr>
      <dsp:spPr>
        <a:xfrm>
          <a:off x="4722756" y="1651992"/>
          <a:ext cx="1268015" cy="1268015"/>
        </a:xfrm>
        <a:prstGeom prst="ellipse">
          <a:avLst/>
        </a:prstGeom>
        <a:solidFill>
          <a:schemeClr val="accent4">
            <a:alpha val="50000"/>
            <a:hueOff val="4251118"/>
            <a:satOff val="-6398"/>
            <a:lumOff val="66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Multi Cloud</a:t>
          </a:r>
        </a:p>
      </dsp:txBody>
      <dsp:txXfrm>
        <a:off x="4908452" y="1837688"/>
        <a:ext cx="896623" cy="896623"/>
      </dsp:txXfrm>
    </dsp:sp>
    <dsp:sp modelId="{75B03018-9D58-6A49-A897-E32178CAA13E}">
      <dsp:nvSpPr>
        <dsp:cNvPr id="0" name=""/>
        <dsp:cNvSpPr/>
      </dsp:nvSpPr>
      <dsp:spPr>
        <a:xfrm>
          <a:off x="4239031" y="2819806"/>
          <a:ext cx="1268015" cy="1268015"/>
        </a:xfrm>
        <a:prstGeom prst="ellipse">
          <a:avLst/>
        </a:prstGeom>
        <a:solidFill>
          <a:schemeClr val="accent4">
            <a:alpha val="50000"/>
            <a:hueOff val="5668157"/>
            <a:satOff val="-8531"/>
            <a:lumOff val="88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vSphere+</a:t>
          </a:r>
        </a:p>
      </dsp:txBody>
      <dsp:txXfrm>
        <a:off x="4424727" y="3005502"/>
        <a:ext cx="896623" cy="896623"/>
      </dsp:txXfrm>
    </dsp:sp>
    <dsp:sp modelId="{B72E417C-ACC7-9C4F-8313-2C4FB1FB3958}">
      <dsp:nvSpPr>
        <dsp:cNvPr id="0" name=""/>
        <dsp:cNvSpPr/>
      </dsp:nvSpPr>
      <dsp:spPr>
        <a:xfrm>
          <a:off x="3071217" y="3303531"/>
          <a:ext cx="1268015" cy="1268015"/>
        </a:xfrm>
        <a:prstGeom prst="ellipse">
          <a:avLst/>
        </a:prstGeom>
        <a:solidFill>
          <a:schemeClr val="accent4">
            <a:alpha val="50000"/>
            <a:hueOff val="7085197"/>
            <a:satOff val="-10664"/>
            <a:lumOff val="110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Customizable Images</a:t>
          </a:r>
        </a:p>
      </dsp:txBody>
      <dsp:txXfrm>
        <a:off x="3256913" y="3489227"/>
        <a:ext cx="896623" cy="896623"/>
      </dsp:txXfrm>
    </dsp:sp>
    <dsp:sp modelId="{19B88A67-A913-CC4B-86F9-958DDDDAEAA0}">
      <dsp:nvSpPr>
        <dsp:cNvPr id="0" name=""/>
        <dsp:cNvSpPr/>
      </dsp:nvSpPr>
      <dsp:spPr>
        <a:xfrm>
          <a:off x="1903402" y="2819806"/>
          <a:ext cx="1268015" cy="1268015"/>
        </a:xfrm>
        <a:prstGeom prst="ellipse">
          <a:avLst/>
        </a:prstGeom>
        <a:solidFill>
          <a:schemeClr val="accent4">
            <a:alpha val="50000"/>
            <a:hueOff val="8502235"/>
            <a:satOff val="-12796"/>
            <a:lumOff val="132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Pinniped LDAP/OIDC Auth</a:t>
          </a:r>
        </a:p>
      </dsp:txBody>
      <dsp:txXfrm>
        <a:off x="2089098" y="3005502"/>
        <a:ext cx="896623" cy="896623"/>
      </dsp:txXfrm>
    </dsp:sp>
    <dsp:sp modelId="{18D965FA-3589-504C-B108-C821181F245A}">
      <dsp:nvSpPr>
        <dsp:cNvPr id="0" name=""/>
        <dsp:cNvSpPr/>
      </dsp:nvSpPr>
      <dsp:spPr>
        <a:xfrm>
          <a:off x="1419677" y="1651992"/>
          <a:ext cx="1268015" cy="1268015"/>
        </a:xfrm>
        <a:prstGeom prst="ellipse">
          <a:avLst/>
        </a:prstGeom>
        <a:solidFill>
          <a:schemeClr val="accent4">
            <a:alpha val="50000"/>
            <a:hueOff val="9919275"/>
            <a:satOff val="-14929"/>
            <a:lumOff val="15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Tanzu Package Management</a:t>
          </a:r>
        </a:p>
      </dsp:txBody>
      <dsp:txXfrm>
        <a:off x="1605373" y="1837688"/>
        <a:ext cx="896623" cy="896623"/>
      </dsp:txXfrm>
    </dsp:sp>
    <dsp:sp modelId="{23F07E5B-E3DB-334C-9278-987F0C4E4C1D}">
      <dsp:nvSpPr>
        <dsp:cNvPr id="0" name=""/>
        <dsp:cNvSpPr/>
      </dsp:nvSpPr>
      <dsp:spPr>
        <a:xfrm>
          <a:off x="1903402" y="484177"/>
          <a:ext cx="1268015" cy="1268015"/>
        </a:xfrm>
        <a:prstGeom prst="ellipse">
          <a:avLst/>
        </a:prstGeom>
        <a:solidFill>
          <a:schemeClr val="accent4">
            <a:alpha val="50000"/>
            <a:hueOff val="11336314"/>
            <a:satOff val="-17062"/>
            <a:lumOff val="176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Cluster Auto-scaling</a:t>
          </a:r>
        </a:p>
      </dsp:txBody>
      <dsp:txXfrm>
        <a:off x="2089098" y="669873"/>
        <a:ext cx="896623" cy="896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Metropoli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04553-04C5-4BB3-AD4E-8B2EF3CDDAF9}" type="datetimeFigureOut">
              <a:rPr lang="en-US" smtClean="0">
                <a:latin typeface="Metropolis" panose="00000500000000000000" pitchFamily="50" charset="0"/>
              </a:rPr>
              <a:t>10/25/22</a:t>
            </a:fld>
            <a:endParaRPr lang="en-US" dirty="0">
              <a:latin typeface="Metropolis" panose="00000500000000000000" pitchFamily="50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Metropolis" panose="00000500000000000000" pitchFamily="5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A881F-0910-47D3-BD01-4F68834EC353}" type="slidenum">
              <a:rPr lang="en-US" smtClean="0">
                <a:latin typeface="Metropolis" panose="00000500000000000000" pitchFamily="50" charset="0"/>
              </a:rPr>
              <a:t>‹#›</a:t>
            </a:fld>
            <a:endParaRPr lang="en-US" dirty="0">
              <a:latin typeface="Metropoli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66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tropolis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tropolis" panose="00000500000000000000" pitchFamily="50" charset="0"/>
              </a:defRPr>
            </a:lvl1pPr>
          </a:lstStyle>
          <a:p>
            <a:fld id="{3CB6F0DB-E055-41D0-9102-627A646E4242}" type="datetimeFigureOut">
              <a:rPr lang="en-US" smtClean="0"/>
              <a:pPr/>
              <a:t>10/25/22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8988" y="609600"/>
            <a:ext cx="5280025" cy="297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7200" y="3810000"/>
            <a:ext cx="5943600" cy="487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tropolis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tropolis" panose="00000500000000000000" pitchFamily="50" charset="0"/>
              </a:defRPr>
            </a:lvl1pPr>
          </a:lstStyle>
          <a:p>
            <a:fld id="{9F4FBC3A-A12C-40F9-BB8D-BC30C79013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0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tropolis" panose="000005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tropolis" panose="00000500000000000000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tropolis" panose="00000500000000000000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tropolis" panose="00000500000000000000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tropolis" panose="00000500000000000000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81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41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23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09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86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77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911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279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300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209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27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040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440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4119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97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723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039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152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209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281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130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526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8205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5982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3806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8665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370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3777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FBC3A-A12C-40F9-BB8D-BC30C79013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Metropolis" panose="00000500000000000000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17074"/>
              </a:solidFill>
              <a:effectLst/>
              <a:uLnTx/>
              <a:uFillTx/>
              <a:latin typeface="Metropolis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7750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FBC3A-A12C-40F9-BB8D-BC30C79013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Metropolis" panose="00000500000000000000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17074"/>
              </a:solidFill>
              <a:effectLst/>
              <a:uLnTx/>
              <a:uFillTx/>
              <a:latin typeface="Metropolis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5566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058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571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28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746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589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FBC3A-A12C-40F9-BB8D-BC30C79013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Metropolis" panose="00000500000000000000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17074"/>
              </a:solidFill>
              <a:effectLst/>
              <a:uLnTx/>
              <a:uFillTx/>
              <a:latin typeface="Metropolis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1729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2717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772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4970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FBC3A-A12C-40F9-BB8D-BC30C79013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Metropolis" panose="00000500000000000000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17074"/>
              </a:solidFill>
              <a:effectLst/>
              <a:uLnTx/>
              <a:uFillTx/>
              <a:latin typeface="Metropolis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8609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495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62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0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7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820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38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Le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click to edit"/>
          <p:cNvSpPr>
            <a:spLocks noGrp="1"/>
          </p:cNvSpPr>
          <p:nvPr>
            <p:ph type="title" hasCustomPrompt="1"/>
          </p:nvPr>
        </p:nvSpPr>
        <p:spPr>
          <a:xfrm>
            <a:off x="6592949" y="1582578"/>
            <a:ext cx="5102866" cy="1234440"/>
          </a:xfrm>
        </p:spPr>
        <p:txBody>
          <a:bodyPr wrap="square" anchor="b"/>
          <a:lstStyle>
            <a:lvl1pPr algn="l">
              <a:defRPr sz="4000" b="0" cap="none" baseline="0"/>
            </a:lvl1pPr>
          </a:lstStyle>
          <a:p>
            <a:r>
              <a:rPr lang="en-US" dirty="0"/>
              <a:t>Title Slide - Leaf and Ocean Color Theme</a:t>
            </a:r>
          </a:p>
        </p:txBody>
      </p:sp>
      <p:sp>
        <p:nvSpPr>
          <p:cNvPr id="128" name="Subtitle click to edit">
            <a:extLst>
              <a:ext uri="{FF2B5EF4-FFF2-40B4-BE49-F238E27FC236}">
                <a16:creationId xmlns:a16="http://schemas.microsoft.com/office/drawing/2014/main" id="{6EBAFA4D-7B92-4E38-8320-94F3BCA2E41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592948" y="2867279"/>
            <a:ext cx="5116452" cy="41640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placeholder</a:t>
            </a:r>
          </a:p>
        </p:txBody>
      </p:sp>
      <p:sp>
        <p:nvSpPr>
          <p:cNvPr id="7" name="Click to edit Speaker Name ">
            <a:extLst>
              <a:ext uri="{FF2B5EF4-FFF2-40B4-BE49-F238E27FC236}">
                <a16:creationId xmlns:a16="http://schemas.microsoft.com/office/drawing/2014/main" id="{DEA43E1E-B208-4DC4-9D6A-01669D00DA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2948" y="4737425"/>
            <a:ext cx="5402202" cy="355601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None/>
              <a:tabLst/>
              <a:defRPr lang="en-US" sz="16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Speaker Name (Insert pronouns)</a:t>
            </a:r>
          </a:p>
        </p:txBody>
      </p:sp>
      <p:sp>
        <p:nvSpPr>
          <p:cNvPr id="129" name="Click to edit role">
            <a:extLst>
              <a:ext uri="{FF2B5EF4-FFF2-40B4-BE49-F238E27FC236}">
                <a16:creationId xmlns:a16="http://schemas.microsoft.com/office/drawing/2014/main" id="{2111BB8B-7B37-4FB4-B2CD-984FE1C6C5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2948" y="5117480"/>
            <a:ext cx="5402202" cy="355601"/>
          </a:xfrm>
        </p:spPr>
        <p:txBody>
          <a:bodyPr/>
          <a:lstStyle>
            <a:lvl1pPr algn="l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Role / Division at VMware</a:t>
            </a:r>
          </a:p>
        </p:txBody>
      </p:sp>
      <p:sp>
        <p:nvSpPr>
          <p:cNvPr id="18" name="Click to edit role">
            <a:extLst>
              <a:ext uri="{FF2B5EF4-FFF2-40B4-BE49-F238E27FC236}">
                <a16:creationId xmlns:a16="http://schemas.microsoft.com/office/drawing/2014/main" id="{006FF8D0-7AF6-C549-9BFB-E838D6CDCA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2948" y="5485986"/>
            <a:ext cx="5402202" cy="355601"/>
          </a:xfrm>
        </p:spPr>
        <p:txBody>
          <a:bodyPr/>
          <a:lstStyle>
            <a:lvl1pPr algn="l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5" name="parallelogram graphics">
            <a:extLst>
              <a:ext uri="{FF2B5EF4-FFF2-40B4-BE49-F238E27FC236}">
                <a16:creationId xmlns:a16="http://schemas.microsoft.com/office/drawing/2014/main" id="{9FD6412E-4CA0-D249-939D-85D976E5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88217" y="1084671"/>
            <a:ext cx="9623529" cy="5494609"/>
            <a:chOff x="-1488217" y="1084671"/>
            <a:chExt cx="9623529" cy="5494609"/>
          </a:xfrm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C6E33BE-E922-E74A-8DF9-693000E67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2061554" y="1519285"/>
              <a:ext cx="2801109" cy="7318881"/>
            </a:xfrm>
            <a:custGeom>
              <a:avLst/>
              <a:gdLst>
                <a:gd name="connsiteX0" fmla="*/ 0 w 2801109"/>
                <a:gd name="connsiteY0" fmla="*/ 0 h 7318881"/>
                <a:gd name="connsiteX1" fmla="*/ 2801109 w 2801109"/>
                <a:gd name="connsiteY1" fmla="*/ 0 h 7318881"/>
                <a:gd name="connsiteX2" fmla="*/ 2801109 w 2801109"/>
                <a:gd name="connsiteY2" fmla="*/ 4642648 h 7318881"/>
                <a:gd name="connsiteX3" fmla="*/ 163834 w 2801109"/>
                <a:gd name="connsiteY3" fmla="*/ 7318881 h 7318881"/>
                <a:gd name="connsiteX4" fmla="*/ 0 w 2801109"/>
                <a:gd name="connsiteY4" fmla="*/ 7155046 h 7318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1109" h="7318881">
                  <a:moveTo>
                    <a:pt x="0" y="0"/>
                  </a:moveTo>
                  <a:lnTo>
                    <a:pt x="2801109" y="0"/>
                  </a:lnTo>
                  <a:lnTo>
                    <a:pt x="2801109" y="4642648"/>
                  </a:lnTo>
                  <a:lnTo>
                    <a:pt x="163834" y="7318881"/>
                  </a:lnTo>
                  <a:lnTo>
                    <a:pt x="0" y="7155046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0"/>
                  </a:schemeClr>
                </a:gs>
                <a:gs pos="72000">
                  <a:schemeClr val="accent1"/>
                </a:gs>
              </a:gsLst>
              <a:lin ang="42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2065BB3-0DD8-1442-A077-9B671C2CD5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1987453" y="-2390999"/>
              <a:ext cx="2672190" cy="9623529"/>
            </a:xfrm>
            <a:custGeom>
              <a:avLst/>
              <a:gdLst>
                <a:gd name="connsiteX0" fmla="*/ 0 w 2672190"/>
                <a:gd name="connsiteY0" fmla="*/ 2669635 h 9623529"/>
                <a:gd name="connsiteX1" fmla="*/ 2669635 w 2672190"/>
                <a:gd name="connsiteY1" fmla="*/ 0 h 9623529"/>
                <a:gd name="connsiteX2" fmla="*/ 2669635 w 2672190"/>
                <a:gd name="connsiteY2" fmla="*/ 8389488 h 9623529"/>
                <a:gd name="connsiteX3" fmla="*/ 2671345 w 2672190"/>
                <a:gd name="connsiteY3" fmla="*/ 8407448 h 9623529"/>
                <a:gd name="connsiteX4" fmla="*/ 2671258 w 2672190"/>
                <a:gd name="connsiteY4" fmla="*/ 9386208 h 9623529"/>
                <a:gd name="connsiteX5" fmla="*/ 1437129 w 2672190"/>
                <a:gd name="connsiteY5" fmla="*/ 9623529 h 9623529"/>
                <a:gd name="connsiteX6" fmla="*/ 0 w 2672190"/>
                <a:gd name="connsiteY6" fmla="*/ 8186399 h 962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2190" h="9623529">
                  <a:moveTo>
                    <a:pt x="0" y="2669635"/>
                  </a:moveTo>
                  <a:lnTo>
                    <a:pt x="2669635" y="0"/>
                  </a:lnTo>
                  <a:lnTo>
                    <a:pt x="2669635" y="8389488"/>
                  </a:lnTo>
                  <a:lnTo>
                    <a:pt x="2671345" y="8407448"/>
                  </a:lnTo>
                  <a:cubicBezTo>
                    <a:pt x="2674309" y="8739688"/>
                    <a:pt x="2668294" y="9053968"/>
                    <a:pt x="2671258" y="9386208"/>
                  </a:cubicBezTo>
                  <a:lnTo>
                    <a:pt x="1437129" y="9623529"/>
                  </a:lnTo>
                  <a:lnTo>
                    <a:pt x="0" y="8186399"/>
                  </a:lnTo>
                  <a:close/>
                </a:path>
              </a:pathLst>
            </a:custGeom>
            <a:gradFill>
              <a:gsLst>
                <a:gs pos="33000">
                  <a:schemeClr val="accent4"/>
                </a:gs>
                <a:gs pos="78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VMware logo">
            <a:extLst>
              <a:ext uri="{FF2B5EF4-FFF2-40B4-BE49-F238E27FC236}">
                <a16:creationId xmlns:a16="http://schemas.microsoft.com/office/drawing/2014/main" id="{D131BC43-C06C-5040-8CFE-30972EE1D9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5185"/>
            <a:ext cx="1535550" cy="556262"/>
          </a:xfrm>
          <a:prstGeom prst="rect">
            <a:avLst/>
          </a:prstGeom>
        </p:spPr>
      </p:pic>
      <p:sp>
        <p:nvSpPr>
          <p:cNvPr id="15" name="Copyright" descr="Confidential copyright VMware, Inc. 2021">
            <a:extLst>
              <a:ext uri="{FF2B5EF4-FFF2-40B4-BE49-F238E27FC236}">
                <a16:creationId xmlns:a16="http://schemas.microsoft.com/office/drawing/2014/main" id="{858A0686-35C3-5C4B-A7C6-165B8F365E23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Confidential </a:t>
            </a:r>
            <a:r>
              <a:rPr lang="en-US" sz="7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│</a:t>
            </a:r>
            <a:r>
              <a:rPr lang="en-US" sz="800" kern="12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©2022 VMware, Inc.</a:t>
            </a:r>
          </a:p>
        </p:txBody>
      </p:sp>
    </p:spTree>
    <p:extLst>
      <p:ext uri="{BB962C8B-B14F-4D97-AF65-F5344CB8AC3E}">
        <p14:creationId xmlns:p14="http://schemas.microsoft.com/office/powerpoint/2010/main" val="294770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–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9107" y="938794"/>
            <a:ext cx="6587869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 Title Option 3</a:t>
            </a:r>
            <a:br>
              <a:rPr lang="en-US" dirty="0"/>
            </a:br>
            <a:r>
              <a:rPr lang="en-US" dirty="0"/>
              <a:t>Aqua and Ocean Color Theme</a:t>
            </a:r>
          </a:p>
        </p:txBody>
      </p:sp>
      <p:sp>
        <p:nvSpPr>
          <p:cNvPr id="128" name="Subtitle">
            <a:extLst>
              <a:ext uri="{FF2B5EF4-FFF2-40B4-BE49-F238E27FC236}">
                <a16:creationId xmlns:a16="http://schemas.microsoft.com/office/drawing/2014/main" id="{6EBAFA4D-7B92-4E38-8320-94F3BCA2E41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02966" y="2267712"/>
            <a:ext cx="6408402" cy="70088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grpSp>
        <p:nvGrpSpPr>
          <p:cNvPr id="3" name="parallelogram graphics">
            <a:extLst>
              <a:ext uri="{FF2B5EF4-FFF2-40B4-BE49-F238E27FC236}">
                <a16:creationId xmlns:a16="http://schemas.microsoft.com/office/drawing/2014/main" id="{5DD0ED51-EB2B-FA4D-A5E8-5D06AA035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180604" y="3294915"/>
            <a:ext cx="9157084" cy="2284913"/>
            <a:chOff x="5180604" y="3294915"/>
            <a:chExt cx="9157084" cy="228491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C7C29EF-2F18-D94B-B2F7-6E9AFD0EC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8616689" y="-141170"/>
              <a:ext cx="2284913" cy="9157084"/>
            </a:xfrm>
            <a:custGeom>
              <a:avLst/>
              <a:gdLst>
                <a:gd name="connsiteX0" fmla="*/ 1 w 2284913"/>
                <a:gd name="connsiteY0" fmla="*/ 0 h 9157084"/>
                <a:gd name="connsiteX1" fmla="*/ 2284913 w 2284913"/>
                <a:gd name="connsiteY1" fmla="*/ 2284913 h 9157084"/>
                <a:gd name="connsiteX2" fmla="*/ 2284913 w 2284913"/>
                <a:gd name="connsiteY2" fmla="*/ 6872172 h 9157084"/>
                <a:gd name="connsiteX3" fmla="*/ 0 w 2284913"/>
                <a:gd name="connsiteY3" fmla="*/ 9157084 h 915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4913" h="9157084">
                  <a:moveTo>
                    <a:pt x="1" y="0"/>
                  </a:moveTo>
                  <a:lnTo>
                    <a:pt x="2284913" y="2284913"/>
                  </a:lnTo>
                  <a:lnTo>
                    <a:pt x="2284913" y="6872172"/>
                  </a:lnTo>
                  <a:lnTo>
                    <a:pt x="0" y="9157084"/>
                  </a:lnTo>
                  <a:close/>
                </a:path>
              </a:pathLst>
            </a:custGeom>
            <a:gradFill>
              <a:gsLst>
                <a:gs pos="24000">
                  <a:schemeClr val="accent3"/>
                </a:gs>
                <a:gs pos="87000">
                  <a:schemeClr val="accent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D3A6683-B1EA-4507-96A9-030793602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9753830" y="1674737"/>
              <a:ext cx="970552" cy="6485190"/>
            </a:xfrm>
            <a:custGeom>
              <a:avLst/>
              <a:gdLst>
                <a:gd name="connsiteX0" fmla="*/ 1 w 970552"/>
                <a:gd name="connsiteY0" fmla="*/ 0 h 6485190"/>
                <a:gd name="connsiteX1" fmla="*/ 970552 w 970552"/>
                <a:gd name="connsiteY1" fmla="*/ 970551 h 6485190"/>
                <a:gd name="connsiteX2" fmla="*/ 970552 w 970552"/>
                <a:gd name="connsiteY2" fmla="*/ 5514638 h 6485190"/>
                <a:gd name="connsiteX3" fmla="*/ 0 w 970552"/>
                <a:gd name="connsiteY3" fmla="*/ 6485190 h 648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6485190">
                  <a:moveTo>
                    <a:pt x="1" y="0"/>
                  </a:moveTo>
                  <a:lnTo>
                    <a:pt x="970552" y="970551"/>
                  </a:lnTo>
                  <a:lnTo>
                    <a:pt x="970552" y="5514638"/>
                  </a:lnTo>
                  <a:lnTo>
                    <a:pt x="0" y="6485190"/>
                  </a:lnTo>
                  <a:close/>
                </a:path>
              </a:pathLst>
            </a:custGeom>
            <a:gradFill>
              <a:gsLst>
                <a:gs pos="20000">
                  <a:schemeClr val="accent3"/>
                </a:gs>
                <a:gs pos="95000">
                  <a:schemeClr val="bg1"/>
                </a:gs>
                <a:gs pos="74000">
                  <a:schemeClr val="bg1">
                    <a:alpha val="79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84B73C7E-880A-5549-9F44-0D93871652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8399"/>
            <a:ext cx="1539751" cy="557784"/>
          </a:xfrm>
          <a:prstGeom prst="rect">
            <a:avLst/>
          </a:prstGeom>
        </p:spPr>
      </p:pic>
      <p:sp>
        <p:nvSpPr>
          <p:cNvPr id="14" name="Copyright" descr="Confidential copyright VMware, Inc. 2021">
            <a:extLst>
              <a:ext uri="{FF2B5EF4-FFF2-40B4-BE49-F238E27FC236}">
                <a16:creationId xmlns:a16="http://schemas.microsoft.com/office/drawing/2014/main" id="{BD7334BA-8EAC-6949-8ABE-D6CC75077F87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Confidential </a:t>
            </a:r>
            <a:r>
              <a:rPr lang="en-US" sz="7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│</a:t>
            </a:r>
            <a:r>
              <a:rPr lang="en-US" sz="800" kern="12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©2022 VMware, Inc.</a:t>
            </a:r>
          </a:p>
        </p:txBody>
      </p:sp>
      <p:sp>
        <p:nvSpPr>
          <p:cNvPr id="15" name="page number">
            <a:extLst>
              <a:ext uri="{FF2B5EF4-FFF2-40B4-BE49-F238E27FC236}">
                <a16:creationId xmlns:a16="http://schemas.microsoft.com/office/drawing/2014/main" id="{274E202C-D42A-664B-A387-688ED8610969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35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– Security 20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agram, logo&#10;&#10;Description automatically generated">
            <a:extLst>
              <a:ext uri="{FF2B5EF4-FFF2-40B4-BE49-F238E27FC236}">
                <a16:creationId xmlns:a16="http://schemas.microsoft.com/office/drawing/2014/main" id="{1A92994D-56D5-4E4C-AD1D-92D139E30C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82" y="-18662"/>
            <a:ext cx="12175443" cy="6876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9107" y="938794"/>
            <a:ext cx="6555971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 Title Option S </a:t>
            </a:r>
            <a:br>
              <a:rPr lang="en-US" dirty="0"/>
            </a:br>
            <a:r>
              <a:rPr lang="en-US" dirty="0"/>
              <a:t>Security Theme</a:t>
            </a:r>
          </a:p>
        </p:txBody>
      </p:sp>
      <p:sp>
        <p:nvSpPr>
          <p:cNvPr id="128" name="Subtitle">
            <a:extLst>
              <a:ext uri="{FF2B5EF4-FFF2-40B4-BE49-F238E27FC236}">
                <a16:creationId xmlns:a16="http://schemas.microsoft.com/office/drawing/2014/main" id="{6EBAFA4D-7B92-4E38-8320-94F3BCA2E41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02966" y="2267712"/>
            <a:ext cx="6408402" cy="70088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09A2A30-C1F1-4C49-94D5-E4E16E0E0B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085" y="6218399"/>
            <a:ext cx="1539751" cy="557784"/>
          </a:xfrm>
          <a:prstGeom prst="rect">
            <a:avLst/>
          </a:prstGeom>
        </p:spPr>
      </p:pic>
      <p:sp>
        <p:nvSpPr>
          <p:cNvPr id="14" name="Copyright" descr="Confidential copyright VMware, Inc. 2021">
            <a:extLst>
              <a:ext uri="{FF2B5EF4-FFF2-40B4-BE49-F238E27FC236}">
                <a16:creationId xmlns:a16="http://schemas.microsoft.com/office/drawing/2014/main" id="{6347E559-D276-EB42-99BE-792521944F2A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Confidential </a:t>
            </a:r>
            <a:r>
              <a:rPr lang="en-US" sz="7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│</a:t>
            </a:r>
            <a:r>
              <a:rPr lang="en-US" sz="800" kern="12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©2022 VMware, Inc.</a:t>
            </a:r>
          </a:p>
        </p:txBody>
      </p:sp>
      <p:sp>
        <p:nvSpPr>
          <p:cNvPr id="15" name="page number">
            <a:extLst>
              <a:ext uri="{FF2B5EF4-FFF2-40B4-BE49-F238E27FC236}">
                <a16:creationId xmlns:a16="http://schemas.microsoft.com/office/drawing/2014/main" id="{8424C6A4-7F55-9842-969F-317F913DCB90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53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– Photo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23540E6D-7782-A947-A0D7-EF56A1E21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005165" y="1"/>
            <a:ext cx="8183660" cy="6858000"/>
          </a:xfrm>
          <a:prstGeom prst="rect">
            <a:avLst/>
          </a:prstGeom>
        </p:spPr>
      </p:pic>
      <p:grpSp>
        <p:nvGrpSpPr>
          <p:cNvPr id="20" name="Photo parallelogram">
            <a:extLst>
              <a:ext uri="{FF2B5EF4-FFF2-40B4-BE49-F238E27FC236}">
                <a16:creationId xmlns:a16="http://schemas.microsoft.com/office/drawing/2014/main" id="{F72EC879-2EA6-B148-92DF-BAD45E3E213A}"/>
              </a:ext>
            </a:extLst>
          </p:cNvPr>
          <p:cNvGrpSpPr/>
          <p:nvPr userDrawn="1"/>
        </p:nvGrpSpPr>
        <p:grpSpPr>
          <a:xfrm>
            <a:off x="-1" y="-1147317"/>
            <a:ext cx="13073278" cy="9169882"/>
            <a:chOff x="-1" y="-1147317"/>
            <a:chExt cx="13073278" cy="9169882"/>
          </a:xfrm>
        </p:grpSpPr>
        <p:sp>
          <p:nvSpPr>
            <p:cNvPr id="21" name="Freeform: Shape 28">
              <a:extLst>
                <a:ext uri="{FF2B5EF4-FFF2-40B4-BE49-F238E27FC236}">
                  <a16:creationId xmlns:a16="http://schemas.microsoft.com/office/drawing/2014/main" id="{B3E6C007-ABD8-004F-B045-BEB88D729F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9046350" y="3334944"/>
              <a:ext cx="970552" cy="4540137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24000">
                  <a:schemeClr val="bg1">
                    <a:alpha val="0"/>
                  </a:schemeClr>
                </a:gs>
                <a:gs pos="78000">
                  <a:schemeClr val="bg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Isosceles Triangle 1">
              <a:extLst>
                <a:ext uri="{FF2B5EF4-FFF2-40B4-BE49-F238E27FC236}">
                  <a16:creationId xmlns:a16="http://schemas.microsoft.com/office/drawing/2014/main" id="{57CB1D1A-227D-9040-AB7C-86ABF97CB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43276" y="3622876"/>
              <a:ext cx="3251263" cy="3253579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7">
              <a:extLst>
                <a:ext uri="{FF2B5EF4-FFF2-40B4-BE49-F238E27FC236}">
                  <a16:creationId xmlns:a16="http://schemas.microsoft.com/office/drawing/2014/main" id="{B2FE9A9E-4684-3148-8554-74DA936D3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-1" y="-1"/>
              <a:ext cx="10873127" cy="6868836"/>
            </a:xfrm>
            <a:custGeom>
              <a:avLst/>
              <a:gdLst>
                <a:gd name="connsiteX0" fmla="*/ 10873127 w 10873127"/>
                <a:gd name="connsiteY0" fmla="*/ 6868836 h 6868836"/>
                <a:gd name="connsiteX1" fmla="*/ 0 w 10873127"/>
                <a:gd name="connsiteY1" fmla="*/ 6868836 h 6868836"/>
                <a:gd name="connsiteX2" fmla="*/ 6863947 w 10873127"/>
                <a:gd name="connsiteY2" fmla="*/ 0 h 6868836"/>
                <a:gd name="connsiteX3" fmla="*/ 10873127 w 10873127"/>
                <a:gd name="connsiteY3" fmla="*/ 0 h 686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73127" h="6868836">
                  <a:moveTo>
                    <a:pt x="10873127" y="6868836"/>
                  </a:moveTo>
                  <a:lnTo>
                    <a:pt x="0" y="6868836"/>
                  </a:lnTo>
                  <a:lnTo>
                    <a:pt x="6863947" y="0"/>
                  </a:lnTo>
                  <a:lnTo>
                    <a:pt x="108731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4" name="Mask">
              <a:extLst>
                <a:ext uri="{FF2B5EF4-FFF2-40B4-BE49-F238E27FC236}">
                  <a16:creationId xmlns:a16="http://schemas.microsoft.com/office/drawing/2014/main" id="{422114DE-537D-5040-95CE-7B50A9F51150}"/>
                </a:ext>
              </a:extLst>
            </p:cNvPr>
            <p:cNvSpPr/>
            <p:nvPr userDrawn="1"/>
          </p:nvSpPr>
          <p:spPr>
            <a:xfrm flipV="1">
              <a:off x="0" y="-1147317"/>
              <a:ext cx="13073277" cy="9169882"/>
            </a:xfrm>
            <a:custGeom>
              <a:avLst/>
              <a:gdLst>
                <a:gd name="connsiteX0" fmla="*/ 0 w 13073277"/>
                <a:gd name="connsiteY0" fmla="*/ 9169882 h 9169882"/>
                <a:gd name="connsiteX1" fmla="*/ 12404785 w 13073277"/>
                <a:gd name="connsiteY1" fmla="*/ 9169882 h 9169882"/>
                <a:gd name="connsiteX2" fmla="*/ 12404785 w 13073277"/>
                <a:gd name="connsiteY2" fmla="*/ 9169882 h 9169882"/>
                <a:gd name="connsiteX3" fmla="*/ 13073277 w 13073277"/>
                <a:gd name="connsiteY3" fmla="*/ 9169882 h 9169882"/>
                <a:gd name="connsiteX4" fmla="*/ 13073277 w 13073277"/>
                <a:gd name="connsiteY4" fmla="*/ 0 h 9169882"/>
                <a:gd name="connsiteX5" fmla="*/ 12188824 w 13073277"/>
                <a:gd name="connsiteY5" fmla="*/ 0 h 9169882"/>
                <a:gd name="connsiteX6" fmla="*/ 12188824 w 13073277"/>
                <a:gd name="connsiteY6" fmla="*/ 8625 h 9169882"/>
                <a:gd name="connsiteX7" fmla="*/ 0 w 13073277"/>
                <a:gd name="connsiteY7" fmla="*/ 8625 h 9169882"/>
                <a:gd name="connsiteX8" fmla="*/ 0 w 13073277"/>
                <a:gd name="connsiteY8" fmla="*/ 1164565 h 9169882"/>
                <a:gd name="connsiteX9" fmla="*/ 12188824 w 13073277"/>
                <a:gd name="connsiteY9" fmla="*/ 1164565 h 9169882"/>
                <a:gd name="connsiteX10" fmla="*/ 12188824 w 13073277"/>
                <a:gd name="connsiteY10" fmla="*/ 8013942 h 9169882"/>
                <a:gd name="connsiteX11" fmla="*/ 0 w 13073277"/>
                <a:gd name="connsiteY11" fmla="*/ 8013942 h 916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3277" h="9169882">
                  <a:moveTo>
                    <a:pt x="0" y="9169882"/>
                  </a:moveTo>
                  <a:lnTo>
                    <a:pt x="12404785" y="9169882"/>
                  </a:lnTo>
                  <a:lnTo>
                    <a:pt x="12404785" y="9169882"/>
                  </a:lnTo>
                  <a:lnTo>
                    <a:pt x="13073277" y="9169882"/>
                  </a:lnTo>
                  <a:lnTo>
                    <a:pt x="13073277" y="0"/>
                  </a:lnTo>
                  <a:lnTo>
                    <a:pt x="12188824" y="0"/>
                  </a:lnTo>
                  <a:lnTo>
                    <a:pt x="12188824" y="8625"/>
                  </a:lnTo>
                  <a:lnTo>
                    <a:pt x="0" y="8625"/>
                  </a:lnTo>
                  <a:lnTo>
                    <a:pt x="0" y="1164565"/>
                  </a:lnTo>
                  <a:lnTo>
                    <a:pt x="12188824" y="1164565"/>
                  </a:lnTo>
                  <a:lnTo>
                    <a:pt x="12188824" y="8013942"/>
                  </a:lnTo>
                  <a:lnTo>
                    <a:pt x="0" y="801394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2AC6091C-E947-4C0C-85B0-C87C084AC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108" y="938794"/>
            <a:ext cx="6427626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 Title Option 7</a:t>
            </a:r>
            <a:br>
              <a:rPr lang="en-US" dirty="0"/>
            </a:br>
            <a:r>
              <a:rPr lang="en-US" dirty="0"/>
              <a:t>with photo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A2044BBD-0109-43FF-A52D-8FA2841A4DF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02966" y="2267712"/>
            <a:ext cx="6414522" cy="70088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Baby turtles coming out of nest = conservation. Replace text with optional subhead or delete.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4569604-923F-E14A-B400-72ABFA856C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085" y="6218399"/>
            <a:ext cx="1539751" cy="557784"/>
          </a:xfrm>
          <a:prstGeom prst="rect">
            <a:avLst/>
          </a:prstGeom>
        </p:spPr>
      </p:pic>
      <p:sp>
        <p:nvSpPr>
          <p:cNvPr id="16" name="Copyright" descr="Confidential copyright VMware, Inc. 2021">
            <a:extLst>
              <a:ext uri="{FF2B5EF4-FFF2-40B4-BE49-F238E27FC236}">
                <a16:creationId xmlns:a16="http://schemas.microsoft.com/office/drawing/2014/main" id="{EA525EA8-CE01-AC47-A328-ED5914532992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Confidential </a:t>
            </a:r>
            <a:r>
              <a:rPr lang="en-US" sz="7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│</a:t>
            </a:r>
            <a:r>
              <a:rPr lang="en-US" sz="800" kern="12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©2022 VMware, Inc.</a:t>
            </a:r>
          </a:p>
        </p:txBody>
      </p:sp>
      <p:sp>
        <p:nvSpPr>
          <p:cNvPr id="19" name="page number">
            <a:extLst>
              <a:ext uri="{FF2B5EF4-FFF2-40B4-BE49-F238E27FC236}">
                <a16:creationId xmlns:a16="http://schemas.microsoft.com/office/drawing/2014/main" id="{B7596FE4-59D4-0A4E-B5E4-08B14C453988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2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– Photo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Image within a parallelogram that speaks to sustainability; image is of a school of fish in the ocean.">
            <a:extLst>
              <a:ext uri="{FF2B5EF4-FFF2-40B4-BE49-F238E27FC236}">
                <a16:creationId xmlns:a16="http://schemas.microsoft.com/office/drawing/2014/main" id="{18A5E8D0-8A67-4648-8412-1CAD64144E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5765" y="1"/>
            <a:ext cx="8203060" cy="6857999"/>
          </a:xfrm>
          <a:prstGeom prst="rect">
            <a:avLst/>
          </a:prstGeom>
        </p:spPr>
      </p:pic>
      <p:grpSp>
        <p:nvGrpSpPr>
          <p:cNvPr id="20" name="Photo parallelogram">
            <a:extLst>
              <a:ext uri="{FF2B5EF4-FFF2-40B4-BE49-F238E27FC236}">
                <a16:creationId xmlns:a16="http://schemas.microsoft.com/office/drawing/2014/main" id="{E824C545-4B27-8643-BFAF-E0EB5F397B21}"/>
              </a:ext>
            </a:extLst>
          </p:cNvPr>
          <p:cNvGrpSpPr/>
          <p:nvPr userDrawn="1"/>
        </p:nvGrpSpPr>
        <p:grpSpPr>
          <a:xfrm>
            <a:off x="-1" y="-1147317"/>
            <a:ext cx="13073278" cy="9169882"/>
            <a:chOff x="-1" y="-1147317"/>
            <a:chExt cx="13073278" cy="9169882"/>
          </a:xfrm>
        </p:grpSpPr>
        <p:sp>
          <p:nvSpPr>
            <p:cNvPr id="21" name="Freeform: Shape 28">
              <a:extLst>
                <a:ext uri="{FF2B5EF4-FFF2-40B4-BE49-F238E27FC236}">
                  <a16:creationId xmlns:a16="http://schemas.microsoft.com/office/drawing/2014/main" id="{70DB9740-AE45-BB48-9C2E-05652BE72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9046350" y="3334944"/>
              <a:ext cx="970552" cy="4540137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24000">
                  <a:schemeClr val="bg1">
                    <a:alpha val="0"/>
                  </a:schemeClr>
                </a:gs>
                <a:gs pos="78000">
                  <a:schemeClr val="bg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Isosceles Triangle 1">
              <a:extLst>
                <a:ext uri="{FF2B5EF4-FFF2-40B4-BE49-F238E27FC236}">
                  <a16:creationId xmlns:a16="http://schemas.microsoft.com/office/drawing/2014/main" id="{42FD0D12-FAF4-8B48-82C0-E268E8F67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43276" y="3622876"/>
              <a:ext cx="3251263" cy="3253579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7">
              <a:extLst>
                <a:ext uri="{FF2B5EF4-FFF2-40B4-BE49-F238E27FC236}">
                  <a16:creationId xmlns:a16="http://schemas.microsoft.com/office/drawing/2014/main" id="{087E96CC-AEF4-814C-A476-35B6121A9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-1" y="-1"/>
              <a:ext cx="10873127" cy="6868836"/>
            </a:xfrm>
            <a:custGeom>
              <a:avLst/>
              <a:gdLst>
                <a:gd name="connsiteX0" fmla="*/ 10873127 w 10873127"/>
                <a:gd name="connsiteY0" fmla="*/ 6868836 h 6868836"/>
                <a:gd name="connsiteX1" fmla="*/ 0 w 10873127"/>
                <a:gd name="connsiteY1" fmla="*/ 6868836 h 6868836"/>
                <a:gd name="connsiteX2" fmla="*/ 6863947 w 10873127"/>
                <a:gd name="connsiteY2" fmla="*/ 0 h 6868836"/>
                <a:gd name="connsiteX3" fmla="*/ 10873127 w 10873127"/>
                <a:gd name="connsiteY3" fmla="*/ 0 h 686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73127" h="6868836">
                  <a:moveTo>
                    <a:pt x="10873127" y="6868836"/>
                  </a:moveTo>
                  <a:lnTo>
                    <a:pt x="0" y="6868836"/>
                  </a:lnTo>
                  <a:lnTo>
                    <a:pt x="6863947" y="0"/>
                  </a:lnTo>
                  <a:lnTo>
                    <a:pt x="108731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4" name="Mask">
              <a:extLst>
                <a:ext uri="{FF2B5EF4-FFF2-40B4-BE49-F238E27FC236}">
                  <a16:creationId xmlns:a16="http://schemas.microsoft.com/office/drawing/2014/main" id="{D7FD1D2C-1AC1-2446-A153-063FE3A70C61}"/>
                </a:ext>
              </a:extLst>
            </p:cNvPr>
            <p:cNvSpPr/>
            <p:nvPr userDrawn="1"/>
          </p:nvSpPr>
          <p:spPr>
            <a:xfrm flipV="1">
              <a:off x="0" y="-1147317"/>
              <a:ext cx="13073277" cy="9169882"/>
            </a:xfrm>
            <a:custGeom>
              <a:avLst/>
              <a:gdLst>
                <a:gd name="connsiteX0" fmla="*/ 0 w 13073277"/>
                <a:gd name="connsiteY0" fmla="*/ 9169882 h 9169882"/>
                <a:gd name="connsiteX1" fmla="*/ 12404785 w 13073277"/>
                <a:gd name="connsiteY1" fmla="*/ 9169882 h 9169882"/>
                <a:gd name="connsiteX2" fmla="*/ 12404785 w 13073277"/>
                <a:gd name="connsiteY2" fmla="*/ 9169882 h 9169882"/>
                <a:gd name="connsiteX3" fmla="*/ 13073277 w 13073277"/>
                <a:gd name="connsiteY3" fmla="*/ 9169882 h 9169882"/>
                <a:gd name="connsiteX4" fmla="*/ 13073277 w 13073277"/>
                <a:gd name="connsiteY4" fmla="*/ 0 h 9169882"/>
                <a:gd name="connsiteX5" fmla="*/ 12188824 w 13073277"/>
                <a:gd name="connsiteY5" fmla="*/ 0 h 9169882"/>
                <a:gd name="connsiteX6" fmla="*/ 12188824 w 13073277"/>
                <a:gd name="connsiteY6" fmla="*/ 8625 h 9169882"/>
                <a:gd name="connsiteX7" fmla="*/ 0 w 13073277"/>
                <a:gd name="connsiteY7" fmla="*/ 8625 h 9169882"/>
                <a:gd name="connsiteX8" fmla="*/ 0 w 13073277"/>
                <a:gd name="connsiteY8" fmla="*/ 1164565 h 9169882"/>
                <a:gd name="connsiteX9" fmla="*/ 12188824 w 13073277"/>
                <a:gd name="connsiteY9" fmla="*/ 1164565 h 9169882"/>
                <a:gd name="connsiteX10" fmla="*/ 12188824 w 13073277"/>
                <a:gd name="connsiteY10" fmla="*/ 8013942 h 9169882"/>
                <a:gd name="connsiteX11" fmla="*/ 0 w 13073277"/>
                <a:gd name="connsiteY11" fmla="*/ 8013942 h 916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3277" h="9169882">
                  <a:moveTo>
                    <a:pt x="0" y="9169882"/>
                  </a:moveTo>
                  <a:lnTo>
                    <a:pt x="12404785" y="9169882"/>
                  </a:lnTo>
                  <a:lnTo>
                    <a:pt x="12404785" y="9169882"/>
                  </a:lnTo>
                  <a:lnTo>
                    <a:pt x="13073277" y="9169882"/>
                  </a:lnTo>
                  <a:lnTo>
                    <a:pt x="13073277" y="0"/>
                  </a:lnTo>
                  <a:lnTo>
                    <a:pt x="12188824" y="0"/>
                  </a:lnTo>
                  <a:lnTo>
                    <a:pt x="12188824" y="8625"/>
                  </a:lnTo>
                  <a:lnTo>
                    <a:pt x="0" y="8625"/>
                  </a:lnTo>
                  <a:lnTo>
                    <a:pt x="0" y="1164565"/>
                  </a:lnTo>
                  <a:lnTo>
                    <a:pt x="12188824" y="1164565"/>
                  </a:lnTo>
                  <a:lnTo>
                    <a:pt x="12188824" y="8013942"/>
                  </a:lnTo>
                  <a:lnTo>
                    <a:pt x="0" y="801394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2AC6091C-E947-4C0C-85B0-C87C084AC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108" y="938794"/>
            <a:ext cx="6427626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 Title Option 8</a:t>
            </a:r>
            <a:br>
              <a:rPr lang="en-US" dirty="0"/>
            </a:br>
            <a:r>
              <a:rPr lang="en-US" dirty="0"/>
              <a:t>with photo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A2044BBD-0109-43FF-A52D-8FA2841A4DF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02966" y="2267712"/>
            <a:ext cx="6408402" cy="70088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Underwater view of a school of fish = sustainability. Replace text with optional subhead or delete.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03D0671-4AAD-BE48-8940-48D65B6549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085" y="6218399"/>
            <a:ext cx="1539751" cy="557784"/>
          </a:xfrm>
          <a:prstGeom prst="rect">
            <a:avLst/>
          </a:prstGeom>
        </p:spPr>
      </p:pic>
      <p:sp>
        <p:nvSpPr>
          <p:cNvPr id="16" name="Copyright" descr="Confidential copyright VMware, Inc. 2021">
            <a:extLst>
              <a:ext uri="{FF2B5EF4-FFF2-40B4-BE49-F238E27FC236}">
                <a16:creationId xmlns:a16="http://schemas.microsoft.com/office/drawing/2014/main" id="{163884E4-824D-3146-B61D-4821119E7501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Confidential </a:t>
            </a:r>
            <a:r>
              <a:rPr lang="en-US" sz="7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│</a:t>
            </a:r>
            <a:r>
              <a:rPr lang="en-US" sz="800" kern="12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©2022 VMware, Inc.</a:t>
            </a:r>
          </a:p>
        </p:txBody>
      </p:sp>
      <p:sp>
        <p:nvSpPr>
          <p:cNvPr id="19" name="page number">
            <a:extLst>
              <a:ext uri="{FF2B5EF4-FFF2-40B4-BE49-F238E27FC236}">
                <a16:creationId xmlns:a16="http://schemas.microsoft.com/office/drawing/2014/main" id="{75CEFF6F-DEAE-124A-A7E8-4A2D776D0794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73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0493C-78DD-4176-A050-F162FDFD29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17074">
                  <a:tint val="75000"/>
                </a:srgbClr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B8F47-7A64-43AD-B874-5A291A49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295A3-96FB-4E80-91AF-4225D266C5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17074">
                    <a:tint val="75000"/>
                  </a:srgbClr>
                </a:solidFill>
                <a:effectLst/>
                <a:uLnTx/>
                <a:uFillTx/>
                <a:latin typeface="Metropoli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17074">
                  <a:tint val="75000"/>
                </a:srgbClr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5" name="page number">
            <a:extLst>
              <a:ext uri="{FF2B5EF4-FFF2-40B4-BE49-F238E27FC236}">
                <a16:creationId xmlns:a16="http://schemas.microsoft.com/office/drawing/2014/main" id="{F5A4B621-DB48-45DD-A39D-F9901A94BF89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1DB15-7364-4F0B-A3A0-1309F883005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etropolis Light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Metropolis Light"/>
              <a:ea typeface="Verdana" panose="020B060403050404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73818097-6E89-4E94-9030-61EC5C665ED5}"/>
              </a:ext>
            </a:extLst>
          </p:cNvPr>
          <p:cNvSpPr/>
          <p:nvPr userDrawn="1"/>
        </p:nvSpPr>
        <p:spPr>
          <a:xfrm>
            <a:off x="-4701406" y="-1"/>
            <a:ext cx="17296525" cy="6857107"/>
          </a:xfrm>
          <a:prstGeom prst="parallelogram">
            <a:avLst>
              <a:gd name="adj" fmla="val 99843"/>
            </a:avLst>
          </a:prstGeom>
          <a:gradFill>
            <a:gsLst>
              <a:gs pos="30000">
                <a:schemeClr val="accent4"/>
              </a:gs>
              <a:gs pos="82000">
                <a:schemeClr val="accent1"/>
              </a:gs>
            </a:gsLst>
            <a:lin ang="8100000" scaled="0"/>
          </a:gradFill>
          <a:ln w="254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26C6586D-65EF-44A1-9F09-17DE261486E8}"/>
              </a:ext>
            </a:extLst>
          </p:cNvPr>
          <p:cNvSpPr/>
          <p:nvPr userDrawn="1"/>
        </p:nvSpPr>
        <p:spPr>
          <a:xfrm rot="10800000" flipH="1" flipV="1">
            <a:off x="-4701405" y="0"/>
            <a:ext cx="12653162" cy="6858000"/>
          </a:xfrm>
          <a:prstGeom prst="parallelogram">
            <a:avLst>
              <a:gd name="adj" fmla="val 99843"/>
            </a:avLst>
          </a:prstGeom>
          <a:gradFill>
            <a:gsLst>
              <a:gs pos="6200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3EB8EC8-C092-4987-8A01-594EBF99A8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3138" y="3189288"/>
            <a:ext cx="6978135" cy="1347086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B1CE26-0A2C-46D3-8D47-BAF92680D0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4" y="6218398"/>
            <a:ext cx="1538283" cy="557784"/>
          </a:xfrm>
          <a:prstGeom prst="rect">
            <a:avLst/>
          </a:prstGeom>
        </p:spPr>
      </p:pic>
      <p:sp>
        <p:nvSpPr>
          <p:cNvPr id="10" name="Copyright" descr="Confidential copyright VMware, Inc. 2021">
            <a:extLst>
              <a:ext uri="{FF2B5EF4-FFF2-40B4-BE49-F238E27FC236}">
                <a16:creationId xmlns:a16="http://schemas.microsoft.com/office/drawing/2014/main" id="{A3DB2EB6-8C2B-4497-8EE4-256B7509445F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Confidential </a:t>
            </a:r>
            <a:r>
              <a:rPr lang="en-US" sz="7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│</a:t>
            </a:r>
            <a:r>
              <a:rPr lang="en-US" sz="800" kern="12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©2022 VMware, Inc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tropolis Ligh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53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0493C-78DD-4176-A050-F162FDFD29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17074">
                  <a:tint val="75000"/>
                </a:srgbClr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B8F47-7A64-43AD-B874-5A291A49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295A3-96FB-4E80-91AF-4225D266C5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17074">
                    <a:tint val="75000"/>
                  </a:srgbClr>
                </a:solidFill>
                <a:effectLst/>
                <a:uLnTx/>
                <a:uFillTx/>
                <a:latin typeface="Metropoli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17074">
                  <a:tint val="75000"/>
                </a:srgbClr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5" name="page number">
            <a:extLst>
              <a:ext uri="{FF2B5EF4-FFF2-40B4-BE49-F238E27FC236}">
                <a16:creationId xmlns:a16="http://schemas.microsoft.com/office/drawing/2014/main" id="{ACD6FDF5-BD59-4E93-BFF5-93DFA0AE097B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1DB15-7364-4F0B-A3A0-1309F883005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etropolis Light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Metropolis Light"/>
              <a:ea typeface="Verdana" panose="020B060403050404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24712F08-8865-4A0A-A74C-96E46368AD89}"/>
              </a:ext>
            </a:extLst>
          </p:cNvPr>
          <p:cNvSpPr/>
          <p:nvPr userDrawn="1"/>
        </p:nvSpPr>
        <p:spPr>
          <a:xfrm>
            <a:off x="-4698594" y="892"/>
            <a:ext cx="17292021" cy="6855321"/>
          </a:xfrm>
          <a:prstGeom prst="parallelogram">
            <a:avLst>
              <a:gd name="adj" fmla="val 99843"/>
            </a:avLst>
          </a:prstGeom>
          <a:gradFill>
            <a:gsLst>
              <a:gs pos="59000">
                <a:srgbClr val="4A3D95"/>
              </a:gs>
              <a:gs pos="36000">
                <a:schemeClr val="accent5"/>
              </a:gs>
              <a:gs pos="100000">
                <a:schemeClr val="accent1">
                  <a:lumMod val="50000"/>
                </a:schemeClr>
              </a:gs>
            </a:gsLst>
            <a:lin ang="8100000" scaled="0"/>
          </a:gradFill>
          <a:ln w="254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D01DD9E0-92A4-4828-9A82-63419E540106}"/>
              </a:ext>
            </a:extLst>
          </p:cNvPr>
          <p:cNvSpPr/>
          <p:nvPr userDrawn="1"/>
        </p:nvSpPr>
        <p:spPr>
          <a:xfrm rot="10800000" flipH="1" flipV="1">
            <a:off x="-4698594" y="893"/>
            <a:ext cx="12649867" cy="6856214"/>
          </a:xfrm>
          <a:prstGeom prst="parallelogram">
            <a:avLst>
              <a:gd name="adj" fmla="val 99843"/>
            </a:avLst>
          </a:prstGeom>
          <a:gradFill>
            <a:gsLst>
              <a:gs pos="6200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8" tIns="45684" rIns="91368" bIns="456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E16EDFC-C31D-4E0E-A172-C20815BA03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3138" y="3189288"/>
            <a:ext cx="6978135" cy="1347086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486BEDE-2E81-4D88-8630-28E73B4232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4" y="6218398"/>
            <a:ext cx="1538283" cy="557784"/>
          </a:xfrm>
          <a:prstGeom prst="rect">
            <a:avLst/>
          </a:prstGeom>
        </p:spPr>
      </p:pic>
      <p:sp>
        <p:nvSpPr>
          <p:cNvPr id="10" name="Copyright" descr="Confidential copyright VMware, Inc. 2021">
            <a:extLst>
              <a:ext uri="{FF2B5EF4-FFF2-40B4-BE49-F238E27FC236}">
                <a16:creationId xmlns:a16="http://schemas.microsoft.com/office/drawing/2014/main" id="{A3B8DA1B-C17A-408B-9172-E98C685B700B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Confidential </a:t>
            </a:r>
            <a:r>
              <a:rPr lang="en-US" sz="7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│</a:t>
            </a:r>
            <a:r>
              <a:rPr lang="en-US" sz="800" kern="12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©2022 VMware, Inc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tropolis Ligh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14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0493C-78DD-4176-A050-F162FDFD29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17074">
                  <a:tint val="75000"/>
                </a:srgbClr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B8F47-7A64-43AD-B874-5A291A49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295A3-96FB-4E80-91AF-4225D266C5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17074">
                    <a:tint val="75000"/>
                  </a:srgbClr>
                </a:solidFill>
                <a:effectLst/>
                <a:uLnTx/>
                <a:uFillTx/>
                <a:latin typeface="Metropoli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17074">
                  <a:tint val="75000"/>
                </a:srgbClr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5" name="page number">
            <a:extLst>
              <a:ext uri="{FF2B5EF4-FFF2-40B4-BE49-F238E27FC236}">
                <a16:creationId xmlns:a16="http://schemas.microsoft.com/office/drawing/2014/main" id="{62EBC495-BA6B-4660-80A0-388F550309A6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1DB15-7364-4F0B-A3A0-1309F883005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etropolis Light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Metropolis Light"/>
              <a:ea typeface="Verdana" panose="020B060403050404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4FEABB4C-C213-41E4-AD13-843E03B0DF7E}"/>
              </a:ext>
            </a:extLst>
          </p:cNvPr>
          <p:cNvSpPr/>
          <p:nvPr userDrawn="1"/>
        </p:nvSpPr>
        <p:spPr>
          <a:xfrm>
            <a:off x="-4701405" y="893"/>
            <a:ext cx="17296525" cy="6857107"/>
          </a:xfrm>
          <a:prstGeom prst="parallelogram">
            <a:avLst>
              <a:gd name="adj" fmla="val 99843"/>
            </a:avLst>
          </a:prstGeom>
          <a:gradFill>
            <a:gsLst>
              <a:gs pos="30000">
                <a:schemeClr val="accent1"/>
              </a:gs>
              <a:gs pos="82000">
                <a:schemeClr val="accent2"/>
              </a:gs>
            </a:gsLst>
            <a:lin ang="8100000" scaled="0"/>
          </a:gradFill>
          <a:ln w="254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360C3DBA-2933-4EEB-83D1-D70B16EDBF93}"/>
              </a:ext>
            </a:extLst>
          </p:cNvPr>
          <p:cNvSpPr/>
          <p:nvPr userDrawn="1"/>
        </p:nvSpPr>
        <p:spPr>
          <a:xfrm rot="10800000" flipH="1" flipV="1">
            <a:off x="-4701405" y="894"/>
            <a:ext cx="12653162" cy="6858000"/>
          </a:xfrm>
          <a:prstGeom prst="parallelogram">
            <a:avLst>
              <a:gd name="adj" fmla="val 99843"/>
            </a:avLst>
          </a:prstGeom>
          <a:gradFill>
            <a:gsLst>
              <a:gs pos="6200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FFB42D0-AC9C-4901-A093-C462A10E1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3138" y="3189288"/>
            <a:ext cx="6978135" cy="1347086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00CD050-3C4E-4F5D-9310-878E4C922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4" y="6218398"/>
            <a:ext cx="1538283" cy="557784"/>
          </a:xfrm>
          <a:prstGeom prst="rect">
            <a:avLst/>
          </a:prstGeom>
        </p:spPr>
      </p:pic>
      <p:sp>
        <p:nvSpPr>
          <p:cNvPr id="10" name="Copyright" descr="Confidential copyright VMware, Inc. 2021">
            <a:extLst>
              <a:ext uri="{FF2B5EF4-FFF2-40B4-BE49-F238E27FC236}">
                <a16:creationId xmlns:a16="http://schemas.microsoft.com/office/drawing/2014/main" id="{05EA2432-3DB9-458E-842B-7273B692ACBC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Confidential </a:t>
            </a:r>
            <a:r>
              <a:rPr lang="en-US" sz="7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│</a:t>
            </a:r>
            <a:r>
              <a:rPr lang="en-US" sz="800" kern="12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©2022 VMware, Inc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tropolis Ligh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llustration – Lea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465064DB-79E1-A641-9982-8490028343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023" y="633994"/>
            <a:ext cx="7268540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 Text Slide with Leaf Color Virtual Cloud Network Illustration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86E664DE-55F4-0A4D-8BCE-06F2C2ECF7E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70881" y="1962912"/>
            <a:ext cx="6408402" cy="700882"/>
          </a:xfrm>
        </p:spPr>
        <p:txBody>
          <a:bodyPr/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 lorem ipsum sed dolor</a:t>
            </a:r>
          </a:p>
          <a:p>
            <a:r>
              <a:rPr lang="en-US" dirty="0"/>
              <a:t>Lorem ipsum sed dolor</a:t>
            </a:r>
          </a:p>
          <a:p>
            <a:r>
              <a:rPr lang="en-US" dirty="0" err="1"/>
              <a:t>Consecteteur</a:t>
            </a:r>
            <a:r>
              <a:rPr lang="en-US" dirty="0"/>
              <a:t> dolor sed </a:t>
            </a:r>
            <a:r>
              <a:rPr lang="en-US" dirty="0" err="1"/>
              <a:t>ip</a:t>
            </a:r>
            <a:endParaRPr lang="en-US" dirty="0"/>
          </a:p>
          <a:p>
            <a:r>
              <a:rPr lang="en-US" dirty="0"/>
              <a:t>Amis et ipsum dolor sed</a:t>
            </a:r>
          </a:p>
          <a:p>
            <a:r>
              <a:rPr lang="en-US" dirty="0"/>
              <a:t>Lorem ipsum sed dolor</a:t>
            </a:r>
          </a:p>
        </p:txBody>
      </p:sp>
      <p:grpSp>
        <p:nvGrpSpPr>
          <p:cNvPr id="3" name="Illustration">
            <a:extLst>
              <a:ext uri="{FF2B5EF4-FFF2-40B4-BE49-F238E27FC236}">
                <a16:creationId xmlns:a16="http://schemas.microsoft.com/office/drawing/2014/main" id="{907DDB93-4013-3247-A120-8096E394A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87291" y="2647621"/>
            <a:ext cx="10235771" cy="2938624"/>
            <a:chOff x="6087291" y="2647621"/>
            <a:chExt cx="10235771" cy="2938624"/>
          </a:xfrm>
        </p:grpSpPr>
        <p:sp>
          <p:nvSpPr>
            <p:cNvPr id="18" name="Freeform: Shape 19">
              <a:extLst>
                <a:ext uri="{FF2B5EF4-FFF2-40B4-BE49-F238E27FC236}">
                  <a16:creationId xmlns:a16="http://schemas.microsoft.com/office/drawing/2014/main" id="{816BD8A4-84A9-4840-9ECC-4E5E8EAEB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10111119" y="-1376207"/>
              <a:ext cx="2188116" cy="10235771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33000">
                  <a:schemeClr val="accent4">
                    <a:alpha val="0"/>
                  </a:schemeClr>
                </a:gs>
                <a:gs pos="57000">
                  <a:schemeClr val="accent4">
                    <a:alpha val="70000"/>
                  </a:schemeClr>
                </a:gs>
                <a:gs pos="79000">
                  <a:schemeClr val="accent4">
                    <a:lumMod val="100000"/>
                    <a:alpha val="0"/>
                  </a:schemeClr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:a16="http://schemas.microsoft.com/office/drawing/2014/main" id="{DE2C9364-4B83-C74B-A792-2D2C19FC6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11241677" y="2717800"/>
              <a:ext cx="1010391" cy="4726500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24000">
                  <a:schemeClr val="bg1">
                    <a:alpha val="0"/>
                  </a:schemeClr>
                </a:gs>
                <a:gs pos="78000">
                  <a:schemeClr val="bg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pic>
          <p:nvPicPr>
            <p:cNvPr id="14" name="Picture 13" descr="Icon&#10;&#10;">
              <a:extLst>
                <a:ext uri="{FF2B5EF4-FFF2-40B4-BE49-F238E27FC236}">
                  <a16:creationId xmlns:a16="http://schemas.microsoft.com/office/drawing/2014/main" id="{1AAC8A24-A4AF-7D42-A039-906FAF1C60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8395" y="3141842"/>
              <a:ext cx="2119104" cy="2079370"/>
            </a:xfrm>
            <a:prstGeom prst="rect">
              <a:avLst/>
            </a:prstGeom>
          </p:spPr>
        </p:pic>
      </p:grpSp>
      <p:sp>
        <p:nvSpPr>
          <p:cNvPr id="10" name="page number">
            <a:extLst>
              <a:ext uri="{FF2B5EF4-FFF2-40B4-BE49-F238E27FC236}">
                <a16:creationId xmlns:a16="http://schemas.microsoft.com/office/drawing/2014/main" id="{5ECA43E8-B315-1E42-9C9D-CACFC17C84E6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96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llustration – Indi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465064DB-79E1-A641-9982-8490028343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023" y="633994"/>
            <a:ext cx="6427626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 Text Slide with Indigo Digital Workspace Illustration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86E664DE-55F4-0A4D-8BCE-06F2C2ECF7E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70881" y="1962912"/>
            <a:ext cx="6408402" cy="700882"/>
          </a:xfrm>
        </p:spPr>
        <p:txBody>
          <a:bodyPr/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 lorem ipsum sed dolor</a:t>
            </a:r>
          </a:p>
          <a:p>
            <a:r>
              <a:rPr lang="en-US" dirty="0"/>
              <a:t>Lorem ipsum sed dolor</a:t>
            </a:r>
          </a:p>
          <a:p>
            <a:r>
              <a:rPr lang="en-US" dirty="0" err="1"/>
              <a:t>Consecteteur</a:t>
            </a:r>
            <a:r>
              <a:rPr lang="en-US" dirty="0"/>
              <a:t> dolor sed </a:t>
            </a:r>
            <a:r>
              <a:rPr lang="en-US" dirty="0" err="1"/>
              <a:t>ip</a:t>
            </a:r>
            <a:endParaRPr lang="en-US" dirty="0"/>
          </a:p>
          <a:p>
            <a:r>
              <a:rPr lang="en-US" dirty="0"/>
              <a:t>Amis et ipsum dolor sed</a:t>
            </a:r>
          </a:p>
          <a:p>
            <a:r>
              <a:rPr lang="en-US" dirty="0"/>
              <a:t>Lorem ipsum sed dolor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C3991C-DFD0-D943-BE34-F7CC89611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62599" y="2760783"/>
            <a:ext cx="10787743" cy="3097091"/>
            <a:chOff x="5562599" y="2760783"/>
            <a:chExt cx="10787743" cy="3097091"/>
          </a:xfrm>
        </p:grpSpPr>
        <p:sp>
          <p:nvSpPr>
            <p:cNvPr id="18" name="Freeform: Shape 19">
              <a:extLst>
                <a:ext uri="{FF2B5EF4-FFF2-40B4-BE49-F238E27FC236}">
                  <a16:creationId xmlns:a16="http://schemas.microsoft.com/office/drawing/2014/main" id="{816BD8A4-84A9-4840-9ECC-4E5E8EAEB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9803415" y="-1480033"/>
              <a:ext cx="2306112" cy="10787743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27000">
                  <a:schemeClr val="accent2">
                    <a:alpha val="0"/>
                  </a:schemeClr>
                </a:gs>
                <a:gs pos="52000">
                  <a:schemeClr val="accent2">
                    <a:alpha val="70000"/>
                  </a:schemeClr>
                </a:gs>
                <a:gs pos="78000">
                  <a:schemeClr val="accent2">
                    <a:alpha val="0"/>
                  </a:schemeClr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:a16="http://schemas.microsoft.com/office/drawing/2014/main" id="{DE2C9364-4B83-C74B-A792-2D2C19FC6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10994940" y="2834745"/>
              <a:ext cx="1064877" cy="4981381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24000">
                  <a:schemeClr val="bg1">
                    <a:alpha val="0"/>
                  </a:schemeClr>
                </a:gs>
                <a:gs pos="78000">
                  <a:schemeClr val="bg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5" descr="Icon&#10;&#10;">
              <a:extLst>
                <a:ext uri="{FF2B5EF4-FFF2-40B4-BE49-F238E27FC236}">
                  <a16:creationId xmlns:a16="http://schemas.microsoft.com/office/drawing/2014/main" id="{31C44375-7B71-414E-A0D4-349DC3084C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0491" y="3247151"/>
              <a:ext cx="2938410" cy="2327324"/>
            </a:xfrm>
            <a:prstGeom prst="rect">
              <a:avLst/>
            </a:prstGeom>
          </p:spPr>
        </p:pic>
      </p:grpSp>
      <p:sp>
        <p:nvSpPr>
          <p:cNvPr id="10" name="page number">
            <a:extLst>
              <a:ext uri="{FF2B5EF4-FFF2-40B4-BE49-F238E27FC236}">
                <a16:creationId xmlns:a16="http://schemas.microsoft.com/office/drawing/2014/main" id="{EC69C965-E530-9D46-A1DF-AE6806FABA5D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72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llustration – Aqu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465064DB-79E1-A641-9982-8490028343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023" y="633994"/>
            <a:ext cx="6427626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 Text Slide with Aqua Multi-Cloud Illustration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FEA7A4-FB23-E540-B702-8C1C1BB2E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44827" y="2686050"/>
            <a:ext cx="10384504" cy="2981325"/>
            <a:chOff x="6044827" y="2686050"/>
            <a:chExt cx="10384504" cy="2981325"/>
          </a:xfrm>
        </p:grpSpPr>
        <p:sp>
          <p:nvSpPr>
            <p:cNvPr id="18" name="Freeform: Shape 19">
              <a:extLst>
                <a:ext uri="{FF2B5EF4-FFF2-40B4-BE49-F238E27FC236}">
                  <a16:creationId xmlns:a16="http://schemas.microsoft.com/office/drawing/2014/main" id="{816BD8A4-84A9-4840-9ECC-4E5E8EAEB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10127123" y="-1396246"/>
              <a:ext cx="2219911" cy="10384504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33000">
                  <a:schemeClr val="accent3">
                    <a:alpha val="0"/>
                  </a:schemeClr>
                </a:gs>
                <a:gs pos="55000">
                  <a:schemeClr val="accent3">
                    <a:alpha val="70000"/>
                  </a:schemeClr>
                </a:gs>
                <a:gs pos="79000">
                  <a:schemeClr val="accent3">
                    <a:alpha val="0"/>
                  </a:schemeClr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:a16="http://schemas.microsoft.com/office/drawing/2014/main" id="{DE2C9364-4B83-C74B-A792-2D2C19FC6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11274110" y="2757249"/>
              <a:ext cx="1025073" cy="4795180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24000">
                  <a:schemeClr val="bg1">
                    <a:alpha val="0"/>
                  </a:schemeClr>
                </a:gs>
                <a:gs pos="78000">
                  <a:schemeClr val="bg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pic>
          <p:nvPicPr>
            <p:cNvPr id="29" name="Picture 28" descr="Icon&#10;&#10;">
              <a:extLst>
                <a:ext uri="{FF2B5EF4-FFF2-40B4-BE49-F238E27FC236}">
                  <a16:creationId xmlns:a16="http://schemas.microsoft.com/office/drawing/2014/main" id="{00FBF9A9-0DCA-4B47-9F95-7C285BFC9B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6837" y="3103715"/>
              <a:ext cx="3270401" cy="2162469"/>
            </a:xfrm>
            <a:prstGeom prst="rect">
              <a:avLst/>
            </a:prstGeom>
          </p:spPr>
        </p:pic>
      </p:grpSp>
      <p:sp>
        <p:nvSpPr>
          <p:cNvPr id="10" name="page number">
            <a:extLst>
              <a:ext uri="{FF2B5EF4-FFF2-40B4-BE49-F238E27FC236}">
                <a16:creationId xmlns:a16="http://schemas.microsoft.com/office/drawing/2014/main" id="{E186AE1D-141B-2044-9921-1CBA3634084C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D95BE09-C36A-4B4B-A4B4-51E3E278D944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70881" y="1962912"/>
            <a:ext cx="6408402" cy="700882"/>
          </a:xfrm>
        </p:spPr>
        <p:txBody>
          <a:bodyPr/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 lorem ipsum sed dolor</a:t>
            </a:r>
          </a:p>
          <a:p>
            <a:r>
              <a:rPr lang="en-US" dirty="0"/>
              <a:t>Lorem ipsum sed dolor</a:t>
            </a:r>
          </a:p>
          <a:p>
            <a:r>
              <a:rPr lang="en-US" dirty="0" err="1"/>
              <a:t>Consecteteur</a:t>
            </a:r>
            <a:r>
              <a:rPr lang="en-US" dirty="0"/>
              <a:t> dolor sed </a:t>
            </a:r>
            <a:r>
              <a:rPr lang="en-US" dirty="0" err="1"/>
              <a:t>ip</a:t>
            </a:r>
            <a:endParaRPr lang="en-US" dirty="0"/>
          </a:p>
          <a:p>
            <a:r>
              <a:rPr lang="en-US" dirty="0"/>
              <a:t>Amis et ipsum dolor sed</a:t>
            </a:r>
          </a:p>
          <a:p>
            <a:r>
              <a:rPr lang="en-US" dirty="0"/>
              <a:t>Lorem ipsum sed dolor</a:t>
            </a:r>
          </a:p>
        </p:txBody>
      </p:sp>
    </p:spTree>
    <p:extLst>
      <p:ext uri="{BB962C8B-B14F-4D97-AF65-F5344CB8AC3E}">
        <p14:creationId xmlns:p14="http://schemas.microsoft.com/office/powerpoint/2010/main" val="233496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592948" y="1582578"/>
            <a:ext cx="4996403" cy="1234440"/>
          </a:xfrm>
        </p:spPr>
        <p:txBody>
          <a:bodyPr wrap="square" anchor="b"/>
          <a:lstStyle>
            <a:lvl1pPr algn="l">
              <a:defRPr sz="4000" b="0" cap="none" baseline="0"/>
            </a:lvl1pPr>
          </a:lstStyle>
          <a:p>
            <a:r>
              <a:rPr lang="en-US" dirty="0"/>
              <a:t>Title Slide - Plum &amp; Indigo Color Theme</a:t>
            </a:r>
          </a:p>
        </p:txBody>
      </p:sp>
      <p:sp>
        <p:nvSpPr>
          <p:cNvPr id="128" name="Subtitle">
            <a:extLst>
              <a:ext uri="{FF2B5EF4-FFF2-40B4-BE49-F238E27FC236}">
                <a16:creationId xmlns:a16="http://schemas.microsoft.com/office/drawing/2014/main" id="{6EBAFA4D-7B92-4E38-8320-94F3BCA2E41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592948" y="2867279"/>
            <a:ext cx="5116452" cy="41640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placeholder</a:t>
            </a:r>
          </a:p>
        </p:txBody>
      </p:sp>
      <p:sp>
        <p:nvSpPr>
          <p:cNvPr id="13" name="Click to edit Speaker Name ">
            <a:extLst>
              <a:ext uri="{FF2B5EF4-FFF2-40B4-BE49-F238E27FC236}">
                <a16:creationId xmlns:a16="http://schemas.microsoft.com/office/drawing/2014/main" id="{BE8CF301-A89D-F446-8E25-48C52B357C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2948" y="4737425"/>
            <a:ext cx="5402202" cy="355601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None/>
              <a:tabLst/>
              <a:defRPr lang="en-US" sz="16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Speaker Name (Insert pronouns)</a:t>
            </a:r>
          </a:p>
        </p:txBody>
      </p:sp>
      <p:sp>
        <p:nvSpPr>
          <p:cNvPr id="14" name="Click to edit role">
            <a:extLst>
              <a:ext uri="{FF2B5EF4-FFF2-40B4-BE49-F238E27FC236}">
                <a16:creationId xmlns:a16="http://schemas.microsoft.com/office/drawing/2014/main" id="{A6793BDF-BE4B-0441-BDFD-DE9B2F59D3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2948" y="5117480"/>
            <a:ext cx="5402202" cy="355601"/>
          </a:xfrm>
        </p:spPr>
        <p:txBody>
          <a:bodyPr/>
          <a:lstStyle>
            <a:lvl1pPr algn="l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Role / Division at VMware</a:t>
            </a:r>
          </a:p>
        </p:txBody>
      </p:sp>
      <p:sp>
        <p:nvSpPr>
          <p:cNvPr id="17" name="Click to edit role">
            <a:extLst>
              <a:ext uri="{FF2B5EF4-FFF2-40B4-BE49-F238E27FC236}">
                <a16:creationId xmlns:a16="http://schemas.microsoft.com/office/drawing/2014/main" id="{DF9375A3-70DB-2E43-AFE1-9357176168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2948" y="5485986"/>
            <a:ext cx="5402202" cy="355601"/>
          </a:xfrm>
        </p:spPr>
        <p:txBody>
          <a:bodyPr/>
          <a:lstStyle>
            <a:lvl1pPr algn="l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3" name="parallelograms">
            <a:extLst>
              <a:ext uri="{FF2B5EF4-FFF2-40B4-BE49-F238E27FC236}">
                <a16:creationId xmlns:a16="http://schemas.microsoft.com/office/drawing/2014/main" id="{1959EE4C-B533-6844-BFC2-39F3BC58A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88217" y="1084671"/>
            <a:ext cx="9623529" cy="5494609"/>
            <a:chOff x="-1488217" y="1084671"/>
            <a:chExt cx="9623529" cy="5494609"/>
          </a:xfrm>
        </p:grpSpPr>
        <p:sp>
          <p:nvSpPr>
            <p:cNvPr id="35" name="Freeform 34" title="gradient decorative shape">
              <a:extLst>
                <a:ext uri="{FF2B5EF4-FFF2-40B4-BE49-F238E27FC236}">
                  <a16:creationId xmlns:a16="http://schemas.microsoft.com/office/drawing/2014/main" id="{FC6E33BE-E922-E74A-8DF9-693000E673D6}"/>
                </a:ext>
              </a:extLst>
            </p:cNvPr>
            <p:cNvSpPr/>
            <p:nvPr userDrawn="1"/>
          </p:nvSpPr>
          <p:spPr>
            <a:xfrm rot="2700000">
              <a:off x="2061554" y="1519285"/>
              <a:ext cx="2801109" cy="7318881"/>
            </a:xfrm>
            <a:custGeom>
              <a:avLst/>
              <a:gdLst>
                <a:gd name="connsiteX0" fmla="*/ 0 w 2801109"/>
                <a:gd name="connsiteY0" fmla="*/ 0 h 7318881"/>
                <a:gd name="connsiteX1" fmla="*/ 2801109 w 2801109"/>
                <a:gd name="connsiteY1" fmla="*/ 0 h 7318881"/>
                <a:gd name="connsiteX2" fmla="*/ 2801109 w 2801109"/>
                <a:gd name="connsiteY2" fmla="*/ 4642648 h 7318881"/>
                <a:gd name="connsiteX3" fmla="*/ 163834 w 2801109"/>
                <a:gd name="connsiteY3" fmla="*/ 7318881 h 7318881"/>
                <a:gd name="connsiteX4" fmla="*/ 0 w 2801109"/>
                <a:gd name="connsiteY4" fmla="*/ 7155046 h 7318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1109" h="7318881">
                  <a:moveTo>
                    <a:pt x="0" y="0"/>
                  </a:moveTo>
                  <a:lnTo>
                    <a:pt x="2801109" y="0"/>
                  </a:lnTo>
                  <a:lnTo>
                    <a:pt x="2801109" y="4642648"/>
                  </a:lnTo>
                  <a:lnTo>
                    <a:pt x="163834" y="7318881"/>
                  </a:lnTo>
                  <a:lnTo>
                    <a:pt x="0" y="7155046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0"/>
                  </a:schemeClr>
                </a:gs>
                <a:gs pos="72000">
                  <a:schemeClr val="accent2"/>
                </a:gs>
              </a:gsLst>
              <a:lin ang="42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4" name="Freeform 33" title="gradient decorative shape">
              <a:extLst>
                <a:ext uri="{FF2B5EF4-FFF2-40B4-BE49-F238E27FC236}">
                  <a16:creationId xmlns:a16="http://schemas.microsoft.com/office/drawing/2014/main" id="{02065BB3-0DD8-1442-A077-9B671C2CD52B}"/>
                </a:ext>
              </a:extLst>
            </p:cNvPr>
            <p:cNvSpPr/>
            <p:nvPr userDrawn="1"/>
          </p:nvSpPr>
          <p:spPr>
            <a:xfrm rot="2700000">
              <a:off x="1987453" y="-2390999"/>
              <a:ext cx="2672190" cy="9623529"/>
            </a:xfrm>
            <a:custGeom>
              <a:avLst/>
              <a:gdLst>
                <a:gd name="connsiteX0" fmla="*/ 0 w 2672190"/>
                <a:gd name="connsiteY0" fmla="*/ 2669635 h 9623529"/>
                <a:gd name="connsiteX1" fmla="*/ 2669635 w 2672190"/>
                <a:gd name="connsiteY1" fmla="*/ 0 h 9623529"/>
                <a:gd name="connsiteX2" fmla="*/ 2669635 w 2672190"/>
                <a:gd name="connsiteY2" fmla="*/ 8389488 h 9623529"/>
                <a:gd name="connsiteX3" fmla="*/ 2671345 w 2672190"/>
                <a:gd name="connsiteY3" fmla="*/ 8407448 h 9623529"/>
                <a:gd name="connsiteX4" fmla="*/ 2671258 w 2672190"/>
                <a:gd name="connsiteY4" fmla="*/ 9386208 h 9623529"/>
                <a:gd name="connsiteX5" fmla="*/ 1437129 w 2672190"/>
                <a:gd name="connsiteY5" fmla="*/ 9623529 h 9623529"/>
                <a:gd name="connsiteX6" fmla="*/ 0 w 2672190"/>
                <a:gd name="connsiteY6" fmla="*/ 8186399 h 962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2190" h="9623529">
                  <a:moveTo>
                    <a:pt x="0" y="2669635"/>
                  </a:moveTo>
                  <a:lnTo>
                    <a:pt x="2669635" y="0"/>
                  </a:lnTo>
                  <a:lnTo>
                    <a:pt x="2669635" y="8389488"/>
                  </a:lnTo>
                  <a:lnTo>
                    <a:pt x="2671345" y="8407448"/>
                  </a:lnTo>
                  <a:cubicBezTo>
                    <a:pt x="2674309" y="8739688"/>
                    <a:pt x="2668294" y="9053968"/>
                    <a:pt x="2671258" y="9386208"/>
                  </a:cubicBezTo>
                  <a:lnTo>
                    <a:pt x="1437129" y="9623529"/>
                  </a:lnTo>
                  <a:lnTo>
                    <a:pt x="0" y="8186399"/>
                  </a:lnTo>
                  <a:close/>
                </a:path>
              </a:pathLst>
            </a:custGeom>
            <a:gradFill>
              <a:gsLst>
                <a:gs pos="33000">
                  <a:schemeClr val="accent5"/>
                </a:gs>
                <a:gs pos="78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VMware logo">
            <a:extLst>
              <a:ext uri="{FF2B5EF4-FFF2-40B4-BE49-F238E27FC236}">
                <a16:creationId xmlns:a16="http://schemas.microsoft.com/office/drawing/2014/main" id="{035326E7-5957-7044-817A-3F5C6E6F5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5185"/>
            <a:ext cx="1535550" cy="556262"/>
          </a:xfrm>
          <a:prstGeom prst="rect">
            <a:avLst/>
          </a:prstGeom>
        </p:spPr>
      </p:pic>
      <p:sp>
        <p:nvSpPr>
          <p:cNvPr id="15" name="Copyright" descr="Confidential copyright VMware, Inc. 2021">
            <a:extLst>
              <a:ext uri="{FF2B5EF4-FFF2-40B4-BE49-F238E27FC236}">
                <a16:creationId xmlns:a16="http://schemas.microsoft.com/office/drawing/2014/main" id="{6B466EAD-9C9C-9545-95DA-EC3C4E242655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Confidential </a:t>
            </a:r>
            <a:r>
              <a:rPr lang="en-US" sz="7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│</a:t>
            </a:r>
            <a:r>
              <a:rPr lang="en-US" sz="800" kern="12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©2022 VMware, Inc.</a:t>
            </a:r>
          </a:p>
        </p:txBody>
      </p:sp>
    </p:spTree>
    <p:extLst>
      <p:ext uri="{BB962C8B-B14F-4D97-AF65-F5344CB8AC3E}">
        <p14:creationId xmlns:p14="http://schemas.microsoft.com/office/powerpoint/2010/main" val="365349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llustration – Oce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465064DB-79E1-A641-9982-8490028343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022" y="633994"/>
            <a:ext cx="7321704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 Text Slide with Ocean Color Virtual Cloud Network Illustration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B8F874-D193-EE48-B5D2-527C9F2D5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47907" y="2805835"/>
            <a:ext cx="10395056" cy="2984355"/>
            <a:chOff x="5847907" y="2763303"/>
            <a:chExt cx="10395056" cy="2984355"/>
          </a:xfrm>
        </p:grpSpPr>
        <p:sp>
          <p:nvSpPr>
            <p:cNvPr id="18" name="Freeform: Shape 19">
              <a:extLst>
                <a:ext uri="{FF2B5EF4-FFF2-40B4-BE49-F238E27FC236}">
                  <a16:creationId xmlns:a16="http://schemas.microsoft.com/office/drawing/2014/main" id="{816BD8A4-84A9-4840-9ECC-4E5E8EAEB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9934351" y="-1323141"/>
              <a:ext cx="2222167" cy="10395056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33000">
                  <a:schemeClr val="accent1">
                    <a:alpha val="0"/>
                  </a:schemeClr>
                </a:gs>
                <a:gs pos="56000">
                  <a:schemeClr val="accent1">
                    <a:alpha val="70000"/>
                  </a:schemeClr>
                </a:gs>
                <a:gs pos="78000">
                  <a:schemeClr val="accent1">
                    <a:alpha val="0"/>
                  </a:schemeClr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:a16="http://schemas.microsoft.com/office/drawing/2014/main" id="{DE2C9364-4B83-C74B-A792-2D2C19FC6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11082502" y="2834575"/>
              <a:ext cx="1026114" cy="4800052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24000">
                  <a:schemeClr val="bg1">
                    <a:alpha val="0"/>
                  </a:schemeClr>
                </a:gs>
                <a:gs pos="78000">
                  <a:schemeClr val="bg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B8F28C-903D-A34B-B23A-0C6DD9A01B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6785" y="2934586"/>
              <a:ext cx="2146119" cy="2096784"/>
            </a:xfrm>
            <a:prstGeom prst="rect">
              <a:avLst/>
            </a:prstGeom>
          </p:spPr>
        </p:pic>
      </p:grpSp>
      <p:sp>
        <p:nvSpPr>
          <p:cNvPr id="10" name="page number">
            <a:extLst>
              <a:ext uri="{FF2B5EF4-FFF2-40B4-BE49-F238E27FC236}">
                <a16:creationId xmlns:a16="http://schemas.microsoft.com/office/drawing/2014/main" id="{6C83A762-8032-D146-92FB-F5E59AD2A596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40E066E-D547-6E42-9DC5-A20A619B8CB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70881" y="1962912"/>
            <a:ext cx="6408402" cy="700882"/>
          </a:xfrm>
        </p:spPr>
        <p:txBody>
          <a:bodyPr/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 lorem ipsum sed dolor</a:t>
            </a:r>
          </a:p>
          <a:p>
            <a:r>
              <a:rPr lang="en-US" dirty="0"/>
              <a:t>Lorem ipsum sed dolor</a:t>
            </a:r>
          </a:p>
          <a:p>
            <a:r>
              <a:rPr lang="en-US" dirty="0" err="1"/>
              <a:t>Consecteteur</a:t>
            </a:r>
            <a:r>
              <a:rPr lang="en-US" dirty="0"/>
              <a:t> dolor sed </a:t>
            </a:r>
            <a:r>
              <a:rPr lang="en-US" dirty="0" err="1"/>
              <a:t>ip</a:t>
            </a:r>
            <a:endParaRPr lang="en-US" dirty="0"/>
          </a:p>
          <a:p>
            <a:r>
              <a:rPr lang="en-US" dirty="0"/>
              <a:t>Amis et ipsum dolor sed</a:t>
            </a:r>
          </a:p>
          <a:p>
            <a:r>
              <a:rPr lang="en-US" dirty="0"/>
              <a:t>Lorem ipsum sed dolor</a:t>
            </a:r>
          </a:p>
        </p:txBody>
      </p:sp>
    </p:spTree>
    <p:extLst>
      <p:ext uri="{BB962C8B-B14F-4D97-AF65-F5344CB8AC3E}">
        <p14:creationId xmlns:p14="http://schemas.microsoft.com/office/powerpoint/2010/main" val="343265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llustration – Pl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465064DB-79E1-A641-9982-8490028343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022" y="633994"/>
            <a:ext cx="6758177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 Text Slide with Plum Color Intrinsic Security Illustration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939AD08-B308-7E43-AB28-1AD4B8957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56252" y="2771663"/>
            <a:ext cx="10097344" cy="2912201"/>
            <a:chOff x="4413887" y="1843895"/>
            <a:chExt cx="12945495" cy="3733644"/>
          </a:xfrm>
        </p:grpSpPr>
        <p:sp>
          <p:nvSpPr>
            <p:cNvPr id="18" name="Freeform: Shape 19">
              <a:extLst>
                <a:ext uri="{FF2B5EF4-FFF2-40B4-BE49-F238E27FC236}">
                  <a16:creationId xmlns:a16="http://schemas.microsoft.com/office/drawing/2014/main" id="{816BD8A4-84A9-4840-9ECC-4E5E8EAEB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9502946" y="-3228090"/>
              <a:ext cx="2767378" cy="12945495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26000">
                  <a:schemeClr val="accent5">
                    <a:alpha val="0"/>
                  </a:schemeClr>
                </a:gs>
                <a:gs pos="53000">
                  <a:schemeClr val="accent5">
                    <a:alpha val="70000"/>
                  </a:schemeClr>
                </a:gs>
                <a:gs pos="78000">
                  <a:schemeClr val="accent5">
                    <a:alpha val="0"/>
                  </a:schemeClr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:a16="http://schemas.microsoft.com/office/drawing/2014/main" id="{DE2C9364-4B83-C74B-A792-2D2C19FC6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10932797" y="1949727"/>
              <a:ext cx="1277873" cy="5977751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24000">
                  <a:schemeClr val="bg1">
                    <a:alpha val="0"/>
                  </a:schemeClr>
                </a:gs>
                <a:gs pos="78000">
                  <a:schemeClr val="bg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pic>
          <p:nvPicPr>
            <p:cNvPr id="4" name="Picture 3" descr="Icon&#10;&#10;">
              <a:extLst>
                <a:ext uri="{FF2B5EF4-FFF2-40B4-BE49-F238E27FC236}">
                  <a16:creationId xmlns:a16="http://schemas.microsoft.com/office/drawing/2014/main" id="{C939AE73-F1AB-C848-B29C-1763B3E10A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811347" y="1843895"/>
              <a:ext cx="2631885" cy="2989069"/>
            </a:xfrm>
            <a:prstGeom prst="rect">
              <a:avLst/>
            </a:prstGeom>
          </p:spPr>
        </p:pic>
      </p:grpSp>
      <p:sp>
        <p:nvSpPr>
          <p:cNvPr id="10" name="page number">
            <a:extLst>
              <a:ext uri="{FF2B5EF4-FFF2-40B4-BE49-F238E27FC236}">
                <a16:creationId xmlns:a16="http://schemas.microsoft.com/office/drawing/2014/main" id="{504A0DA9-DB77-B34C-9A1C-8C06BA8295A4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6C00632-F722-264C-AADE-DE27CE15D72F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70881" y="1962912"/>
            <a:ext cx="6408402" cy="700882"/>
          </a:xfrm>
        </p:spPr>
        <p:txBody>
          <a:bodyPr/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 lorem ipsum sed dolor</a:t>
            </a:r>
          </a:p>
          <a:p>
            <a:r>
              <a:rPr lang="en-US" dirty="0"/>
              <a:t>Lorem ipsum sed dolor</a:t>
            </a:r>
          </a:p>
          <a:p>
            <a:r>
              <a:rPr lang="en-US" dirty="0" err="1"/>
              <a:t>Consecteteur</a:t>
            </a:r>
            <a:r>
              <a:rPr lang="en-US" dirty="0"/>
              <a:t> dolor sed </a:t>
            </a:r>
            <a:r>
              <a:rPr lang="en-US" dirty="0" err="1"/>
              <a:t>ip</a:t>
            </a:r>
            <a:endParaRPr lang="en-US" dirty="0"/>
          </a:p>
          <a:p>
            <a:r>
              <a:rPr lang="en-US" dirty="0"/>
              <a:t>Amis et ipsum dolor sed</a:t>
            </a:r>
          </a:p>
          <a:p>
            <a:r>
              <a:rPr lang="en-US" dirty="0"/>
              <a:t>Lorem ipsum sed dolor</a:t>
            </a:r>
          </a:p>
        </p:txBody>
      </p:sp>
    </p:spTree>
    <p:extLst>
      <p:ext uri="{BB962C8B-B14F-4D97-AF65-F5344CB8AC3E}">
        <p14:creationId xmlns:p14="http://schemas.microsoft.com/office/powerpoint/2010/main" val="241267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– Le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08D3F09-D706-3940-8906-CE0F09AC4B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912" y="1600200"/>
            <a:ext cx="5462158" cy="3200400"/>
          </a:xfrm>
        </p:spPr>
        <p:txBody>
          <a:bodyPr anchor="b"/>
          <a:lstStyle>
            <a:lvl1pPr marL="169863" indent="-169863">
              <a:buClrTx/>
              <a:buSzPct val="100000"/>
              <a:buFont typeface="Metropolis" panose="00000500000000000000" pitchFamily="2" charset="0"/>
              <a:buChar char="“"/>
              <a:defRPr sz="2800">
                <a:solidFill>
                  <a:schemeClr val="accent2"/>
                </a:solidFill>
              </a:defRPr>
            </a:lvl1pPr>
            <a:lvl2pPr marL="457200" indent="-184150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2pPr>
            <a:lvl3pPr marL="744538" indent="-169863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3pPr>
            <a:lvl4pPr marL="969963" indent="-166688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4pPr>
            <a:lvl5pPr marL="1143000" indent="-138113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text on left, leaf and ocean parallelograms on right. Lorem ipsum sed.”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1E51E88-6733-7942-B20E-2C56F8B2ED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648" y="5065776"/>
            <a:ext cx="4581144" cy="27432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Source Name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588109-A3B0-F349-A053-2B0486EAC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890760" y="1541857"/>
            <a:ext cx="11113170" cy="4175661"/>
            <a:chOff x="2890760" y="1541857"/>
            <a:chExt cx="11113170" cy="4175661"/>
          </a:xfrm>
        </p:grpSpPr>
        <p:sp>
          <p:nvSpPr>
            <p:cNvPr id="23" name="Freeform: Shape 23">
              <a:extLst>
                <a:ext uri="{FF2B5EF4-FFF2-40B4-BE49-F238E27FC236}">
                  <a16:creationId xmlns:a16="http://schemas.microsoft.com/office/drawing/2014/main" id="{F5621D6A-7BA7-2D4E-9E9C-E48F3EA9A806}"/>
                </a:ext>
              </a:extLst>
            </p:cNvPr>
            <p:cNvSpPr/>
            <p:nvPr userDrawn="1"/>
          </p:nvSpPr>
          <p:spPr>
            <a:xfrm rot="13500000">
              <a:off x="6699960" y="862779"/>
              <a:ext cx="1045539" cy="8663939"/>
            </a:xfrm>
            <a:custGeom>
              <a:avLst/>
              <a:gdLst>
                <a:gd name="connsiteX0" fmla="*/ 0 w 1042026"/>
                <a:gd name="connsiteY0" fmla="*/ 0 h 8663939"/>
                <a:gd name="connsiteX1" fmla="*/ 1042026 w 1042026"/>
                <a:gd name="connsiteY1" fmla="*/ 0 h 8663939"/>
                <a:gd name="connsiteX2" fmla="*/ 1042026 w 1042026"/>
                <a:gd name="connsiteY2" fmla="*/ 7621913 h 8663939"/>
                <a:gd name="connsiteX3" fmla="*/ 0 w 1042026"/>
                <a:gd name="connsiteY3" fmla="*/ 8663939 h 86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026" h="8663939">
                  <a:moveTo>
                    <a:pt x="0" y="0"/>
                  </a:moveTo>
                  <a:lnTo>
                    <a:pt x="1042026" y="0"/>
                  </a:lnTo>
                  <a:lnTo>
                    <a:pt x="1042026" y="7621913"/>
                  </a:lnTo>
                  <a:lnTo>
                    <a:pt x="0" y="8663939"/>
                  </a:lnTo>
                  <a:close/>
                </a:path>
              </a:pathLst>
            </a:custGeom>
            <a:gradFill>
              <a:gsLst>
                <a:gs pos="30000">
                  <a:srgbClr val="F4F8FA">
                    <a:alpha val="0"/>
                  </a:srgb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8B38AB6-48D7-BF47-8944-C9B92F716B9B}"/>
                </a:ext>
              </a:extLst>
            </p:cNvPr>
            <p:cNvSpPr/>
            <p:nvPr userDrawn="1"/>
          </p:nvSpPr>
          <p:spPr>
            <a:xfrm rot="2700000">
              <a:off x="9149191" y="-2267343"/>
              <a:ext cx="1045539" cy="8663939"/>
            </a:xfrm>
            <a:custGeom>
              <a:avLst/>
              <a:gdLst>
                <a:gd name="connsiteX0" fmla="*/ 0 w 1042026"/>
                <a:gd name="connsiteY0" fmla="*/ 0 h 8663939"/>
                <a:gd name="connsiteX1" fmla="*/ 1042026 w 1042026"/>
                <a:gd name="connsiteY1" fmla="*/ 0 h 8663939"/>
                <a:gd name="connsiteX2" fmla="*/ 1042026 w 1042026"/>
                <a:gd name="connsiteY2" fmla="*/ 7621913 h 8663939"/>
                <a:gd name="connsiteX3" fmla="*/ 0 w 1042026"/>
                <a:gd name="connsiteY3" fmla="*/ 8663939 h 86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026" h="8663939">
                  <a:moveTo>
                    <a:pt x="0" y="0"/>
                  </a:moveTo>
                  <a:lnTo>
                    <a:pt x="1042026" y="0"/>
                  </a:lnTo>
                  <a:lnTo>
                    <a:pt x="1042026" y="7621913"/>
                  </a:lnTo>
                  <a:lnTo>
                    <a:pt x="0" y="8663939"/>
                  </a:lnTo>
                  <a:close/>
                </a:path>
              </a:pathLst>
            </a:custGeom>
            <a:gradFill>
              <a:gsLst>
                <a:gs pos="22000">
                  <a:srgbClr val="F4F8FA">
                    <a:alpha val="0"/>
                  </a:srgbClr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Picture Placeholder 11" descr="logo placeholder: click to insert logo or delete box if not needed">
            <a:extLst>
              <a:ext uri="{FF2B5EF4-FFF2-40B4-BE49-F238E27FC236}">
                <a16:creationId xmlns:a16="http://schemas.microsoft.com/office/drawing/2014/main" id="{953CF3A7-833E-B042-A405-AB46430C4476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8925484" y="4619335"/>
            <a:ext cx="2740025" cy="1371600"/>
          </a:xfrm>
        </p:spPr>
        <p:txBody>
          <a:bodyPr/>
          <a:lstStyle/>
          <a:p>
            <a:r>
              <a:rPr lang="en-US" dirty="0"/>
              <a:t>Click to insert logo or delete box if not needed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6CF49B1-1E74-3F4C-8694-8D087C1A90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8399"/>
            <a:ext cx="1539751" cy="557784"/>
          </a:xfrm>
          <a:prstGeom prst="rect">
            <a:avLst/>
          </a:prstGeom>
        </p:spPr>
      </p:pic>
      <p:sp>
        <p:nvSpPr>
          <p:cNvPr id="16" name="Copyright" descr="Confidential copyright VMware, Inc. 2021">
            <a:extLst>
              <a:ext uri="{FF2B5EF4-FFF2-40B4-BE49-F238E27FC236}">
                <a16:creationId xmlns:a16="http://schemas.microsoft.com/office/drawing/2014/main" id="{1D0B5D01-0665-0146-8FD3-E69D9625BEF7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Confidential </a:t>
            </a:r>
            <a:r>
              <a:rPr lang="en-US" sz="7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│</a:t>
            </a:r>
            <a:r>
              <a:rPr lang="en-US" sz="800" kern="12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©2022 VMware, Inc.</a:t>
            </a:r>
          </a:p>
        </p:txBody>
      </p:sp>
      <p:sp>
        <p:nvSpPr>
          <p:cNvPr id="17" name="page number">
            <a:extLst>
              <a:ext uri="{FF2B5EF4-FFF2-40B4-BE49-F238E27FC236}">
                <a16:creationId xmlns:a16="http://schemas.microsoft.com/office/drawing/2014/main" id="{D03B3F1E-BEE4-0C40-B954-F58A7FCE9AE3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51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–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08D3F09-D706-3940-8906-CE0F09AC4B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912" y="1600200"/>
            <a:ext cx="5413248" cy="3200400"/>
          </a:xfrm>
        </p:spPr>
        <p:txBody>
          <a:bodyPr anchor="b"/>
          <a:lstStyle>
            <a:lvl1pPr marL="169863" indent="-169863">
              <a:buClrTx/>
              <a:buSzPct val="100000"/>
              <a:buFont typeface="Metropolis" panose="00000500000000000000" pitchFamily="2" charset="0"/>
              <a:buChar char="“"/>
              <a:defRPr sz="2800">
                <a:solidFill>
                  <a:schemeClr val="accent2"/>
                </a:solidFill>
              </a:defRPr>
            </a:lvl1pPr>
            <a:lvl2pPr marL="457200" indent="-184150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2pPr>
            <a:lvl3pPr marL="744538" indent="-169863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3pPr>
            <a:lvl4pPr marL="969963" indent="-166688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4pPr>
            <a:lvl5pPr marL="1143000" indent="-138113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text on left, plum and indigo parallelograms on the right. Lorem ipsum sed.”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1E51E88-6733-7942-B20E-2C56F8B2ED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648" y="5065776"/>
            <a:ext cx="4581144" cy="27432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Source Name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A578B67-8880-784A-A902-6A1294D78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890760" y="1541857"/>
            <a:ext cx="11113170" cy="4175661"/>
            <a:chOff x="2890760" y="1541857"/>
            <a:chExt cx="11113170" cy="4175661"/>
          </a:xfrm>
        </p:grpSpPr>
        <p:sp>
          <p:nvSpPr>
            <p:cNvPr id="23" name="Freeform: Shape 23">
              <a:extLst>
                <a:ext uri="{FF2B5EF4-FFF2-40B4-BE49-F238E27FC236}">
                  <a16:creationId xmlns:a16="http://schemas.microsoft.com/office/drawing/2014/main" id="{C1466380-5063-9D46-90F9-93AB3505D06F}"/>
                </a:ext>
              </a:extLst>
            </p:cNvPr>
            <p:cNvSpPr/>
            <p:nvPr userDrawn="1"/>
          </p:nvSpPr>
          <p:spPr>
            <a:xfrm rot="13500000">
              <a:off x="6699960" y="862779"/>
              <a:ext cx="1045539" cy="8663939"/>
            </a:xfrm>
            <a:custGeom>
              <a:avLst/>
              <a:gdLst>
                <a:gd name="connsiteX0" fmla="*/ 0 w 1042026"/>
                <a:gd name="connsiteY0" fmla="*/ 0 h 8663939"/>
                <a:gd name="connsiteX1" fmla="*/ 1042026 w 1042026"/>
                <a:gd name="connsiteY1" fmla="*/ 0 h 8663939"/>
                <a:gd name="connsiteX2" fmla="*/ 1042026 w 1042026"/>
                <a:gd name="connsiteY2" fmla="*/ 7621913 h 8663939"/>
                <a:gd name="connsiteX3" fmla="*/ 0 w 1042026"/>
                <a:gd name="connsiteY3" fmla="*/ 8663939 h 86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026" h="8663939">
                  <a:moveTo>
                    <a:pt x="0" y="0"/>
                  </a:moveTo>
                  <a:lnTo>
                    <a:pt x="1042026" y="0"/>
                  </a:lnTo>
                  <a:lnTo>
                    <a:pt x="1042026" y="7621913"/>
                  </a:lnTo>
                  <a:lnTo>
                    <a:pt x="0" y="8663939"/>
                  </a:lnTo>
                  <a:close/>
                </a:path>
              </a:pathLst>
            </a:custGeom>
            <a:gradFill>
              <a:gsLst>
                <a:gs pos="30000">
                  <a:schemeClr val="bg1">
                    <a:alpha val="0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1D11C0-4B32-9840-9A60-66D012C1EC3D}"/>
                </a:ext>
              </a:extLst>
            </p:cNvPr>
            <p:cNvSpPr/>
            <p:nvPr userDrawn="1"/>
          </p:nvSpPr>
          <p:spPr>
            <a:xfrm rot="2700000">
              <a:off x="9149191" y="-2267343"/>
              <a:ext cx="1045539" cy="8663939"/>
            </a:xfrm>
            <a:custGeom>
              <a:avLst/>
              <a:gdLst>
                <a:gd name="connsiteX0" fmla="*/ 0 w 1042026"/>
                <a:gd name="connsiteY0" fmla="*/ 0 h 8663939"/>
                <a:gd name="connsiteX1" fmla="*/ 1042026 w 1042026"/>
                <a:gd name="connsiteY1" fmla="*/ 0 h 8663939"/>
                <a:gd name="connsiteX2" fmla="*/ 1042026 w 1042026"/>
                <a:gd name="connsiteY2" fmla="*/ 7621913 h 8663939"/>
                <a:gd name="connsiteX3" fmla="*/ 0 w 1042026"/>
                <a:gd name="connsiteY3" fmla="*/ 8663939 h 86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026" h="8663939">
                  <a:moveTo>
                    <a:pt x="0" y="0"/>
                  </a:moveTo>
                  <a:lnTo>
                    <a:pt x="1042026" y="0"/>
                  </a:lnTo>
                  <a:lnTo>
                    <a:pt x="1042026" y="7621913"/>
                  </a:lnTo>
                  <a:lnTo>
                    <a:pt x="0" y="8663939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0"/>
                  </a:schemeClr>
                </a:gs>
                <a:gs pos="100000">
                  <a:schemeClr val="accent5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Picture Placeholder 11" descr="logo placeholder: click to insert logo or delete box if not needed">
            <a:extLst>
              <a:ext uri="{FF2B5EF4-FFF2-40B4-BE49-F238E27FC236}">
                <a16:creationId xmlns:a16="http://schemas.microsoft.com/office/drawing/2014/main" id="{A92ABA6C-6064-9743-BF58-8AB21015448D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8925484" y="4619335"/>
            <a:ext cx="2740025" cy="1371600"/>
          </a:xfrm>
        </p:spPr>
        <p:txBody>
          <a:bodyPr/>
          <a:lstStyle/>
          <a:p>
            <a:r>
              <a:rPr lang="en-US" dirty="0"/>
              <a:t>Click to insert logo or delete box if not needed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9AC1CF0-19BE-BF46-ACDD-FDC928BF44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8399"/>
            <a:ext cx="1539751" cy="557784"/>
          </a:xfrm>
          <a:prstGeom prst="rect">
            <a:avLst/>
          </a:prstGeom>
        </p:spPr>
      </p:pic>
      <p:sp>
        <p:nvSpPr>
          <p:cNvPr id="16" name="Copyright" descr="Confidential copyright VMware, Inc. 2021">
            <a:extLst>
              <a:ext uri="{FF2B5EF4-FFF2-40B4-BE49-F238E27FC236}">
                <a16:creationId xmlns:a16="http://schemas.microsoft.com/office/drawing/2014/main" id="{C051D70B-DBA0-4C40-8AB4-46A2F20CE62D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Confidential </a:t>
            </a:r>
            <a:r>
              <a:rPr lang="en-US" sz="7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│</a:t>
            </a:r>
            <a:r>
              <a:rPr lang="en-US" sz="800" kern="12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©2022 VMware, Inc.</a:t>
            </a:r>
          </a:p>
        </p:txBody>
      </p:sp>
      <p:sp>
        <p:nvSpPr>
          <p:cNvPr id="17" name="page number">
            <a:extLst>
              <a:ext uri="{FF2B5EF4-FFF2-40B4-BE49-F238E27FC236}">
                <a16:creationId xmlns:a16="http://schemas.microsoft.com/office/drawing/2014/main" id="{DBC60254-9AEC-2A49-ABD6-870EE5B97F6C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53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–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08D3F09-D706-3940-8906-CE0F09AC4B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912" y="1600200"/>
            <a:ext cx="5413248" cy="3200400"/>
          </a:xfrm>
        </p:spPr>
        <p:txBody>
          <a:bodyPr anchor="b"/>
          <a:lstStyle>
            <a:lvl1pPr marL="169863" indent="-169863">
              <a:buClrTx/>
              <a:buSzPct val="100000"/>
              <a:buFont typeface="Metropolis" panose="00000500000000000000" pitchFamily="2" charset="0"/>
              <a:buChar char="“"/>
              <a:defRPr sz="2800">
                <a:solidFill>
                  <a:schemeClr val="accent2"/>
                </a:solidFill>
              </a:defRPr>
            </a:lvl1pPr>
            <a:lvl2pPr marL="457200" indent="-184150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2pPr>
            <a:lvl3pPr marL="744538" indent="-169863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3pPr>
            <a:lvl4pPr marL="969963" indent="-166688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4pPr>
            <a:lvl5pPr marL="1143000" indent="-138113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text on left, aqua and ocean parallelograms on right. Lorem ipsum sed.”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1E51E88-6733-7942-B20E-2C56F8B2ED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648" y="5065776"/>
            <a:ext cx="4581144" cy="27432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Source Name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4BBE16-1FB5-984C-BF65-9595C408E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890760" y="1541857"/>
            <a:ext cx="11113170" cy="4175661"/>
            <a:chOff x="2890760" y="1541857"/>
            <a:chExt cx="11113170" cy="4175661"/>
          </a:xfrm>
        </p:grpSpPr>
        <p:sp>
          <p:nvSpPr>
            <p:cNvPr id="23" name="Freeform: Shape 23">
              <a:extLst>
                <a:ext uri="{FF2B5EF4-FFF2-40B4-BE49-F238E27FC236}">
                  <a16:creationId xmlns:a16="http://schemas.microsoft.com/office/drawing/2014/main" id="{923BAA50-9128-7F48-9829-4C8049163190}"/>
                </a:ext>
              </a:extLst>
            </p:cNvPr>
            <p:cNvSpPr/>
            <p:nvPr userDrawn="1"/>
          </p:nvSpPr>
          <p:spPr>
            <a:xfrm rot="13500000">
              <a:off x="6699960" y="862779"/>
              <a:ext cx="1045539" cy="8663939"/>
            </a:xfrm>
            <a:custGeom>
              <a:avLst/>
              <a:gdLst>
                <a:gd name="connsiteX0" fmla="*/ 0 w 1042026"/>
                <a:gd name="connsiteY0" fmla="*/ 0 h 8663939"/>
                <a:gd name="connsiteX1" fmla="*/ 1042026 w 1042026"/>
                <a:gd name="connsiteY1" fmla="*/ 0 h 8663939"/>
                <a:gd name="connsiteX2" fmla="*/ 1042026 w 1042026"/>
                <a:gd name="connsiteY2" fmla="*/ 7621913 h 8663939"/>
                <a:gd name="connsiteX3" fmla="*/ 0 w 1042026"/>
                <a:gd name="connsiteY3" fmla="*/ 8663939 h 86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026" h="8663939">
                  <a:moveTo>
                    <a:pt x="0" y="0"/>
                  </a:moveTo>
                  <a:lnTo>
                    <a:pt x="1042026" y="0"/>
                  </a:lnTo>
                  <a:lnTo>
                    <a:pt x="1042026" y="7621913"/>
                  </a:lnTo>
                  <a:lnTo>
                    <a:pt x="0" y="8663939"/>
                  </a:lnTo>
                  <a:close/>
                </a:path>
              </a:pathLst>
            </a:custGeom>
            <a:gradFill>
              <a:gsLst>
                <a:gs pos="3000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871174D-4419-434C-B971-0167EC393A63}"/>
                </a:ext>
              </a:extLst>
            </p:cNvPr>
            <p:cNvSpPr/>
            <p:nvPr userDrawn="1"/>
          </p:nvSpPr>
          <p:spPr>
            <a:xfrm rot="2700000">
              <a:off x="9149191" y="-2267343"/>
              <a:ext cx="1045539" cy="8663939"/>
            </a:xfrm>
            <a:custGeom>
              <a:avLst/>
              <a:gdLst>
                <a:gd name="connsiteX0" fmla="*/ 0 w 1042026"/>
                <a:gd name="connsiteY0" fmla="*/ 0 h 8663939"/>
                <a:gd name="connsiteX1" fmla="*/ 1042026 w 1042026"/>
                <a:gd name="connsiteY1" fmla="*/ 0 h 8663939"/>
                <a:gd name="connsiteX2" fmla="*/ 1042026 w 1042026"/>
                <a:gd name="connsiteY2" fmla="*/ 7621913 h 8663939"/>
                <a:gd name="connsiteX3" fmla="*/ 0 w 1042026"/>
                <a:gd name="connsiteY3" fmla="*/ 8663939 h 86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026" h="8663939">
                  <a:moveTo>
                    <a:pt x="0" y="0"/>
                  </a:moveTo>
                  <a:lnTo>
                    <a:pt x="1042026" y="0"/>
                  </a:lnTo>
                  <a:lnTo>
                    <a:pt x="1042026" y="7621913"/>
                  </a:lnTo>
                  <a:lnTo>
                    <a:pt x="0" y="8663939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Picture Placeholder 11" descr="logo placeholder: click to insert logo or delete box if not needed">
            <a:extLst>
              <a:ext uri="{FF2B5EF4-FFF2-40B4-BE49-F238E27FC236}">
                <a16:creationId xmlns:a16="http://schemas.microsoft.com/office/drawing/2014/main" id="{90CA8A2D-22C2-3546-ACA3-B76C2A2C9541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8925484" y="4619335"/>
            <a:ext cx="2740025" cy="1371600"/>
          </a:xfrm>
        </p:spPr>
        <p:txBody>
          <a:bodyPr/>
          <a:lstStyle/>
          <a:p>
            <a:r>
              <a:rPr lang="en-US" dirty="0"/>
              <a:t>Click to insert logo or delete box if not needed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36E2E59-D8A9-4B45-AB42-A0E92FBBFF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8399"/>
            <a:ext cx="1539751" cy="557784"/>
          </a:xfrm>
          <a:prstGeom prst="rect">
            <a:avLst/>
          </a:prstGeom>
        </p:spPr>
      </p:pic>
      <p:sp>
        <p:nvSpPr>
          <p:cNvPr id="16" name="Copyright" descr="Confidential copyright VMware, Inc. 2021">
            <a:extLst>
              <a:ext uri="{FF2B5EF4-FFF2-40B4-BE49-F238E27FC236}">
                <a16:creationId xmlns:a16="http://schemas.microsoft.com/office/drawing/2014/main" id="{E1A1E841-C196-A64E-BF02-3A903FE03983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Confidential </a:t>
            </a:r>
            <a:r>
              <a:rPr lang="en-US" sz="7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│</a:t>
            </a:r>
            <a:r>
              <a:rPr lang="en-US" sz="800" kern="12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©2022 VMware, Inc.</a:t>
            </a:r>
          </a:p>
        </p:txBody>
      </p:sp>
      <p:sp>
        <p:nvSpPr>
          <p:cNvPr id="17" name="page number">
            <a:extLst>
              <a:ext uri="{FF2B5EF4-FFF2-40B4-BE49-F238E27FC236}">
                <a16:creationId xmlns:a16="http://schemas.microsoft.com/office/drawing/2014/main" id="{81F6B6E3-D446-FF48-A968-0E6ED9485DE5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85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– Photo 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AB501C1-9DF6-44B6-A147-29CFF5E96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956578" y="-4049006"/>
            <a:ext cx="6293364" cy="12454818"/>
          </a:xfrm>
          <a:custGeom>
            <a:avLst/>
            <a:gdLst>
              <a:gd name="connsiteX0" fmla="*/ 0 w 6293364"/>
              <a:gd name="connsiteY0" fmla="*/ 6293364 h 12454818"/>
              <a:gd name="connsiteX1" fmla="*/ 6293364 w 6293364"/>
              <a:gd name="connsiteY1" fmla="*/ 0 h 12454818"/>
              <a:gd name="connsiteX2" fmla="*/ 6293364 w 6293364"/>
              <a:gd name="connsiteY2" fmla="*/ 9715045 h 12454818"/>
              <a:gd name="connsiteX3" fmla="*/ 3553591 w 6293364"/>
              <a:gd name="connsiteY3" fmla="*/ 12454818 h 12454818"/>
              <a:gd name="connsiteX4" fmla="*/ 0 w 6293364"/>
              <a:gd name="connsiteY4" fmla="*/ 8901227 h 1245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3364" h="12454818">
                <a:moveTo>
                  <a:pt x="0" y="6293364"/>
                </a:moveTo>
                <a:lnTo>
                  <a:pt x="6293364" y="0"/>
                </a:lnTo>
                <a:lnTo>
                  <a:pt x="6293364" y="9715045"/>
                </a:lnTo>
                <a:lnTo>
                  <a:pt x="3553591" y="12454818"/>
                </a:lnTo>
                <a:lnTo>
                  <a:pt x="0" y="8901227"/>
                </a:lnTo>
                <a:close/>
              </a:path>
            </a:pathLst>
          </a:custGeom>
          <a:gradFill>
            <a:gsLst>
              <a:gs pos="19000">
                <a:schemeClr val="bg1">
                  <a:alpha val="31000"/>
                </a:schemeClr>
              </a:gs>
              <a:gs pos="58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C21BA7-C6D2-446E-8FD2-266107E90C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912" y="1600200"/>
            <a:ext cx="5413248" cy="3200400"/>
          </a:xfrm>
        </p:spPr>
        <p:txBody>
          <a:bodyPr anchor="b"/>
          <a:lstStyle>
            <a:lvl1pPr marL="169863" indent="-169863">
              <a:buClrTx/>
              <a:buSzPct val="100000"/>
              <a:buFont typeface="Metropolis" panose="00000500000000000000" pitchFamily="2" charset="0"/>
              <a:buChar char="“"/>
              <a:defRPr sz="2800">
                <a:solidFill>
                  <a:schemeClr val="accent2"/>
                </a:solidFill>
              </a:defRPr>
            </a:lvl1pPr>
            <a:lvl2pPr marL="457200" indent="-184150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2pPr>
            <a:lvl3pPr marL="744538" indent="-169863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3pPr>
            <a:lvl4pPr marL="969963" indent="-166688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4pPr>
            <a:lvl5pPr marL="1143000" indent="-138113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page with photo showing woman working on laptop. Click to replace text.”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762CBDD-60C2-443D-88B5-C596896049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648" y="5065776"/>
            <a:ext cx="4581144" cy="27432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Source Name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EF265DB-7DD2-824C-8890-64F8B52BD1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085" y="6218399"/>
            <a:ext cx="1539751" cy="557784"/>
          </a:xfrm>
          <a:prstGeom prst="rect">
            <a:avLst/>
          </a:prstGeom>
        </p:spPr>
      </p:pic>
      <p:sp>
        <p:nvSpPr>
          <p:cNvPr id="10" name="Copyright" descr="Confidential copyright VMware, Inc. 2021">
            <a:extLst>
              <a:ext uri="{FF2B5EF4-FFF2-40B4-BE49-F238E27FC236}">
                <a16:creationId xmlns:a16="http://schemas.microsoft.com/office/drawing/2014/main" id="{4EF618B9-8BC7-7D41-B0C8-973C952F0F7B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Confidential </a:t>
            </a:r>
            <a:r>
              <a:rPr lang="en-US" sz="7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│</a:t>
            </a:r>
            <a:r>
              <a:rPr lang="en-US" sz="800" kern="12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©2022 VMware, Inc.</a:t>
            </a:r>
          </a:p>
        </p:txBody>
      </p:sp>
      <p:sp>
        <p:nvSpPr>
          <p:cNvPr id="15" name="page number">
            <a:extLst>
              <a:ext uri="{FF2B5EF4-FFF2-40B4-BE49-F238E27FC236}">
                <a16:creationId xmlns:a16="http://schemas.microsoft.com/office/drawing/2014/main" id="{65B8D505-D55C-B546-9B33-22157CD80DE2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>
                <a:solidFill>
                  <a:schemeClr val="bg1"/>
                </a:solidFill>
              </a:rPr>
              <a:pPr lvl="0" algn="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6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24E83-0498-4D8B-94A0-3FF7CDD8F1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Single Content Layout Click to Add One Line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16D2F66-BB7F-4F0E-A224-A105F87676EF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8794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034FA3F-D529-4D8B-B6EC-A8341FCAF67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6505" y="1600201"/>
            <a:ext cx="10972800" cy="45720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age number">
            <a:extLst>
              <a:ext uri="{FF2B5EF4-FFF2-40B4-BE49-F238E27FC236}">
                <a16:creationId xmlns:a16="http://schemas.microsoft.com/office/drawing/2014/main" id="{175B5FDB-839C-A941-B264-01387F31F005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02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90EF1-7A6F-4CAE-80CD-2BC8A8107F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One Line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28211D2-9BBA-4EB9-8867-E2CC72E9E0D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6" name="page number">
            <a:extLst>
              <a:ext uri="{FF2B5EF4-FFF2-40B4-BE49-F238E27FC236}">
                <a16:creationId xmlns:a16="http://schemas.microsoft.com/office/drawing/2014/main" id="{F2584149-C6DB-AE45-B715-90B7DF169DD6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1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ntent Balan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00E4C6-16B5-49A9-898A-3B53C5AB0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Two-content Layout Click to Add One Line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535540-CB20-4CD5-9F73-DB64F5A49CD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AF420A-ED2C-4AD1-A28B-EB26178557D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9809" y="1600200"/>
            <a:ext cx="5313783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dirty="0"/>
            </a:lvl1pPr>
            <a:lvl2pPr>
              <a:defRPr lang="en-US" sz="1600" dirty="0"/>
            </a:lvl2pPr>
            <a:lvl3pPr>
              <a:defRPr lang="en-US" sz="1400" dirty="0"/>
            </a:lvl3pPr>
            <a:lvl4pPr>
              <a:defRPr lang="en-US" sz="1200" dirty="0"/>
            </a:lvl4pPr>
            <a:lvl5pPr>
              <a:defRPr lang="en-US" sz="1200" dirty="0"/>
            </a:lvl5pPr>
            <a:lvl6pPr>
              <a:defRPr lang="en-US" sz="1200" dirty="0"/>
            </a:lvl6pPr>
            <a:lvl7pPr>
              <a:defRPr lang="en-US" sz="1200" dirty="0"/>
            </a:lvl7pPr>
            <a:lvl8pPr>
              <a:defRPr lang="en-US" sz="1200" dirty="0"/>
            </a:lvl8pPr>
            <a:lvl9pPr>
              <a:defRPr lang="en-US" sz="1200" dirty="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Nineth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D860A49-A98C-4F0E-AB34-4E13B89D5EB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21287" y="1600200"/>
            <a:ext cx="5867538" cy="4572000"/>
          </a:xfrm>
        </p:spPr>
        <p:txBody>
          <a:bodyPr vert="horz" lIns="0" tIns="0" rIns="457200" bIns="0" rtlCol="0">
            <a:noAutofit/>
          </a:bodyPr>
          <a:lstStyle>
            <a:lvl1pPr>
              <a:defRPr lang="en-US" sz="1800" dirty="0"/>
            </a:lvl1pPr>
            <a:lvl2pPr>
              <a:defRPr lang="en-US" sz="1600" dirty="0"/>
            </a:lvl2pPr>
            <a:lvl3pPr>
              <a:defRPr lang="en-US" sz="1400" dirty="0"/>
            </a:lvl3pPr>
            <a:lvl4pPr>
              <a:defRPr lang="en-US" sz="1200" dirty="0"/>
            </a:lvl4pPr>
            <a:lvl5pPr>
              <a:defRPr lang="en-US" sz="1200" dirty="0"/>
            </a:lvl5pPr>
            <a:lvl6pPr>
              <a:defRPr lang="en-US" sz="1200" dirty="0"/>
            </a:lvl6pPr>
            <a:lvl7pPr>
              <a:defRPr lang="en-US" sz="1200" dirty="0"/>
            </a:lvl7pPr>
            <a:lvl8pPr>
              <a:defRPr lang="en-US" sz="1200" dirty="0"/>
            </a:lvl8pPr>
            <a:lvl9pPr>
              <a:defRPr lang="en-US" sz="1200" dirty="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Nineth level</a:t>
            </a:r>
          </a:p>
        </p:txBody>
      </p:sp>
      <p:sp>
        <p:nvSpPr>
          <p:cNvPr id="7" name="page number">
            <a:extLst>
              <a:ext uri="{FF2B5EF4-FFF2-40B4-BE49-F238E27FC236}">
                <a16:creationId xmlns:a16="http://schemas.microsoft.com/office/drawing/2014/main" id="{306FFEC8-099C-484D-841A-7FCB225B1895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3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ntent Balanced Color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ontent Placeholder 17">
            <a:extLst>
              <a:ext uri="{FF2B5EF4-FFF2-40B4-BE49-F238E27FC236}">
                <a16:creationId xmlns:a16="http://schemas.microsoft.com/office/drawing/2014/main" id="{A0456ED3-FDC5-4E29-B939-E35EA08477C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ltGray">
          <a:xfrm>
            <a:off x="6323381" y="1600201"/>
            <a:ext cx="5865445" cy="4572000"/>
          </a:xfrm>
          <a:solidFill>
            <a:srgbClr val="F4F8FA"/>
          </a:solidFill>
        </p:spPr>
        <p:txBody>
          <a:bodyPr vert="horz" lIns="457200" tIns="457200" rIns="457200" bIns="457200" rtlCol="0">
            <a:noAutofit/>
          </a:bodyPr>
          <a:lstStyle>
            <a:lvl1pPr>
              <a:defRPr lang="en-US" sz="1800" dirty="0">
                <a:solidFill>
                  <a:schemeClr val="accent2"/>
                </a:solidFill>
              </a:defRPr>
            </a:lvl1pPr>
            <a:lvl2pPr>
              <a:defRPr lang="en-US" sz="1600" dirty="0">
                <a:solidFill>
                  <a:schemeClr val="accent2"/>
                </a:solidFill>
              </a:defRPr>
            </a:lvl2pPr>
            <a:lvl3pPr>
              <a:defRPr lang="en-US" sz="1400" dirty="0">
                <a:solidFill>
                  <a:schemeClr val="accent2"/>
                </a:solidFill>
              </a:defRPr>
            </a:lvl3pPr>
            <a:lvl4pPr>
              <a:defRPr lang="en-US" sz="1200" dirty="0">
                <a:solidFill>
                  <a:schemeClr val="accent2"/>
                </a:solidFill>
              </a:defRPr>
            </a:lvl4pPr>
            <a:lvl5pPr>
              <a:defRPr lang="en-US" sz="1200" dirty="0"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>
              <a:spcBef>
                <a:spcPts val="1200"/>
              </a:spcBef>
            </a:pPr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Nineth level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034FA3F-D529-4D8B-B6EC-A8341FCAF67E}"/>
              </a:ext>
            </a:extLst>
          </p:cNvPr>
          <p:cNvSpPr>
            <a:spLocks noGrp="1"/>
          </p:cNvSpPr>
          <p:nvPr>
            <p:ph sz="quarter" idx="14"/>
          </p:nvPr>
        </p:nvSpPr>
        <p:spPr bwMode="ltGray">
          <a:xfrm>
            <a:off x="0" y="1600201"/>
            <a:ext cx="5893593" cy="4572000"/>
          </a:xfrm>
          <a:noFill/>
        </p:spPr>
        <p:txBody>
          <a:bodyPr vert="horz" lIns="594360" tIns="457200" rIns="457200" bIns="457200" rtlCol="0">
            <a:noAutofit/>
          </a:bodyPr>
          <a:lstStyle>
            <a:lvl1pPr>
              <a:spcBef>
                <a:spcPts val="1200"/>
              </a:spcBef>
              <a:defRPr lang="en-US" sz="1800" dirty="0"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 lang="en-US" sz="1600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sz="1400" dirty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lang="en-US" sz="1200" dirty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lang="en-US" sz="1200" dirty="0">
                <a:solidFill>
                  <a:schemeClr val="bg1"/>
                </a:solidFill>
              </a:defRPr>
            </a:lvl5pPr>
            <a:lvl6pPr>
              <a:buClrTx/>
              <a:defRPr sz="1800">
                <a:solidFill>
                  <a:schemeClr val="bg1"/>
                </a:solidFill>
              </a:defRPr>
            </a:lvl6pPr>
            <a:lvl7pPr>
              <a:buClrTx/>
              <a:defRPr sz="1400">
                <a:solidFill>
                  <a:schemeClr val="bg1"/>
                </a:solidFill>
              </a:defRPr>
            </a:lvl7pPr>
            <a:lvl8pPr>
              <a:buClrTx/>
              <a:defRPr sz="1200">
                <a:solidFill>
                  <a:schemeClr val="bg1"/>
                </a:solidFill>
              </a:defRPr>
            </a:lvl8pPr>
            <a:lvl9pPr>
              <a:buClrTx/>
              <a:defRPr sz="1800">
                <a:solidFill>
                  <a:schemeClr val="bg1"/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535540-CB20-4CD5-9F73-DB64F5A49CD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00E4C6-16B5-49A9-898A-3B53C5AB0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Two-content Layout: Graphic on Left, Text on Right - Click to Edit</a:t>
            </a:r>
          </a:p>
        </p:txBody>
      </p:sp>
      <p:sp>
        <p:nvSpPr>
          <p:cNvPr id="7" name="page number">
            <a:extLst>
              <a:ext uri="{FF2B5EF4-FFF2-40B4-BE49-F238E27FC236}">
                <a16:creationId xmlns:a16="http://schemas.microsoft.com/office/drawing/2014/main" id="{1727F760-24DE-9A42-B7E9-356D8DC2BDAE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3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592948" y="1582578"/>
            <a:ext cx="4996403" cy="1234440"/>
          </a:xfrm>
        </p:spPr>
        <p:txBody>
          <a:bodyPr wrap="square" anchor="b"/>
          <a:lstStyle>
            <a:lvl1pPr algn="l">
              <a:defRPr sz="4000" b="0" cap="none" baseline="0"/>
            </a:lvl1pPr>
          </a:lstStyle>
          <a:p>
            <a:r>
              <a:rPr lang="en-US" dirty="0"/>
              <a:t>Title Slide - Aqua &amp; Ocean Color Theme</a:t>
            </a:r>
          </a:p>
        </p:txBody>
      </p:sp>
      <p:sp>
        <p:nvSpPr>
          <p:cNvPr id="128" name="Subtitle">
            <a:extLst>
              <a:ext uri="{FF2B5EF4-FFF2-40B4-BE49-F238E27FC236}">
                <a16:creationId xmlns:a16="http://schemas.microsoft.com/office/drawing/2014/main" id="{6EBAFA4D-7B92-4E38-8320-94F3BCA2E41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592948" y="2867279"/>
            <a:ext cx="5116452" cy="41640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placeholder</a:t>
            </a:r>
          </a:p>
        </p:txBody>
      </p:sp>
      <p:sp>
        <p:nvSpPr>
          <p:cNvPr id="14" name="Click to edit Speaker Name ">
            <a:extLst>
              <a:ext uri="{FF2B5EF4-FFF2-40B4-BE49-F238E27FC236}">
                <a16:creationId xmlns:a16="http://schemas.microsoft.com/office/drawing/2014/main" id="{179DB1F6-DFFE-5E43-994F-B7DBFB112C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2948" y="4737425"/>
            <a:ext cx="5402202" cy="355601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None/>
              <a:tabLst/>
              <a:defRPr lang="en-US" sz="16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Speaker Name (Insert pronouns)</a:t>
            </a:r>
          </a:p>
        </p:txBody>
      </p:sp>
      <p:sp>
        <p:nvSpPr>
          <p:cNvPr id="15" name="Click to edit role">
            <a:extLst>
              <a:ext uri="{FF2B5EF4-FFF2-40B4-BE49-F238E27FC236}">
                <a16:creationId xmlns:a16="http://schemas.microsoft.com/office/drawing/2014/main" id="{6C710D35-A62F-6545-8876-C6793E801C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2948" y="5117480"/>
            <a:ext cx="5402202" cy="355601"/>
          </a:xfrm>
        </p:spPr>
        <p:txBody>
          <a:bodyPr/>
          <a:lstStyle>
            <a:lvl1pPr algn="l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Role / Division at VMware</a:t>
            </a:r>
          </a:p>
        </p:txBody>
      </p:sp>
      <p:sp>
        <p:nvSpPr>
          <p:cNvPr id="17" name="Click to edit role">
            <a:extLst>
              <a:ext uri="{FF2B5EF4-FFF2-40B4-BE49-F238E27FC236}">
                <a16:creationId xmlns:a16="http://schemas.microsoft.com/office/drawing/2014/main" id="{B7F8A130-4773-4943-B490-D62738C508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2948" y="5485986"/>
            <a:ext cx="5402202" cy="355601"/>
          </a:xfrm>
        </p:spPr>
        <p:txBody>
          <a:bodyPr/>
          <a:lstStyle>
            <a:lvl1pPr algn="l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3" name="parallelogram graphics">
            <a:extLst>
              <a:ext uri="{FF2B5EF4-FFF2-40B4-BE49-F238E27FC236}">
                <a16:creationId xmlns:a16="http://schemas.microsoft.com/office/drawing/2014/main" id="{0A9844F3-FFD1-7B47-8E20-3B1B8C9D3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88217" y="1084671"/>
            <a:ext cx="9623529" cy="5494609"/>
            <a:chOff x="-1488217" y="1084671"/>
            <a:chExt cx="9623529" cy="5494609"/>
          </a:xfrm>
        </p:grpSpPr>
        <p:sp>
          <p:nvSpPr>
            <p:cNvPr id="35" name="Freeform 34" title="gradient decorative shape">
              <a:extLst>
                <a:ext uri="{FF2B5EF4-FFF2-40B4-BE49-F238E27FC236}">
                  <a16:creationId xmlns:a16="http://schemas.microsoft.com/office/drawing/2014/main" id="{FC6E33BE-E922-E74A-8DF9-693000E673D6}"/>
                </a:ext>
              </a:extLst>
            </p:cNvPr>
            <p:cNvSpPr/>
            <p:nvPr userDrawn="1"/>
          </p:nvSpPr>
          <p:spPr>
            <a:xfrm rot="2700000">
              <a:off x="2061554" y="1519285"/>
              <a:ext cx="2801109" cy="7318881"/>
            </a:xfrm>
            <a:custGeom>
              <a:avLst/>
              <a:gdLst>
                <a:gd name="connsiteX0" fmla="*/ 0 w 2801109"/>
                <a:gd name="connsiteY0" fmla="*/ 0 h 7318881"/>
                <a:gd name="connsiteX1" fmla="*/ 2801109 w 2801109"/>
                <a:gd name="connsiteY1" fmla="*/ 0 h 7318881"/>
                <a:gd name="connsiteX2" fmla="*/ 2801109 w 2801109"/>
                <a:gd name="connsiteY2" fmla="*/ 4642648 h 7318881"/>
                <a:gd name="connsiteX3" fmla="*/ 163834 w 2801109"/>
                <a:gd name="connsiteY3" fmla="*/ 7318881 h 7318881"/>
                <a:gd name="connsiteX4" fmla="*/ 0 w 2801109"/>
                <a:gd name="connsiteY4" fmla="*/ 7155046 h 7318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1109" h="7318881">
                  <a:moveTo>
                    <a:pt x="0" y="0"/>
                  </a:moveTo>
                  <a:lnTo>
                    <a:pt x="2801109" y="0"/>
                  </a:lnTo>
                  <a:lnTo>
                    <a:pt x="2801109" y="4642648"/>
                  </a:lnTo>
                  <a:lnTo>
                    <a:pt x="163834" y="7318881"/>
                  </a:lnTo>
                  <a:lnTo>
                    <a:pt x="0" y="7155046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0"/>
                  </a:schemeClr>
                </a:gs>
                <a:gs pos="72000">
                  <a:schemeClr val="accent1"/>
                </a:gs>
              </a:gsLst>
              <a:lin ang="42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4" name="Freeform 33" title="gradient decorative shape">
              <a:extLst>
                <a:ext uri="{FF2B5EF4-FFF2-40B4-BE49-F238E27FC236}">
                  <a16:creationId xmlns:a16="http://schemas.microsoft.com/office/drawing/2014/main" id="{02065BB3-0DD8-1442-A077-9B671C2CD52B}"/>
                </a:ext>
              </a:extLst>
            </p:cNvPr>
            <p:cNvSpPr/>
            <p:nvPr userDrawn="1"/>
          </p:nvSpPr>
          <p:spPr>
            <a:xfrm rot="2700000">
              <a:off x="1987453" y="-2390999"/>
              <a:ext cx="2672190" cy="9623529"/>
            </a:xfrm>
            <a:custGeom>
              <a:avLst/>
              <a:gdLst>
                <a:gd name="connsiteX0" fmla="*/ 0 w 2672190"/>
                <a:gd name="connsiteY0" fmla="*/ 2669635 h 9623529"/>
                <a:gd name="connsiteX1" fmla="*/ 2669635 w 2672190"/>
                <a:gd name="connsiteY1" fmla="*/ 0 h 9623529"/>
                <a:gd name="connsiteX2" fmla="*/ 2669635 w 2672190"/>
                <a:gd name="connsiteY2" fmla="*/ 8389488 h 9623529"/>
                <a:gd name="connsiteX3" fmla="*/ 2671345 w 2672190"/>
                <a:gd name="connsiteY3" fmla="*/ 8407448 h 9623529"/>
                <a:gd name="connsiteX4" fmla="*/ 2671258 w 2672190"/>
                <a:gd name="connsiteY4" fmla="*/ 9386208 h 9623529"/>
                <a:gd name="connsiteX5" fmla="*/ 1437129 w 2672190"/>
                <a:gd name="connsiteY5" fmla="*/ 9623529 h 9623529"/>
                <a:gd name="connsiteX6" fmla="*/ 0 w 2672190"/>
                <a:gd name="connsiteY6" fmla="*/ 8186399 h 962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2190" h="9623529">
                  <a:moveTo>
                    <a:pt x="0" y="2669635"/>
                  </a:moveTo>
                  <a:lnTo>
                    <a:pt x="2669635" y="0"/>
                  </a:lnTo>
                  <a:lnTo>
                    <a:pt x="2669635" y="8389488"/>
                  </a:lnTo>
                  <a:lnTo>
                    <a:pt x="2671345" y="8407448"/>
                  </a:lnTo>
                  <a:cubicBezTo>
                    <a:pt x="2674309" y="8739688"/>
                    <a:pt x="2668294" y="9053968"/>
                    <a:pt x="2671258" y="9386208"/>
                  </a:cubicBezTo>
                  <a:lnTo>
                    <a:pt x="1437129" y="9623529"/>
                  </a:lnTo>
                  <a:lnTo>
                    <a:pt x="0" y="8186399"/>
                  </a:lnTo>
                  <a:close/>
                </a:path>
              </a:pathLst>
            </a:custGeom>
            <a:gradFill>
              <a:gsLst>
                <a:gs pos="33000">
                  <a:schemeClr val="accent3"/>
                </a:gs>
                <a:gs pos="78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VMware logo">
            <a:extLst>
              <a:ext uri="{FF2B5EF4-FFF2-40B4-BE49-F238E27FC236}">
                <a16:creationId xmlns:a16="http://schemas.microsoft.com/office/drawing/2014/main" id="{204DE4A6-6232-5642-BD28-F03961ABC6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5185"/>
            <a:ext cx="1535550" cy="556262"/>
          </a:xfrm>
          <a:prstGeom prst="rect">
            <a:avLst/>
          </a:prstGeom>
        </p:spPr>
      </p:pic>
      <p:sp>
        <p:nvSpPr>
          <p:cNvPr id="13" name="Copyright" descr="Confidential copyright VMware, Inc. 2021">
            <a:extLst>
              <a:ext uri="{FF2B5EF4-FFF2-40B4-BE49-F238E27FC236}">
                <a16:creationId xmlns:a16="http://schemas.microsoft.com/office/drawing/2014/main" id="{67A12218-5F19-AB45-AFB4-EED5DBCA22CD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Confidential </a:t>
            </a:r>
            <a:r>
              <a:rPr lang="en-US" sz="7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│</a:t>
            </a:r>
            <a:r>
              <a:rPr lang="en-US" sz="800" kern="12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©2022 VMware, Inc.</a:t>
            </a:r>
          </a:p>
        </p:txBody>
      </p:sp>
    </p:spTree>
    <p:extLst>
      <p:ext uri="{BB962C8B-B14F-4D97-AF65-F5344CB8AC3E}">
        <p14:creationId xmlns:p14="http://schemas.microsoft.com/office/powerpoint/2010/main" val="306388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ntent Balanced Color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00E4C6-16B5-49A9-898A-3B53C5AB0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Two-content Layout: Text on Left, Graphic on Right - Click to Edit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535540-CB20-4CD5-9F73-DB64F5A49CD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Content Placeholder 17">
            <a:extLst>
              <a:ext uri="{FF2B5EF4-FFF2-40B4-BE49-F238E27FC236}">
                <a16:creationId xmlns:a16="http://schemas.microsoft.com/office/drawing/2014/main" id="{E4143250-D1B5-E54B-9FA1-AB95D634DBC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ltGray">
          <a:xfrm>
            <a:off x="0" y="1600201"/>
            <a:ext cx="5865445" cy="4572000"/>
          </a:xfrm>
          <a:solidFill>
            <a:srgbClr val="F4F8FA"/>
          </a:solidFill>
        </p:spPr>
        <p:txBody>
          <a:bodyPr vert="horz" lIns="457200" tIns="457200" rIns="457200" bIns="457200" rtlCol="0">
            <a:noAutofit/>
          </a:bodyPr>
          <a:lstStyle>
            <a:lvl1pPr>
              <a:defRPr lang="en-US" sz="1800" dirty="0">
                <a:solidFill>
                  <a:schemeClr val="accent2"/>
                </a:solidFill>
              </a:defRPr>
            </a:lvl1pPr>
            <a:lvl2pPr>
              <a:defRPr lang="en-US" sz="1600" dirty="0">
                <a:solidFill>
                  <a:schemeClr val="accent2"/>
                </a:solidFill>
              </a:defRPr>
            </a:lvl2pPr>
            <a:lvl3pPr>
              <a:defRPr lang="en-US" sz="1400" dirty="0">
                <a:solidFill>
                  <a:schemeClr val="accent2"/>
                </a:solidFill>
              </a:defRPr>
            </a:lvl3pPr>
            <a:lvl4pPr>
              <a:defRPr lang="en-US" sz="1200" dirty="0">
                <a:solidFill>
                  <a:schemeClr val="accent2"/>
                </a:solidFill>
              </a:defRPr>
            </a:lvl4pPr>
            <a:lvl5pPr>
              <a:defRPr lang="en-US" sz="1200" dirty="0">
                <a:solidFill>
                  <a:schemeClr val="accent2"/>
                </a:solidFill>
              </a:defRPr>
            </a:lvl5pPr>
          </a:lstStyle>
          <a:p>
            <a:pPr lvl="0">
              <a:spcBef>
                <a:spcPts val="1200"/>
              </a:spcBef>
            </a:pPr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034FA3F-D529-4D8B-B6EC-A8341FCAF67E}"/>
              </a:ext>
            </a:extLst>
          </p:cNvPr>
          <p:cNvSpPr>
            <a:spLocks noGrp="1"/>
          </p:cNvSpPr>
          <p:nvPr>
            <p:ph sz="quarter" idx="14"/>
          </p:nvPr>
        </p:nvSpPr>
        <p:spPr bwMode="ltGray">
          <a:xfrm>
            <a:off x="6295232" y="1600201"/>
            <a:ext cx="5893593" cy="4572000"/>
          </a:xfrm>
          <a:noFill/>
        </p:spPr>
        <p:txBody>
          <a:bodyPr vert="horz" lIns="594360" tIns="457200" rIns="457200" bIns="457200" rtlCol="0">
            <a:noAutofit/>
          </a:bodyPr>
          <a:lstStyle>
            <a:lvl1pPr>
              <a:spcBef>
                <a:spcPts val="1200"/>
              </a:spcBef>
              <a:defRPr lang="en-US" sz="1800" dirty="0">
                <a:solidFill>
                  <a:srgbClr val="F4F8FA"/>
                </a:solidFill>
              </a:defRPr>
            </a:lvl1pPr>
            <a:lvl2pPr>
              <a:buClr>
                <a:schemeClr val="bg1"/>
              </a:buClr>
              <a:defRPr lang="en-US" sz="1600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sz="1400" dirty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lang="en-US" sz="1200" dirty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lang="en-US" sz="1200" dirty="0">
                <a:solidFill>
                  <a:schemeClr val="bg1"/>
                </a:solidFill>
              </a:defRPr>
            </a:lvl5pPr>
            <a:lvl6pPr>
              <a:buClrTx/>
              <a:defRPr sz="1800">
                <a:solidFill>
                  <a:schemeClr val="bg1"/>
                </a:solidFill>
              </a:defRPr>
            </a:lvl6pPr>
            <a:lvl7pPr>
              <a:buClrTx/>
              <a:defRPr sz="1400">
                <a:solidFill>
                  <a:schemeClr val="bg1"/>
                </a:solidFill>
              </a:defRPr>
            </a:lvl7pPr>
            <a:lvl8pPr>
              <a:buClrTx/>
              <a:defRPr sz="1200">
                <a:solidFill>
                  <a:schemeClr val="bg1"/>
                </a:solidFill>
              </a:defRPr>
            </a:lvl8pPr>
            <a:lvl9pPr>
              <a:buClrTx/>
              <a:defRPr sz="1800">
                <a:solidFill>
                  <a:schemeClr val="bg1"/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0" name="page number">
            <a:extLst>
              <a:ext uri="{FF2B5EF4-FFF2-40B4-BE49-F238E27FC236}">
                <a16:creationId xmlns:a16="http://schemas.microsoft.com/office/drawing/2014/main" id="{4FD1F5D3-21E9-5341-B48A-48F1E4CF33AB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8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A1FE0B-90B1-4BED-9AA5-6DC9F6424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Two-content Text Comparison Layout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541C7AA-97CA-4F96-9506-F144DA2CD8E2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E550D89-51A7-894E-88FB-394F3178F2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92866" y="1600202"/>
            <a:ext cx="5044347" cy="875370"/>
          </a:xfrm>
          <a:noFill/>
        </p:spPr>
        <p:txBody>
          <a:bodyPr vert="horz" lIns="0" tIns="91440" rIns="457200" bIns="91440" rtlCol="0" anchor="b">
            <a:noAutofit/>
          </a:bodyPr>
          <a:lstStyle>
            <a:lvl1pPr>
              <a:defRPr lang="en-US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header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1B5F83-A93D-544C-8DB4-B164DBF2F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866" y="2484176"/>
            <a:ext cx="5044347" cy="457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Content Placeholder 17">
            <a:extLst>
              <a:ext uri="{FF2B5EF4-FFF2-40B4-BE49-F238E27FC236}">
                <a16:creationId xmlns:a16="http://schemas.microsoft.com/office/drawing/2014/main" id="{0170DFD5-97D2-3349-AE52-EB22861A688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579808" y="2621020"/>
            <a:ext cx="5071595" cy="354402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dirty="0"/>
            </a:lvl1pPr>
            <a:lvl2pPr>
              <a:defRPr lang="en-US" sz="1600" dirty="0"/>
            </a:lvl2pPr>
            <a:lvl3pPr>
              <a:defRPr lang="en-US" sz="1400" dirty="0"/>
            </a:lvl3pPr>
            <a:lvl4pPr>
              <a:defRPr lang="en-US" sz="1200" dirty="0"/>
            </a:lvl4pPr>
            <a:lvl5pPr>
              <a:defRPr lang="en-US" sz="1200" dirty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61E082F-F30B-BC46-BB99-CA9B65C081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556832" y="1600202"/>
            <a:ext cx="5372100" cy="875370"/>
          </a:xfrm>
          <a:noFill/>
        </p:spPr>
        <p:txBody>
          <a:bodyPr vert="horz" lIns="0" tIns="91440" rIns="457200" bIns="91440" rtlCol="0" anchor="b">
            <a:noAutofit/>
          </a:bodyPr>
          <a:lstStyle>
            <a:lvl1pPr>
              <a:defRPr lang="en-US"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header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7D4F8B-2025-D14C-A41E-9C0B401DE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51981" y="2484176"/>
            <a:ext cx="5044347" cy="4571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Content Placeholder 17">
            <a:extLst>
              <a:ext uri="{FF2B5EF4-FFF2-40B4-BE49-F238E27FC236}">
                <a16:creationId xmlns:a16="http://schemas.microsoft.com/office/drawing/2014/main" id="{3EE56D9F-2DF2-4F43-A13A-4844DFE465A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gray">
          <a:xfrm>
            <a:off x="6556249" y="2621280"/>
            <a:ext cx="5372682" cy="3575124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dirty="0"/>
            </a:lvl1pPr>
            <a:lvl2pPr>
              <a:defRPr lang="en-US" sz="1600" dirty="0"/>
            </a:lvl2pPr>
            <a:lvl3pPr>
              <a:defRPr lang="en-US" sz="1400" dirty="0"/>
            </a:lvl3pPr>
            <a:lvl4pPr>
              <a:defRPr lang="en-US" sz="1200" dirty="0"/>
            </a:lvl4pPr>
            <a:lvl5pPr>
              <a:defRPr lang="en-US" sz="1200" dirty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age number">
            <a:extLst>
              <a:ext uri="{FF2B5EF4-FFF2-40B4-BE49-F238E27FC236}">
                <a16:creationId xmlns:a16="http://schemas.microsoft.com/office/drawing/2014/main" id="{3E816477-50B7-9248-BE5F-B9062610CEEE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1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F2C94F-DA57-4BDB-8E5C-E4A0C7522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Three-content Layout – Three Horizontal Text Boxes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C59F98B-A991-4DEC-A409-289E778CB84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E0956C27-3D46-7745-A4A9-42842784C1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2866" y="1582754"/>
            <a:ext cx="3593592" cy="914400"/>
          </a:xfrm>
          <a:noFill/>
        </p:spPr>
        <p:txBody>
          <a:bodyPr lIns="0" tIns="91440" rIns="182880" bIns="91440" anchor="b"/>
          <a:lstStyle>
            <a:lvl1pPr>
              <a:defRPr sz="1800">
                <a:solidFill>
                  <a:schemeClr val="accent2"/>
                </a:solidFill>
              </a:defRPr>
            </a:lvl1pPr>
            <a:lvl2pPr marL="0" indent="0">
              <a:buFont typeface="Open Sans" panose="020B0606030504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164666E-28C9-844E-91D8-ECA2F1E57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866" y="2509480"/>
            <a:ext cx="3593592" cy="4571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088F3A7B-ECB7-0E49-B754-464BE3E448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866" y="2546329"/>
            <a:ext cx="3593592" cy="3619363"/>
          </a:xfrm>
          <a:noFill/>
          <a:ln>
            <a:noFill/>
          </a:ln>
        </p:spPr>
        <p:txBody>
          <a:bodyPr lIns="0" tIns="182880" rIns="182880" bIns="182880"/>
          <a:lstStyle>
            <a:lvl1pPr>
              <a:defRPr sz="1600"/>
            </a:lvl1pPr>
          </a:lstStyle>
          <a:p>
            <a:r>
              <a:rPr lang="en-US" dirty="0"/>
              <a:t>Click to add text</a:t>
            </a:r>
          </a:p>
          <a:p>
            <a:r>
              <a:rPr lang="en-US" dirty="0"/>
              <a:t>Click to add text</a:t>
            </a:r>
          </a:p>
          <a:p>
            <a:r>
              <a:rPr lang="en-US" dirty="0"/>
              <a:t>Click to add text</a:t>
            </a:r>
          </a:p>
          <a:p>
            <a:r>
              <a:rPr lang="en-US" dirty="0"/>
              <a:t>Click to add text</a:t>
            </a:r>
          </a:p>
          <a:p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88975597-2DC5-4748-87A2-37C22D522B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15154" y="1599646"/>
            <a:ext cx="3593592" cy="914400"/>
          </a:xfrm>
          <a:noFill/>
        </p:spPr>
        <p:txBody>
          <a:bodyPr lIns="0" tIns="91440" rIns="182880" bIns="91440" anchor="b"/>
          <a:lstStyle>
            <a:lvl1pPr>
              <a:defRPr sz="1800">
                <a:solidFill>
                  <a:schemeClr val="accent2"/>
                </a:solidFill>
              </a:defRPr>
            </a:lvl1pPr>
            <a:lvl2pPr marL="0" indent="0">
              <a:buFont typeface="Open Sans" panose="020B0606030504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3DE0F89-6066-984A-B5C6-BC57894C3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15154" y="2509480"/>
            <a:ext cx="3593592" cy="45719"/>
          </a:xfrm>
          <a:prstGeom prst="rect">
            <a:avLst/>
          </a:prstGeom>
          <a:gradFill>
            <a:gsLst>
              <a:gs pos="99000">
                <a:schemeClr val="accent1"/>
              </a:gs>
              <a:gs pos="23000">
                <a:schemeClr val="accent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44EE5778-B7AD-374C-B107-63971E5708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15154" y="2546329"/>
            <a:ext cx="3593592" cy="3627562"/>
          </a:xfrm>
          <a:noFill/>
          <a:ln>
            <a:noFill/>
          </a:ln>
        </p:spPr>
        <p:txBody>
          <a:bodyPr lIns="0" tIns="182880" rIns="182880" bIns="182880"/>
          <a:lstStyle>
            <a:lvl1pPr>
              <a:defRPr sz="1600"/>
            </a:lvl1pPr>
          </a:lstStyle>
          <a:p>
            <a:r>
              <a:rPr lang="en-US" dirty="0"/>
              <a:t>Click to add text</a:t>
            </a:r>
          </a:p>
          <a:p>
            <a:r>
              <a:rPr lang="en-US" dirty="0"/>
              <a:t>Click to add text</a:t>
            </a:r>
          </a:p>
          <a:p>
            <a:r>
              <a:rPr lang="en-US" dirty="0"/>
              <a:t>Click to add text</a:t>
            </a:r>
          </a:p>
          <a:p>
            <a:r>
              <a:rPr lang="en-US" dirty="0"/>
              <a:t>Click to add text</a:t>
            </a:r>
          </a:p>
          <a:p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48BF931-C509-8F46-8576-3656F9F4BA1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37442" y="1600200"/>
            <a:ext cx="3593592" cy="914400"/>
          </a:xfrm>
          <a:noFill/>
        </p:spPr>
        <p:txBody>
          <a:bodyPr lIns="0" tIns="91440" rIns="182880" bIns="91440" anchor="b"/>
          <a:lstStyle>
            <a:lvl1pPr>
              <a:defRPr sz="1800">
                <a:solidFill>
                  <a:schemeClr val="accent2"/>
                </a:solidFill>
              </a:defRPr>
            </a:lvl1pPr>
            <a:lvl2pPr marL="0" indent="0">
              <a:buFont typeface="Open Sans" panose="020B0606030504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7B963A1-3810-7A40-8918-6D6D68B4A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37442" y="2509480"/>
            <a:ext cx="3593592" cy="502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7C6F38D2-AD30-AE4E-B0AD-4BAFB463F8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7442" y="2568632"/>
            <a:ext cx="3593592" cy="3627773"/>
          </a:xfrm>
          <a:noFill/>
          <a:ln>
            <a:noFill/>
          </a:ln>
        </p:spPr>
        <p:txBody>
          <a:bodyPr lIns="0" tIns="182880" rIns="182880" bIns="182880"/>
          <a:lstStyle>
            <a:lvl1pPr>
              <a:defRPr sz="1600"/>
            </a:lvl1pPr>
          </a:lstStyle>
          <a:p>
            <a:r>
              <a:rPr lang="en-US" dirty="0"/>
              <a:t>Click to add text</a:t>
            </a:r>
          </a:p>
          <a:p>
            <a:r>
              <a:rPr lang="en-US" dirty="0"/>
              <a:t>Click to add text</a:t>
            </a:r>
          </a:p>
          <a:p>
            <a:r>
              <a:rPr lang="en-US" dirty="0"/>
              <a:t>Click to add text</a:t>
            </a:r>
          </a:p>
          <a:p>
            <a:r>
              <a:rPr lang="en-US" dirty="0"/>
              <a:t>Click to add text</a:t>
            </a:r>
          </a:p>
          <a:p>
            <a:endParaRPr lang="en-US" dirty="0"/>
          </a:p>
        </p:txBody>
      </p:sp>
      <p:sp>
        <p:nvSpPr>
          <p:cNvPr id="15" name="page number">
            <a:extLst>
              <a:ext uri="{FF2B5EF4-FFF2-40B4-BE49-F238E27FC236}">
                <a16:creationId xmlns:a16="http://schemas.microsoft.com/office/drawing/2014/main" id="{7788490C-B63E-8E46-A9C1-9CF865F7FA57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0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-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44EE5778-B7AD-374C-B107-63971E5708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15154" y="2546329"/>
            <a:ext cx="3593592" cy="3627562"/>
          </a:xfrm>
          <a:noFill/>
          <a:ln>
            <a:noFill/>
          </a:ln>
        </p:spPr>
        <p:txBody>
          <a:bodyPr lIns="0" tIns="182880" rIns="182880" bIns="182880"/>
          <a:lstStyle>
            <a:lvl1pPr>
              <a:defRPr sz="1600"/>
            </a:lvl1pPr>
          </a:lstStyle>
          <a:p>
            <a:r>
              <a:rPr lang="en-US" dirty="0"/>
              <a:t>Click to add text</a:t>
            </a:r>
          </a:p>
          <a:p>
            <a:r>
              <a:rPr lang="en-US" dirty="0"/>
              <a:t>Click to add text</a:t>
            </a:r>
          </a:p>
          <a:p>
            <a:r>
              <a:rPr lang="en-US" dirty="0"/>
              <a:t>Click to add text</a:t>
            </a:r>
          </a:p>
          <a:p>
            <a:r>
              <a:rPr lang="en-US" dirty="0"/>
              <a:t>Click to add text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F2C94F-DA57-4BDB-8E5C-E4A0C7522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Three-content Layout – Three Horizontal Text Boxes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C59F98B-A991-4DEC-A409-289E778CB84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E0956C27-3D46-7745-A4A9-42842784C1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2866" y="1582754"/>
            <a:ext cx="3593592" cy="914400"/>
          </a:xfrm>
          <a:noFill/>
        </p:spPr>
        <p:txBody>
          <a:bodyPr lIns="0" tIns="91440" rIns="182880" bIns="91440" anchor="b"/>
          <a:lstStyle>
            <a:lvl1pPr>
              <a:defRPr sz="1800">
                <a:solidFill>
                  <a:schemeClr val="accent2"/>
                </a:solidFill>
              </a:defRPr>
            </a:lvl1pPr>
            <a:lvl2pPr marL="0" indent="0">
              <a:buFont typeface="Open Sans" panose="020B0606030504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164666E-28C9-844E-91D8-ECA2F1E57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866" y="2509480"/>
            <a:ext cx="359359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088F3A7B-ECB7-0E49-B754-464BE3E448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866" y="2546329"/>
            <a:ext cx="3593592" cy="3619363"/>
          </a:xfrm>
          <a:noFill/>
          <a:ln>
            <a:noFill/>
          </a:ln>
        </p:spPr>
        <p:txBody>
          <a:bodyPr lIns="0" tIns="182880" rIns="182880" bIns="182880"/>
          <a:lstStyle>
            <a:lvl1pPr>
              <a:defRPr sz="1600"/>
            </a:lvl1pPr>
          </a:lstStyle>
          <a:p>
            <a:r>
              <a:rPr lang="en-US" dirty="0"/>
              <a:t>Click to add text</a:t>
            </a:r>
          </a:p>
          <a:p>
            <a:r>
              <a:rPr lang="en-US" dirty="0"/>
              <a:t>Click to add text</a:t>
            </a:r>
          </a:p>
          <a:p>
            <a:r>
              <a:rPr lang="en-US" dirty="0"/>
              <a:t>Click to add text</a:t>
            </a:r>
          </a:p>
          <a:p>
            <a:r>
              <a:rPr lang="en-US" dirty="0"/>
              <a:t>Click to add text</a:t>
            </a:r>
          </a:p>
          <a:p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88975597-2DC5-4748-87A2-37C22D522B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15154" y="1599646"/>
            <a:ext cx="3593592" cy="914400"/>
          </a:xfrm>
          <a:noFill/>
        </p:spPr>
        <p:txBody>
          <a:bodyPr lIns="0" tIns="91440" rIns="182880" bIns="91440" anchor="b"/>
          <a:lstStyle>
            <a:lvl1pPr>
              <a:defRPr sz="1800">
                <a:solidFill>
                  <a:schemeClr val="accent2"/>
                </a:solidFill>
              </a:defRPr>
            </a:lvl1pPr>
            <a:lvl2pPr marL="0" indent="0">
              <a:buFont typeface="Open Sans" panose="020B0606030504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3DE0F89-6066-984A-B5C6-BC57894C3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15154" y="2509480"/>
            <a:ext cx="359359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48BF931-C509-8F46-8576-3656F9F4BA1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37442" y="1600200"/>
            <a:ext cx="3593592" cy="914400"/>
          </a:xfrm>
          <a:noFill/>
        </p:spPr>
        <p:txBody>
          <a:bodyPr lIns="0" tIns="91440" rIns="182880" bIns="91440" anchor="b"/>
          <a:lstStyle>
            <a:lvl1pPr>
              <a:defRPr sz="1800">
                <a:solidFill>
                  <a:schemeClr val="accent2"/>
                </a:solidFill>
              </a:defRPr>
            </a:lvl1pPr>
            <a:lvl2pPr marL="0" indent="0">
              <a:buFont typeface="Open Sans" panose="020B0606030504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7B963A1-3810-7A40-8918-6D6D68B4A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37442" y="2509480"/>
            <a:ext cx="3593592" cy="502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7C6F38D2-AD30-AE4E-B0AD-4BAFB463F8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7442" y="2568632"/>
            <a:ext cx="3593592" cy="3627773"/>
          </a:xfrm>
          <a:noFill/>
          <a:ln>
            <a:noFill/>
          </a:ln>
        </p:spPr>
        <p:txBody>
          <a:bodyPr lIns="0" tIns="182880" rIns="182880" bIns="182880"/>
          <a:lstStyle>
            <a:lvl1pPr>
              <a:defRPr sz="1600"/>
            </a:lvl1pPr>
          </a:lstStyle>
          <a:p>
            <a:r>
              <a:rPr lang="en-US" dirty="0"/>
              <a:t>Click to add text</a:t>
            </a:r>
          </a:p>
          <a:p>
            <a:r>
              <a:rPr lang="en-US" dirty="0"/>
              <a:t>Click to add text</a:t>
            </a:r>
          </a:p>
          <a:p>
            <a:r>
              <a:rPr lang="en-US" dirty="0"/>
              <a:t>Click to add text</a:t>
            </a:r>
          </a:p>
          <a:p>
            <a:r>
              <a:rPr lang="en-US" dirty="0"/>
              <a:t>Click to add text</a:t>
            </a:r>
          </a:p>
          <a:p>
            <a:endParaRPr lang="en-US" dirty="0"/>
          </a:p>
        </p:txBody>
      </p:sp>
      <p:sp>
        <p:nvSpPr>
          <p:cNvPr id="15" name="page number">
            <a:extLst>
              <a:ext uri="{FF2B5EF4-FFF2-40B4-BE49-F238E27FC236}">
                <a16:creationId xmlns:a16="http://schemas.microsoft.com/office/drawing/2014/main" id="{7788490C-B63E-8E46-A9C1-9CF865F7FA57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2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ynamic – Color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46AD2E-9306-49E7-A98B-7D26E458C2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wrap="none"/>
          <a:lstStyle>
            <a:lvl1pPr>
              <a:defRPr/>
            </a:lvl1pPr>
          </a:lstStyle>
          <a:p>
            <a:r>
              <a:rPr lang="en-US" dirty="0"/>
              <a:t>Two-content Layout – Highlight Text on Left, Text/Graphic on Right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51435C2-3F7C-4835-8DB0-71E2C00537CF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add subtitle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64AC6E-1611-244C-BA28-696924BAB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1589925"/>
            <a:ext cx="2894012" cy="548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FD232-93CB-4B54-A933-93C11B099F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644788"/>
            <a:ext cx="2894013" cy="4527411"/>
          </a:xfrm>
          <a:solidFill>
            <a:srgbClr val="F4F8FA"/>
          </a:solidFill>
        </p:spPr>
        <p:txBody>
          <a:bodyPr vert="horz" lIns="457200" tIns="457200" rIns="457200" bIns="457200" rtlCol="0">
            <a:noAutofit/>
          </a:bodyPr>
          <a:lstStyle>
            <a:lvl1pPr>
              <a:defRPr lang="en-US" sz="1800" dirty="0">
                <a:solidFill>
                  <a:schemeClr val="accent2"/>
                </a:solidFill>
              </a:defRPr>
            </a:lvl1pPr>
            <a:lvl2pPr>
              <a:defRPr lang="en-US" sz="1600" dirty="0" smtClean="0">
                <a:solidFill>
                  <a:schemeClr val="accent2"/>
                </a:solidFill>
              </a:defRPr>
            </a:lvl2pPr>
            <a:lvl3pPr>
              <a:defRPr lang="en-US" sz="1400" dirty="0" smtClean="0">
                <a:solidFill>
                  <a:schemeClr val="accent2"/>
                </a:solidFill>
              </a:defRPr>
            </a:lvl3pPr>
            <a:lvl4pPr>
              <a:defRPr lang="en-US" sz="1200" dirty="0" smtClean="0">
                <a:solidFill>
                  <a:schemeClr val="accent2"/>
                </a:solidFill>
              </a:defRPr>
            </a:lvl4pPr>
            <a:lvl5pPr>
              <a:defRPr lang="en-US" sz="1200" dirty="0">
                <a:solidFill>
                  <a:schemeClr val="accent2"/>
                </a:solidFill>
              </a:defRPr>
            </a:lvl5pPr>
          </a:lstStyle>
          <a:p>
            <a:pPr lvl="0">
              <a:spcBef>
                <a:spcPts val="1200"/>
              </a:spcBef>
            </a:pPr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77AE2CA-1B34-4F04-BD7F-F624F20E94F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351213" y="1600200"/>
            <a:ext cx="8229600" cy="4572000"/>
          </a:xfrm>
        </p:spPr>
        <p:txBody>
          <a:bodyPr vert="horz" lIns="0" tIns="45720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  <a:lvl6pPr>
              <a:defRPr lang="en-US" dirty="0" smtClean="0"/>
            </a:lvl6pPr>
            <a:lvl7pPr>
              <a:defRPr lang="en-US" dirty="0" smtClean="0"/>
            </a:lvl7pPr>
            <a:lvl8pPr>
              <a:defRPr lang="en-US" dirty="0"/>
            </a:lvl8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1270000" lvl="5" indent="-117475"/>
            <a:r>
              <a:rPr lang="en-US" dirty="0"/>
              <a:t>Sixth level</a:t>
            </a:r>
          </a:p>
          <a:p>
            <a:pPr marL="1438275" lvl="6" indent="-117475"/>
            <a:r>
              <a:rPr lang="en-US" dirty="0"/>
              <a:t>Seventh level</a:t>
            </a:r>
          </a:p>
          <a:p>
            <a:pPr marL="1554163" lvl="7" indent="-115888">
              <a:lnSpc>
                <a:spcPct val="90000"/>
              </a:lnSpc>
            </a:pPr>
            <a:r>
              <a:rPr lang="en-US" dirty="0"/>
              <a:t>Nineth level</a:t>
            </a:r>
          </a:p>
        </p:txBody>
      </p:sp>
      <p:sp>
        <p:nvSpPr>
          <p:cNvPr id="8" name="page number">
            <a:extLst>
              <a:ext uri="{FF2B5EF4-FFF2-40B4-BE49-F238E27FC236}">
                <a16:creationId xmlns:a16="http://schemas.microsoft.com/office/drawing/2014/main" id="{1A93E906-C928-C345-B032-1F5C677FAEDD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48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ynamic –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A934A-AC6B-460C-9C93-B13CF6B62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wrap="none"/>
          <a:lstStyle>
            <a:lvl1pPr>
              <a:defRPr/>
            </a:lvl1pPr>
          </a:lstStyle>
          <a:p>
            <a:r>
              <a:rPr lang="en-US" dirty="0"/>
              <a:t>Two-content Layout – Highlight Text on Right, Text/Graphic on Left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6F5131D-84AE-4294-83A1-243FE1C81A8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60DEEA-0331-45ED-8943-6F9E7488409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8013" y="1600200"/>
            <a:ext cx="8229600" cy="4572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Click to add graph, diagram or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Nineth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97ED16-D162-4BF7-B635-2F70E10855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94813" y="1644788"/>
            <a:ext cx="2894012" cy="4527411"/>
          </a:xfrm>
          <a:solidFill>
            <a:srgbClr val="F4F8FA"/>
          </a:solidFill>
        </p:spPr>
        <p:txBody>
          <a:bodyPr vert="horz" lIns="457200" tIns="457200" rIns="457200" bIns="457200" rtlCol="0">
            <a:noAutofit/>
          </a:bodyPr>
          <a:lstStyle>
            <a:lvl1pPr>
              <a:defRPr lang="en-US" sz="1800" dirty="0">
                <a:solidFill>
                  <a:schemeClr val="accent2"/>
                </a:solidFill>
              </a:defRPr>
            </a:lvl1pPr>
            <a:lvl2pPr>
              <a:defRPr lang="en-US" sz="1600" dirty="0">
                <a:solidFill>
                  <a:schemeClr val="accent2"/>
                </a:solidFill>
              </a:defRPr>
            </a:lvl2pPr>
            <a:lvl3pPr>
              <a:defRPr lang="en-US" sz="1400" dirty="0">
                <a:solidFill>
                  <a:schemeClr val="accent2"/>
                </a:solidFill>
              </a:defRPr>
            </a:lvl3pPr>
            <a:lvl4pPr>
              <a:defRPr lang="en-US" sz="1200" dirty="0">
                <a:solidFill>
                  <a:schemeClr val="accent2"/>
                </a:solidFill>
              </a:defRPr>
            </a:lvl4pPr>
            <a:lvl5pPr>
              <a:defRPr lang="en-US" sz="1200" dirty="0">
                <a:solidFill>
                  <a:schemeClr val="accent2"/>
                </a:solidFill>
              </a:defRPr>
            </a:lvl5pPr>
          </a:lstStyle>
          <a:p>
            <a:pPr lvl="0">
              <a:spcBef>
                <a:spcPts val="1200"/>
              </a:spcBef>
            </a:pPr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age number">
            <a:extLst>
              <a:ext uri="{FF2B5EF4-FFF2-40B4-BE49-F238E27FC236}">
                <a16:creationId xmlns:a16="http://schemas.microsoft.com/office/drawing/2014/main" id="{EA3FFB13-8625-D245-BD64-AAC7CCCB5B64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5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with Conten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57BCD9-063B-4ED4-B68C-092EC2C34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wrap="none"/>
          <a:lstStyle>
            <a:lvl1pPr>
              <a:defRPr/>
            </a:lvl1pPr>
          </a:lstStyle>
          <a:p>
            <a:r>
              <a:rPr lang="en-US" dirty="0"/>
              <a:t>Diagram with Content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0D276D7-17CD-46AB-99B2-97FD34FEEFF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Content Placeholder 17">
            <a:extLst>
              <a:ext uri="{FF2B5EF4-FFF2-40B4-BE49-F238E27FC236}">
                <a16:creationId xmlns:a16="http://schemas.microsoft.com/office/drawing/2014/main" id="{73A8AFF7-683B-9045-8B6E-5867DABAE588}"/>
              </a:ext>
            </a:extLst>
          </p:cNvPr>
          <p:cNvSpPr>
            <a:spLocks noGrp="1"/>
          </p:cNvSpPr>
          <p:nvPr>
            <p:ph sz="quarter" idx="14"/>
          </p:nvPr>
        </p:nvSpPr>
        <p:spPr bwMode="ltGray">
          <a:xfrm>
            <a:off x="595424" y="1600201"/>
            <a:ext cx="7410892" cy="4572000"/>
          </a:xfrm>
          <a:noFill/>
        </p:spPr>
        <p:txBody>
          <a:bodyPr vert="horz" lIns="594360" tIns="457200" rIns="457200" bIns="457200" rtlCol="0">
            <a:noAutofit/>
          </a:bodyPr>
          <a:lstStyle>
            <a:lvl1pPr>
              <a:spcBef>
                <a:spcPts val="1200"/>
              </a:spcBef>
              <a:defRPr lang="en-US" sz="1800" dirty="0">
                <a:solidFill>
                  <a:srgbClr val="F4F8FA"/>
                </a:solidFill>
              </a:defRPr>
            </a:lvl1pPr>
            <a:lvl2pPr>
              <a:buClr>
                <a:schemeClr val="bg1"/>
              </a:buClr>
              <a:defRPr lang="en-US" sz="1600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sz="1400" dirty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lang="en-US" sz="1200" dirty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lang="en-US" sz="1200" dirty="0">
                <a:solidFill>
                  <a:schemeClr val="bg1"/>
                </a:solidFill>
              </a:defRPr>
            </a:lvl5pPr>
            <a:lvl6pPr>
              <a:buClrTx/>
              <a:defRPr sz="1800">
                <a:solidFill>
                  <a:schemeClr val="bg1"/>
                </a:solidFill>
              </a:defRPr>
            </a:lvl6pPr>
            <a:lvl7pPr>
              <a:buClrTx/>
              <a:defRPr sz="1400">
                <a:solidFill>
                  <a:schemeClr val="bg1"/>
                </a:solidFill>
              </a:defRPr>
            </a:lvl7pPr>
            <a:lvl8pPr>
              <a:buClrTx/>
              <a:defRPr sz="1200">
                <a:solidFill>
                  <a:schemeClr val="bg1"/>
                </a:solidFill>
              </a:defRPr>
            </a:lvl8pPr>
            <a:lvl9pPr>
              <a:buClrTx/>
              <a:defRPr sz="1800">
                <a:solidFill>
                  <a:schemeClr val="bg1"/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E2C737-3A4D-924A-88B5-FA4D5C8A0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380072" y="1589923"/>
            <a:ext cx="3808754" cy="8261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7496CC-9DD2-4299-850C-005958FB65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0413" y="1600200"/>
            <a:ext cx="3808412" cy="4572000"/>
          </a:xfrm>
        </p:spPr>
        <p:txBody>
          <a:bodyPr tIns="457200" rIns="594360" bIns="4572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1" name="page number">
            <a:extLst>
              <a:ext uri="{FF2B5EF4-FFF2-40B4-BE49-F238E27FC236}">
                <a16:creationId xmlns:a16="http://schemas.microsoft.com/office/drawing/2014/main" id="{0D34A4A0-0C07-994F-9539-A07F4B06F184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0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with Outcome, Benef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15888C-CFB4-4BEC-9B94-46E698DFC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wrap="none"/>
          <a:lstStyle>
            <a:lvl1pPr>
              <a:defRPr/>
            </a:lvl1pPr>
          </a:lstStyle>
          <a:p>
            <a:r>
              <a:rPr lang="en-US" dirty="0"/>
              <a:t>Diagram with Outcome/Benefit Content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9D6A872-88BD-4DFC-AFFD-1E9BEEB6533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DAEEA46F-682F-5A4F-8E4D-B4CA754E0724}"/>
              </a:ext>
            </a:extLst>
          </p:cNvPr>
          <p:cNvSpPr>
            <a:spLocks noGrp="1"/>
          </p:cNvSpPr>
          <p:nvPr>
            <p:ph sz="quarter" idx="14"/>
          </p:nvPr>
        </p:nvSpPr>
        <p:spPr bwMode="ltGray">
          <a:xfrm>
            <a:off x="595424" y="1600201"/>
            <a:ext cx="7410892" cy="4572000"/>
          </a:xfrm>
          <a:noFill/>
        </p:spPr>
        <p:txBody>
          <a:bodyPr vert="horz" lIns="594360" tIns="457200" rIns="457200" bIns="457200" rtlCol="0">
            <a:noAutofit/>
          </a:bodyPr>
          <a:lstStyle>
            <a:lvl1pPr>
              <a:spcBef>
                <a:spcPts val="1200"/>
              </a:spcBef>
              <a:defRPr lang="en-US" sz="1800" dirty="0">
                <a:solidFill>
                  <a:srgbClr val="F4F8FA"/>
                </a:solidFill>
              </a:defRPr>
            </a:lvl1pPr>
            <a:lvl2pPr>
              <a:buClr>
                <a:schemeClr val="bg1"/>
              </a:buClr>
              <a:defRPr lang="en-US" sz="1600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sz="1400" dirty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lang="en-US" sz="1200" dirty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lang="en-US" sz="1200" dirty="0">
                <a:solidFill>
                  <a:schemeClr val="bg1"/>
                </a:solidFill>
              </a:defRPr>
            </a:lvl5pPr>
            <a:lvl6pPr>
              <a:buClrTx/>
              <a:defRPr sz="1800">
                <a:solidFill>
                  <a:schemeClr val="bg1"/>
                </a:solidFill>
              </a:defRPr>
            </a:lvl6pPr>
            <a:lvl7pPr>
              <a:buClrTx/>
              <a:defRPr sz="1400">
                <a:solidFill>
                  <a:schemeClr val="bg1"/>
                </a:solidFill>
              </a:defRPr>
            </a:lvl7pPr>
            <a:lvl8pPr>
              <a:buClrTx/>
              <a:defRPr sz="1200">
                <a:solidFill>
                  <a:schemeClr val="bg1"/>
                </a:solidFill>
              </a:defRPr>
            </a:lvl8pPr>
            <a:lvl9pPr>
              <a:buClrTx/>
              <a:defRPr sz="1800">
                <a:solidFill>
                  <a:schemeClr val="bg1"/>
                </a:solidFill>
              </a:defRPr>
            </a:lvl9pPr>
          </a:lstStyle>
          <a:p>
            <a:pPr lvl="0"/>
            <a:endParaRPr lang="en-US" dirty="0"/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56D4D92B-574E-4F63-A5BA-8F7282B54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0413" y="1608668"/>
            <a:ext cx="3808412" cy="0"/>
          </a:xfrm>
          <a:prstGeom prst="line">
            <a:avLst/>
          </a:prstGeom>
          <a:ln w="25400">
            <a:solidFill>
              <a:schemeClr val="accent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05EB21-86C3-42EF-BFE7-549D9EA364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0413" y="1699688"/>
            <a:ext cx="2006600" cy="298450"/>
          </a:xfrm>
        </p:spPr>
        <p:txBody>
          <a:bodyPr anchor="b"/>
          <a:lstStyle>
            <a:lvl1pPr>
              <a:defRPr sz="1800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Outcome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81D19-2DDB-4D83-983D-3D159A7DE7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78825" y="2063048"/>
            <a:ext cx="3201988" cy="16002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789B473-DDE6-4450-A111-3761F341A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0413" y="3872441"/>
            <a:ext cx="3808412" cy="0"/>
          </a:xfrm>
          <a:prstGeom prst="line">
            <a:avLst/>
          </a:prstGeom>
          <a:ln w="25400">
            <a:solidFill>
              <a:schemeClr val="accent5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6">
            <a:extLst>
              <a:ext uri="{FF2B5EF4-FFF2-40B4-BE49-F238E27FC236}">
                <a16:creationId xmlns:a16="http://schemas.microsoft.com/office/drawing/2014/main" id="{0D0977FA-A4CA-4F1F-8109-D7498D165E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80413" y="3972469"/>
            <a:ext cx="2006600" cy="298450"/>
          </a:xfrm>
        </p:spPr>
        <p:txBody>
          <a:bodyPr anchor="b"/>
          <a:lstStyle>
            <a:lvl1pPr>
              <a:defRPr sz="1800">
                <a:solidFill>
                  <a:schemeClr val="accent5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Benefit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B1458BF-96C1-46C6-A67F-AD0FB4B4E5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78825" y="4347904"/>
            <a:ext cx="3201988" cy="16002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page number">
            <a:extLst>
              <a:ext uri="{FF2B5EF4-FFF2-40B4-BE49-F238E27FC236}">
                <a16:creationId xmlns:a16="http://schemas.microsoft.com/office/drawing/2014/main" id="{2520CB7B-27A1-0749-95BA-681D8A0535D2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Suc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>
            <a:extLst>
              <a:ext uri="{FF2B5EF4-FFF2-40B4-BE49-F238E27FC236}">
                <a16:creationId xmlns:a16="http://schemas.microsoft.com/office/drawing/2014/main" id="{05E46EAA-9D16-0D47-AF18-92C449033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809" y="412751"/>
            <a:ext cx="11001004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Customer Success – add Company Name here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CEFD99AC-6466-F04E-8E45-7EEEEA01BA6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the highlighted business impact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4F46384-B6E3-0D43-924E-874DEC234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" y="1552248"/>
            <a:ext cx="3471746" cy="0"/>
          </a:xfrm>
          <a:prstGeom prst="line">
            <a:avLst/>
          </a:prstGeom>
          <a:ln w="22225">
            <a:solidFill>
              <a:schemeClr val="accent5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40CB7868-5ADF-4E42-9BA5-758DD5ADEB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3093" y="1564006"/>
            <a:ext cx="2006600" cy="22745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5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ABOUT</a:t>
            </a:r>
          </a:p>
        </p:txBody>
      </p:sp>
      <p:sp>
        <p:nvSpPr>
          <p:cNvPr id="50" name="Content Placeholder 17">
            <a:extLst>
              <a:ext uri="{FF2B5EF4-FFF2-40B4-BE49-F238E27FC236}">
                <a16:creationId xmlns:a16="http://schemas.microsoft.com/office/drawing/2014/main" id="{767C0863-B9D1-344E-A978-CD49E9400F6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1645" y="1901093"/>
            <a:ext cx="3201848" cy="1214595"/>
          </a:xfrm>
          <a:noFill/>
        </p:spPr>
        <p:txBody>
          <a:bodyPr vert="horz" lIns="0" tIns="0" rIns="0" bIns="45720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1050" dirty="0">
                <a:solidFill>
                  <a:schemeClr val="tx2"/>
                </a:solidFill>
              </a:defRPr>
            </a:lvl1pPr>
            <a:lvl2pPr marL="114300" indent="-114300">
              <a:lnSpc>
                <a:spcPct val="100000"/>
              </a:lnSpc>
              <a:spcBef>
                <a:spcPts val="0"/>
              </a:spcBef>
              <a:defRPr lang="en-US" sz="1000" dirty="0">
                <a:solidFill>
                  <a:schemeClr val="tx2"/>
                </a:solidFill>
              </a:defRPr>
            </a:lvl2pPr>
            <a:lvl3pPr>
              <a:defRPr lang="en-US" sz="1400" dirty="0">
                <a:solidFill>
                  <a:schemeClr val="tx2"/>
                </a:solidFill>
              </a:defRPr>
            </a:lvl3pPr>
            <a:lvl4pPr>
              <a:defRPr lang="en-US" sz="1200" dirty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3526770-8F35-FB4A-8638-521D0DA87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12165" y="1552248"/>
            <a:ext cx="3471746" cy="0"/>
          </a:xfrm>
          <a:prstGeom prst="line">
            <a:avLst/>
          </a:prstGeom>
          <a:ln w="22225">
            <a:solidFill>
              <a:schemeClr val="accent5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6">
            <a:extLst>
              <a:ext uri="{FF2B5EF4-FFF2-40B4-BE49-F238E27FC236}">
                <a16:creationId xmlns:a16="http://schemas.microsoft.com/office/drawing/2014/main" id="{5A3D06D5-FD3F-BA4E-8627-B3D253D001E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418012" y="1564006"/>
            <a:ext cx="2006600" cy="22745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5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SOLUTION</a:t>
            </a:r>
          </a:p>
        </p:txBody>
      </p:sp>
      <p:sp>
        <p:nvSpPr>
          <p:cNvPr id="47" name="Content Placeholder 17">
            <a:extLst>
              <a:ext uri="{FF2B5EF4-FFF2-40B4-BE49-F238E27FC236}">
                <a16:creationId xmlns:a16="http://schemas.microsoft.com/office/drawing/2014/main" id="{A2B343CF-FF49-7E4F-A7C9-0593553254F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414210" y="1901094"/>
            <a:ext cx="3201848" cy="1225566"/>
          </a:xfrm>
          <a:noFill/>
        </p:spPr>
        <p:txBody>
          <a:bodyPr vert="horz" lIns="0" tIns="0" rIns="0" bIns="45720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1050" dirty="0">
                <a:solidFill>
                  <a:schemeClr val="tx2"/>
                </a:solidFill>
              </a:defRPr>
            </a:lvl1pPr>
            <a:lvl2pPr marL="114300" indent="-114300">
              <a:lnSpc>
                <a:spcPct val="100000"/>
              </a:lnSpc>
              <a:spcBef>
                <a:spcPts val="0"/>
              </a:spcBef>
              <a:defRPr lang="en-US" sz="1000" dirty="0">
                <a:solidFill>
                  <a:schemeClr val="tx2"/>
                </a:solidFill>
              </a:defRPr>
            </a:lvl2pPr>
            <a:lvl3pPr>
              <a:defRPr lang="en-US" sz="1400" dirty="0">
                <a:solidFill>
                  <a:schemeClr val="tx2"/>
                </a:solidFill>
              </a:defRPr>
            </a:lvl3pPr>
            <a:lvl4pPr>
              <a:defRPr lang="en-US" sz="1200" dirty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3C08A52-2522-8C40-B8B1-C98FEBB88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" y="3325372"/>
            <a:ext cx="3471746" cy="0"/>
          </a:xfrm>
          <a:prstGeom prst="line">
            <a:avLst/>
          </a:prstGeom>
          <a:ln w="22225">
            <a:solidFill>
              <a:schemeClr val="accent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68B03587-93C7-A44F-A27D-84877C6A91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3093" y="3345364"/>
            <a:ext cx="2006600" cy="22745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CHALLENGES</a:t>
            </a:r>
          </a:p>
        </p:txBody>
      </p:sp>
      <p:sp>
        <p:nvSpPr>
          <p:cNvPr id="48" name="Content Placeholder 17">
            <a:extLst>
              <a:ext uri="{FF2B5EF4-FFF2-40B4-BE49-F238E27FC236}">
                <a16:creationId xmlns:a16="http://schemas.microsoft.com/office/drawing/2014/main" id="{65BA7F3E-AD8D-A54C-B026-DAA8FC9C054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1645" y="3693430"/>
            <a:ext cx="3201848" cy="1110049"/>
          </a:xfrm>
          <a:noFill/>
        </p:spPr>
        <p:txBody>
          <a:bodyPr vert="horz" lIns="0" tIns="0" rIns="0" bIns="45720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1050" dirty="0">
                <a:solidFill>
                  <a:schemeClr val="tx2"/>
                </a:solidFill>
              </a:defRPr>
            </a:lvl1pPr>
            <a:lvl2pPr marL="114300" indent="-114300">
              <a:lnSpc>
                <a:spcPct val="100000"/>
              </a:lnSpc>
              <a:spcBef>
                <a:spcPts val="0"/>
              </a:spcBef>
              <a:defRPr lang="en-US" sz="1000" dirty="0">
                <a:solidFill>
                  <a:schemeClr val="tx2"/>
                </a:solidFill>
              </a:defRPr>
            </a:lvl2pPr>
            <a:lvl3pPr>
              <a:defRPr lang="en-US" sz="1400" dirty="0">
                <a:solidFill>
                  <a:schemeClr val="tx2"/>
                </a:solidFill>
              </a:defRPr>
            </a:lvl3pPr>
            <a:lvl4pPr>
              <a:defRPr lang="en-US" sz="1200" dirty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B57CCC6-06B1-7342-99B0-BC7C8FBE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12165" y="3325372"/>
            <a:ext cx="3471746" cy="0"/>
          </a:xfrm>
          <a:prstGeom prst="line">
            <a:avLst/>
          </a:prstGeom>
          <a:ln w="22225">
            <a:solidFill>
              <a:schemeClr val="accent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33">
            <a:extLst>
              <a:ext uri="{FF2B5EF4-FFF2-40B4-BE49-F238E27FC236}">
                <a16:creationId xmlns:a16="http://schemas.microsoft.com/office/drawing/2014/main" id="{12DEAF9A-D0A2-3A4B-B37B-FD530909C5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26811" y="3345364"/>
            <a:ext cx="2006600" cy="227454"/>
          </a:xfrm>
        </p:spPr>
        <p:txBody>
          <a:bodyPr anchor="b" anchorCtr="0"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IMPACT</a:t>
            </a:r>
          </a:p>
        </p:txBody>
      </p:sp>
      <p:sp>
        <p:nvSpPr>
          <p:cNvPr id="46" name="Content Placeholder 17">
            <a:extLst>
              <a:ext uri="{FF2B5EF4-FFF2-40B4-BE49-F238E27FC236}">
                <a16:creationId xmlns:a16="http://schemas.microsoft.com/office/drawing/2014/main" id="{3265790D-1104-8D4D-A8C6-F7A7E77F664C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14210" y="3693430"/>
            <a:ext cx="3201848" cy="1132351"/>
          </a:xfrm>
          <a:noFill/>
        </p:spPr>
        <p:txBody>
          <a:bodyPr vert="horz" lIns="0" tIns="0" rIns="0" bIns="45720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1050" dirty="0">
                <a:solidFill>
                  <a:schemeClr val="tx2"/>
                </a:solidFill>
              </a:defRPr>
            </a:lvl1pPr>
            <a:lvl2pPr marL="114300" indent="-114300">
              <a:lnSpc>
                <a:spcPct val="100000"/>
              </a:lnSpc>
              <a:spcBef>
                <a:spcPts val="0"/>
              </a:spcBef>
              <a:defRPr lang="en-US" sz="1000" dirty="0">
                <a:solidFill>
                  <a:schemeClr val="tx2"/>
                </a:solidFill>
              </a:defRPr>
            </a:lvl2pPr>
            <a:lvl3pPr>
              <a:defRPr lang="en-US" sz="1400" dirty="0">
                <a:solidFill>
                  <a:schemeClr val="tx2"/>
                </a:solidFill>
              </a:defRPr>
            </a:lvl3pPr>
            <a:lvl4pPr>
              <a:defRPr lang="en-US" sz="1200" dirty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3C87E7C-5ED2-214E-8A38-ED05177A6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8739" y="5023689"/>
            <a:ext cx="7319778" cy="0"/>
          </a:xfrm>
          <a:prstGeom prst="line">
            <a:avLst/>
          </a:prstGeom>
          <a:ln w="2222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EF15C3B0-3307-FF46-8C6D-16907986554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3093" y="5026984"/>
            <a:ext cx="3200400" cy="227454"/>
          </a:xfrm>
        </p:spPr>
        <p:txBody>
          <a:bodyPr anchor="b"/>
          <a:lstStyle>
            <a:lvl1pPr algn="l">
              <a:lnSpc>
                <a:spcPct val="10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PRODUCTS</a:t>
            </a:r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F0EFE66F-363C-804E-BABD-F54C3E33FDE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3093" y="5326736"/>
            <a:ext cx="3200400" cy="227454"/>
          </a:xfrm>
        </p:spPr>
        <p:txBody>
          <a:bodyPr anchor="b"/>
          <a:lstStyle>
            <a:lvl1pPr algn="l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Product One</a:t>
            </a:r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0166C751-50F5-8B4F-9A97-B83901E78B0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3093" y="5576118"/>
            <a:ext cx="3200400" cy="227454"/>
          </a:xfrm>
        </p:spPr>
        <p:txBody>
          <a:bodyPr anchor="b"/>
          <a:lstStyle>
            <a:lvl1pPr algn="l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Product Two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D57825D-E522-644D-8F4A-0B77A7036EB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3093" y="5807027"/>
            <a:ext cx="3200400" cy="227454"/>
          </a:xfrm>
        </p:spPr>
        <p:txBody>
          <a:bodyPr anchor="b"/>
          <a:lstStyle>
            <a:lvl1pPr algn="l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Product Three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715C6E1C-FC70-6A4E-8F12-8EFEDFF99F5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93597" y="5039274"/>
            <a:ext cx="3200400" cy="227454"/>
          </a:xfrm>
        </p:spPr>
        <p:txBody>
          <a:bodyPr anchor="b"/>
          <a:lstStyle>
            <a:lvl1pPr algn="l">
              <a:lnSpc>
                <a:spcPct val="10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STRATEGIC PRIORITIES</a:t>
            </a:r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EBAAD5C6-0007-A84B-A2C2-FCC2F00B429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00790" y="5327336"/>
            <a:ext cx="3200400" cy="227454"/>
          </a:xfrm>
        </p:spPr>
        <p:txBody>
          <a:bodyPr anchor="b"/>
          <a:lstStyle>
            <a:lvl1pPr algn="l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Product One</a:t>
            </a:r>
          </a:p>
        </p:txBody>
      </p:sp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A8B7A6ED-D85B-2E4C-BCD6-D130232A3F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00790" y="5576718"/>
            <a:ext cx="3200400" cy="227454"/>
          </a:xfrm>
        </p:spPr>
        <p:txBody>
          <a:bodyPr anchor="b"/>
          <a:lstStyle>
            <a:lvl1pPr algn="l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Product Two</a:t>
            </a: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C507BC1F-4225-8C48-9110-5D75D900FF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00790" y="5807627"/>
            <a:ext cx="3200400" cy="227454"/>
          </a:xfrm>
        </p:spPr>
        <p:txBody>
          <a:bodyPr anchor="b"/>
          <a:lstStyle>
            <a:lvl1pPr algn="l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Product Three</a:t>
            </a:r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231A51E8-5046-A444-8DFA-A0B8E647C4F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207965" y="1600200"/>
            <a:ext cx="1841500" cy="660399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r>
              <a:rPr lang="en-US" dirty="0"/>
              <a:t>Insert Logo here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1E8E56D-8554-4E46-BBBC-E98827D1EE1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9465" y="2347933"/>
            <a:ext cx="3206750" cy="241300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  <a:lvl2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2pPr>
            <a:lvl3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3pPr>
            <a:lvl4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4pPr>
            <a:lvl5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59903D24-0D11-174E-9765-B2914D00A8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09465" y="2647290"/>
            <a:ext cx="3206750" cy="241300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  <a:lvl2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2pPr>
            <a:lvl3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3pPr>
            <a:lvl4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4pPr>
            <a:lvl5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Industry</a:t>
            </a:r>
          </a:p>
        </p:txBody>
      </p:sp>
      <p:sp>
        <p:nvSpPr>
          <p:cNvPr id="42" name="Picture Placeholder 5">
            <a:extLst>
              <a:ext uri="{FF2B5EF4-FFF2-40B4-BE49-F238E27FC236}">
                <a16:creationId xmlns:a16="http://schemas.microsoft.com/office/drawing/2014/main" id="{2EDE5296-3D34-0C47-A404-38FF5A22C6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515815" y="2971800"/>
            <a:ext cx="3194050" cy="18288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C7B1EDB8-ADF5-9C41-B4C4-26AA9C0B9D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15815" y="5022214"/>
            <a:ext cx="3200400" cy="1153795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1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 typeface="Open Sans" panose="020B0606030504020204" pitchFamily="34" charset="0"/>
              <a:buChar char="​"/>
              <a:defRPr sz="1200">
                <a:solidFill>
                  <a:schemeClr val="accent5"/>
                </a:solidFill>
              </a:defRPr>
            </a:lvl2pPr>
            <a:lvl3pPr marL="0" indent="0" algn="ctr">
              <a:buFont typeface="Open Sans" panose="020B0606030504020204" pitchFamily="34" charset="0"/>
              <a:buNone/>
              <a:defRPr sz="1200">
                <a:solidFill>
                  <a:schemeClr val="accent1"/>
                </a:solidFill>
              </a:defRPr>
            </a:lvl3pPr>
            <a:lvl4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4pPr>
            <a:lvl5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3" name="page number">
            <a:extLst>
              <a:ext uri="{FF2B5EF4-FFF2-40B4-BE49-F238E27FC236}">
                <a16:creationId xmlns:a16="http://schemas.microsoft.com/office/drawing/2014/main" id="{CB20449E-0760-3743-8E7C-7D6BA7165F7F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8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C5A99F-0678-4DC4-A266-1AD031E9C8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Icon Placeholders with Text Descriptions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EBF1472-E940-4CC7-B5D3-349346A425A8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1C210DC-5DBB-4F0D-875F-CD8AAAB93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981877" y="2055429"/>
            <a:ext cx="1828959" cy="1828959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3C9F48F-8CFB-DD45-AE7E-6A5DE26F95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98022" y="2419650"/>
            <a:ext cx="1396669" cy="1100516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accent5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dirty="0"/>
              <a:t>add icon</a:t>
            </a:r>
            <a:br>
              <a:rPr lang="en-US" dirty="0"/>
            </a:br>
            <a:r>
              <a:rPr lang="en-US" dirty="0"/>
              <a:t>or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C9B40-9AF4-4EF7-8384-2ACE79EA95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3962" y="4275417"/>
            <a:ext cx="2744788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accent5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dirty="0"/>
              <a:t>Click to add plum text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FECF9D0-D7A8-43DD-B38D-E1090C0B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5159730" y="2055429"/>
            <a:ext cx="1828959" cy="182895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4DBEFEC-821B-4F4E-8D5E-E6843BF1AE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75875" y="2419650"/>
            <a:ext cx="1396669" cy="1100516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dirty="0"/>
              <a:t>add icon</a:t>
            </a:r>
            <a:br>
              <a:rPr lang="en-US" dirty="0"/>
            </a:br>
            <a:r>
              <a:rPr lang="en-US" dirty="0"/>
              <a:t>or text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69CA39A-E967-4A68-A944-35C345A456D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01815" y="4275417"/>
            <a:ext cx="2744788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dirty="0"/>
              <a:t>Click to add ocean text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46F04B0-7860-407F-85B7-42E38FAFE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8377991" y="2055429"/>
            <a:ext cx="1828959" cy="182895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1A16A22-350B-4B24-A3CD-4D5DE470DE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20076" y="4275417"/>
            <a:ext cx="2744788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indigo text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545A424-E307-E14F-A89B-1A531D114FD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4136" y="2419650"/>
            <a:ext cx="1396669" cy="1100516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dirty="0"/>
              <a:t>add icon</a:t>
            </a:r>
            <a:br>
              <a:rPr lang="en-US" dirty="0"/>
            </a:br>
            <a:r>
              <a:rPr lang="en-US" dirty="0"/>
              <a:t>or text</a:t>
            </a:r>
          </a:p>
        </p:txBody>
      </p:sp>
      <p:sp>
        <p:nvSpPr>
          <p:cNvPr id="19" name="page number">
            <a:extLst>
              <a:ext uri="{FF2B5EF4-FFF2-40B4-BE49-F238E27FC236}">
                <a16:creationId xmlns:a16="http://schemas.microsoft.com/office/drawing/2014/main" id="{6122FC91-666D-7A42-9D21-9800CF4E3706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6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Secur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iagram, logo&#10;&#10;Description automatically generated">
            <a:extLst>
              <a:ext uri="{FF2B5EF4-FFF2-40B4-BE49-F238E27FC236}">
                <a16:creationId xmlns:a16="http://schemas.microsoft.com/office/drawing/2014/main" id="{6AAE312A-7133-4715-A278-EED5CBA657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1" y="0"/>
            <a:ext cx="12180722" cy="68580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09493" y="974981"/>
            <a:ext cx="4996403" cy="1234440"/>
          </a:xfrm>
        </p:spPr>
        <p:txBody>
          <a:bodyPr wrap="square" anchor="b"/>
          <a:lstStyle>
            <a:lvl1pPr algn="l">
              <a:defRPr sz="4000" b="0" cap="none" baseline="0"/>
            </a:lvl1pPr>
          </a:lstStyle>
          <a:p>
            <a:r>
              <a:rPr lang="en-US" dirty="0"/>
              <a:t>Title Slide – </a:t>
            </a:r>
            <a:br>
              <a:rPr lang="en-US" dirty="0"/>
            </a:br>
            <a:r>
              <a:rPr lang="en-US" dirty="0"/>
              <a:t>Security Theme</a:t>
            </a:r>
          </a:p>
        </p:txBody>
      </p:sp>
      <p:sp>
        <p:nvSpPr>
          <p:cNvPr id="128" name="Subtitle">
            <a:extLst>
              <a:ext uri="{FF2B5EF4-FFF2-40B4-BE49-F238E27FC236}">
                <a16:creationId xmlns:a16="http://schemas.microsoft.com/office/drawing/2014/main" id="{6EBAFA4D-7B92-4E38-8320-94F3BCA2E41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09493" y="2259682"/>
            <a:ext cx="5116452" cy="41640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placeholder</a:t>
            </a:r>
          </a:p>
        </p:txBody>
      </p:sp>
      <p:sp>
        <p:nvSpPr>
          <p:cNvPr id="13" name="Click to edit Speaker Name ">
            <a:extLst>
              <a:ext uri="{FF2B5EF4-FFF2-40B4-BE49-F238E27FC236}">
                <a16:creationId xmlns:a16="http://schemas.microsoft.com/office/drawing/2014/main" id="{BE8CF301-A89D-F446-8E25-48C52B357C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493" y="4129828"/>
            <a:ext cx="5402202" cy="355601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None/>
              <a:tabLst/>
              <a:defRPr lang="en-US" sz="16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Speaker Name (Insert pronouns)</a:t>
            </a:r>
          </a:p>
        </p:txBody>
      </p:sp>
      <p:sp>
        <p:nvSpPr>
          <p:cNvPr id="14" name="Click to edit role">
            <a:extLst>
              <a:ext uri="{FF2B5EF4-FFF2-40B4-BE49-F238E27FC236}">
                <a16:creationId xmlns:a16="http://schemas.microsoft.com/office/drawing/2014/main" id="{A6793BDF-BE4B-0441-BDFD-DE9B2F59D3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9493" y="4509883"/>
            <a:ext cx="5402202" cy="355601"/>
          </a:xfrm>
        </p:spPr>
        <p:txBody>
          <a:bodyPr/>
          <a:lstStyle>
            <a:lvl1pPr algn="l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Role / Division at VMware</a:t>
            </a:r>
          </a:p>
        </p:txBody>
      </p:sp>
      <p:sp>
        <p:nvSpPr>
          <p:cNvPr id="17" name="Click to edit role">
            <a:extLst>
              <a:ext uri="{FF2B5EF4-FFF2-40B4-BE49-F238E27FC236}">
                <a16:creationId xmlns:a16="http://schemas.microsoft.com/office/drawing/2014/main" id="{DF9375A3-70DB-2E43-AFE1-9357176168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493" y="4878389"/>
            <a:ext cx="5402202" cy="355601"/>
          </a:xfrm>
        </p:spPr>
        <p:txBody>
          <a:bodyPr/>
          <a:lstStyle>
            <a:lvl1pPr algn="l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2" name="VMware logo">
            <a:extLst>
              <a:ext uri="{FF2B5EF4-FFF2-40B4-BE49-F238E27FC236}">
                <a16:creationId xmlns:a16="http://schemas.microsoft.com/office/drawing/2014/main" id="{035326E7-5957-7044-817A-3F5C6E6F5C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085" y="6215185"/>
            <a:ext cx="1535550" cy="556262"/>
          </a:xfrm>
          <a:prstGeom prst="rect">
            <a:avLst/>
          </a:prstGeom>
        </p:spPr>
      </p:pic>
      <p:sp>
        <p:nvSpPr>
          <p:cNvPr id="15" name="Copyright" descr="Confidential copyright VMware, Inc. 2021">
            <a:extLst>
              <a:ext uri="{FF2B5EF4-FFF2-40B4-BE49-F238E27FC236}">
                <a16:creationId xmlns:a16="http://schemas.microsoft.com/office/drawing/2014/main" id="{6B466EAD-9C9C-9545-95DA-EC3C4E242655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Confidential </a:t>
            </a:r>
            <a:r>
              <a:rPr lang="en-US" sz="7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│</a:t>
            </a:r>
            <a:r>
              <a:rPr lang="en-US" sz="800" kern="12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©2022 VMware, Inc.</a:t>
            </a:r>
          </a:p>
        </p:txBody>
      </p:sp>
    </p:spTree>
    <p:extLst>
      <p:ext uri="{BB962C8B-B14F-4D97-AF65-F5344CB8AC3E}">
        <p14:creationId xmlns:p14="http://schemas.microsoft.com/office/powerpoint/2010/main" val="428097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c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6ED71B-2619-4816-B753-5E850ED08F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Icon Placeholders with Text Descriptions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B679D5C-AEFA-4052-96E3-7DF67D7C105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85441A7-EBA5-4ABB-8D29-CE4338F0F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065254" y="2060872"/>
            <a:ext cx="1828959" cy="1828959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72EA9D9-DD59-0A4A-94D5-AC136E79CD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81399" y="2425093"/>
            <a:ext cx="1396669" cy="1100516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accent5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dirty="0"/>
              <a:t>add icon</a:t>
            </a:r>
            <a:br>
              <a:rPr lang="en-US" dirty="0"/>
            </a:br>
            <a:r>
              <a:rPr lang="en-US" dirty="0"/>
              <a:t>or text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3A73281-E5F0-4C3B-BE4E-A12D56CC10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733" y="4269508"/>
            <a:ext cx="2286000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accent5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dirty="0"/>
              <a:t>Click to add plum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5D908EF-1F96-4808-A8DB-F55AB9E8E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3808374" y="2060872"/>
            <a:ext cx="1828959" cy="182895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7F1E977-D1E8-7040-8576-578BD8CB842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24519" y="2425093"/>
            <a:ext cx="1396669" cy="1100516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dirty="0"/>
              <a:t>add icon</a:t>
            </a:r>
            <a:br>
              <a:rPr lang="en-US" dirty="0"/>
            </a:br>
            <a:r>
              <a:rPr lang="en-US" dirty="0"/>
              <a:t>or text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0078EAE-661A-4C72-917B-F0225239F6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79853" y="4269508"/>
            <a:ext cx="2286000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dirty="0"/>
              <a:t>Click to add ocean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5670C03F-6336-45E3-A9F4-0CD130D80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6551534" y="2060872"/>
            <a:ext cx="1828959" cy="182895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B608689-50E6-784F-8AFD-D13D124BAA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67679" y="2425093"/>
            <a:ext cx="1396669" cy="1100516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dirty="0"/>
              <a:t>add icon</a:t>
            </a:r>
            <a:br>
              <a:rPr lang="en-US" dirty="0"/>
            </a:br>
            <a:r>
              <a:rPr lang="en-US" dirty="0"/>
              <a:t>or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66D6B40-9CB0-4B56-A3E1-9A7F945F09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23013" y="4269508"/>
            <a:ext cx="2286000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dirty="0"/>
              <a:t>Click to add indigo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019BB56-AE7C-42CA-A8FF-432F4F176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9294734" y="2060872"/>
            <a:ext cx="1828959" cy="1828959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90217BC-3881-DF41-A8F3-900AF04F1B7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10879" y="2425093"/>
            <a:ext cx="1396669" cy="1100516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accent6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dirty="0"/>
              <a:t>add icon</a:t>
            </a:r>
            <a:br>
              <a:rPr lang="en-US" dirty="0"/>
            </a:br>
            <a:r>
              <a:rPr lang="en-US" dirty="0"/>
              <a:t>or text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16F5CA9C-E491-4F70-B6EE-A506410601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66213" y="4269508"/>
            <a:ext cx="2286000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accent6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dirty="0"/>
              <a:t>Click to add dark green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page number">
            <a:extLst>
              <a:ext uri="{FF2B5EF4-FFF2-40B4-BE49-F238E27FC236}">
                <a16:creationId xmlns:a16="http://schemas.microsoft.com/office/drawing/2014/main" id="{1D45AB97-9B77-2244-B7BA-E18EA4CD43EA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6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c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A8A47F-2243-412F-A1A8-FA8E3475F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Five Icon Placeholders with Text Descriptions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EA64E97-C31D-49B1-B8E1-20E5F404F51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1FDF9D3-5B68-4A75-97BF-2C5113CFA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610325" y="2064663"/>
            <a:ext cx="1828959" cy="1828959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E3C6552-FD35-F64A-AB25-15819DA5EE2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6391" y="2428884"/>
            <a:ext cx="1396669" cy="1100516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accent5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dirty="0"/>
              <a:t>add icon</a:t>
            </a:r>
            <a:br>
              <a:rPr lang="en-US" dirty="0"/>
            </a:br>
            <a:r>
              <a:rPr lang="en-US" dirty="0"/>
              <a:t>or text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E201879-B985-4ADE-8AD6-6C3E14CE0A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0325" y="4282873"/>
            <a:ext cx="1828800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accent5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/>
            </a:lvl2pPr>
          </a:lstStyle>
          <a:p>
            <a:pPr lvl="0"/>
            <a:r>
              <a:rPr lang="en-US" dirty="0"/>
              <a:t>Click to add plum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F79E162-3D8F-4829-A4AD-02A03597B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2863073" y="2064663"/>
            <a:ext cx="1828959" cy="182895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6390E06-1436-004E-875E-AAE40E05D7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79218" y="2428884"/>
            <a:ext cx="1396669" cy="1100516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dirty="0"/>
              <a:t>add icon</a:t>
            </a:r>
            <a:br>
              <a:rPr lang="en-US" dirty="0"/>
            </a:br>
            <a:r>
              <a:rPr lang="en-US" dirty="0"/>
              <a:t>or text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495BAAB-E860-4075-9DA3-ABA7C32D23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63152" y="4282873"/>
            <a:ext cx="1828800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/>
            </a:lvl2pPr>
          </a:lstStyle>
          <a:p>
            <a:pPr lvl="0"/>
            <a:r>
              <a:rPr lang="en-US" dirty="0"/>
              <a:t>Click to add ocean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551C90A-573F-4E4A-9359-5C7B0F546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5115821" y="2067385"/>
            <a:ext cx="1828959" cy="182895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54AA791-D396-204E-9DF4-50E16614DD7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31966" y="2431606"/>
            <a:ext cx="1396669" cy="1100516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dirty="0"/>
              <a:t>add icon</a:t>
            </a:r>
            <a:br>
              <a:rPr lang="en-US" dirty="0"/>
            </a:br>
            <a:r>
              <a:rPr lang="en-US" dirty="0"/>
              <a:t>or text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2D3946B-F2F1-42AF-8E89-00761A7745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15900" y="4285595"/>
            <a:ext cx="1828800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/>
            </a:lvl2pPr>
          </a:lstStyle>
          <a:p>
            <a:pPr lvl="0"/>
            <a:r>
              <a:rPr lang="en-US" dirty="0"/>
              <a:t>Click to add indigo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026B9B36-08E7-4664-970C-13123F24C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7401178" y="2061369"/>
            <a:ext cx="1828959" cy="1828959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673B6CF-B10C-8742-A91F-672EAD5163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17323" y="2425590"/>
            <a:ext cx="1396669" cy="1100516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accent6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dirty="0"/>
              <a:t>add icon</a:t>
            </a:r>
            <a:br>
              <a:rPr lang="en-US" dirty="0"/>
            </a:br>
            <a:r>
              <a:rPr lang="en-US" dirty="0"/>
              <a:t>or text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2F84664-2E68-46AE-AE2C-E8D2B6C9A1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68489" y="4279579"/>
            <a:ext cx="1894336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accent6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/>
            </a:lvl2pPr>
          </a:lstStyle>
          <a:p>
            <a:pPr lvl="0"/>
            <a:r>
              <a:rPr lang="en-US" dirty="0"/>
              <a:t>Click to add dark green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EAB1992-E472-4489-8A4E-A8FE45DE1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9686535" y="2061369"/>
            <a:ext cx="1828959" cy="1828959"/>
          </a:xfrm>
          <a:prstGeom prst="ellipse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F3DA55F-C9CF-8945-A9DE-F606579BFE2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02680" y="2425590"/>
            <a:ext cx="1396669" cy="1100516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dirty="0"/>
              <a:t>add icon</a:t>
            </a:r>
            <a:br>
              <a:rPr lang="en-US" dirty="0"/>
            </a:br>
            <a:r>
              <a:rPr lang="en-US" dirty="0"/>
              <a:t>or text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DC9B65E-8BAA-4676-9F32-44EC3772D3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86614" y="4279579"/>
            <a:ext cx="1828800" cy="1458912"/>
          </a:xfrm>
          <a:ln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/>
            </a:lvl2pPr>
          </a:lstStyle>
          <a:p>
            <a:pPr lvl="0"/>
            <a:r>
              <a:rPr lang="en-US" dirty="0"/>
              <a:t>Click to add gray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page number">
            <a:extLst>
              <a:ext uri="{FF2B5EF4-FFF2-40B4-BE49-F238E27FC236}">
                <a16:creationId xmlns:a16="http://schemas.microsoft.com/office/drawing/2014/main" id="{6D94DD40-25D8-6A48-98B5-B2B0FB64FDAB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21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Numbere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DC9B65E-8BAA-4676-9F32-44EC3772D3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752012" y="2527471"/>
            <a:ext cx="1823302" cy="2871263"/>
          </a:xfrm>
          <a:noFill/>
          <a:ln>
            <a:noFill/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/>
            </a:lvl2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gray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A8A47F-2243-412F-A1A8-FA8E3475F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Five Column Text with Number Icons Click to Add 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EA64E97-C31D-49B1-B8E1-20E5F404F51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82EA033-41AE-6148-A260-889FF59E41C9}"/>
              </a:ext>
            </a:extLst>
          </p:cNvPr>
          <p:cNvCxnSpPr/>
          <p:nvPr userDrawn="1"/>
        </p:nvCxnSpPr>
        <p:spPr bwMode="gray">
          <a:xfrm>
            <a:off x="598206" y="2512464"/>
            <a:ext cx="1828800" cy="0"/>
          </a:xfrm>
          <a:prstGeom prst="line">
            <a:avLst/>
          </a:prstGeom>
          <a:ln w="25400">
            <a:solidFill>
              <a:schemeClr val="accent5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E201879-B985-4ADE-8AD6-6C3E14CE0A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3532" y="2529075"/>
            <a:ext cx="1842703" cy="2871263"/>
          </a:xfrm>
          <a:noFill/>
          <a:ln>
            <a:noFill/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accent5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/>
            </a:lvl2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plum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03341DC-DE80-5E4C-A4C9-C984D7074760}"/>
              </a:ext>
            </a:extLst>
          </p:cNvPr>
          <p:cNvCxnSpPr/>
          <p:nvPr userDrawn="1"/>
        </p:nvCxnSpPr>
        <p:spPr bwMode="gray">
          <a:xfrm>
            <a:off x="2894012" y="2512464"/>
            <a:ext cx="1828800" cy="0"/>
          </a:xfrm>
          <a:prstGeom prst="line">
            <a:avLst/>
          </a:prstGeom>
          <a:ln w="2540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495BAAB-E860-4075-9DA3-ABA7C32D23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83436" y="2529075"/>
            <a:ext cx="1833879" cy="2871263"/>
          </a:xfrm>
          <a:noFill/>
          <a:ln>
            <a:noFill/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/>
            </a:lvl2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ocean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62FF207-1B75-1940-91E1-2692254C727F}"/>
              </a:ext>
            </a:extLst>
          </p:cNvPr>
          <p:cNvCxnSpPr/>
          <p:nvPr userDrawn="1"/>
        </p:nvCxnSpPr>
        <p:spPr bwMode="gray">
          <a:xfrm>
            <a:off x="5180012" y="2512464"/>
            <a:ext cx="1828800" cy="0"/>
          </a:xfrm>
          <a:prstGeom prst="line">
            <a:avLst/>
          </a:prstGeom>
          <a:ln w="254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2D3946B-F2F1-42AF-8E89-00761A7745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85093" y="2529075"/>
            <a:ext cx="1823302" cy="2871263"/>
          </a:xfrm>
          <a:noFill/>
          <a:ln>
            <a:noFill/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/>
            </a:lvl2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indigo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28E238A-DE09-DD4F-A6F3-2F244E7301C3}"/>
              </a:ext>
            </a:extLst>
          </p:cNvPr>
          <p:cNvCxnSpPr/>
          <p:nvPr userDrawn="1"/>
        </p:nvCxnSpPr>
        <p:spPr bwMode="gray">
          <a:xfrm>
            <a:off x="7466012" y="2512464"/>
            <a:ext cx="1828800" cy="0"/>
          </a:xfrm>
          <a:prstGeom prst="line">
            <a:avLst/>
          </a:prstGeom>
          <a:ln w="25400">
            <a:solidFill>
              <a:schemeClr val="accent6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2F84664-2E68-46AE-AE2C-E8D2B6C9A1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70001" y="2529075"/>
            <a:ext cx="1824811" cy="2871263"/>
          </a:xfrm>
          <a:noFill/>
          <a:ln>
            <a:noFill/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accent6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/>
            </a:lvl2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</a:t>
            </a:r>
            <a:r>
              <a:rPr lang="en-US" dirty="0" err="1"/>
              <a:t>drk</a:t>
            </a:r>
            <a:r>
              <a:rPr lang="en-US" dirty="0"/>
              <a:t> green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8B64954-CA3A-494E-B70D-3405C9F592D8}"/>
              </a:ext>
            </a:extLst>
          </p:cNvPr>
          <p:cNvCxnSpPr/>
          <p:nvPr userDrawn="1"/>
        </p:nvCxnSpPr>
        <p:spPr bwMode="gray">
          <a:xfrm>
            <a:off x="9752010" y="2512464"/>
            <a:ext cx="1828800" cy="0"/>
          </a:xfrm>
          <a:prstGeom prst="line">
            <a:avLst/>
          </a:prstGeom>
          <a:ln w="25400">
            <a:solidFill>
              <a:schemeClr val="tx1">
                <a:lumMod val="7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age number">
            <a:extLst>
              <a:ext uri="{FF2B5EF4-FFF2-40B4-BE49-F238E27FC236}">
                <a16:creationId xmlns:a16="http://schemas.microsoft.com/office/drawing/2014/main" id="{778B9E91-325F-BB46-BB33-20219DF70C9B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4E1A06A-E5D9-064B-85F4-74B463C7B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7990158" y="2006791"/>
            <a:ext cx="788487" cy="78848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609A2D8-18F0-8A47-BD8C-DD1AF0B61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5705250" y="2006791"/>
            <a:ext cx="788487" cy="78848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B0E1473-AF0F-7C48-8FAF-3848C1B61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3414170" y="2006791"/>
            <a:ext cx="788487" cy="78848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F6B89BA-DE17-014A-9ED8-790359ADE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31007" y="2006791"/>
            <a:ext cx="788487" cy="78848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CEC1D0-EC13-454D-B1F9-B87530055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0272168" y="2006791"/>
            <a:ext cx="788487" cy="78848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2460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A8A47F-2243-412F-A1A8-FA8E3475F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Sample Chart Layout for Text – Click to Add a 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EA64E97-C31D-49B1-B8E1-20E5F404F51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5" name="Text Placeholder 3" descr="Row 1 label">
            <a:extLst>
              <a:ext uri="{FF2B5EF4-FFF2-40B4-BE49-F238E27FC236}">
                <a16:creationId xmlns:a16="http://schemas.microsoft.com/office/drawing/2014/main" id="{7077ED63-7149-B64F-804C-21E2E59DF7D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1464" y="1546789"/>
            <a:ext cx="574570" cy="439174"/>
          </a:xfrm>
          <a:solidFill>
            <a:schemeClr val="bg1"/>
          </a:solidFill>
          <a:ln w="12700">
            <a:noFill/>
          </a:ln>
        </p:spPr>
        <p:txBody>
          <a:bodyPr tIns="91440"/>
          <a:lstStyle>
            <a:lvl1pPr algn="ctr">
              <a:lnSpc>
                <a:spcPct val="100000"/>
              </a:lnSpc>
              <a:spcBef>
                <a:spcPts val="600"/>
              </a:spcBef>
              <a:buNone/>
              <a:defRPr sz="10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400"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3" descr="Row 1 text box is a long horizontal box the width of the slide acting as a header. ">
            <a:extLst>
              <a:ext uri="{FF2B5EF4-FFF2-40B4-BE49-F238E27FC236}">
                <a16:creationId xmlns:a16="http://schemas.microsoft.com/office/drawing/2014/main" id="{03CB2304-DD0F-674C-91F7-863CDF3757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34040" y="1561701"/>
            <a:ext cx="10630969" cy="429469"/>
          </a:xfrm>
          <a:solidFill>
            <a:srgbClr val="F4F8FA"/>
          </a:solidFill>
          <a:ln w="12700">
            <a:solidFill>
              <a:schemeClr val="accent2">
                <a:alpha val="25000"/>
              </a:schemeClr>
            </a:solidFill>
          </a:ln>
        </p:spPr>
        <p:txBody>
          <a:bodyPr tIns="91440"/>
          <a:lstStyle>
            <a:lvl1pPr algn="ctr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400"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" descr="Row 2 label; this row shows 4 content boxes labeled A through D, each is a different color and holds text.">
            <a:extLst>
              <a:ext uri="{FF2B5EF4-FFF2-40B4-BE49-F238E27FC236}">
                <a16:creationId xmlns:a16="http://schemas.microsoft.com/office/drawing/2014/main" id="{3E62FD32-E978-1A49-AA98-60CD14AE003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5750" y="3304775"/>
            <a:ext cx="560283" cy="658026"/>
          </a:xfrm>
          <a:solidFill>
            <a:schemeClr val="bg1"/>
          </a:solidFill>
          <a:ln w="12700">
            <a:noFill/>
          </a:ln>
        </p:spPr>
        <p:txBody>
          <a:bodyPr tIns="91440"/>
          <a:lstStyle>
            <a:lvl1pPr algn="ctr">
              <a:lnSpc>
                <a:spcPct val="100000"/>
              </a:lnSpc>
              <a:spcBef>
                <a:spcPts val="600"/>
              </a:spcBef>
              <a:buNone/>
              <a:defRPr sz="10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400"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322B01-8AA4-6B48-98B8-90F64F16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 bwMode="gray">
          <a:xfrm>
            <a:off x="1093076" y="2680138"/>
            <a:ext cx="2459421" cy="0"/>
          </a:xfrm>
          <a:prstGeom prst="line">
            <a:avLst/>
          </a:prstGeom>
          <a:ln w="25400">
            <a:solidFill>
              <a:schemeClr val="accent5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 descr="Row 2, box 1: text in plum">
            <a:extLst>
              <a:ext uri="{FF2B5EF4-FFF2-40B4-BE49-F238E27FC236}">
                <a16:creationId xmlns:a16="http://schemas.microsoft.com/office/drawing/2014/main" id="{2E201879-B985-4ADE-8AD6-6C3E14CE0A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02407" y="2699834"/>
            <a:ext cx="2430126" cy="1949198"/>
          </a:xfrm>
          <a:noFill/>
          <a:ln w="15875">
            <a:noFill/>
          </a:ln>
        </p:spPr>
        <p:txBody>
          <a:bodyPr tIns="365760"/>
          <a:lstStyle>
            <a:lvl1pPr algn="ctr">
              <a:lnSpc>
                <a:spcPct val="100000"/>
              </a:lnSpc>
              <a:spcBef>
                <a:spcPts val="600"/>
              </a:spcBef>
              <a:buNone/>
              <a:defRPr sz="1800">
                <a:solidFill>
                  <a:schemeClr val="accent5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40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AEFB321-2C32-7945-A5C9-A9F00AE58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 bwMode="gray">
          <a:xfrm>
            <a:off x="3808412" y="2680138"/>
            <a:ext cx="2459421" cy="0"/>
          </a:xfrm>
          <a:prstGeom prst="line">
            <a:avLst/>
          </a:prstGeom>
          <a:ln w="2540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 descr="Row 2, box 2: text in ocean">
            <a:extLst>
              <a:ext uri="{FF2B5EF4-FFF2-40B4-BE49-F238E27FC236}">
                <a16:creationId xmlns:a16="http://schemas.microsoft.com/office/drawing/2014/main" id="{9495BAAB-E860-4075-9DA3-ABA7C32D23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6081" y="2699834"/>
            <a:ext cx="2430126" cy="1949198"/>
          </a:xfrm>
          <a:noFill/>
          <a:ln w="15875">
            <a:noFill/>
          </a:ln>
        </p:spPr>
        <p:txBody>
          <a:bodyPr tIns="365760"/>
          <a:lstStyle>
            <a:lvl1pPr algn="ctr">
              <a:lnSpc>
                <a:spcPct val="100000"/>
              </a:lnSpc>
              <a:spcBef>
                <a:spcPts val="6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40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5C97932-042E-C845-9300-586CA61AB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 bwMode="gray">
          <a:xfrm>
            <a:off x="6551612" y="2680138"/>
            <a:ext cx="2459421" cy="0"/>
          </a:xfrm>
          <a:prstGeom prst="line">
            <a:avLst/>
          </a:prstGeom>
          <a:ln w="254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 descr="Row 2, box 3: text in indigo">
            <a:extLst>
              <a:ext uri="{FF2B5EF4-FFF2-40B4-BE49-F238E27FC236}">
                <a16:creationId xmlns:a16="http://schemas.microsoft.com/office/drawing/2014/main" id="{62D3946B-F2F1-42AF-8E89-00761A7745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29754" y="2699834"/>
            <a:ext cx="2477611" cy="1949198"/>
          </a:xfrm>
          <a:noFill/>
          <a:ln w="15875">
            <a:noFill/>
          </a:ln>
        </p:spPr>
        <p:txBody>
          <a:bodyPr tIns="365760"/>
          <a:lstStyle>
            <a:lvl1pPr algn="ctr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40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68A42CD-A1AD-9149-80A3-4BFE5D75E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 bwMode="gray">
          <a:xfrm>
            <a:off x="9229123" y="2680138"/>
            <a:ext cx="2459421" cy="0"/>
          </a:xfrm>
          <a:prstGeom prst="line">
            <a:avLst/>
          </a:prstGeom>
          <a:ln w="25400">
            <a:solidFill>
              <a:schemeClr val="accent6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3" descr="Row 2, box 4: text in dark green">
            <a:extLst>
              <a:ext uri="{FF2B5EF4-FFF2-40B4-BE49-F238E27FC236}">
                <a16:creationId xmlns:a16="http://schemas.microsoft.com/office/drawing/2014/main" id="{22F84664-2E68-46AE-AE2C-E8D2B6C9A1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43428" y="2699834"/>
            <a:ext cx="2454586" cy="1949198"/>
          </a:xfrm>
          <a:noFill/>
          <a:ln w="15875">
            <a:noFill/>
          </a:ln>
        </p:spPr>
        <p:txBody>
          <a:bodyPr tIns="365760"/>
          <a:lstStyle>
            <a:lvl1pPr algn="ctr">
              <a:lnSpc>
                <a:spcPct val="100000"/>
              </a:lnSpc>
              <a:spcBef>
                <a:spcPts val="600"/>
              </a:spcBef>
              <a:buNone/>
              <a:defRPr sz="1800">
                <a:solidFill>
                  <a:schemeClr val="accent6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40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3" descr="Row 3 label: this row shows six, small content boxes in a horiztonal row">
            <a:extLst>
              <a:ext uri="{FF2B5EF4-FFF2-40B4-BE49-F238E27FC236}">
                <a16:creationId xmlns:a16="http://schemas.microsoft.com/office/drawing/2014/main" id="{EF286E42-C44A-274D-B9C1-D21F1AD1DE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0038" y="5065521"/>
            <a:ext cx="545995" cy="658026"/>
          </a:xfrm>
          <a:solidFill>
            <a:schemeClr val="bg1"/>
          </a:solidFill>
          <a:ln w="12700">
            <a:noFill/>
          </a:ln>
        </p:spPr>
        <p:txBody>
          <a:bodyPr tIns="91440"/>
          <a:lstStyle>
            <a:lvl1pPr algn="ctr">
              <a:lnSpc>
                <a:spcPct val="100000"/>
              </a:lnSpc>
              <a:spcBef>
                <a:spcPts val="600"/>
              </a:spcBef>
              <a:buNone/>
              <a:defRPr sz="10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400"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3" descr="Row 3, text box 1">
            <a:extLst>
              <a:ext uri="{FF2B5EF4-FFF2-40B4-BE49-F238E27FC236}">
                <a16:creationId xmlns:a16="http://schemas.microsoft.com/office/drawing/2014/main" id="{828E38C7-4E21-F24B-B372-9632EC441D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051" y="4956561"/>
            <a:ext cx="1713607" cy="915157"/>
          </a:xfrm>
          <a:solidFill>
            <a:srgbClr val="F4F8FA"/>
          </a:solidFill>
          <a:ln w="12700">
            <a:solidFill>
              <a:schemeClr val="accent2">
                <a:alpha val="25000"/>
              </a:schemeClr>
            </a:solidFill>
          </a:ln>
        </p:spPr>
        <p:txBody>
          <a:bodyPr wrap="square" tIns="182880"/>
          <a:lstStyle>
            <a:lvl1pPr algn="ctr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00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3" descr="Row 3, text box 2">
            <a:extLst>
              <a:ext uri="{FF2B5EF4-FFF2-40B4-BE49-F238E27FC236}">
                <a16:creationId xmlns:a16="http://schemas.microsoft.com/office/drawing/2014/main" id="{8B2FDC15-7948-0244-83E4-0CDCDBC619B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86312" y="4956561"/>
            <a:ext cx="1713607" cy="915157"/>
          </a:xfrm>
          <a:solidFill>
            <a:srgbClr val="F4F8FA"/>
          </a:solidFill>
          <a:ln w="12700">
            <a:solidFill>
              <a:schemeClr val="accent2">
                <a:alpha val="25000"/>
              </a:schemeClr>
            </a:solidFill>
          </a:ln>
        </p:spPr>
        <p:txBody>
          <a:bodyPr wrap="square" tIns="182880"/>
          <a:lstStyle>
            <a:lvl1pPr algn="ctr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00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Placeholder 3" descr="Row 3, text box 3">
            <a:extLst>
              <a:ext uri="{FF2B5EF4-FFF2-40B4-BE49-F238E27FC236}">
                <a16:creationId xmlns:a16="http://schemas.microsoft.com/office/drawing/2014/main" id="{E4B34A83-BA8A-6844-8A56-BBD517A5B6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57573" y="4956561"/>
            <a:ext cx="1713607" cy="915157"/>
          </a:xfrm>
          <a:solidFill>
            <a:srgbClr val="F4F8FA"/>
          </a:solidFill>
          <a:ln w="12700">
            <a:solidFill>
              <a:schemeClr val="accent2">
                <a:alpha val="25000"/>
              </a:schemeClr>
            </a:solidFill>
          </a:ln>
        </p:spPr>
        <p:txBody>
          <a:bodyPr wrap="square" tIns="182880"/>
          <a:lstStyle>
            <a:lvl1pPr algn="ctr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00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 Placeholder 3" descr="Row 3, text box 4">
            <a:extLst>
              <a:ext uri="{FF2B5EF4-FFF2-40B4-BE49-F238E27FC236}">
                <a16:creationId xmlns:a16="http://schemas.microsoft.com/office/drawing/2014/main" id="{532716FA-3DC7-AF41-8C5F-F9D040A4393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28834" y="4956561"/>
            <a:ext cx="1713607" cy="915157"/>
          </a:xfrm>
          <a:solidFill>
            <a:srgbClr val="F4F8FA"/>
          </a:solidFill>
          <a:ln w="12700">
            <a:solidFill>
              <a:schemeClr val="accent2">
                <a:alpha val="25000"/>
              </a:schemeClr>
            </a:solidFill>
          </a:ln>
        </p:spPr>
        <p:txBody>
          <a:bodyPr wrap="square" tIns="182880"/>
          <a:lstStyle>
            <a:lvl1pPr algn="ctr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00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3" descr="Row 3, text box 5">
            <a:extLst>
              <a:ext uri="{FF2B5EF4-FFF2-40B4-BE49-F238E27FC236}">
                <a16:creationId xmlns:a16="http://schemas.microsoft.com/office/drawing/2014/main" id="{6EA6D41F-30CE-1443-9F1F-896A2907ECB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00095" y="4956561"/>
            <a:ext cx="1713607" cy="915157"/>
          </a:xfrm>
          <a:solidFill>
            <a:srgbClr val="F4F8FA"/>
          </a:solidFill>
          <a:ln w="12700">
            <a:solidFill>
              <a:schemeClr val="accent2">
                <a:alpha val="25000"/>
              </a:schemeClr>
            </a:solidFill>
          </a:ln>
        </p:spPr>
        <p:txBody>
          <a:bodyPr wrap="square" tIns="182880"/>
          <a:lstStyle>
            <a:lvl1pPr algn="ctr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00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3" name="Text Placeholder 3" descr="Row 3, text box 6">
            <a:extLst>
              <a:ext uri="{FF2B5EF4-FFF2-40B4-BE49-F238E27FC236}">
                <a16:creationId xmlns:a16="http://schemas.microsoft.com/office/drawing/2014/main" id="{62388AAB-5BA2-4747-B0D0-B11DA919512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1354" y="4956561"/>
            <a:ext cx="1713607" cy="915157"/>
          </a:xfrm>
          <a:solidFill>
            <a:srgbClr val="F4F8FA"/>
          </a:solidFill>
          <a:ln w="12700">
            <a:solidFill>
              <a:schemeClr val="accent2">
                <a:alpha val="25000"/>
              </a:schemeClr>
            </a:solidFill>
          </a:ln>
        </p:spPr>
        <p:txBody>
          <a:bodyPr wrap="square" tIns="182880"/>
          <a:lstStyle>
            <a:lvl1pPr algn="ctr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00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page number">
            <a:extLst>
              <a:ext uri="{FF2B5EF4-FFF2-40B4-BE49-F238E27FC236}">
                <a16:creationId xmlns:a16="http://schemas.microsoft.com/office/drawing/2014/main" id="{D09494D0-773E-A04D-BC5F-65AA87B8246F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0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Bleed Photo 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82963ABA-B135-4D13-8059-831B7A944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6766560"/>
            <a:ext cx="12188825" cy="95225"/>
          </a:xfrm>
          <a:prstGeom prst="rect">
            <a:avLst/>
          </a:prstGeom>
        </p:spPr>
      </p:pic>
      <p:pic>
        <p:nvPicPr>
          <p:cNvPr id="9" name="VMware logo">
            <a:extLst>
              <a:ext uri="{FF2B5EF4-FFF2-40B4-BE49-F238E27FC236}">
                <a16:creationId xmlns:a16="http://schemas.microsoft.com/office/drawing/2014/main" id="{808C7B67-FD35-5D49-90F9-2971A7B537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9085" y="6215185"/>
            <a:ext cx="1535550" cy="556262"/>
          </a:xfrm>
          <a:prstGeom prst="rect">
            <a:avLst/>
          </a:prstGeom>
        </p:spPr>
      </p:pic>
      <p:sp>
        <p:nvSpPr>
          <p:cNvPr id="10" name="Copyright" descr="Confidential copyright VMware, Inc. 2021">
            <a:extLst>
              <a:ext uri="{FF2B5EF4-FFF2-40B4-BE49-F238E27FC236}">
                <a16:creationId xmlns:a16="http://schemas.microsoft.com/office/drawing/2014/main" id="{8F105BA1-2DCB-7E4F-97A4-643208B34705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Confidential </a:t>
            </a:r>
            <a:r>
              <a:rPr lang="en-US" sz="7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│</a:t>
            </a:r>
            <a:r>
              <a:rPr lang="en-US" sz="800" kern="12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©2022 VMware, Inc.</a:t>
            </a:r>
          </a:p>
        </p:txBody>
      </p:sp>
      <p:sp>
        <p:nvSpPr>
          <p:cNvPr id="11" name="page number">
            <a:extLst>
              <a:ext uri="{FF2B5EF4-FFF2-40B4-BE49-F238E27FC236}">
                <a16:creationId xmlns:a16="http://schemas.microsoft.com/office/drawing/2014/main" id="{55062593-5C0A-1043-8749-AF6C4D1E8735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>
                <a:solidFill>
                  <a:schemeClr val="bg1"/>
                </a:solidFill>
              </a:rPr>
              <a:pPr lvl="0" algn="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2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- Le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8AC2B6A-21C3-E64A-A023-43E3DDFF1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91446" y="-1855011"/>
            <a:ext cx="13468141" cy="9864449"/>
            <a:chOff x="-991446" y="-1855011"/>
            <a:chExt cx="13468141" cy="9864449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FC38F94-115E-4DBE-80BB-680CB172F9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810400" y="-3656857"/>
              <a:ext cx="9864449" cy="13468141"/>
            </a:xfrm>
            <a:custGeom>
              <a:avLst/>
              <a:gdLst>
                <a:gd name="connsiteX0" fmla="*/ 0 w 9864449"/>
                <a:gd name="connsiteY0" fmla="*/ 7314461 h 13468141"/>
                <a:gd name="connsiteX1" fmla="*/ 7314462 w 9864449"/>
                <a:gd name="connsiteY1" fmla="*/ 0 h 13468141"/>
                <a:gd name="connsiteX2" fmla="*/ 9864449 w 9864449"/>
                <a:gd name="connsiteY2" fmla="*/ 2549987 h 13468141"/>
                <a:gd name="connsiteX3" fmla="*/ 9864449 w 9864449"/>
                <a:gd name="connsiteY3" fmla="*/ 7148688 h 13468141"/>
                <a:gd name="connsiteX4" fmla="*/ 3544996 w 9864449"/>
                <a:gd name="connsiteY4" fmla="*/ 13468141 h 13468141"/>
                <a:gd name="connsiteX5" fmla="*/ 0 w 9864449"/>
                <a:gd name="connsiteY5" fmla="*/ 9923145 h 1346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64449" h="13468141">
                  <a:moveTo>
                    <a:pt x="0" y="7314461"/>
                  </a:moveTo>
                  <a:lnTo>
                    <a:pt x="7314462" y="0"/>
                  </a:lnTo>
                  <a:lnTo>
                    <a:pt x="9864449" y="2549987"/>
                  </a:lnTo>
                  <a:lnTo>
                    <a:pt x="9864449" y="7148688"/>
                  </a:lnTo>
                  <a:lnTo>
                    <a:pt x="3544996" y="13468141"/>
                  </a:lnTo>
                  <a:lnTo>
                    <a:pt x="0" y="9923145"/>
                  </a:lnTo>
                  <a:close/>
                </a:path>
              </a:pathLst>
            </a:custGeom>
            <a:solidFill>
              <a:srgbClr val="F4F8F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5E11EA0-C34E-47CC-A1C4-C04161281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9037252" y="3334944"/>
              <a:ext cx="970552" cy="4540137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24000">
                  <a:schemeClr val="accent4"/>
                </a:gs>
                <a:gs pos="87000">
                  <a:schemeClr val="accent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 Placeholder 862">
            <a:extLst>
              <a:ext uri="{FF2B5EF4-FFF2-40B4-BE49-F238E27FC236}">
                <a16:creationId xmlns:a16="http://schemas.microsoft.com/office/drawing/2014/main" id="{65A5776C-9EB9-F84B-B0C4-411FA1106F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013" y="2233670"/>
            <a:ext cx="6497867" cy="2285999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accent2"/>
                </a:solidFill>
              </a:defRPr>
            </a:lvl1pPr>
            <a:lvl2pPr marL="273050" indent="0">
              <a:buNone/>
              <a:defRPr/>
            </a:lvl2pPr>
          </a:lstStyle>
          <a:p>
            <a:pPr lvl="0"/>
            <a:r>
              <a:rPr lang="en-US" dirty="0"/>
              <a:t>Slide with large text placeholder, decoration shows a leaf gradient parallelogram.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1C67AF7-9EB7-0341-9DC2-03D64510AF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8399"/>
            <a:ext cx="1539751" cy="557784"/>
          </a:xfrm>
          <a:prstGeom prst="rect">
            <a:avLst/>
          </a:prstGeom>
        </p:spPr>
      </p:pic>
      <p:sp>
        <p:nvSpPr>
          <p:cNvPr id="14" name="Copyright" descr="Confidential copyright VMware, Inc. 2021">
            <a:extLst>
              <a:ext uri="{FF2B5EF4-FFF2-40B4-BE49-F238E27FC236}">
                <a16:creationId xmlns:a16="http://schemas.microsoft.com/office/drawing/2014/main" id="{C1C07BA8-4518-6843-9F15-ED43E7CA98F8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Confidential </a:t>
            </a:r>
            <a:r>
              <a:rPr lang="en-US" sz="7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│</a:t>
            </a:r>
            <a:r>
              <a:rPr lang="en-US" sz="800" kern="12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©2022 VMware, Inc.</a:t>
            </a:r>
          </a:p>
        </p:txBody>
      </p:sp>
      <p:sp>
        <p:nvSpPr>
          <p:cNvPr id="15" name="page number">
            <a:extLst>
              <a:ext uri="{FF2B5EF4-FFF2-40B4-BE49-F238E27FC236}">
                <a16:creationId xmlns:a16="http://schemas.microsoft.com/office/drawing/2014/main" id="{55FF2E89-7A98-C14C-B802-9BBF588108E5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58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-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7A5295-1C34-F54C-8F83-D1F82B2A4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91446" y="-1855011"/>
            <a:ext cx="13468141" cy="9864449"/>
            <a:chOff x="-991446" y="-1855011"/>
            <a:chExt cx="13468141" cy="986444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A04BF1-028D-4BDA-A4B7-2EF92A074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810400" y="-3656857"/>
              <a:ext cx="9864449" cy="13468141"/>
            </a:xfrm>
            <a:custGeom>
              <a:avLst/>
              <a:gdLst>
                <a:gd name="connsiteX0" fmla="*/ 0 w 9864449"/>
                <a:gd name="connsiteY0" fmla="*/ 7314461 h 13468141"/>
                <a:gd name="connsiteX1" fmla="*/ 7314462 w 9864449"/>
                <a:gd name="connsiteY1" fmla="*/ 0 h 13468141"/>
                <a:gd name="connsiteX2" fmla="*/ 9864449 w 9864449"/>
                <a:gd name="connsiteY2" fmla="*/ 2549987 h 13468141"/>
                <a:gd name="connsiteX3" fmla="*/ 9864449 w 9864449"/>
                <a:gd name="connsiteY3" fmla="*/ 7148688 h 13468141"/>
                <a:gd name="connsiteX4" fmla="*/ 3544996 w 9864449"/>
                <a:gd name="connsiteY4" fmla="*/ 13468141 h 13468141"/>
                <a:gd name="connsiteX5" fmla="*/ 0 w 9864449"/>
                <a:gd name="connsiteY5" fmla="*/ 9923145 h 1346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64449" h="13468141">
                  <a:moveTo>
                    <a:pt x="0" y="7314461"/>
                  </a:moveTo>
                  <a:lnTo>
                    <a:pt x="7314462" y="0"/>
                  </a:lnTo>
                  <a:lnTo>
                    <a:pt x="9864449" y="2549987"/>
                  </a:lnTo>
                  <a:lnTo>
                    <a:pt x="9864449" y="7148688"/>
                  </a:lnTo>
                  <a:lnTo>
                    <a:pt x="3544996" y="13468141"/>
                  </a:lnTo>
                  <a:lnTo>
                    <a:pt x="0" y="9923145"/>
                  </a:lnTo>
                  <a:close/>
                </a:path>
              </a:pathLst>
            </a:custGeom>
            <a:solidFill>
              <a:srgbClr val="F4F8F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73426A1-35AB-43B6-9A41-2142ACF3A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9037252" y="3334944"/>
              <a:ext cx="970552" cy="4540137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24000">
                  <a:srgbClr val="7F35AB"/>
                </a:gs>
                <a:gs pos="87000">
                  <a:srgbClr val="264088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 Placeholder 862">
            <a:extLst>
              <a:ext uri="{FF2B5EF4-FFF2-40B4-BE49-F238E27FC236}">
                <a16:creationId xmlns:a16="http://schemas.microsoft.com/office/drawing/2014/main" id="{BB1BA4EC-6D18-954E-81DD-4678CFBE6F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013" y="2233670"/>
            <a:ext cx="6497867" cy="2285999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accent5"/>
                </a:solidFill>
              </a:defRPr>
            </a:lvl1pPr>
            <a:lvl2pPr marL="273050" indent="0">
              <a:buNone/>
              <a:defRPr/>
            </a:lvl2pPr>
          </a:lstStyle>
          <a:p>
            <a:pPr lvl="0"/>
            <a:r>
              <a:rPr lang="en-US" dirty="0"/>
              <a:t>Slide with large text placeholder, decoration shows a plum gradient parallelogram.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20D20A8-C786-6748-8A0E-D0CA13B8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8399"/>
            <a:ext cx="1539751" cy="557784"/>
          </a:xfrm>
          <a:prstGeom prst="rect">
            <a:avLst/>
          </a:prstGeom>
        </p:spPr>
      </p:pic>
      <p:sp>
        <p:nvSpPr>
          <p:cNvPr id="14" name="Copyright" descr="Confidential copyright VMware, Inc. 2021">
            <a:extLst>
              <a:ext uri="{FF2B5EF4-FFF2-40B4-BE49-F238E27FC236}">
                <a16:creationId xmlns:a16="http://schemas.microsoft.com/office/drawing/2014/main" id="{61E350AC-1475-D749-AF9C-E3A92DA17D69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Confidential </a:t>
            </a:r>
            <a:r>
              <a:rPr lang="en-US" sz="7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│</a:t>
            </a:r>
            <a:r>
              <a:rPr lang="en-US" sz="800" kern="12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©2022 VMware, Inc.</a:t>
            </a:r>
          </a:p>
        </p:txBody>
      </p:sp>
      <p:sp>
        <p:nvSpPr>
          <p:cNvPr id="16" name="page number">
            <a:extLst>
              <a:ext uri="{FF2B5EF4-FFF2-40B4-BE49-F238E27FC236}">
                <a16:creationId xmlns:a16="http://schemas.microsoft.com/office/drawing/2014/main" id="{312DD3E6-E621-1B4F-9197-621CC0C346AF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01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088029-FE4A-1B4C-A072-67918A548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91446" y="-1855011"/>
            <a:ext cx="13468141" cy="9864449"/>
            <a:chOff x="-991446" y="-1855011"/>
            <a:chExt cx="13468141" cy="986444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9A14F3E-8802-40CC-94BC-F7A8969E9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810400" y="-3656857"/>
              <a:ext cx="9864449" cy="13468141"/>
            </a:xfrm>
            <a:custGeom>
              <a:avLst/>
              <a:gdLst>
                <a:gd name="connsiteX0" fmla="*/ 0 w 9864449"/>
                <a:gd name="connsiteY0" fmla="*/ 7314461 h 13468141"/>
                <a:gd name="connsiteX1" fmla="*/ 7314462 w 9864449"/>
                <a:gd name="connsiteY1" fmla="*/ 0 h 13468141"/>
                <a:gd name="connsiteX2" fmla="*/ 9864449 w 9864449"/>
                <a:gd name="connsiteY2" fmla="*/ 2549987 h 13468141"/>
                <a:gd name="connsiteX3" fmla="*/ 9864449 w 9864449"/>
                <a:gd name="connsiteY3" fmla="*/ 7148688 h 13468141"/>
                <a:gd name="connsiteX4" fmla="*/ 3544996 w 9864449"/>
                <a:gd name="connsiteY4" fmla="*/ 13468141 h 13468141"/>
                <a:gd name="connsiteX5" fmla="*/ 0 w 9864449"/>
                <a:gd name="connsiteY5" fmla="*/ 9923145 h 1346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64449" h="13468141">
                  <a:moveTo>
                    <a:pt x="0" y="7314461"/>
                  </a:moveTo>
                  <a:lnTo>
                    <a:pt x="7314462" y="0"/>
                  </a:lnTo>
                  <a:lnTo>
                    <a:pt x="9864449" y="2549987"/>
                  </a:lnTo>
                  <a:lnTo>
                    <a:pt x="9864449" y="7148688"/>
                  </a:lnTo>
                  <a:lnTo>
                    <a:pt x="3544996" y="13468141"/>
                  </a:lnTo>
                  <a:lnTo>
                    <a:pt x="0" y="9923145"/>
                  </a:lnTo>
                  <a:close/>
                </a:path>
              </a:pathLst>
            </a:custGeom>
            <a:solidFill>
              <a:srgbClr val="F4F8F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CD52C01-87CF-4DAA-AF73-217E43943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9037252" y="3334944"/>
              <a:ext cx="970552" cy="4540137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24000">
                  <a:schemeClr val="accent3"/>
                </a:gs>
                <a:gs pos="87000">
                  <a:schemeClr val="accent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 Placeholder 862">
            <a:extLst>
              <a:ext uri="{FF2B5EF4-FFF2-40B4-BE49-F238E27FC236}">
                <a16:creationId xmlns:a16="http://schemas.microsoft.com/office/drawing/2014/main" id="{113BEA88-710C-A54D-A13C-5E36B6B878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013" y="2233670"/>
            <a:ext cx="6497867" cy="2285999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accent1"/>
                </a:solidFill>
              </a:defRPr>
            </a:lvl1pPr>
            <a:lvl2pPr marL="273050" indent="0">
              <a:buNone/>
              <a:defRPr/>
            </a:lvl2pPr>
          </a:lstStyle>
          <a:p>
            <a:pPr lvl="0"/>
            <a:r>
              <a:rPr lang="en-US" dirty="0"/>
              <a:t>Slide with large text placeholder, decoration shows an aqua gradient parallelogram.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C367E7D-27EB-DB42-901F-5E8EDE8B1D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8399"/>
            <a:ext cx="1539751" cy="557784"/>
          </a:xfrm>
          <a:prstGeom prst="rect">
            <a:avLst/>
          </a:prstGeom>
        </p:spPr>
      </p:pic>
      <p:sp>
        <p:nvSpPr>
          <p:cNvPr id="14" name="Copyright" descr="Confidential copyright VMware, Inc. 2021">
            <a:extLst>
              <a:ext uri="{FF2B5EF4-FFF2-40B4-BE49-F238E27FC236}">
                <a16:creationId xmlns:a16="http://schemas.microsoft.com/office/drawing/2014/main" id="{4C8BAF66-C969-D84D-8FC8-7692D54BF5A4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Confidential </a:t>
            </a:r>
            <a:r>
              <a:rPr lang="en-US" sz="7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│</a:t>
            </a:r>
            <a:r>
              <a:rPr lang="en-US" sz="800" kern="12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©2022 VMware, Inc.</a:t>
            </a:r>
          </a:p>
        </p:txBody>
      </p:sp>
      <p:sp>
        <p:nvSpPr>
          <p:cNvPr id="16" name="page number">
            <a:extLst>
              <a:ext uri="{FF2B5EF4-FFF2-40B4-BE49-F238E27FC236}">
                <a16:creationId xmlns:a16="http://schemas.microsoft.com/office/drawing/2014/main" id="{3A15EC20-3B57-4E4E-872C-A34852CBEF14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1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with Icon -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862">
            <a:extLst>
              <a:ext uri="{FF2B5EF4-FFF2-40B4-BE49-F238E27FC236}">
                <a16:creationId xmlns:a16="http://schemas.microsoft.com/office/drawing/2014/main" id="{E56855D3-D3B3-4208-ADBF-9790190F0A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013" y="2514600"/>
            <a:ext cx="5556813" cy="1828799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accent2"/>
                </a:solidFill>
              </a:defRPr>
            </a:lvl1pPr>
            <a:lvl2pPr marL="273050" indent="0">
              <a:buNone/>
              <a:defRPr/>
            </a:lvl2pPr>
          </a:lstStyle>
          <a:p>
            <a:pPr lvl="0"/>
            <a:r>
              <a:rPr lang="en-US" dirty="0"/>
              <a:t>Slide with large text placeholder and circle graphic. Circle is ocean color with a sample icon in the center.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95FD2E6-B8EA-4366-97C4-6A53370F8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79720" y="-80614"/>
            <a:ext cx="6809966" cy="6821367"/>
          </a:xfrm>
          <a:custGeom>
            <a:avLst/>
            <a:gdLst>
              <a:gd name="connsiteX0" fmla="*/ 6845677 w 6846538"/>
              <a:gd name="connsiteY0" fmla="*/ 4820854 h 6858000"/>
              <a:gd name="connsiteX1" fmla="*/ 4811938 w 6846538"/>
              <a:gd name="connsiteY1" fmla="*/ 6857998 h 6858000"/>
              <a:gd name="connsiteX2" fmla="*/ 6845677 w 6846538"/>
              <a:gd name="connsiteY2" fmla="*/ 6857998 h 6858000"/>
              <a:gd name="connsiteX3" fmla="*/ 6846538 w 6846538"/>
              <a:gd name="connsiteY3" fmla="*/ 0 h 6858000"/>
              <a:gd name="connsiteX4" fmla="*/ 6846538 w 6846538"/>
              <a:gd name="connsiteY4" fmla="*/ 6858000 h 6858000"/>
              <a:gd name="connsiteX5" fmla="*/ 0 w 6846538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6538" h="6858000">
                <a:moveTo>
                  <a:pt x="6845677" y="4820854"/>
                </a:moveTo>
                <a:lnTo>
                  <a:pt x="4811938" y="6857998"/>
                </a:lnTo>
                <a:lnTo>
                  <a:pt x="6845677" y="6857998"/>
                </a:lnTo>
                <a:close/>
                <a:moveTo>
                  <a:pt x="6846538" y="0"/>
                </a:moveTo>
                <a:lnTo>
                  <a:pt x="6846538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4F8FA"/>
              </a:gs>
              <a:gs pos="30000">
                <a:srgbClr val="F4F8FA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47" name="Oval 2146" descr="place icon in center">
            <a:extLst>
              <a:ext uri="{FF2B5EF4-FFF2-40B4-BE49-F238E27FC236}">
                <a16:creationId xmlns:a16="http://schemas.microsoft.com/office/drawing/2014/main" id="{FDDA58E5-A99B-48C0-A6B7-6BAE32E46F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 bwMode="gray">
          <a:xfrm>
            <a:off x="7273815" y="1515193"/>
            <a:ext cx="3735912" cy="37359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325" lvl="0" algn="ctr">
              <a:spcAft>
                <a:spcPts val="800"/>
              </a:spcAft>
            </a:pPr>
            <a:endParaRPr lang="en-US" sz="1400" kern="0" dirty="0"/>
          </a:p>
        </p:txBody>
      </p:sp>
      <p:sp>
        <p:nvSpPr>
          <p:cNvPr id="8" name="page number">
            <a:extLst>
              <a:ext uri="{FF2B5EF4-FFF2-40B4-BE49-F238E27FC236}">
                <a16:creationId xmlns:a16="http://schemas.microsoft.com/office/drawing/2014/main" id="{45469056-638C-FF40-8AA5-0675077535BA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55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with Icon -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862">
            <a:extLst>
              <a:ext uri="{FF2B5EF4-FFF2-40B4-BE49-F238E27FC236}">
                <a16:creationId xmlns:a16="http://schemas.microsoft.com/office/drawing/2014/main" id="{E56855D3-D3B3-4208-ADBF-9790190F0A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013" y="2514600"/>
            <a:ext cx="5254471" cy="1828799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accent2"/>
                </a:solidFill>
              </a:defRPr>
            </a:lvl1pPr>
            <a:lvl2pPr marL="273050" indent="0">
              <a:buNone/>
              <a:defRPr/>
            </a:lvl2pPr>
          </a:lstStyle>
          <a:p>
            <a:pPr lvl="0"/>
            <a:r>
              <a:rPr lang="en-US" dirty="0"/>
              <a:t>Slide with large text placeholder and circle graphic. Circle is indigo with a sample icon in the center.</a:t>
            </a:r>
          </a:p>
        </p:txBody>
      </p:sp>
      <p:sp>
        <p:nvSpPr>
          <p:cNvPr id="8" name="Freeform: Shape 5">
            <a:extLst>
              <a:ext uri="{FF2B5EF4-FFF2-40B4-BE49-F238E27FC236}">
                <a16:creationId xmlns:a16="http://schemas.microsoft.com/office/drawing/2014/main" id="{D60E6AE3-A325-8F44-9E02-4550AD0A1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79720" y="-80614"/>
            <a:ext cx="6809966" cy="6821367"/>
          </a:xfrm>
          <a:custGeom>
            <a:avLst/>
            <a:gdLst>
              <a:gd name="connsiteX0" fmla="*/ 6845677 w 6846538"/>
              <a:gd name="connsiteY0" fmla="*/ 4820854 h 6858000"/>
              <a:gd name="connsiteX1" fmla="*/ 4811938 w 6846538"/>
              <a:gd name="connsiteY1" fmla="*/ 6857998 h 6858000"/>
              <a:gd name="connsiteX2" fmla="*/ 6845677 w 6846538"/>
              <a:gd name="connsiteY2" fmla="*/ 6857998 h 6858000"/>
              <a:gd name="connsiteX3" fmla="*/ 6846538 w 6846538"/>
              <a:gd name="connsiteY3" fmla="*/ 0 h 6858000"/>
              <a:gd name="connsiteX4" fmla="*/ 6846538 w 6846538"/>
              <a:gd name="connsiteY4" fmla="*/ 6858000 h 6858000"/>
              <a:gd name="connsiteX5" fmla="*/ 0 w 6846538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6538" h="6858000">
                <a:moveTo>
                  <a:pt x="6845677" y="4820854"/>
                </a:moveTo>
                <a:lnTo>
                  <a:pt x="4811938" y="6857998"/>
                </a:lnTo>
                <a:lnTo>
                  <a:pt x="6845677" y="6857998"/>
                </a:lnTo>
                <a:close/>
                <a:moveTo>
                  <a:pt x="6846538" y="0"/>
                </a:moveTo>
                <a:lnTo>
                  <a:pt x="6846538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4F8FA"/>
              </a:gs>
              <a:gs pos="29000">
                <a:srgbClr val="F4F8FA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47" name="Oval 2146" descr="place icon in center">
            <a:extLst>
              <a:ext uri="{FF2B5EF4-FFF2-40B4-BE49-F238E27FC236}">
                <a16:creationId xmlns:a16="http://schemas.microsoft.com/office/drawing/2014/main" id="{FDDA58E5-A99B-48C0-A6B7-6BAE32E46F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 bwMode="gray">
          <a:xfrm rot="10800000">
            <a:off x="7273815" y="1515193"/>
            <a:ext cx="3735912" cy="37359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325" lvl="0" algn="ctr">
              <a:spcAft>
                <a:spcPts val="800"/>
              </a:spcAft>
            </a:pPr>
            <a:endParaRPr lang="en-US" sz="1400" kern="0" dirty="0"/>
          </a:p>
        </p:txBody>
      </p:sp>
      <p:sp>
        <p:nvSpPr>
          <p:cNvPr id="7" name="page number">
            <a:extLst>
              <a:ext uri="{FF2B5EF4-FFF2-40B4-BE49-F238E27FC236}">
                <a16:creationId xmlns:a16="http://schemas.microsoft.com/office/drawing/2014/main" id="{2A1148C9-BE55-F64C-8A6E-A5239BDB4089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96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 - RevR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8B7E9F-26F1-43F6-8538-D87DDBBF60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72D20-D1B5-4ACF-8CFE-77E00D6508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D295A3-96FB-4E80-91AF-4225D266C5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41B34-0403-4015-94C8-5561B9345E3B}"/>
              </a:ext>
            </a:extLst>
          </p:cNvPr>
          <p:cNvSpPr txBox="1"/>
          <p:nvPr userDrawn="1"/>
        </p:nvSpPr>
        <p:spPr>
          <a:xfrm>
            <a:off x="616505" y="811831"/>
            <a:ext cx="7468315" cy="38668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presentation may contain product features or functionality that are currently under development.</a:t>
            </a:r>
          </a:p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overview of new technology represents no commitment from VMware to deliver these features in any generally available product.</a:t>
            </a:r>
          </a:p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Features are subject to change, and must not be included in contracts, purchase orders, or sales agreements of any kind.</a:t>
            </a:r>
          </a:p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Technical feasibility and market demand will affect final delivery.</a:t>
            </a:r>
          </a:p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Pricing and packaging for any new features, functionality, and/or technology discussed or presented have not been determined.</a:t>
            </a:r>
          </a:p>
        </p:txBody>
      </p:sp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E8420F69-EB6F-492D-BD8E-01CD74B845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639" t="48777"/>
          <a:stretch/>
        </p:blipFill>
        <p:spPr>
          <a:xfrm>
            <a:off x="6537960" y="3261359"/>
            <a:ext cx="5650865" cy="351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with Icon -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62">
            <a:extLst>
              <a:ext uri="{FF2B5EF4-FFF2-40B4-BE49-F238E27FC236}">
                <a16:creationId xmlns:a16="http://schemas.microsoft.com/office/drawing/2014/main" id="{0F507127-789E-994A-9A44-353C37E789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15" y="2514600"/>
            <a:ext cx="4647032" cy="1828799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accent5"/>
                </a:solidFill>
              </a:defRPr>
            </a:lvl1pPr>
            <a:lvl2pPr marL="273050" indent="0">
              <a:buNone/>
              <a:defRPr/>
            </a:lvl2pPr>
          </a:lstStyle>
          <a:p>
            <a:pPr lvl="0"/>
            <a:r>
              <a:rPr lang="en-US" dirty="0"/>
              <a:t>Click to edit text and add a plum color icon to compliment or correspond to your statement.</a:t>
            </a:r>
          </a:p>
        </p:txBody>
      </p:sp>
      <p:sp>
        <p:nvSpPr>
          <p:cNvPr id="8" name="Freeform: Shape 5">
            <a:extLst>
              <a:ext uri="{FF2B5EF4-FFF2-40B4-BE49-F238E27FC236}">
                <a16:creationId xmlns:a16="http://schemas.microsoft.com/office/drawing/2014/main" id="{BB5EC970-0FCA-954A-B470-64D32C5DD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79720" y="-80614"/>
            <a:ext cx="6809966" cy="6821367"/>
          </a:xfrm>
          <a:custGeom>
            <a:avLst/>
            <a:gdLst>
              <a:gd name="connsiteX0" fmla="*/ 6845677 w 6846538"/>
              <a:gd name="connsiteY0" fmla="*/ 4820854 h 6858000"/>
              <a:gd name="connsiteX1" fmla="*/ 4811938 w 6846538"/>
              <a:gd name="connsiteY1" fmla="*/ 6857998 h 6858000"/>
              <a:gd name="connsiteX2" fmla="*/ 6845677 w 6846538"/>
              <a:gd name="connsiteY2" fmla="*/ 6857998 h 6858000"/>
              <a:gd name="connsiteX3" fmla="*/ 6846538 w 6846538"/>
              <a:gd name="connsiteY3" fmla="*/ 0 h 6858000"/>
              <a:gd name="connsiteX4" fmla="*/ 6846538 w 6846538"/>
              <a:gd name="connsiteY4" fmla="*/ 6858000 h 6858000"/>
              <a:gd name="connsiteX5" fmla="*/ 0 w 6846538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6538" h="6858000">
                <a:moveTo>
                  <a:pt x="6845677" y="4820854"/>
                </a:moveTo>
                <a:lnTo>
                  <a:pt x="4811938" y="6857998"/>
                </a:lnTo>
                <a:lnTo>
                  <a:pt x="6845677" y="6857998"/>
                </a:lnTo>
                <a:close/>
                <a:moveTo>
                  <a:pt x="6846538" y="0"/>
                </a:moveTo>
                <a:lnTo>
                  <a:pt x="6846538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4F8FA"/>
              </a:gs>
              <a:gs pos="30000">
                <a:srgbClr val="F4F8FA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47" name="Oval 2146" descr="place icon in center">
            <a:extLst>
              <a:ext uri="{FF2B5EF4-FFF2-40B4-BE49-F238E27FC236}">
                <a16:creationId xmlns:a16="http://schemas.microsoft.com/office/drawing/2014/main" id="{FDDA58E5-A99B-48C0-A6B7-6BAE32E46F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 bwMode="gray">
          <a:xfrm>
            <a:off x="7273815" y="1515193"/>
            <a:ext cx="3735912" cy="37359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325" lvl="0" algn="ctr">
              <a:spcAft>
                <a:spcPts val="800"/>
              </a:spcAft>
            </a:pPr>
            <a:endParaRPr lang="en-US" sz="1400" kern="0" dirty="0"/>
          </a:p>
        </p:txBody>
      </p:sp>
      <p:sp>
        <p:nvSpPr>
          <p:cNvPr id="7" name="page number">
            <a:extLst>
              <a:ext uri="{FF2B5EF4-FFF2-40B4-BE49-F238E27FC236}">
                <a16:creationId xmlns:a16="http://schemas.microsoft.com/office/drawing/2014/main" id="{4144FBF0-61D7-2140-A159-ECF2E9CDDA21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1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862">
            <a:extLst>
              <a:ext uri="{FF2B5EF4-FFF2-40B4-BE49-F238E27FC236}">
                <a16:creationId xmlns:a16="http://schemas.microsoft.com/office/drawing/2014/main" id="{C8F55BC8-3E55-49EB-BF20-18EB4F7F59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014" y="2514600"/>
            <a:ext cx="5485844" cy="1828799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accent2"/>
                </a:solidFill>
              </a:defRPr>
            </a:lvl1pPr>
            <a:lvl2pPr marL="273050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5DD6E7D-B875-48DF-B6A8-450BD6AE17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85688" y="0"/>
            <a:ext cx="5403138" cy="6764798"/>
          </a:xfrm>
        </p:spPr>
        <p:txBody>
          <a:bodyPr lIns="640080" tIns="0" rIns="640080" anchor="ctr"/>
          <a:lstStyle>
            <a:lvl1pPr algn="ctr">
              <a:defRPr/>
            </a:lvl1pPr>
          </a:lstStyle>
          <a:p>
            <a:r>
              <a:rPr lang="en-US" dirty="0"/>
              <a:t>Click on the icon to insert a picture from your computer</a:t>
            </a:r>
          </a:p>
        </p:txBody>
      </p:sp>
      <p:sp>
        <p:nvSpPr>
          <p:cNvPr id="6" name="page number">
            <a:extLst>
              <a:ext uri="{FF2B5EF4-FFF2-40B4-BE49-F238E27FC236}">
                <a16:creationId xmlns:a16="http://schemas.microsoft.com/office/drawing/2014/main" id="{1AAC44A2-B8BC-4B45-BE44-C4C65AFCB660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2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istic">
    <p:bg>
      <p:bgPr>
        <a:solidFill>
          <a:srgbClr val="F4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B2561DF-30FD-6C49-A8A6-D040520C9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88822" cy="5193397"/>
            <a:chOff x="0" y="0"/>
            <a:chExt cx="12188822" cy="519339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0F1D41E-848B-4178-A0D2-2A18C69214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hidden">
            <a:xfrm>
              <a:off x="0" y="0"/>
              <a:ext cx="12188822" cy="4332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1ED419A-30D8-44AB-9256-156B54D44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white">
            <a:xfrm>
              <a:off x="672527" y="722997"/>
              <a:ext cx="4470400" cy="4470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 descr="Doughnut chart label 3">
            <a:extLst>
              <a:ext uri="{FF2B5EF4-FFF2-40B4-BE49-F238E27FC236}">
                <a16:creationId xmlns:a16="http://schemas.microsoft.com/office/drawing/2014/main" id="{E4BDA96F-134D-4855-8751-F1043ABF3B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2514599"/>
            <a:ext cx="5027613" cy="1371601"/>
          </a:xfrm>
        </p:spPr>
        <p:txBody>
          <a:bodyPr anchor="ctr"/>
          <a:lstStyle>
            <a:lvl1pPr>
              <a:spcBef>
                <a:spcPts val="0"/>
              </a:spcBef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Doughnut Chart slide, click to add text here</a:t>
            </a:r>
          </a:p>
        </p:txBody>
      </p:sp>
      <p:sp>
        <p:nvSpPr>
          <p:cNvPr id="23" name="Chart Placeholder 22">
            <a:extLst>
              <a:ext uri="{FF2B5EF4-FFF2-40B4-BE49-F238E27FC236}">
                <a16:creationId xmlns:a16="http://schemas.microsoft.com/office/drawing/2014/main" id="{4093E53D-7586-4113-99BD-F45F1343692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62672" y="722997"/>
            <a:ext cx="4480256" cy="448025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insert a </a:t>
            </a:r>
            <a:br>
              <a:rPr lang="en-US" dirty="0"/>
            </a:br>
            <a:r>
              <a:rPr lang="en-US" dirty="0"/>
              <a:t>Doughnut chart</a:t>
            </a:r>
          </a:p>
        </p:txBody>
      </p:sp>
      <p:sp>
        <p:nvSpPr>
          <p:cNvPr id="13" name="Text Placeholder 12" descr="Doughnut chart label 1">
            <a:extLst>
              <a:ext uri="{FF2B5EF4-FFF2-40B4-BE49-F238E27FC236}">
                <a16:creationId xmlns:a16="http://schemas.microsoft.com/office/drawing/2014/main" id="{8C4F4198-4BE0-4282-8B86-20DED598DC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8330" y="5507147"/>
            <a:ext cx="1371064" cy="423862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0" name="Text Placeholder 12" descr="Doughnut chart label 2">
            <a:extLst>
              <a:ext uri="{FF2B5EF4-FFF2-40B4-BE49-F238E27FC236}">
                <a16:creationId xmlns:a16="http://schemas.microsoft.com/office/drawing/2014/main" id="{4B5F4E67-F2E8-4777-B495-668C321DCBA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36416" y="5507147"/>
            <a:ext cx="1371064" cy="423862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2" descr="Doughnut chart label 4">
            <a:extLst>
              <a:ext uri="{FF2B5EF4-FFF2-40B4-BE49-F238E27FC236}">
                <a16:creationId xmlns:a16="http://schemas.microsoft.com/office/drawing/2014/main" id="{704846F3-64ED-4181-8AEC-68B9734DA9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61103" y="5507147"/>
            <a:ext cx="1371064" cy="423862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2" name="Text Placeholder 12" descr="Doughnut chart label 5">
            <a:extLst>
              <a:ext uri="{FF2B5EF4-FFF2-40B4-BE49-F238E27FC236}">
                <a16:creationId xmlns:a16="http://schemas.microsoft.com/office/drawing/2014/main" id="{DD17F439-D919-44B7-889F-96A1DAF172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88109" y="5507147"/>
            <a:ext cx="1371064" cy="423862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Text Placeholder 12" descr="Doughnut chart label 6">
            <a:extLst>
              <a:ext uri="{FF2B5EF4-FFF2-40B4-BE49-F238E27FC236}">
                <a16:creationId xmlns:a16="http://schemas.microsoft.com/office/drawing/2014/main" id="{0DA74846-CC03-44FE-9AE5-4975E808F8A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920672" y="5507147"/>
            <a:ext cx="1371064" cy="423862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age number">
            <a:extLst>
              <a:ext uri="{FF2B5EF4-FFF2-40B4-BE49-F238E27FC236}">
                <a16:creationId xmlns:a16="http://schemas.microsoft.com/office/drawing/2014/main" id="{5FED840F-E343-734C-96BA-0EFF5AE5DADC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8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e number">
            <a:extLst>
              <a:ext uri="{FF2B5EF4-FFF2-40B4-BE49-F238E27FC236}">
                <a16:creationId xmlns:a16="http://schemas.microsoft.com/office/drawing/2014/main" id="{BE17F87B-8433-6C45-84D8-13DF5C0ADDB4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9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E4E960-40BB-42B5-8A66-00919D9BBF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17074">
                  <a:tint val="75000"/>
                </a:srgbClr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AD21C-8794-4277-BC01-D85810CBCE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295A3-96FB-4E80-91AF-4225D266C5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17074">
                    <a:tint val="75000"/>
                  </a:srgbClr>
                </a:solidFill>
                <a:effectLst/>
                <a:uLnTx/>
                <a:uFillTx/>
                <a:latin typeface="Metropoli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17074">
                  <a:tint val="75000"/>
                </a:srgbClr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5" name="Google Shape;6057;p505">
            <a:extLst>
              <a:ext uri="{FF2B5EF4-FFF2-40B4-BE49-F238E27FC236}">
                <a16:creationId xmlns:a16="http://schemas.microsoft.com/office/drawing/2014/main" id="{207E66D8-4803-457B-BEDC-BCE91009D765}"/>
              </a:ext>
            </a:extLst>
          </p:cNvPr>
          <p:cNvSpPr/>
          <p:nvPr userDrawn="1"/>
        </p:nvSpPr>
        <p:spPr>
          <a:xfrm>
            <a:off x="1588" y="7925"/>
            <a:ext cx="12187237" cy="6852792"/>
          </a:xfrm>
          <a:prstGeom prst="parallelogram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91352" tIns="45676" rIns="91352" bIns="45676" anchor="ctr" anchorCtr="0">
            <a:noAutofit/>
          </a:bodyPr>
          <a:lstStyle/>
          <a:p>
            <a:pPr marL="0" marR="0" lvl="0" indent="0" algn="ctr" defTabSz="1218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6057;p505">
            <a:extLst>
              <a:ext uri="{FF2B5EF4-FFF2-40B4-BE49-F238E27FC236}">
                <a16:creationId xmlns:a16="http://schemas.microsoft.com/office/drawing/2014/main" id="{40374287-11BB-49B1-A2F5-78827C956401}"/>
              </a:ext>
            </a:extLst>
          </p:cNvPr>
          <p:cNvSpPr/>
          <p:nvPr userDrawn="1"/>
        </p:nvSpPr>
        <p:spPr>
          <a:xfrm>
            <a:off x="-3450687" y="1422"/>
            <a:ext cx="19121828" cy="6852792"/>
          </a:xfrm>
          <a:prstGeom prst="parallelogram">
            <a:avLst>
              <a:gd name="adj" fmla="val 99843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accent2">
                <a:lumMod val="50000"/>
                <a:alpha val="10000"/>
              </a:schemeClr>
            </a:outerShdw>
          </a:effectLst>
        </p:spPr>
        <p:txBody>
          <a:bodyPr spcFirstLastPara="1" wrap="square" lIns="91352" tIns="45676" rIns="91352" bIns="45676" anchor="ctr" anchorCtr="0">
            <a:noAutofit/>
          </a:bodyPr>
          <a:lstStyle/>
          <a:p>
            <a:pPr marL="0" marR="0" lvl="0" indent="0" algn="ctr" defTabSz="1218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4205E8-79A1-454E-96D6-3367A40D9CB4}"/>
              </a:ext>
            </a:extLst>
          </p:cNvPr>
          <p:cNvSpPr txBox="1"/>
          <p:nvPr userDrawn="1"/>
        </p:nvSpPr>
        <p:spPr bwMode="white">
          <a:xfrm flipH="1">
            <a:off x="2073593" y="6506318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Confidential </a:t>
            </a:r>
            <a:r>
              <a:rPr lang="en-US" sz="7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│</a:t>
            </a:r>
            <a:r>
              <a:rPr lang="en-US" sz="800" kern="12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©2022 VMware, Inc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etropolis Ligh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9B4BA5-BF78-45F0-9EEA-1C30C2BE091C}"/>
              </a:ext>
            </a:extLst>
          </p:cNvPr>
          <p:cNvGrpSpPr/>
          <p:nvPr userDrawn="1"/>
        </p:nvGrpSpPr>
        <p:grpSpPr>
          <a:xfrm>
            <a:off x="608162" y="6445297"/>
            <a:ext cx="1184398" cy="186694"/>
            <a:chOff x="863272" y="6563918"/>
            <a:chExt cx="861082" cy="135727"/>
          </a:xfrm>
          <a:solidFill>
            <a:schemeClr val="tx1"/>
          </a:solidFill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6EE44F7-7CC7-4994-8A73-6D6C1621CB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5963" y="6569284"/>
              <a:ext cx="181812" cy="128783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F0E7097B-01BA-45BC-9EDE-02CA21E58E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9084" y="6569284"/>
              <a:ext cx="70389" cy="128783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1CE92C3-DD7F-4B27-877C-25725F6109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77894" y="6569284"/>
              <a:ext cx="115211" cy="130361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E96F9B61-813C-4A6A-B59E-635B1F1E39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77775" y="6569284"/>
              <a:ext cx="108898" cy="130361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7A8FEB71-71D5-482A-BC22-BBD9F96448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3272" y="6563918"/>
              <a:ext cx="325115" cy="135727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01DAEFE7-BA7E-4B35-8565-63954B012D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94683" y="6569284"/>
              <a:ext cx="29671" cy="31249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2EBF81A9-65A5-4689-9BC0-44BACA0EF1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3521" y="6576859"/>
              <a:ext cx="12626" cy="15151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9D8CA9-2C58-446B-BB22-35A5A35F599E}"/>
              </a:ext>
            </a:extLst>
          </p:cNvPr>
          <p:cNvGrpSpPr/>
          <p:nvPr userDrawn="1"/>
        </p:nvGrpSpPr>
        <p:grpSpPr>
          <a:xfrm>
            <a:off x="608162" y="6445297"/>
            <a:ext cx="1184398" cy="186694"/>
            <a:chOff x="863272" y="6563918"/>
            <a:chExt cx="861082" cy="135727"/>
          </a:xfrm>
          <a:solidFill>
            <a:schemeClr val="tx1"/>
          </a:solidFill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74702556-DF49-44D8-9FD9-E98A7B4B3F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5963" y="6569284"/>
              <a:ext cx="181812" cy="128783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584D6570-7522-4916-9E79-82BC27775E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9084" y="6569284"/>
              <a:ext cx="70389" cy="128783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20E08D1E-4484-4063-B989-E2E4FB201F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77894" y="6569284"/>
              <a:ext cx="115211" cy="130361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782501CD-9E90-4875-A6C5-5430B7F7D4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77775" y="6569284"/>
              <a:ext cx="108898" cy="130361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789A8DEC-7F2B-4670-865F-AF02CB04A8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3272" y="6563918"/>
              <a:ext cx="325115" cy="135727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0DC02DCD-CBD6-4937-82B5-5A770B0D37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94683" y="6569284"/>
              <a:ext cx="29671" cy="31249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B7B6DA06-6594-4167-A752-C362F67792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3521" y="6576859"/>
              <a:ext cx="12626" cy="15151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</p:grp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350DA416-A0D4-40D1-BA66-993124D5FC9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2088" y="2551202"/>
            <a:ext cx="9290050" cy="2216150"/>
          </a:xfrm>
        </p:spPr>
        <p:txBody>
          <a:bodyPr anchor="ctr"/>
          <a:lstStyle>
            <a:lvl1pPr algn="ctr">
              <a:defRPr sz="4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algn="ctr">
              <a:spcAft>
                <a:spcPts val="600"/>
              </a:spcAft>
            </a:pPr>
            <a:r>
              <a:rPr lang="en-US" sz="200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86910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0493C-78DD-4176-A050-F162FDFD29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17074">
                  <a:tint val="75000"/>
                </a:srgbClr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B8F47-7A64-43AD-B874-5A291A49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295A3-96FB-4E80-91AF-4225D266C5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17074">
                    <a:tint val="75000"/>
                  </a:srgbClr>
                </a:solidFill>
                <a:effectLst/>
                <a:uLnTx/>
                <a:uFillTx/>
                <a:latin typeface="Metropoli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17074">
                  <a:tint val="75000"/>
                </a:srgbClr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4128812-F171-4057-AA42-164C6F322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79720" y="-80614"/>
            <a:ext cx="6809966" cy="6821367"/>
          </a:xfrm>
          <a:custGeom>
            <a:avLst/>
            <a:gdLst>
              <a:gd name="connsiteX0" fmla="*/ 6845677 w 6846538"/>
              <a:gd name="connsiteY0" fmla="*/ 4820854 h 6858000"/>
              <a:gd name="connsiteX1" fmla="*/ 4811938 w 6846538"/>
              <a:gd name="connsiteY1" fmla="*/ 6857998 h 6858000"/>
              <a:gd name="connsiteX2" fmla="*/ 6845677 w 6846538"/>
              <a:gd name="connsiteY2" fmla="*/ 6857998 h 6858000"/>
              <a:gd name="connsiteX3" fmla="*/ 6846538 w 6846538"/>
              <a:gd name="connsiteY3" fmla="*/ 0 h 6858000"/>
              <a:gd name="connsiteX4" fmla="*/ 6846538 w 6846538"/>
              <a:gd name="connsiteY4" fmla="*/ 6858000 h 6858000"/>
              <a:gd name="connsiteX5" fmla="*/ 0 w 6846538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6538" h="6858000">
                <a:moveTo>
                  <a:pt x="6845677" y="4820854"/>
                </a:moveTo>
                <a:lnTo>
                  <a:pt x="4811938" y="6857998"/>
                </a:lnTo>
                <a:lnTo>
                  <a:pt x="6845677" y="6857998"/>
                </a:lnTo>
                <a:close/>
                <a:moveTo>
                  <a:pt x="6846538" y="0"/>
                </a:moveTo>
                <a:lnTo>
                  <a:pt x="6846538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4F8FA"/>
              </a:gs>
              <a:gs pos="30000">
                <a:srgbClr val="F4F8FA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6" name="Oval 5" descr="place icon in center">
            <a:extLst>
              <a:ext uri="{FF2B5EF4-FFF2-40B4-BE49-F238E27FC236}">
                <a16:creationId xmlns:a16="http://schemas.microsoft.com/office/drawing/2014/main" id="{485306D4-55E2-403B-BFD1-9DA60421D59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 bwMode="gray">
          <a:xfrm>
            <a:off x="7273815" y="1515193"/>
            <a:ext cx="3735912" cy="37359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32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7" name="page number">
            <a:extLst>
              <a:ext uri="{FF2B5EF4-FFF2-40B4-BE49-F238E27FC236}">
                <a16:creationId xmlns:a16="http://schemas.microsoft.com/office/drawing/2014/main" id="{AC54A160-3D72-4DDC-86DA-8858609ECBB4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1DB15-7364-4F0B-A3A0-1309F883005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etropolis Light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Metropolis Light"/>
              <a:ea typeface="Verdan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0772A6-7577-4DB2-B194-0836A31C3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608013" y="3174608"/>
            <a:ext cx="5016039" cy="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43300B-7E9F-4E14-B0D0-3FBCFE7E10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2648" y="1755648"/>
            <a:ext cx="5916168" cy="8229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000" dirty="0">
                <a:solidFill>
                  <a:schemeClr val="accent2"/>
                </a:solidFill>
                <a:latin typeface="+mn-lt"/>
              </a:defRPr>
            </a:lvl1pPr>
          </a:lstStyle>
          <a:p>
            <a:pPr lvl="0">
              <a:lnSpc>
                <a:spcPct val="93000"/>
              </a:lnSpc>
              <a:spcBef>
                <a:spcPts val="0"/>
              </a:spcBef>
            </a:pPr>
            <a:r>
              <a:rPr lang="en-US"/>
              <a:t>Title Placeholder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EFDFCC1-32B9-4692-A5A0-C1A105FF5C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648" y="2578608"/>
            <a:ext cx="5916168" cy="4572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2400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>
              <a:spcAft>
                <a:spcPts val="4200"/>
              </a:spcAft>
            </a:pPr>
            <a:r>
              <a:rPr lang="en-US"/>
              <a:t>[</a:t>
            </a:r>
            <a:r>
              <a:rPr lang="en-US" err="1"/>
              <a:t>fəˈnɛtɪk</a:t>
            </a:r>
            <a:r>
              <a:rPr lang="en-US"/>
              <a:t> </a:t>
            </a:r>
            <a:r>
              <a:rPr lang="en-US" err="1"/>
              <a:t>trænˈskrɪpʃən</a:t>
            </a:r>
            <a:r>
              <a:rPr lang="en-US"/>
              <a:t> ˈ</a:t>
            </a:r>
            <a:r>
              <a:rPr lang="en-US" err="1"/>
              <a:t>pleɪsˌhəʊldə</a:t>
            </a:r>
            <a:r>
              <a:rPr lang="en-US"/>
              <a:t>]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307D825-595E-4D57-BAAC-B507C217C1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648" y="3483864"/>
            <a:ext cx="5916167" cy="2006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​"/>
              <a:defRPr lang="en-US" sz="21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Word definition placeholder</a:t>
            </a:r>
          </a:p>
        </p:txBody>
      </p:sp>
    </p:spTree>
    <p:extLst>
      <p:ext uri="{BB962C8B-B14F-4D97-AF65-F5344CB8AC3E}">
        <p14:creationId xmlns:p14="http://schemas.microsoft.com/office/powerpoint/2010/main" val="137346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0493C-78DD-4176-A050-F162FDFD29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17074">
                  <a:tint val="75000"/>
                </a:srgbClr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B8F47-7A64-43AD-B874-5A291A49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295A3-96FB-4E80-91AF-4225D266C5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17074">
                    <a:tint val="75000"/>
                  </a:srgbClr>
                </a:solidFill>
                <a:effectLst/>
                <a:uLnTx/>
                <a:uFillTx/>
                <a:latin typeface="Metropoli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17074">
                  <a:tint val="75000"/>
                </a:srgbClr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C43A142-B3D7-4E39-B708-595F0EB24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79720" y="-80614"/>
            <a:ext cx="6809966" cy="6821367"/>
          </a:xfrm>
          <a:custGeom>
            <a:avLst/>
            <a:gdLst>
              <a:gd name="connsiteX0" fmla="*/ 6845677 w 6846538"/>
              <a:gd name="connsiteY0" fmla="*/ 4820854 h 6858000"/>
              <a:gd name="connsiteX1" fmla="*/ 4811938 w 6846538"/>
              <a:gd name="connsiteY1" fmla="*/ 6857998 h 6858000"/>
              <a:gd name="connsiteX2" fmla="*/ 6845677 w 6846538"/>
              <a:gd name="connsiteY2" fmla="*/ 6857998 h 6858000"/>
              <a:gd name="connsiteX3" fmla="*/ 6846538 w 6846538"/>
              <a:gd name="connsiteY3" fmla="*/ 0 h 6858000"/>
              <a:gd name="connsiteX4" fmla="*/ 6846538 w 6846538"/>
              <a:gd name="connsiteY4" fmla="*/ 6858000 h 6858000"/>
              <a:gd name="connsiteX5" fmla="*/ 0 w 6846538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6538" h="6858000">
                <a:moveTo>
                  <a:pt x="6845677" y="4820854"/>
                </a:moveTo>
                <a:lnTo>
                  <a:pt x="4811938" y="6857998"/>
                </a:lnTo>
                <a:lnTo>
                  <a:pt x="6845677" y="6857998"/>
                </a:lnTo>
                <a:close/>
                <a:moveTo>
                  <a:pt x="6846538" y="0"/>
                </a:moveTo>
                <a:lnTo>
                  <a:pt x="6846538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4F8FA"/>
              </a:gs>
              <a:gs pos="30000">
                <a:srgbClr val="F4F8FA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6" name="Oval 5" descr="place icon in center">
            <a:extLst>
              <a:ext uri="{FF2B5EF4-FFF2-40B4-BE49-F238E27FC236}">
                <a16:creationId xmlns:a16="http://schemas.microsoft.com/office/drawing/2014/main" id="{D81D68B1-005D-48C3-80FB-FF903B8223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 bwMode="gray">
          <a:xfrm>
            <a:off x="7273815" y="1515193"/>
            <a:ext cx="3735912" cy="37359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32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7" name="page number">
            <a:extLst>
              <a:ext uri="{FF2B5EF4-FFF2-40B4-BE49-F238E27FC236}">
                <a16:creationId xmlns:a16="http://schemas.microsoft.com/office/drawing/2014/main" id="{1B689AD8-A271-4D5C-B438-8E5BEE4F3F75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1DB15-7364-4F0B-A3A0-1309F883005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etropolis Light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Metropolis Light"/>
              <a:ea typeface="Verdan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BBF65-4351-45E9-9AD4-F279BF99EAE6}"/>
              </a:ext>
            </a:extLst>
          </p:cNvPr>
          <p:cNvSpPr/>
          <p:nvPr userDrawn="1"/>
        </p:nvSpPr>
        <p:spPr>
          <a:xfrm>
            <a:off x="595644" y="421231"/>
            <a:ext cx="2273058" cy="18466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00" normalizeH="0" baseline="0" noProof="0">
                <a:ln>
                  <a:noFill/>
                </a:ln>
                <a:solidFill>
                  <a:srgbClr val="1D428A"/>
                </a:solidFill>
                <a:effectLst/>
                <a:uLnTx/>
                <a:uFillTx/>
                <a:latin typeface="Metropolis Semi Bold" panose="00000700000000000000" pitchFamily="2" charset="0"/>
                <a:ea typeface="+mn-ea"/>
                <a:cs typeface="+mn-cs"/>
              </a:rPr>
              <a:t>ADDITIONAL RESOURCES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D50EB0B-B02A-4CB0-9940-E6609218E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312" y="2468563"/>
            <a:ext cx="5569513" cy="1085405"/>
          </a:xfr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​"/>
              <a:defRPr lang="en-US" sz="3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​"/>
              <a:tabLst/>
              <a:defRPr/>
            </a:pPr>
            <a:r>
              <a:rPr lang="en-US"/>
              <a:t>Resource Name</a:t>
            </a:r>
          </a:p>
          <a:p>
            <a:pPr lvl="0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9DB4A-420C-48A7-9CC6-C31C94350A59}"/>
              </a:ext>
            </a:extLst>
          </p:cNvPr>
          <p:cNvSpPr/>
          <p:nvPr userDrawn="1"/>
        </p:nvSpPr>
        <p:spPr>
          <a:xfrm>
            <a:off x="7221531" y="1462910"/>
            <a:ext cx="3840480" cy="384048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0BA1246-0B36-4F00-B607-6B19C44B49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313" y="3749675"/>
            <a:ext cx="5499100" cy="669925"/>
          </a:xfrm>
        </p:spPr>
        <p:txBody>
          <a:bodyPr/>
          <a:lstStyle>
            <a:lvl1pPr>
              <a:defRPr>
                <a:solidFill>
                  <a:schemeClr val="accent5"/>
                </a:solidFill>
                <a:latin typeface="Metropolis Semi Bold" panose="00000700000000000000" pitchFamily="2" charset="0"/>
              </a:defRPr>
            </a:lvl1pPr>
            <a:lvl2pPr marL="273050" indent="0">
              <a:buNone/>
              <a:defRPr/>
            </a:lvl2pPr>
          </a:lstStyle>
          <a:p>
            <a:pPr lvl="0"/>
            <a:r>
              <a:rPr lang="en-US"/>
              <a:t>URL or Location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5A840D7-B5DC-4B82-B742-1BC71286C5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78731" y="1920109"/>
            <a:ext cx="2926080" cy="292608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QR Code</a:t>
            </a:r>
          </a:p>
        </p:txBody>
      </p:sp>
    </p:spTree>
    <p:extLst>
      <p:ext uri="{BB962C8B-B14F-4D97-AF65-F5344CB8AC3E}">
        <p14:creationId xmlns:p14="http://schemas.microsoft.com/office/powerpoint/2010/main" val="283310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itional 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4F8181-462C-400B-95A9-51954EB051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17074">
                  <a:tint val="75000"/>
                </a:srgbClr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FB57A-9FC5-497B-82DF-C61E8B59A6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295A3-96FB-4E80-91AF-4225D266C5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17074">
                    <a:tint val="75000"/>
                  </a:srgbClr>
                </a:solidFill>
                <a:effectLst/>
                <a:uLnTx/>
                <a:uFillTx/>
                <a:latin typeface="Metropoli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17074">
                  <a:tint val="75000"/>
                </a:srgbClr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9DA0648-21B2-406D-A422-7E274EDA13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809" y="412751"/>
            <a:ext cx="11001004" cy="381000"/>
          </a:xfr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core.vmware.com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4AFF959-11BB-45D2-8B67-D31D48B8F642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592866" y="811830"/>
            <a:ext cx="10987947" cy="247743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en-US"/>
              <a:t>Technical Resources for vSphere, vSAN, and Cloud Foundation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FB7FE73-44E6-4379-900C-92068AF1FB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3138" y="1474454"/>
            <a:ext cx="5867400" cy="4230687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B5A7B52-A205-4C2E-90E8-6D53C34D17A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48036" y="1916279"/>
            <a:ext cx="5867400" cy="42306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8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CD52C01-87CF-4DAA-AF73-217E43943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9037252" y="3334944"/>
            <a:ext cx="970552" cy="4540137"/>
          </a:xfrm>
          <a:custGeom>
            <a:avLst/>
            <a:gdLst>
              <a:gd name="connsiteX0" fmla="*/ 1 w 970552"/>
              <a:gd name="connsiteY0" fmla="*/ 970551 h 4540137"/>
              <a:gd name="connsiteX1" fmla="*/ 970552 w 970552"/>
              <a:gd name="connsiteY1" fmla="*/ 0 h 4540137"/>
              <a:gd name="connsiteX2" fmla="*/ 970552 w 970552"/>
              <a:gd name="connsiteY2" fmla="*/ 3569585 h 4540137"/>
              <a:gd name="connsiteX3" fmla="*/ 0 w 970552"/>
              <a:gd name="connsiteY3" fmla="*/ 4540137 h 4540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552" h="4540137">
                <a:moveTo>
                  <a:pt x="1" y="970551"/>
                </a:moveTo>
                <a:lnTo>
                  <a:pt x="970552" y="0"/>
                </a:lnTo>
                <a:lnTo>
                  <a:pt x="970552" y="3569585"/>
                </a:lnTo>
                <a:lnTo>
                  <a:pt x="0" y="4540137"/>
                </a:lnTo>
                <a:close/>
              </a:path>
            </a:pathLst>
          </a:custGeom>
          <a:gradFill>
            <a:gsLst>
              <a:gs pos="24000">
                <a:schemeClr val="accent3"/>
              </a:gs>
              <a:gs pos="87000">
                <a:schemeClr val="accent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C367E7D-27EB-DB42-901F-5E8EDE8B1D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8399"/>
            <a:ext cx="1539751" cy="557784"/>
          </a:xfrm>
          <a:prstGeom prst="rect">
            <a:avLst/>
          </a:prstGeom>
        </p:spPr>
      </p:pic>
      <p:sp>
        <p:nvSpPr>
          <p:cNvPr id="14" name="Copyright" descr="Confidential copyright VMware, Inc. 2021">
            <a:extLst>
              <a:ext uri="{FF2B5EF4-FFF2-40B4-BE49-F238E27FC236}">
                <a16:creationId xmlns:a16="http://schemas.microsoft.com/office/drawing/2014/main" id="{4C8BAF66-C969-D84D-8FC8-7692D54BF5A4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Confidential </a:t>
            </a:r>
            <a:r>
              <a:rPr lang="en-US" sz="7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│</a:t>
            </a:r>
            <a:r>
              <a:rPr lang="en-US" sz="800" kern="12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©2022 VMware, Inc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etropolis Ligh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page number">
            <a:extLst>
              <a:ext uri="{FF2B5EF4-FFF2-40B4-BE49-F238E27FC236}">
                <a16:creationId xmlns:a16="http://schemas.microsoft.com/office/drawing/2014/main" id="{3A15EC20-3B57-4E4E-872C-A34852CBEF14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1DB15-7364-4F0B-A3A0-1309F883005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etropolis Light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Metropolis Light"/>
              <a:ea typeface="Verdana" panose="020B060403050404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F7F371-DDCB-4DB5-8A5D-7CBC2916F0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6102" y="1671003"/>
            <a:ext cx="8606325" cy="695325"/>
          </a:xfrm>
        </p:spPr>
        <p:txBody>
          <a:bodyPr/>
          <a:lstStyle>
            <a:lvl1pPr>
              <a:lnSpc>
                <a:spcPct val="93000"/>
              </a:lnSpc>
              <a:defRPr lang="en-US" sz="3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Question placeholder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0CB019-BDB6-42D5-9070-E7A2F4C23D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3438229"/>
            <a:ext cx="8586639" cy="1243012"/>
          </a:xfrm>
        </p:spPr>
        <p:txBody>
          <a:bodyPr/>
          <a:lstStyle>
            <a:lvl1pPr>
              <a:spcBef>
                <a:spcPts val="1200"/>
              </a:spcBef>
              <a:def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Answer placeholder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4A79AA-DC26-417C-ADB3-920836A1C4DB}"/>
              </a:ext>
            </a:extLst>
          </p:cNvPr>
          <p:cNvSpPr txBox="1"/>
          <p:nvPr userDrawn="1"/>
        </p:nvSpPr>
        <p:spPr>
          <a:xfrm>
            <a:off x="585153" y="3078620"/>
            <a:ext cx="791883" cy="18466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en-US"/>
            </a:defPPr>
            <a:lvl1pPr>
              <a:defRPr sz="1200" spc="100">
                <a:solidFill>
                  <a:schemeClr val="accent2"/>
                </a:solidFill>
                <a:latin typeface="Metropolis Semi Bold" panose="00000700000000000000" pitchFamily="2" charset="0"/>
              </a:defRPr>
            </a:lvl1pPr>
            <a:lvl2pPr indent="-18415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744538" indent="-169863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Camphor Std" panose="020B0504030404020204" pitchFamily="34" charset="0"/>
              <a:buChar char="–"/>
              <a:defRPr sz="1600">
                <a:solidFill>
                  <a:schemeClr val="tx2"/>
                </a:solidFill>
              </a:defRPr>
            </a:lvl3pPr>
            <a:lvl4pPr marL="969963" indent="-166688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4pPr>
            <a:lvl5pPr marL="1143000" indent="-138113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Camphor Std" panose="020B0504030404020204" pitchFamily="34" charset="0"/>
              <a:buChar char="–"/>
              <a:tabLst/>
              <a:defRPr sz="1400">
                <a:solidFill>
                  <a:schemeClr val="tx2"/>
                </a:solidFill>
              </a:defRPr>
            </a:lvl5pPr>
            <a:lvl6pPr marL="1258888" indent="-111125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6pPr>
            <a:lvl7pPr marL="1379538" indent="-12065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System Font Regular"/>
              <a:buChar char="-"/>
              <a:tabLst/>
              <a:defRPr sz="1400">
                <a:solidFill>
                  <a:schemeClr val="tx2"/>
                </a:solidFill>
              </a:defRPr>
            </a:lvl7pPr>
            <a:lvl8pPr marL="1550988" indent="-12065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8pPr>
            <a:lvl9pPr marL="1722438" indent="-12065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System Font Regular"/>
              <a:buChar char="-"/>
              <a:tabLst/>
              <a:defRPr sz="1400"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00" normalizeH="0" baseline="0" noProof="0">
                <a:ln>
                  <a:noFill/>
                </a:ln>
                <a:solidFill>
                  <a:srgbClr val="1D428A"/>
                </a:solidFill>
                <a:effectLst/>
                <a:uLnTx/>
                <a:uFillTx/>
                <a:latin typeface="Metropolis Semi Bold" panose="00000700000000000000" pitchFamily="2" charset="0"/>
                <a:ea typeface="+mn-ea"/>
                <a:cs typeface="+mn-cs"/>
              </a:rPr>
              <a:t>ANSWER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290E0C3-F9D7-4309-9E0D-F385EB4B6412}"/>
              </a:ext>
            </a:extLst>
          </p:cNvPr>
          <p:cNvSpPr txBox="1"/>
          <p:nvPr userDrawn="1"/>
        </p:nvSpPr>
        <p:spPr>
          <a:xfrm>
            <a:off x="585154" y="1315505"/>
            <a:ext cx="942566" cy="18466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en-US"/>
            </a:defPPr>
            <a:lvl1pPr>
              <a:defRPr sz="1200" spc="100">
                <a:solidFill>
                  <a:schemeClr val="accent2"/>
                </a:solidFill>
                <a:latin typeface="Metropolis Semi Bold" panose="00000700000000000000" pitchFamily="2" charset="0"/>
              </a:defRPr>
            </a:lvl1pPr>
            <a:lvl2pPr indent="-18415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744538" indent="-169863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Camphor Std" panose="020B0504030404020204" pitchFamily="34" charset="0"/>
              <a:buChar char="–"/>
              <a:defRPr sz="1600">
                <a:solidFill>
                  <a:schemeClr val="tx2"/>
                </a:solidFill>
              </a:defRPr>
            </a:lvl3pPr>
            <a:lvl4pPr marL="969963" indent="-166688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4pPr>
            <a:lvl5pPr marL="1143000" indent="-138113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Camphor Std" panose="020B0504030404020204" pitchFamily="34" charset="0"/>
              <a:buChar char="–"/>
              <a:tabLst/>
              <a:defRPr sz="1400">
                <a:solidFill>
                  <a:schemeClr val="tx2"/>
                </a:solidFill>
              </a:defRPr>
            </a:lvl5pPr>
            <a:lvl6pPr marL="1258888" indent="-111125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6pPr>
            <a:lvl7pPr marL="1379538" indent="-12065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System Font Regular"/>
              <a:buChar char="-"/>
              <a:tabLst/>
              <a:defRPr sz="1400">
                <a:solidFill>
                  <a:schemeClr val="tx2"/>
                </a:solidFill>
              </a:defRPr>
            </a:lvl7pPr>
            <a:lvl8pPr marL="1550988" indent="-12065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8pPr>
            <a:lvl9pPr marL="1722438" indent="-12065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System Font Regular"/>
              <a:buChar char="-"/>
              <a:tabLst/>
              <a:defRPr sz="1400"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00" normalizeH="0" baseline="0" noProof="0">
                <a:ln>
                  <a:noFill/>
                </a:ln>
                <a:solidFill>
                  <a:srgbClr val="1D428A"/>
                </a:solidFill>
                <a:effectLst/>
                <a:uLnTx/>
                <a:uFillTx/>
                <a:latin typeface="Metropolis Semi Bold" panose="00000700000000000000" pitchFamily="2" charset="0"/>
                <a:ea typeface="+mn-ea"/>
                <a:cs typeface="+mn-cs"/>
              </a:rPr>
              <a:t>QUESTION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EC0D0AE-7A16-4EC6-BC53-6DC082C857C5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612458" y="2933659"/>
            <a:ext cx="8551639" cy="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88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9664E-6 -4.07407E-6 L 0.0129 -4.07407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9664E-6 -4.07407E-6 L 0.0129 -4.07407E-6 " pathEditMode="relative" rAng="0" ptsTypes="AA">
                                      <p:cBhvr>
                                        <p:cTn id="22" dur="7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8" grpId="1"/>
      <p:bldP spid="64" grpId="0"/>
      <p:bldP spid="64" grpId="1"/>
    </p:bldLst>
  </p:timing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 - Horizontal -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5567E-F548-4720-B611-7850ADCA9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444" y="2376306"/>
            <a:ext cx="3630903" cy="2105388"/>
          </a:xfrm>
        </p:spPr>
        <p:txBody>
          <a:bodyPr wrap="square" anchor="ctr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A3CF01-189C-44C3-8D8D-7508BE1B5C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747A4-011B-4FC2-A769-BEC5478375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D295A3-96FB-4E80-91AF-4225D266C5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BKG Rectangle">
            <a:extLst>
              <a:ext uri="{FF2B5EF4-FFF2-40B4-BE49-F238E27FC236}">
                <a16:creationId xmlns:a16="http://schemas.microsoft.com/office/drawing/2014/main" id="{EEE2E3E4-09C5-48F7-AA0C-61C0C3FD2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4412" y="0"/>
            <a:ext cx="6094413" cy="6763036"/>
          </a:xfrm>
          <a:prstGeom prst="rect">
            <a:avLst/>
          </a:prstGeom>
          <a:solidFill>
            <a:srgbClr val="F4F8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1" name="!! Oval Top">
            <a:extLst>
              <a:ext uri="{FF2B5EF4-FFF2-40B4-BE49-F238E27FC236}">
                <a16:creationId xmlns:a16="http://schemas.microsoft.com/office/drawing/2014/main" id="{B95A82A4-D00E-4BAE-97E0-52FA7B87C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32325" y="2719433"/>
            <a:ext cx="1324173" cy="1324169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rot="0" spcFirstLastPara="0" vertOverflow="overflow" horzOverflow="overflow" vert="horz" wrap="none" lIns="60896" tIns="30448" rIns="60896" bIns="304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578"/>
            <a:endParaRPr lang="en-US" sz="1600" kern="0">
              <a:solidFill>
                <a:schemeClr val="tx2"/>
              </a:solidFill>
              <a:latin typeface="Metropolis"/>
            </a:endParaRPr>
          </a:p>
        </p:txBody>
      </p:sp>
      <p:sp>
        <p:nvSpPr>
          <p:cNvPr id="12" name="!! Oval Top">
            <a:extLst>
              <a:ext uri="{FF2B5EF4-FFF2-40B4-BE49-F238E27FC236}">
                <a16:creationId xmlns:a16="http://schemas.microsoft.com/office/drawing/2014/main" id="{332FAD7F-A532-4557-9487-947B2391D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32324" y="4481694"/>
            <a:ext cx="1324173" cy="1324169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rot="0" spcFirstLastPara="0" vertOverflow="overflow" horzOverflow="overflow" vert="horz" wrap="none" lIns="60896" tIns="30448" rIns="60896" bIns="304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578"/>
            <a:endParaRPr lang="en-US" sz="1600" kern="0">
              <a:solidFill>
                <a:schemeClr val="tx2"/>
              </a:solidFill>
              <a:latin typeface="Metropolis"/>
            </a:endParaRPr>
          </a:p>
        </p:txBody>
      </p:sp>
      <p:sp>
        <p:nvSpPr>
          <p:cNvPr id="13" name="!! Oval Top">
            <a:extLst>
              <a:ext uri="{FF2B5EF4-FFF2-40B4-BE49-F238E27FC236}">
                <a16:creationId xmlns:a16="http://schemas.microsoft.com/office/drawing/2014/main" id="{5095E217-E63E-4FE6-9C8D-FB447A5BD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32323" y="957172"/>
            <a:ext cx="1324173" cy="1324169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rot="0" spcFirstLastPara="0" vertOverflow="overflow" horzOverflow="overflow" vert="horz" wrap="none" lIns="60896" tIns="30448" rIns="60896" bIns="304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578"/>
            <a:endParaRPr lang="en-US" sz="1600" kern="0">
              <a:solidFill>
                <a:schemeClr val="tx2"/>
              </a:solidFill>
              <a:latin typeface="Metropolis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8557501-25C3-4809-A7FA-8635CEF681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67433" y="2719433"/>
            <a:ext cx="4532442" cy="4318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A7333B4-78E3-4DDB-AF65-D0BD9DDB0B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7433" y="3291127"/>
            <a:ext cx="4532442" cy="752475"/>
          </a:xfrm>
        </p:spPr>
        <p:txBody>
          <a:bodyPr/>
          <a:lstStyle>
            <a:lvl1pPr>
              <a:defRPr sz="1600"/>
            </a:lvl1pPr>
            <a:lvl2pPr marL="2730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3A04C10E-4C0A-4F1C-AF4B-9368D6EEE1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67433" y="962235"/>
            <a:ext cx="4532442" cy="4318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DCD08270-3B84-4C0F-9D4B-B8C9B4451C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67433" y="1533929"/>
            <a:ext cx="4532442" cy="752475"/>
          </a:xfrm>
        </p:spPr>
        <p:txBody>
          <a:bodyPr/>
          <a:lstStyle>
            <a:lvl1pPr>
              <a:defRPr sz="1600"/>
            </a:lvl1pPr>
            <a:lvl2pPr marL="2730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EF8022DB-38FA-4981-80AA-7A1F41B230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7433" y="4487077"/>
            <a:ext cx="4532442" cy="4318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B6DC575F-9A95-44E0-9909-8EAD3FF0D8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67433" y="5058771"/>
            <a:ext cx="4532442" cy="752475"/>
          </a:xfrm>
        </p:spPr>
        <p:txBody>
          <a:bodyPr/>
          <a:lstStyle>
            <a:lvl1pPr>
              <a:defRPr sz="1600"/>
            </a:lvl1pPr>
            <a:lvl2pPr marL="2730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796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accel="33333" decel="6666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</p:cBhvr>
                                      <p:by x="9999000" y="9999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accel="33333" decel="6666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</p:cBhvr>
                                      <p:by x="9999000" y="9999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accel="33333" decel="6666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9999000" y="9999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decel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decel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decel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8" grpId="0" build="p">
        <p:tmplLst>
          <p:tmpl lvl="1">
            <p:tnLst>
              <p:par>
                <p:cTn presetID="2" presetClass="entr" presetSubtype="2" decel="2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2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2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2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2" decel="2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2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 - Regula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3DB153D-F4F1-4A75-B196-47C1710800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2157" t="48664" r="611" b="113"/>
          <a:stretch/>
        </p:blipFill>
        <p:spPr>
          <a:xfrm>
            <a:off x="6431798" y="3253608"/>
            <a:ext cx="5757028" cy="351192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8B7E9F-26F1-43F6-8538-D87DDBBF60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72D20-D1B5-4ACF-8CFE-77E00D6508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D295A3-96FB-4E80-91AF-4225D266C5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41B34-0403-4015-94C8-5561B9345E3B}"/>
              </a:ext>
            </a:extLst>
          </p:cNvPr>
          <p:cNvSpPr txBox="1"/>
          <p:nvPr userDrawn="1"/>
        </p:nvSpPr>
        <p:spPr>
          <a:xfrm>
            <a:off x="616505" y="811830"/>
            <a:ext cx="6993163" cy="48063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document is intended to provide general guidance for organizations that are considering VMware solutions to help them address security and compliance requirements.</a:t>
            </a:r>
          </a:p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information contained in this document is for educational and informational purposes only. This document is not intended to provide regulatory advice and is provided “AS IS.”  </a:t>
            </a:r>
          </a:p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VMware makes no claims, promises, or guarantees about the accuracy, completeness, or adequacy of the information contained herein.</a:t>
            </a:r>
          </a:p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Organizations should engage appropriate legal, business, technical, and audit expertise within their specific organization for review of </a:t>
            </a:r>
            <a:r>
              <a:rPr lang="en-US" b="0" i="0" dirty="0">
                <a:solidFill>
                  <a:srgbClr val="565656"/>
                </a:solidFill>
                <a:effectLst/>
                <a:latin typeface="+mn-lt"/>
              </a:rPr>
              <a:t>regulatory compliance requirements, security requirements, and effectiveness of implementations.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77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 - Horizontal -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5567E-F548-4720-B611-7850ADCA9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444" y="2376306"/>
            <a:ext cx="3630903" cy="2105388"/>
          </a:xfrm>
        </p:spPr>
        <p:txBody>
          <a:bodyPr wrap="square" anchor="ctr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A3CF01-189C-44C3-8D8D-7508BE1B5C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747A4-011B-4FC2-A769-BEC5478375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D295A3-96FB-4E80-91AF-4225D266C5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BKG Rectangle">
            <a:extLst>
              <a:ext uri="{FF2B5EF4-FFF2-40B4-BE49-F238E27FC236}">
                <a16:creationId xmlns:a16="http://schemas.microsoft.com/office/drawing/2014/main" id="{EEE2E3E4-09C5-48F7-AA0C-61C0C3FD2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4412" y="0"/>
            <a:ext cx="6094413" cy="6763036"/>
          </a:xfrm>
          <a:prstGeom prst="rect">
            <a:avLst/>
          </a:prstGeom>
          <a:solidFill>
            <a:srgbClr val="F4F8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1" name="!! Oval Top">
            <a:extLst>
              <a:ext uri="{FF2B5EF4-FFF2-40B4-BE49-F238E27FC236}">
                <a16:creationId xmlns:a16="http://schemas.microsoft.com/office/drawing/2014/main" id="{B95A82A4-D00E-4BAE-97E0-52FA7B87C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32325" y="2719433"/>
            <a:ext cx="1324173" cy="1324169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ot="0" spcFirstLastPara="0" vertOverflow="overflow" horzOverflow="overflow" vert="horz" wrap="none" lIns="60896" tIns="30448" rIns="60896" bIns="304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578"/>
            <a:endParaRPr lang="en-US" sz="1600" kern="0">
              <a:solidFill>
                <a:schemeClr val="tx2"/>
              </a:solidFill>
              <a:latin typeface="Metropolis"/>
            </a:endParaRPr>
          </a:p>
        </p:txBody>
      </p:sp>
      <p:sp>
        <p:nvSpPr>
          <p:cNvPr id="12" name="!! Oval Top">
            <a:extLst>
              <a:ext uri="{FF2B5EF4-FFF2-40B4-BE49-F238E27FC236}">
                <a16:creationId xmlns:a16="http://schemas.microsoft.com/office/drawing/2014/main" id="{332FAD7F-A532-4557-9487-947B2391D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32324" y="4481694"/>
            <a:ext cx="1324173" cy="1324169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ot="0" spcFirstLastPara="0" vertOverflow="overflow" horzOverflow="overflow" vert="horz" wrap="none" lIns="60896" tIns="30448" rIns="60896" bIns="304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578"/>
            <a:endParaRPr lang="en-US" sz="1600" kern="0">
              <a:solidFill>
                <a:schemeClr val="tx2"/>
              </a:solidFill>
              <a:latin typeface="Metropolis"/>
            </a:endParaRPr>
          </a:p>
        </p:txBody>
      </p:sp>
      <p:sp>
        <p:nvSpPr>
          <p:cNvPr id="13" name="!! Oval Top">
            <a:extLst>
              <a:ext uri="{FF2B5EF4-FFF2-40B4-BE49-F238E27FC236}">
                <a16:creationId xmlns:a16="http://schemas.microsoft.com/office/drawing/2014/main" id="{5095E217-E63E-4FE6-9C8D-FB447A5BD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32323" y="957172"/>
            <a:ext cx="1324173" cy="1324169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ot="0" spcFirstLastPara="0" vertOverflow="overflow" horzOverflow="overflow" vert="horz" wrap="none" lIns="60896" tIns="30448" rIns="60896" bIns="304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578"/>
            <a:endParaRPr lang="en-US" sz="1600" kern="0">
              <a:solidFill>
                <a:schemeClr val="tx2"/>
              </a:solidFill>
              <a:latin typeface="Metropolis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8557501-25C3-4809-A7FA-8635CEF681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67433" y="2719433"/>
            <a:ext cx="4532442" cy="4318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A7333B4-78E3-4DDB-AF65-D0BD9DDB0B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7433" y="3291127"/>
            <a:ext cx="4532442" cy="752475"/>
          </a:xfrm>
        </p:spPr>
        <p:txBody>
          <a:bodyPr/>
          <a:lstStyle>
            <a:lvl1pPr>
              <a:defRPr sz="1600"/>
            </a:lvl1pPr>
            <a:lvl2pPr marL="2730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3A04C10E-4C0A-4F1C-AF4B-9368D6EEE1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67433" y="962235"/>
            <a:ext cx="4532442" cy="4318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DCD08270-3B84-4C0F-9D4B-B8C9B4451C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67433" y="1533929"/>
            <a:ext cx="4532442" cy="752475"/>
          </a:xfrm>
        </p:spPr>
        <p:txBody>
          <a:bodyPr/>
          <a:lstStyle>
            <a:lvl1pPr>
              <a:defRPr sz="1600"/>
            </a:lvl1pPr>
            <a:lvl2pPr marL="2730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EF8022DB-38FA-4981-80AA-7A1F41B230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7433" y="4487077"/>
            <a:ext cx="4532442" cy="4318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B6DC575F-9A95-44E0-9909-8EAD3FF0D8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67433" y="5058771"/>
            <a:ext cx="4532442" cy="752475"/>
          </a:xfrm>
        </p:spPr>
        <p:txBody>
          <a:bodyPr/>
          <a:lstStyle>
            <a:lvl1pPr>
              <a:defRPr sz="1600"/>
            </a:lvl1pPr>
            <a:lvl2pPr marL="2730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644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accel="33333" decel="6666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</p:cBhvr>
                                      <p:by x="9999000" y="9999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accel="33333" decel="6666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</p:cBhvr>
                                      <p:by x="9999000" y="9999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accel="33333" decel="6666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9999000" y="9999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decel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decel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decel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8" grpId="0" build="p">
        <p:tmplLst>
          <p:tmpl lvl="1">
            <p:tnLst>
              <p:par>
                <p:cTn presetID="2" presetClass="entr" presetSubtype="2" decel="2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2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2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2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2" decel="2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2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 - Horizontal -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5567E-F548-4720-B611-7850ADCA9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444" y="2376306"/>
            <a:ext cx="3630903" cy="2105388"/>
          </a:xfrm>
        </p:spPr>
        <p:txBody>
          <a:bodyPr wrap="square" anchor="ctr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A3CF01-189C-44C3-8D8D-7508BE1B5C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747A4-011B-4FC2-A769-BEC5478375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D295A3-96FB-4E80-91AF-4225D266C5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BKG Rectangle">
            <a:extLst>
              <a:ext uri="{FF2B5EF4-FFF2-40B4-BE49-F238E27FC236}">
                <a16:creationId xmlns:a16="http://schemas.microsoft.com/office/drawing/2014/main" id="{EEE2E3E4-09C5-48F7-AA0C-61C0C3FD2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4412" y="0"/>
            <a:ext cx="6094413" cy="6763036"/>
          </a:xfrm>
          <a:prstGeom prst="rect">
            <a:avLst/>
          </a:prstGeom>
          <a:solidFill>
            <a:srgbClr val="F4F8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1" name="!! Oval Top">
            <a:extLst>
              <a:ext uri="{FF2B5EF4-FFF2-40B4-BE49-F238E27FC236}">
                <a16:creationId xmlns:a16="http://schemas.microsoft.com/office/drawing/2014/main" id="{B95A82A4-D00E-4BAE-97E0-52FA7B87C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32325" y="2719433"/>
            <a:ext cx="1324173" cy="1324169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none" lIns="60896" tIns="30448" rIns="60896" bIns="304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578"/>
            <a:endParaRPr lang="en-US" sz="1600" kern="0">
              <a:solidFill>
                <a:schemeClr val="tx2"/>
              </a:solidFill>
              <a:latin typeface="Metropolis"/>
            </a:endParaRPr>
          </a:p>
        </p:txBody>
      </p:sp>
      <p:sp>
        <p:nvSpPr>
          <p:cNvPr id="12" name="!! Oval Top">
            <a:extLst>
              <a:ext uri="{FF2B5EF4-FFF2-40B4-BE49-F238E27FC236}">
                <a16:creationId xmlns:a16="http://schemas.microsoft.com/office/drawing/2014/main" id="{332FAD7F-A532-4557-9487-947B2391D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32324" y="4481694"/>
            <a:ext cx="1324173" cy="1324169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none" lIns="60896" tIns="30448" rIns="60896" bIns="304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578"/>
            <a:endParaRPr lang="en-US" sz="1600" kern="0">
              <a:solidFill>
                <a:schemeClr val="tx2"/>
              </a:solidFill>
              <a:latin typeface="Metropolis"/>
            </a:endParaRPr>
          </a:p>
        </p:txBody>
      </p:sp>
      <p:sp>
        <p:nvSpPr>
          <p:cNvPr id="13" name="!! Oval Top">
            <a:extLst>
              <a:ext uri="{FF2B5EF4-FFF2-40B4-BE49-F238E27FC236}">
                <a16:creationId xmlns:a16="http://schemas.microsoft.com/office/drawing/2014/main" id="{5095E217-E63E-4FE6-9C8D-FB447A5BD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32323" y="957172"/>
            <a:ext cx="1324173" cy="1324169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none" lIns="60896" tIns="30448" rIns="60896" bIns="304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578"/>
            <a:endParaRPr lang="en-US" sz="1600" kern="0">
              <a:solidFill>
                <a:schemeClr val="tx2"/>
              </a:solidFill>
              <a:latin typeface="Metropolis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8557501-25C3-4809-A7FA-8635CEF681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67433" y="2719433"/>
            <a:ext cx="4532442" cy="4318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A7333B4-78E3-4DDB-AF65-D0BD9DDB0B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7433" y="3291127"/>
            <a:ext cx="4532442" cy="752475"/>
          </a:xfrm>
        </p:spPr>
        <p:txBody>
          <a:bodyPr/>
          <a:lstStyle>
            <a:lvl1pPr>
              <a:defRPr sz="1600"/>
            </a:lvl1pPr>
            <a:lvl2pPr marL="2730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3A04C10E-4C0A-4F1C-AF4B-9368D6EEE1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67433" y="962235"/>
            <a:ext cx="4532442" cy="4318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DCD08270-3B84-4C0F-9D4B-B8C9B4451C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67433" y="1533929"/>
            <a:ext cx="4532442" cy="752475"/>
          </a:xfrm>
        </p:spPr>
        <p:txBody>
          <a:bodyPr/>
          <a:lstStyle>
            <a:lvl1pPr>
              <a:defRPr sz="1600"/>
            </a:lvl1pPr>
            <a:lvl2pPr marL="2730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EF8022DB-38FA-4981-80AA-7A1F41B230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7433" y="4487077"/>
            <a:ext cx="4532442" cy="4318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B6DC575F-9A95-44E0-9909-8EAD3FF0D8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67433" y="5058771"/>
            <a:ext cx="4532442" cy="752475"/>
          </a:xfrm>
        </p:spPr>
        <p:txBody>
          <a:bodyPr/>
          <a:lstStyle>
            <a:lvl1pPr>
              <a:defRPr sz="1600"/>
            </a:lvl1pPr>
            <a:lvl2pPr marL="2730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326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accel="33333" decel="6666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</p:cBhvr>
                                      <p:by x="9999000" y="9999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accel="33333" decel="6666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</p:cBhvr>
                                      <p:by x="9999000" y="9999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accel="33333" decel="6666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9999000" y="9999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decel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decel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decel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8" grpId="0" build="p">
        <p:tmplLst>
          <p:tmpl lvl="1">
            <p:tnLst>
              <p:par>
                <p:cTn presetID="2" presetClass="entr" presetSubtype="2" decel="2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2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2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2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2" decel="2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2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 - Horizontal -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5567E-F548-4720-B611-7850ADCA9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444" y="2376306"/>
            <a:ext cx="3630903" cy="2105388"/>
          </a:xfrm>
        </p:spPr>
        <p:txBody>
          <a:bodyPr wrap="square" anchor="ctr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A3CF01-189C-44C3-8D8D-7508BE1B5C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747A4-011B-4FC2-A769-BEC5478375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D295A3-96FB-4E80-91AF-4225D266C5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BKG Rectangle">
            <a:extLst>
              <a:ext uri="{FF2B5EF4-FFF2-40B4-BE49-F238E27FC236}">
                <a16:creationId xmlns:a16="http://schemas.microsoft.com/office/drawing/2014/main" id="{EEE2E3E4-09C5-48F7-AA0C-61C0C3FD2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4412" y="0"/>
            <a:ext cx="6094413" cy="6763036"/>
          </a:xfrm>
          <a:prstGeom prst="rect">
            <a:avLst/>
          </a:prstGeom>
          <a:solidFill>
            <a:srgbClr val="F4F8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1" name="!! Oval Top">
            <a:extLst>
              <a:ext uri="{FF2B5EF4-FFF2-40B4-BE49-F238E27FC236}">
                <a16:creationId xmlns:a16="http://schemas.microsoft.com/office/drawing/2014/main" id="{B95A82A4-D00E-4BAE-97E0-52FA7B87C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32325" y="2719433"/>
            <a:ext cx="1324173" cy="1324169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rot="0" spcFirstLastPara="0" vertOverflow="overflow" horzOverflow="overflow" vert="horz" wrap="none" lIns="60896" tIns="30448" rIns="60896" bIns="304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578"/>
            <a:endParaRPr lang="en-US" sz="1600" kern="0">
              <a:solidFill>
                <a:schemeClr val="tx2"/>
              </a:solidFill>
              <a:latin typeface="Metropolis"/>
            </a:endParaRPr>
          </a:p>
        </p:txBody>
      </p:sp>
      <p:sp>
        <p:nvSpPr>
          <p:cNvPr id="12" name="!! Oval Top">
            <a:extLst>
              <a:ext uri="{FF2B5EF4-FFF2-40B4-BE49-F238E27FC236}">
                <a16:creationId xmlns:a16="http://schemas.microsoft.com/office/drawing/2014/main" id="{332FAD7F-A532-4557-9487-947B2391D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32324" y="4481694"/>
            <a:ext cx="1324173" cy="1324169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rot="0" spcFirstLastPara="0" vertOverflow="overflow" horzOverflow="overflow" vert="horz" wrap="none" lIns="60896" tIns="30448" rIns="60896" bIns="304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578"/>
            <a:endParaRPr lang="en-US" sz="1600" kern="0">
              <a:solidFill>
                <a:schemeClr val="tx2"/>
              </a:solidFill>
              <a:latin typeface="Metropolis"/>
            </a:endParaRPr>
          </a:p>
        </p:txBody>
      </p:sp>
      <p:sp>
        <p:nvSpPr>
          <p:cNvPr id="13" name="!! Oval Top">
            <a:extLst>
              <a:ext uri="{FF2B5EF4-FFF2-40B4-BE49-F238E27FC236}">
                <a16:creationId xmlns:a16="http://schemas.microsoft.com/office/drawing/2014/main" id="{5095E217-E63E-4FE6-9C8D-FB447A5BD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32323" y="957172"/>
            <a:ext cx="1324173" cy="1324169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rot="0" spcFirstLastPara="0" vertOverflow="overflow" horzOverflow="overflow" vert="horz" wrap="none" lIns="60896" tIns="30448" rIns="60896" bIns="304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578"/>
            <a:endParaRPr lang="en-US" sz="1600" kern="0">
              <a:solidFill>
                <a:schemeClr val="tx2"/>
              </a:solidFill>
              <a:latin typeface="Metropolis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8557501-25C3-4809-A7FA-8635CEF681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67433" y="2719433"/>
            <a:ext cx="4532442" cy="4318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A7333B4-78E3-4DDB-AF65-D0BD9DDB0B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7433" y="3291127"/>
            <a:ext cx="4532442" cy="752475"/>
          </a:xfrm>
        </p:spPr>
        <p:txBody>
          <a:bodyPr/>
          <a:lstStyle>
            <a:lvl1pPr>
              <a:defRPr sz="1600"/>
            </a:lvl1pPr>
            <a:lvl2pPr marL="2730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3A04C10E-4C0A-4F1C-AF4B-9368D6EEE1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67433" y="962235"/>
            <a:ext cx="4532442" cy="4318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DCD08270-3B84-4C0F-9D4B-B8C9B4451C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67433" y="1533929"/>
            <a:ext cx="4532442" cy="752475"/>
          </a:xfrm>
        </p:spPr>
        <p:txBody>
          <a:bodyPr/>
          <a:lstStyle>
            <a:lvl1pPr>
              <a:defRPr sz="1600"/>
            </a:lvl1pPr>
            <a:lvl2pPr marL="2730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EF8022DB-38FA-4981-80AA-7A1F41B230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7433" y="4487077"/>
            <a:ext cx="4532442" cy="4318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B6DC575F-9A95-44E0-9909-8EAD3FF0D8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67433" y="5058771"/>
            <a:ext cx="4532442" cy="752475"/>
          </a:xfrm>
        </p:spPr>
        <p:txBody>
          <a:bodyPr/>
          <a:lstStyle>
            <a:lvl1pPr>
              <a:defRPr sz="1600"/>
            </a:lvl1pPr>
            <a:lvl2pPr marL="2730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500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accel="33333" decel="6666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</p:cBhvr>
                                      <p:by x="9999000" y="9999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accel="33333" decel="6666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</p:cBhvr>
                                      <p:by x="9999000" y="9999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accel="33333" decel="6666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9999000" y="9999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decel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decel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decel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8" grpId="0" build="p">
        <p:tmplLst>
          <p:tmpl lvl="1">
            <p:tnLst>
              <p:par>
                <p:cTn presetID="2" presetClass="entr" presetSubtype="2" decel="2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2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2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2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2" decel="2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2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losing - Le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5EF2240-266A-4843-B008-4BC7F29D2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096828" y="875736"/>
            <a:ext cx="8395793" cy="2908667"/>
            <a:chOff x="-2096828" y="875736"/>
            <a:chExt cx="8395793" cy="2908667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90856DC-2061-2B48-BE11-4479A868B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874528" y="-2095620"/>
              <a:ext cx="2453081" cy="8395793"/>
            </a:xfrm>
            <a:custGeom>
              <a:avLst/>
              <a:gdLst>
                <a:gd name="connsiteX0" fmla="*/ 0 w 2453081"/>
                <a:gd name="connsiteY0" fmla="*/ 2451371 h 8395793"/>
                <a:gd name="connsiteX1" fmla="*/ 951724 w 2453081"/>
                <a:gd name="connsiteY1" fmla="*/ 1499646 h 8395793"/>
                <a:gd name="connsiteX2" fmla="*/ 2451371 w 2453081"/>
                <a:gd name="connsiteY2" fmla="*/ 0 h 8395793"/>
                <a:gd name="connsiteX3" fmla="*/ 2451371 w 2453081"/>
                <a:gd name="connsiteY3" fmla="*/ 8322767 h 8395793"/>
                <a:gd name="connsiteX4" fmla="*/ 2453081 w 2453081"/>
                <a:gd name="connsiteY4" fmla="*/ 8340727 h 8395793"/>
                <a:gd name="connsiteX5" fmla="*/ 2453076 w 2453081"/>
                <a:gd name="connsiteY5" fmla="*/ 8395793 h 8395793"/>
                <a:gd name="connsiteX6" fmla="*/ 2107648 w 2453081"/>
                <a:gd name="connsiteY6" fmla="*/ 8050365 h 8395793"/>
                <a:gd name="connsiteX7" fmla="*/ 2107650 w 2453081"/>
                <a:gd name="connsiteY7" fmla="*/ 8050364 h 8395793"/>
                <a:gd name="connsiteX8" fmla="*/ 0 w 2453081"/>
                <a:gd name="connsiteY8" fmla="*/ 5942713 h 83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3081" h="8395793">
                  <a:moveTo>
                    <a:pt x="0" y="2451371"/>
                  </a:moveTo>
                  <a:lnTo>
                    <a:pt x="951724" y="1499646"/>
                  </a:lnTo>
                  <a:lnTo>
                    <a:pt x="2451371" y="0"/>
                  </a:lnTo>
                  <a:lnTo>
                    <a:pt x="2451371" y="8322767"/>
                  </a:lnTo>
                  <a:lnTo>
                    <a:pt x="2453081" y="8340727"/>
                  </a:lnTo>
                  <a:lnTo>
                    <a:pt x="2453076" y="8395793"/>
                  </a:lnTo>
                  <a:lnTo>
                    <a:pt x="2107648" y="8050365"/>
                  </a:lnTo>
                  <a:lnTo>
                    <a:pt x="2107650" y="8050364"/>
                  </a:lnTo>
                  <a:lnTo>
                    <a:pt x="0" y="5942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98277E7-A565-C042-AA42-42D59F2BB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8900000">
              <a:off x="-1169136" y="3117277"/>
              <a:ext cx="6372785" cy="667126"/>
            </a:xfrm>
            <a:custGeom>
              <a:avLst/>
              <a:gdLst>
                <a:gd name="connsiteX0" fmla="*/ 6372785 w 6372785"/>
                <a:gd name="connsiteY0" fmla="*/ 0 h 667126"/>
                <a:gd name="connsiteX1" fmla="*/ 6372785 w 6372785"/>
                <a:gd name="connsiteY1" fmla="*/ 667126 h 667126"/>
                <a:gd name="connsiteX2" fmla="*/ 0 w 6372785"/>
                <a:gd name="connsiteY2" fmla="*/ 667126 h 667126"/>
                <a:gd name="connsiteX3" fmla="*/ 667126 w 6372785"/>
                <a:gd name="connsiteY3" fmla="*/ 0 h 66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72785" h="667126">
                  <a:moveTo>
                    <a:pt x="6372785" y="0"/>
                  </a:moveTo>
                  <a:lnTo>
                    <a:pt x="6372785" y="667126"/>
                  </a:lnTo>
                  <a:lnTo>
                    <a:pt x="0" y="667126"/>
                  </a:lnTo>
                  <a:lnTo>
                    <a:pt x="667126" y="0"/>
                  </a:lnTo>
                  <a:close/>
                </a:path>
              </a:pathLst>
            </a:custGeom>
            <a:gradFill>
              <a:gsLst>
                <a:gs pos="94000">
                  <a:schemeClr val="bg1"/>
                </a:gs>
                <a:gs pos="16000">
                  <a:schemeClr val="accent4"/>
                </a:gs>
                <a:gs pos="76000">
                  <a:schemeClr val="bg1"/>
                </a:gs>
              </a:gsLst>
              <a:lin ang="7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1F07DE2-A4BE-3B43-A385-D616B948566C}"/>
              </a:ext>
            </a:extLst>
          </p:cNvPr>
          <p:cNvSpPr txBox="1"/>
          <p:nvPr userDrawn="1"/>
        </p:nvSpPr>
        <p:spPr>
          <a:xfrm>
            <a:off x="7122912" y="4133697"/>
            <a:ext cx="3585557" cy="6924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000" b="0" kern="1200" cap="none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83A34EF-ECB2-4146-A506-C274E70D96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8399"/>
            <a:ext cx="1539751" cy="557784"/>
          </a:xfrm>
          <a:prstGeom prst="rect">
            <a:avLst/>
          </a:prstGeom>
        </p:spPr>
      </p:pic>
      <p:sp>
        <p:nvSpPr>
          <p:cNvPr id="14" name="Copyright" descr="Confidential copyright VMware, Inc. 2021">
            <a:extLst>
              <a:ext uri="{FF2B5EF4-FFF2-40B4-BE49-F238E27FC236}">
                <a16:creationId xmlns:a16="http://schemas.microsoft.com/office/drawing/2014/main" id="{2B712F1C-B8CD-7646-A97B-4158C30FC0C3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Confidential </a:t>
            </a:r>
            <a:r>
              <a:rPr lang="en-US" sz="7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│</a:t>
            </a:r>
            <a:r>
              <a:rPr lang="en-US" sz="800" kern="12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©2022 VMware, Inc.</a:t>
            </a:r>
          </a:p>
        </p:txBody>
      </p:sp>
    </p:spTree>
    <p:extLst>
      <p:ext uri="{BB962C8B-B14F-4D97-AF65-F5344CB8AC3E}">
        <p14:creationId xmlns:p14="http://schemas.microsoft.com/office/powerpoint/2010/main" val="361653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losing -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27B38C5-18A7-2D47-B7BC-7C635483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096828" y="875736"/>
            <a:ext cx="8395793" cy="2908667"/>
            <a:chOff x="-2096828" y="875736"/>
            <a:chExt cx="8395793" cy="2908667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67662624-1916-1147-8673-61A88FA00F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874528" y="-2095620"/>
              <a:ext cx="2453081" cy="8395793"/>
            </a:xfrm>
            <a:custGeom>
              <a:avLst/>
              <a:gdLst>
                <a:gd name="connsiteX0" fmla="*/ 0 w 2453081"/>
                <a:gd name="connsiteY0" fmla="*/ 2451371 h 8395793"/>
                <a:gd name="connsiteX1" fmla="*/ 951724 w 2453081"/>
                <a:gd name="connsiteY1" fmla="*/ 1499646 h 8395793"/>
                <a:gd name="connsiteX2" fmla="*/ 2451371 w 2453081"/>
                <a:gd name="connsiteY2" fmla="*/ 0 h 8395793"/>
                <a:gd name="connsiteX3" fmla="*/ 2451371 w 2453081"/>
                <a:gd name="connsiteY3" fmla="*/ 8322767 h 8395793"/>
                <a:gd name="connsiteX4" fmla="*/ 2453081 w 2453081"/>
                <a:gd name="connsiteY4" fmla="*/ 8340727 h 8395793"/>
                <a:gd name="connsiteX5" fmla="*/ 2453076 w 2453081"/>
                <a:gd name="connsiteY5" fmla="*/ 8395793 h 8395793"/>
                <a:gd name="connsiteX6" fmla="*/ 2107648 w 2453081"/>
                <a:gd name="connsiteY6" fmla="*/ 8050365 h 8395793"/>
                <a:gd name="connsiteX7" fmla="*/ 2107650 w 2453081"/>
                <a:gd name="connsiteY7" fmla="*/ 8050364 h 8395793"/>
                <a:gd name="connsiteX8" fmla="*/ 0 w 2453081"/>
                <a:gd name="connsiteY8" fmla="*/ 5942713 h 83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3081" h="8395793">
                  <a:moveTo>
                    <a:pt x="0" y="2451371"/>
                  </a:moveTo>
                  <a:lnTo>
                    <a:pt x="951724" y="1499646"/>
                  </a:lnTo>
                  <a:lnTo>
                    <a:pt x="2451371" y="0"/>
                  </a:lnTo>
                  <a:lnTo>
                    <a:pt x="2451371" y="8322767"/>
                  </a:lnTo>
                  <a:lnTo>
                    <a:pt x="2453081" y="8340727"/>
                  </a:lnTo>
                  <a:lnTo>
                    <a:pt x="2453076" y="8395793"/>
                  </a:lnTo>
                  <a:lnTo>
                    <a:pt x="2107648" y="8050365"/>
                  </a:lnTo>
                  <a:lnTo>
                    <a:pt x="2107650" y="8050364"/>
                  </a:lnTo>
                  <a:lnTo>
                    <a:pt x="0" y="59427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D09CC14-B3A3-6744-9006-13C8D725B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8900000">
              <a:off x="-1169136" y="3117277"/>
              <a:ext cx="6372785" cy="667126"/>
            </a:xfrm>
            <a:custGeom>
              <a:avLst/>
              <a:gdLst>
                <a:gd name="connsiteX0" fmla="*/ 6372785 w 6372785"/>
                <a:gd name="connsiteY0" fmla="*/ 0 h 667126"/>
                <a:gd name="connsiteX1" fmla="*/ 6372785 w 6372785"/>
                <a:gd name="connsiteY1" fmla="*/ 667126 h 667126"/>
                <a:gd name="connsiteX2" fmla="*/ 0 w 6372785"/>
                <a:gd name="connsiteY2" fmla="*/ 667126 h 667126"/>
                <a:gd name="connsiteX3" fmla="*/ 667126 w 6372785"/>
                <a:gd name="connsiteY3" fmla="*/ 0 h 66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72785" h="667126">
                  <a:moveTo>
                    <a:pt x="6372785" y="0"/>
                  </a:moveTo>
                  <a:lnTo>
                    <a:pt x="6372785" y="667126"/>
                  </a:lnTo>
                  <a:lnTo>
                    <a:pt x="0" y="667126"/>
                  </a:lnTo>
                  <a:lnTo>
                    <a:pt x="667126" y="0"/>
                  </a:lnTo>
                  <a:close/>
                </a:path>
              </a:pathLst>
            </a:custGeom>
            <a:gradFill>
              <a:gsLst>
                <a:gs pos="16000">
                  <a:schemeClr val="bg1">
                    <a:alpha val="0"/>
                  </a:schemeClr>
                </a:gs>
                <a:gs pos="77000">
                  <a:schemeClr val="tx2">
                    <a:lumMod val="0"/>
                    <a:lumOff val="100000"/>
                  </a:schemeClr>
                </a:gs>
              </a:gsLst>
              <a:lin ang="7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3EB9DBD-7EC8-8749-8D2B-52C66972D46E}"/>
              </a:ext>
            </a:extLst>
          </p:cNvPr>
          <p:cNvSpPr txBox="1"/>
          <p:nvPr userDrawn="1"/>
        </p:nvSpPr>
        <p:spPr>
          <a:xfrm>
            <a:off x="7122912" y="4133697"/>
            <a:ext cx="3585557" cy="6924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000" b="0" kern="1200" cap="none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1EA87E-2139-1044-BE1B-4AB0B0842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8399"/>
            <a:ext cx="1539751" cy="557784"/>
          </a:xfrm>
          <a:prstGeom prst="rect">
            <a:avLst/>
          </a:prstGeom>
        </p:spPr>
      </p:pic>
      <p:sp>
        <p:nvSpPr>
          <p:cNvPr id="14" name="Copyright" descr="Confidential copyright VMware, Inc. 2021">
            <a:extLst>
              <a:ext uri="{FF2B5EF4-FFF2-40B4-BE49-F238E27FC236}">
                <a16:creationId xmlns:a16="http://schemas.microsoft.com/office/drawing/2014/main" id="{0472DE30-0E15-7848-A56B-12C2A04ED13B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Confidential </a:t>
            </a:r>
            <a:r>
              <a:rPr lang="en-US" sz="7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│</a:t>
            </a:r>
            <a:r>
              <a:rPr lang="en-US" sz="800" kern="12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©2022 VMware, Inc.</a:t>
            </a:r>
          </a:p>
        </p:txBody>
      </p:sp>
    </p:spTree>
    <p:extLst>
      <p:ext uri="{BB962C8B-B14F-4D97-AF65-F5344CB8AC3E}">
        <p14:creationId xmlns:p14="http://schemas.microsoft.com/office/powerpoint/2010/main" val="352651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losing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6675FC6-0703-3C42-8CBD-782318274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096828" y="875736"/>
            <a:ext cx="8395793" cy="2908667"/>
            <a:chOff x="-2096828" y="875736"/>
            <a:chExt cx="8395793" cy="2908667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2D62845-97D5-614C-B24D-84368E89A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874528" y="-2095620"/>
              <a:ext cx="2453081" cy="8395793"/>
            </a:xfrm>
            <a:custGeom>
              <a:avLst/>
              <a:gdLst>
                <a:gd name="connsiteX0" fmla="*/ 0 w 2453081"/>
                <a:gd name="connsiteY0" fmla="*/ 2451371 h 8395793"/>
                <a:gd name="connsiteX1" fmla="*/ 951724 w 2453081"/>
                <a:gd name="connsiteY1" fmla="*/ 1499646 h 8395793"/>
                <a:gd name="connsiteX2" fmla="*/ 2451371 w 2453081"/>
                <a:gd name="connsiteY2" fmla="*/ 0 h 8395793"/>
                <a:gd name="connsiteX3" fmla="*/ 2451371 w 2453081"/>
                <a:gd name="connsiteY3" fmla="*/ 8322767 h 8395793"/>
                <a:gd name="connsiteX4" fmla="*/ 2453081 w 2453081"/>
                <a:gd name="connsiteY4" fmla="*/ 8340727 h 8395793"/>
                <a:gd name="connsiteX5" fmla="*/ 2453076 w 2453081"/>
                <a:gd name="connsiteY5" fmla="*/ 8395793 h 8395793"/>
                <a:gd name="connsiteX6" fmla="*/ 2107648 w 2453081"/>
                <a:gd name="connsiteY6" fmla="*/ 8050365 h 8395793"/>
                <a:gd name="connsiteX7" fmla="*/ 2107650 w 2453081"/>
                <a:gd name="connsiteY7" fmla="*/ 8050364 h 8395793"/>
                <a:gd name="connsiteX8" fmla="*/ 0 w 2453081"/>
                <a:gd name="connsiteY8" fmla="*/ 5942713 h 83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3081" h="8395793">
                  <a:moveTo>
                    <a:pt x="0" y="2451371"/>
                  </a:moveTo>
                  <a:lnTo>
                    <a:pt x="951724" y="1499646"/>
                  </a:lnTo>
                  <a:lnTo>
                    <a:pt x="2451371" y="0"/>
                  </a:lnTo>
                  <a:lnTo>
                    <a:pt x="2451371" y="8322767"/>
                  </a:lnTo>
                  <a:lnTo>
                    <a:pt x="2453081" y="8340727"/>
                  </a:lnTo>
                  <a:lnTo>
                    <a:pt x="2453076" y="8395793"/>
                  </a:lnTo>
                  <a:lnTo>
                    <a:pt x="2107648" y="8050365"/>
                  </a:lnTo>
                  <a:lnTo>
                    <a:pt x="2107650" y="8050364"/>
                  </a:lnTo>
                  <a:lnTo>
                    <a:pt x="0" y="59427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8567B03-BB58-B046-8C08-41A6910CB7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8900000">
              <a:off x="-1169136" y="3117277"/>
              <a:ext cx="6372785" cy="667126"/>
            </a:xfrm>
            <a:custGeom>
              <a:avLst/>
              <a:gdLst>
                <a:gd name="connsiteX0" fmla="*/ 6372785 w 6372785"/>
                <a:gd name="connsiteY0" fmla="*/ 0 h 667126"/>
                <a:gd name="connsiteX1" fmla="*/ 6372785 w 6372785"/>
                <a:gd name="connsiteY1" fmla="*/ 667126 h 667126"/>
                <a:gd name="connsiteX2" fmla="*/ 0 w 6372785"/>
                <a:gd name="connsiteY2" fmla="*/ 667126 h 667126"/>
                <a:gd name="connsiteX3" fmla="*/ 667126 w 6372785"/>
                <a:gd name="connsiteY3" fmla="*/ 0 h 66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72785" h="667126">
                  <a:moveTo>
                    <a:pt x="6372785" y="0"/>
                  </a:moveTo>
                  <a:lnTo>
                    <a:pt x="6372785" y="667126"/>
                  </a:lnTo>
                  <a:lnTo>
                    <a:pt x="0" y="667126"/>
                  </a:lnTo>
                  <a:lnTo>
                    <a:pt x="667126" y="0"/>
                  </a:lnTo>
                  <a:close/>
                </a:path>
              </a:pathLst>
            </a:custGeom>
            <a:gradFill>
              <a:gsLst>
                <a:gs pos="16000">
                  <a:schemeClr val="bg1">
                    <a:alpha val="0"/>
                  </a:schemeClr>
                </a:gs>
                <a:gs pos="77000">
                  <a:schemeClr val="tx2">
                    <a:lumMod val="0"/>
                    <a:lumOff val="100000"/>
                  </a:schemeClr>
                </a:gs>
              </a:gsLst>
              <a:lin ang="7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BD12A38-34FF-DD48-95F6-31F5ED4772C8}"/>
              </a:ext>
            </a:extLst>
          </p:cNvPr>
          <p:cNvSpPr txBox="1"/>
          <p:nvPr userDrawn="1"/>
        </p:nvSpPr>
        <p:spPr>
          <a:xfrm>
            <a:off x="7122912" y="4133697"/>
            <a:ext cx="3585557" cy="6924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000" b="0" kern="1200" cap="none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A341B9A-C8D2-EA4F-9D8A-9922D0AD01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8399"/>
            <a:ext cx="1539751" cy="557784"/>
          </a:xfrm>
          <a:prstGeom prst="rect">
            <a:avLst/>
          </a:prstGeom>
        </p:spPr>
      </p:pic>
      <p:sp>
        <p:nvSpPr>
          <p:cNvPr id="15" name="Copyright" descr="Confidential copyright VMware, Inc. 2021">
            <a:extLst>
              <a:ext uri="{FF2B5EF4-FFF2-40B4-BE49-F238E27FC236}">
                <a16:creationId xmlns:a16="http://schemas.microsoft.com/office/drawing/2014/main" id="{EA2C7395-580D-D445-BAF2-54BDC05A9BAD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Confidential </a:t>
            </a:r>
            <a:r>
              <a:rPr lang="en-US" sz="7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│</a:t>
            </a:r>
            <a:r>
              <a:rPr lang="en-US" sz="800" kern="12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©2022 VMware, Inc.</a:t>
            </a:r>
          </a:p>
        </p:txBody>
      </p:sp>
    </p:spTree>
    <p:extLst>
      <p:ext uri="{BB962C8B-B14F-4D97-AF65-F5344CB8AC3E}">
        <p14:creationId xmlns:p14="http://schemas.microsoft.com/office/powerpoint/2010/main" val="367228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nt Chec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29BE03A-21B0-4196-A033-4E90957BA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Metropolis Font Check</a:t>
            </a: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CB049186-CC25-4BD3-8410-4DE62ED4B08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38105"/>
            <a:ext cx="10962687" cy="247743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Is the Metropolis font installed on my computer?</a:t>
            </a:r>
          </a:p>
        </p:txBody>
      </p:sp>
      <p:sp>
        <p:nvSpPr>
          <p:cNvPr id="43" name="Rectangle 42" descr="Do the fonts in the words below match on your screen?">
            <a:extLst>
              <a:ext uri="{FF2B5EF4-FFF2-40B4-BE49-F238E27FC236}">
                <a16:creationId xmlns:a16="http://schemas.microsoft.com/office/drawing/2014/main" id="{51A92F24-FC82-4FA9-9362-801284731CC8}"/>
              </a:ext>
            </a:extLst>
          </p:cNvPr>
          <p:cNvSpPr/>
          <p:nvPr userDrawn="1"/>
        </p:nvSpPr>
        <p:spPr bwMode="gray">
          <a:xfrm>
            <a:off x="623363" y="1616678"/>
            <a:ext cx="4633737" cy="2441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Do the fonts in the words below match on your screen?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9E37DB-3217-4772-AE8E-E9673A139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3364" y="1860778"/>
            <a:ext cx="7299849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0DFE264-D676-EA48-BBA7-F4F0331FA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155" y="2219739"/>
            <a:ext cx="3088310" cy="557972"/>
          </a:xfrm>
          <a:prstGeom prst="rect">
            <a:avLst/>
          </a:prstGeom>
        </p:spPr>
      </p:pic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DDDC76C1-EE98-469A-A6AD-21148374D6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114" y="2908233"/>
            <a:ext cx="5354637" cy="895350"/>
          </a:xfrm>
        </p:spPr>
        <p:txBody>
          <a:bodyPr/>
          <a:lstStyle>
            <a:lvl1pPr>
              <a:defRPr sz="49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Metropolis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BB7D6E-2488-A644-A910-415B17221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30912" y="2242892"/>
            <a:ext cx="4743106" cy="538407"/>
          </a:xfrm>
          <a:prstGeom prst="rect">
            <a:avLst/>
          </a:prstGeom>
        </p:spPr>
      </p:pic>
      <p:sp>
        <p:nvSpPr>
          <p:cNvPr id="63" name="Text Placeholder 43">
            <a:extLst>
              <a:ext uri="{FF2B5EF4-FFF2-40B4-BE49-F238E27FC236}">
                <a16:creationId xmlns:a16="http://schemas.microsoft.com/office/drawing/2014/main" id="{6C28CB3F-7257-499E-B2F6-B9B1B38D82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3683" y="2908233"/>
            <a:ext cx="5354637" cy="895350"/>
          </a:xfrm>
        </p:spPr>
        <p:txBody>
          <a:bodyPr/>
          <a:lstStyle>
            <a:lvl1pPr>
              <a:defRPr sz="490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Metropolis Light</a:t>
            </a:r>
          </a:p>
        </p:txBody>
      </p:sp>
    </p:spTree>
    <p:extLst>
      <p:ext uri="{BB962C8B-B14F-4D97-AF65-F5344CB8AC3E}">
        <p14:creationId xmlns:p14="http://schemas.microsoft.com/office/powerpoint/2010/main" val="14259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ey boxes">
            <a:extLst>
              <a:ext uri="{FF2B5EF4-FFF2-40B4-BE49-F238E27FC236}">
                <a16:creationId xmlns:a16="http://schemas.microsoft.com/office/drawing/2014/main" id="{E2F285D2-B641-461F-87F0-20A9C65B2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609441" y="1600202"/>
            <a:ext cx="10055941" cy="4580469"/>
            <a:chOff x="609441" y="1600198"/>
            <a:chExt cx="10055941" cy="4580469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115EE1AC-AAA1-4CAF-886B-474B1A0C9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gray">
            <a:xfrm>
              <a:off x="609441" y="1600199"/>
              <a:ext cx="914203" cy="45804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7037B7F2-249C-4DB7-A4FF-AD7E08892A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gray">
            <a:xfrm>
              <a:off x="2436448" y="1600198"/>
              <a:ext cx="915282" cy="45804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6B02FE08-2379-4E6C-AE27-D7D2ECAB18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gray">
            <a:xfrm>
              <a:off x="4263453" y="1600198"/>
              <a:ext cx="920909" cy="45804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D7C17E9A-3B70-4668-8EAE-9C7D73BAC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gray">
            <a:xfrm>
              <a:off x="6090459" y="1600198"/>
              <a:ext cx="920909" cy="45804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02751E5-34AD-4357-BC67-2269F668F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gray">
            <a:xfrm>
              <a:off x="7921943" y="1600198"/>
              <a:ext cx="916431" cy="45804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452A85DA-B39F-40AB-B423-9F7CCB3D0D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gray">
            <a:xfrm>
              <a:off x="9750028" y="1600198"/>
              <a:ext cx="915354" cy="45804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EACC7A9-0E02-EC44-8212-DCAA96647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88826" cy="6858004"/>
            <a:chOff x="0" y="0"/>
            <a:chExt cx="12188826" cy="6858004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5B6B4CFD-041A-4081-89A4-C2B194E64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609601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63B978F-4215-434A-A0BE-E77776CE3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1523644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9EEB78C-3DA9-4AD7-BFB1-207EDE403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1980665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062D7CE-4A4A-4C41-833F-B30B3E74A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2437686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C628EF-969E-4429-A992-9AD0AFECF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2894708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C7BD383-0D5C-4E3A-99F7-4DC5A51DF9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3351729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AA2EE63-4F24-4A26-9268-D15D92D5B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3808750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F64BB08D-864A-44D4-88F6-679DBAE51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4265772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FA3F8A1-60DA-47E1-92DD-967475B2D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4722793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DECF40D-CC60-45F8-B236-F9FAC1F3E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5179814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23BAEC6-A3C2-4892-9093-BD8EA8A7E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5636836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4E16FB9-EDCA-4CA6-9212-0AEBFCE17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6093857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F3AE637F-804F-4244-9AA9-FF4A629A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6550878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EFB8414-3949-428A-B700-7C38A4442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7007900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BA61D1AB-B7D2-4169-B38F-56371D50E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7464921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00C4593-A442-4B6C-8E9D-80BFEB174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7921943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5B5E413-FAFF-430F-B105-4D122D50A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8378964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B845328-662D-4D12-A209-6A0B1E78D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8835985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AC19B5D-D919-4A48-953C-03994329E1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9750028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C81C8DC-CB2F-445A-8F7B-5A864393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9293007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3CD9F68-6C35-4B43-B8E1-1ABF75D8D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10207049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BBCE95B-721C-44A5-8B94-8F0E42FF5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10664071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B934F61-1ED7-4209-A1E3-04C68085B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11121092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F636E46-095E-439D-B78B-EBC72DB232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1066622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1497272-E949-488B-B9F6-FD10BA652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11572105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34689D4-9BAE-40BF-B953-E1A0CA4F5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-6094413"/>
              <a:ext cx="0" cy="12188826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74A3364-6F4C-4749-A110-B33680133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-5637212"/>
              <a:ext cx="0" cy="12188826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90EC6B6-039D-4549-B1B1-8FF8A3FC2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-5180012"/>
              <a:ext cx="0" cy="12188826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55F4FAC-9412-45E9-99EC-FDC351D60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-3120239"/>
              <a:ext cx="0" cy="12188826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A0C0A33-67B3-48C9-9B83-C39DFDEF5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-2663039"/>
              <a:ext cx="0" cy="12188826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87FF284-D960-4A05-8053-9886608C6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-2205839"/>
              <a:ext cx="0" cy="12188826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BA61019-342C-4EDD-97C6-EDA597746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-1748639"/>
              <a:ext cx="0" cy="12188826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34785CB-17D0-49DD-8DC9-3C93626DC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-1291438"/>
              <a:ext cx="0" cy="12188826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25DB222-E3A0-48A3-BBD5-FD2616577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-834238"/>
              <a:ext cx="0" cy="12188826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433E4E5-A945-4652-B574-37C658034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 bwMode="gray">
            <a:xfrm flipH="1">
              <a:off x="1" y="5717375"/>
              <a:ext cx="12188825" cy="0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52A597B-2B35-4BD4-B07E-D8CEF25A5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763591"/>
              <a:ext cx="0" cy="12188826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351C336-9D65-42C9-A33F-6971E6322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-5637213"/>
              <a:ext cx="0" cy="12188826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CAD9518-36D4-43F7-839D-D8FE389DF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-4951412"/>
              <a:ext cx="0" cy="12188826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5575B3F-2A8B-4175-B6A5-D60652B87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86256"/>
              <a:ext cx="0" cy="12188826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CCC90FC-8476-4A2A-8DF1-ECAB053A24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306387"/>
              <a:ext cx="0" cy="12188826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FB03C8E-4661-465A-B25F-147D49752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-4034639"/>
              <a:ext cx="0" cy="12188826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8C8E030-5491-4C40-9E10-B197BD5CD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-3577439"/>
              <a:ext cx="0" cy="12188826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0EBA261-0409-41DC-98E2-4BF8173333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 bwMode="gray">
            <a:xfrm rot="5400000">
              <a:off x="6094413" y="-4494212"/>
              <a:ext cx="0" cy="12188826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058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 NOT USE">
    <p:bg>
      <p:bgPr>
        <a:solidFill>
          <a:srgbClr val="EC7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AED08D-D489-4C23-BFE9-9C4A6A94C4DA}"/>
              </a:ext>
            </a:extLst>
          </p:cNvPr>
          <p:cNvSpPr txBox="1"/>
          <p:nvPr userDrawn="1"/>
        </p:nvSpPr>
        <p:spPr>
          <a:xfrm>
            <a:off x="606392" y="721895"/>
            <a:ext cx="10876547" cy="48800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5400" spc="300" dirty="0">
                <a:solidFill>
                  <a:schemeClr val="tx2">
                    <a:lumMod val="50000"/>
                  </a:schemeClr>
                </a:solidFill>
              </a:rPr>
              <a:t>DO NOT USE </a:t>
            </a:r>
          </a:p>
          <a:p>
            <a:pPr algn="ctr">
              <a:lnSpc>
                <a:spcPct val="90000"/>
              </a:lnSpc>
            </a:pPr>
            <a:endParaRPr lang="en-US" sz="5400" spc="300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5400" spc="300" dirty="0">
                <a:solidFill>
                  <a:schemeClr val="tx2">
                    <a:lumMod val="50000"/>
                  </a:schemeClr>
                </a:solidFill>
              </a:rPr>
              <a:t>ALL LAYOUTS PAST THIS ARE NOT PART OF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24407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ree Ic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B1C210DC-5DBB-4F0D-875F-CD8AAAB938CE}"/>
              </a:ext>
            </a:extLst>
          </p:cNvPr>
          <p:cNvSpPr/>
          <p:nvPr userDrawn="1"/>
        </p:nvSpPr>
        <p:spPr bwMode="gray">
          <a:xfrm>
            <a:off x="1981877" y="2055429"/>
            <a:ext cx="1828959" cy="1828959"/>
          </a:xfrm>
          <a:prstGeom prst="ellipse">
            <a:avLst/>
          </a:prstGeom>
          <a:solidFill>
            <a:schemeClr val="accent4"/>
          </a:solidFill>
          <a:ln w="762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46F04B0-7860-407F-85B7-42E38FAFE34B}"/>
              </a:ext>
            </a:extLst>
          </p:cNvPr>
          <p:cNvSpPr/>
          <p:nvPr userDrawn="1"/>
        </p:nvSpPr>
        <p:spPr bwMode="gray">
          <a:xfrm>
            <a:off x="8389301" y="2055429"/>
            <a:ext cx="1828959" cy="1828959"/>
          </a:xfrm>
          <a:prstGeom prst="ellipse">
            <a:avLst/>
          </a:prstGeom>
          <a:solidFill>
            <a:schemeClr val="accent2"/>
          </a:solidFill>
          <a:ln w="762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FECF9D0-D7A8-43DD-B38D-E1090C0B322F}"/>
              </a:ext>
            </a:extLst>
          </p:cNvPr>
          <p:cNvSpPr/>
          <p:nvPr userDrawn="1"/>
        </p:nvSpPr>
        <p:spPr bwMode="gray">
          <a:xfrm>
            <a:off x="5184924" y="2055429"/>
            <a:ext cx="1828959" cy="1828959"/>
          </a:xfrm>
          <a:prstGeom prst="ellipse">
            <a:avLst/>
          </a:prstGeom>
          <a:solidFill>
            <a:schemeClr val="accent1"/>
          </a:solidFill>
          <a:ln w="762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D23688F-2550-4740-B5D6-C78F74FDE08D}"/>
              </a:ext>
            </a:extLst>
          </p:cNvPr>
          <p:cNvSpPr txBox="1"/>
          <p:nvPr userDrawn="1"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C5A99F-0678-4DC4-A266-1AD031E9C8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One Line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EBF1472-E940-4CC7-B5D3-349346A425A8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C9B40-9AF4-4EF7-8384-2ACE79EA95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905" y="4267940"/>
            <a:ext cx="2744788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accent4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69CA39A-E967-4A68-A944-35C345A456D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21225" y="4267940"/>
            <a:ext cx="2744788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1A16A22-350B-4B24-A3CD-4D5DE470DE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23213" y="4267940"/>
            <a:ext cx="2744788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0166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lick to edit text">
            <a:extLst>
              <a:ext uri="{FF2B5EF4-FFF2-40B4-BE49-F238E27FC236}">
                <a16:creationId xmlns:a16="http://schemas.microsoft.com/office/drawing/2014/main" id="{B29EB907-51A5-4D60-B03A-85DECB7627F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94013" y="1359907"/>
            <a:ext cx="7315200" cy="4322783"/>
          </a:xfrm>
        </p:spPr>
        <p:txBody>
          <a:bodyPr anchor="t"/>
          <a:lstStyle>
            <a:lvl1pPr marL="0" indent="0">
              <a:spcBef>
                <a:spcPts val="1800"/>
              </a:spcBef>
              <a:buClr>
                <a:schemeClr val="accent2"/>
              </a:buClr>
              <a:buFont typeface="Open Sans" panose="020B0606030504020204" pitchFamily="34" charset="0"/>
              <a:buChar char="​"/>
              <a:defRPr>
                <a:solidFill>
                  <a:schemeClr val="accent2"/>
                </a:solidFill>
              </a:defRPr>
            </a:lvl1pPr>
            <a:lvl2pPr marL="0" indent="0"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  <a:lvl3pPr marL="342900" indent="0">
              <a:buFont typeface="Open Sans" panose="020B0606030504020204" pitchFamily="34" charset="0"/>
              <a:buNone/>
              <a:defRPr sz="1800"/>
            </a:lvl3pPr>
            <a:lvl4pPr marL="342900" indent="0">
              <a:buFont typeface="Open Sans" panose="020B0606030504020204" pitchFamily="34" charset="0"/>
              <a:buChar char="​"/>
              <a:tabLst/>
              <a:defRPr sz="1800">
                <a:solidFill>
                  <a:schemeClr val="tx2"/>
                </a:solidFill>
              </a:defRPr>
            </a:lvl4pPr>
            <a:lvl5pPr marL="342900" indent="0">
              <a:buFont typeface="Open Sans" panose="020B0606030504020204" pitchFamily="34" charset="0"/>
              <a:buChar char="​"/>
              <a:tabLst/>
              <a:defRPr sz="1800">
                <a:solidFill>
                  <a:schemeClr val="tx2"/>
                </a:solidFill>
              </a:defRPr>
            </a:lvl5pPr>
            <a:lvl6pPr marL="342900" indent="0">
              <a:buFont typeface="Open Sans" panose="020B0606030504020204" pitchFamily="34" charset="0"/>
              <a:buChar char="​"/>
              <a:defRPr sz="1800">
                <a:solidFill>
                  <a:schemeClr val="tx2"/>
                </a:solidFill>
              </a:defRPr>
            </a:lvl6pPr>
            <a:lvl7pPr marL="342900" indent="0">
              <a:buFont typeface="Open Sans" panose="020B0606030504020204" pitchFamily="34" charset="0"/>
              <a:buChar char="​"/>
              <a:defRPr sz="1800">
                <a:solidFill>
                  <a:schemeClr val="tx2"/>
                </a:solidFill>
              </a:defRPr>
            </a:lvl7pPr>
            <a:lvl8pPr marL="342900" indent="0">
              <a:buFont typeface="Open Sans" panose="020B0606030504020204" pitchFamily="34" charset="0"/>
              <a:buChar char="​"/>
              <a:defRPr sz="1800">
                <a:solidFill>
                  <a:schemeClr val="tx2"/>
                </a:solidFill>
              </a:defRPr>
            </a:lvl8pPr>
            <a:lvl9pPr marL="342900" indent="0">
              <a:buFont typeface="Open Sans" panose="020B0606030504020204" pitchFamily="34" charset="0"/>
              <a:buChar char="​"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30" name="page number">
            <a:extLst>
              <a:ext uri="{FF2B5EF4-FFF2-40B4-BE49-F238E27FC236}">
                <a16:creationId xmlns:a16="http://schemas.microsoft.com/office/drawing/2014/main" id="{AB8D1A6B-3CE6-468D-804E-6300F8B6DC81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AB009F-8C77-4345-BB40-5C6D1F329C80}"/>
              </a:ext>
            </a:extLst>
          </p:cNvPr>
          <p:cNvSpPr txBox="1"/>
          <p:nvPr userDrawn="1"/>
        </p:nvSpPr>
        <p:spPr>
          <a:xfrm>
            <a:off x="610289" y="1257625"/>
            <a:ext cx="1939871" cy="443198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3889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gram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57BCD9-063B-4ED4-B68C-092EC2C34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wrap="none"/>
          <a:lstStyle>
            <a:lvl1pPr>
              <a:defRPr/>
            </a:lvl1pPr>
          </a:lstStyle>
          <a:p>
            <a:r>
              <a:rPr lang="en-US" dirty="0"/>
              <a:t>Diagram with Content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0D276D7-17CD-46AB-99B2-97FD34FEEFF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Content Placeholder 17">
            <a:extLst>
              <a:ext uri="{FF2B5EF4-FFF2-40B4-BE49-F238E27FC236}">
                <a16:creationId xmlns:a16="http://schemas.microsoft.com/office/drawing/2014/main" id="{73A8AFF7-683B-9045-8B6E-5867DABAE588}"/>
              </a:ext>
            </a:extLst>
          </p:cNvPr>
          <p:cNvSpPr>
            <a:spLocks noGrp="1"/>
          </p:cNvSpPr>
          <p:nvPr>
            <p:ph sz="quarter" idx="14"/>
          </p:nvPr>
        </p:nvSpPr>
        <p:spPr bwMode="ltGray">
          <a:xfrm>
            <a:off x="595424" y="1600201"/>
            <a:ext cx="7410892" cy="4572000"/>
          </a:xfrm>
          <a:noFill/>
        </p:spPr>
        <p:txBody>
          <a:bodyPr vert="horz" lIns="594360" tIns="457200" rIns="457200" bIns="457200" rtlCol="0">
            <a:noAutofit/>
          </a:bodyPr>
          <a:lstStyle>
            <a:lvl1pPr>
              <a:spcBef>
                <a:spcPts val="1200"/>
              </a:spcBef>
              <a:defRPr lang="en-US" sz="1800" dirty="0">
                <a:solidFill>
                  <a:srgbClr val="F4F8FA"/>
                </a:solidFill>
              </a:defRPr>
            </a:lvl1pPr>
            <a:lvl2pPr>
              <a:buClr>
                <a:schemeClr val="bg1"/>
              </a:buClr>
              <a:defRPr lang="en-US" sz="1600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sz="1400" dirty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lang="en-US" sz="1200" dirty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lang="en-US" sz="1200" dirty="0">
                <a:solidFill>
                  <a:schemeClr val="bg1"/>
                </a:solidFill>
              </a:defRPr>
            </a:lvl5pPr>
            <a:lvl6pPr>
              <a:buClrTx/>
              <a:defRPr sz="1800">
                <a:solidFill>
                  <a:schemeClr val="bg1"/>
                </a:solidFill>
              </a:defRPr>
            </a:lvl6pPr>
            <a:lvl7pPr>
              <a:buClrTx/>
              <a:defRPr sz="1400">
                <a:solidFill>
                  <a:schemeClr val="bg1"/>
                </a:solidFill>
              </a:defRPr>
            </a:lvl7pPr>
            <a:lvl8pPr>
              <a:buClrTx/>
              <a:defRPr sz="1200">
                <a:solidFill>
                  <a:schemeClr val="bg1"/>
                </a:solidFill>
              </a:defRPr>
            </a:lvl8pPr>
            <a:lvl9pPr>
              <a:buClrTx/>
              <a:defRPr sz="1800">
                <a:solidFill>
                  <a:schemeClr val="bg1"/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E2C737-3A4D-924A-88B5-FA4D5C8A0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380072" y="1589923"/>
            <a:ext cx="3808754" cy="8261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7496CC-9DD2-4299-850C-005958FB65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0413" y="1600200"/>
            <a:ext cx="3808412" cy="4572000"/>
          </a:xfrm>
        </p:spPr>
        <p:txBody>
          <a:bodyPr tIns="457200" rIns="594360" bIns="4572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1" name="page number">
            <a:extLst>
              <a:ext uri="{FF2B5EF4-FFF2-40B4-BE49-F238E27FC236}">
                <a16:creationId xmlns:a16="http://schemas.microsoft.com/office/drawing/2014/main" id="{0D34A4A0-0C07-994F-9539-A07F4B06F184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8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– Le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9108" y="938794"/>
            <a:ext cx="6427626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 Title Option 1</a:t>
            </a:r>
            <a:br>
              <a:rPr lang="en-US" dirty="0"/>
            </a:br>
            <a:r>
              <a:rPr lang="en-US" dirty="0"/>
              <a:t>Leaf and Ocean Color Theme</a:t>
            </a:r>
          </a:p>
        </p:txBody>
      </p:sp>
      <p:sp>
        <p:nvSpPr>
          <p:cNvPr id="128" name="Subtitle">
            <a:extLst>
              <a:ext uri="{FF2B5EF4-FFF2-40B4-BE49-F238E27FC236}">
                <a16:creationId xmlns:a16="http://schemas.microsoft.com/office/drawing/2014/main" id="{6EBAFA4D-7B92-4E38-8320-94F3BCA2E41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02966" y="2267712"/>
            <a:ext cx="6408402" cy="70088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grpSp>
        <p:nvGrpSpPr>
          <p:cNvPr id="3" name="parallelogram graphics">
            <a:extLst>
              <a:ext uri="{FF2B5EF4-FFF2-40B4-BE49-F238E27FC236}">
                <a16:creationId xmlns:a16="http://schemas.microsoft.com/office/drawing/2014/main" id="{4179C3A7-5E74-9045-81C2-636194DE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180604" y="3294915"/>
            <a:ext cx="9157084" cy="2284913"/>
            <a:chOff x="5180604" y="3294915"/>
            <a:chExt cx="9157084" cy="228491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C7C29EF-2F18-D94B-B2F7-6E9AFD0EC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8616689" y="-141170"/>
              <a:ext cx="2284913" cy="9157084"/>
            </a:xfrm>
            <a:custGeom>
              <a:avLst/>
              <a:gdLst>
                <a:gd name="connsiteX0" fmla="*/ 1 w 2284913"/>
                <a:gd name="connsiteY0" fmla="*/ 0 h 9157084"/>
                <a:gd name="connsiteX1" fmla="*/ 2284913 w 2284913"/>
                <a:gd name="connsiteY1" fmla="*/ 2284913 h 9157084"/>
                <a:gd name="connsiteX2" fmla="*/ 2284913 w 2284913"/>
                <a:gd name="connsiteY2" fmla="*/ 6872172 h 9157084"/>
                <a:gd name="connsiteX3" fmla="*/ 0 w 2284913"/>
                <a:gd name="connsiteY3" fmla="*/ 9157084 h 915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4913" h="9157084">
                  <a:moveTo>
                    <a:pt x="1" y="0"/>
                  </a:moveTo>
                  <a:lnTo>
                    <a:pt x="2284913" y="2284913"/>
                  </a:lnTo>
                  <a:lnTo>
                    <a:pt x="2284913" y="6872172"/>
                  </a:lnTo>
                  <a:lnTo>
                    <a:pt x="0" y="9157084"/>
                  </a:lnTo>
                  <a:close/>
                </a:path>
              </a:pathLst>
            </a:custGeom>
            <a:gradFill>
              <a:gsLst>
                <a:gs pos="24000">
                  <a:schemeClr val="accent4"/>
                </a:gs>
                <a:gs pos="87000">
                  <a:schemeClr val="accent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D3A6683-B1EA-4507-96A9-030793602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9753830" y="1674737"/>
              <a:ext cx="970552" cy="6485190"/>
            </a:xfrm>
            <a:custGeom>
              <a:avLst/>
              <a:gdLst>
                <a:gd name="connsiteX0" fmla="*/ 1 w 970552"/>
                <a:gd name="connsiteY0" fmla="*/ 0 h 6485190"/>
                <a:gd name="connsiteX1" fmla="*/ 970552 w 970552"/>
                <a:gd name="connsiteY1" fmla="*/ 970551 h 6485190"/>
                <a:gd name="connsiteX2" fmla="*/ 970552 w 970552"/>
                <a:gd name="connsiteY2" fmla="*/ 5514638 h 6485190"/>
                <a:gd name="connsiteX3" fmla="*/ 0 w 970552"/>
                <a:gd name="connsiteY3" fmla="*/ 6485190 h 648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6485190">
                  <a:moveTo>
                    <a:pt x="1" y="0"/>
                  </a:moveTo>
                  <a:lnTo>
                    <a:pt x="970552" y="970551"/>
                  </a:lnTo>
                  <a:lnTo>
                    <a:pt x="970552" y="5514638"/>
                  </a:lnTo>
                  <a:lnTo>
                    <a:pt x="0" y="6485190"/>
                  </a:lnTo>
                  <a:close/>
                </a:path>
              </a:pathLst>
            </a:custGeom>
            <a:gradFill>
              <a:gsLst>
                <a:gs pos="20000">
                  <a:schemeClr val="accent4"/>
                </a:gs>
                <a:gs pos="95000">
                  <a:schemeClr val="bg1"/>
                </a:gs>
                <a:gs pos="74000">
                  <a:schemeClr val="bg1">
                    <a:alpha val="79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400A8319-C8D0-2045-925F-144C98981F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8399"/>
            <a:ext cx="1539751" cy="557784"/>
          </a:xfrm>
          <a:prstGeom prst="rect">
            <a:avLst/>
          </a:prstGeom>
        </p:spPr>
      </p:pic>
      <p:sp>
        <p:nvSpPr>
          <p:cNvPr id="13" name="Copyright" descr="Confidential copyright VMware, Inc. 2021">
            <a:extLst>
              <a:ext uri="{FF2B5EF4-FFF2-40B4-BE49-F238E27FC236}">
                <a16:creationId xmlns:a16="http://schemas.microsoft.com/office/drawing/2014/main" id="{72650901-D7DC-FD4A-9F11-4A96B4E7128D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Confidential </a:t>
            </a:r>
            <a:r>
              <a:rPr lang="en-US" sz="7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│</a:t>
            </a:r>
            <a:r>
              <a:rPr lang="en-US" sz="800" kern="12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©2022 VMware, Inc.</a:t>
            </a:r>
          </a:p>
        </p:txBody>
      </p:sp>
      <p:sp>
        <p:nvSpPr>
          <p:cNvPr id="14" name="page number">
            <a:extLst>
              <a:ext uri="{FF2B5EF4-FFF2-40B4-BE49-F238E27FC236}">
                <a16:creationId xmlns:a16="http://schemas.microsoft.com/office/drawing/2014/main" id="{20A83C12-6BEB-4E4C-9FB0-AA1FB4C661B1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5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–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9107" y="938794"/>
            <a:ext cx="6555971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 Title Option 2 </a:t>
            </a:r>
            <a:br>
              <a:rPr lang="en-US" dirty="0"/>
            </a:br>
            <a:r>
              <a:rPr lang="en-US" dirty="0"/>
              <a:t>Plum and Indigo Color Theme</a:t>
            </a:r>
          </a:p>
        </p:txBody>
      </p:sp>
      <p:sp>
        <p:nvSpPr>
          <p:cNvPr id="128" name="Subtitle">
            <a:extLst>
              <a:ext uri="{FF2B5EF4-FFF2-40B4-BE49-F238E27FC236}">
                <a16:creationId xmlns:a16="http://schemas.microsoft.com/office/drawing/2014/main" id="{6EBAFA4D-7B92-4E38-8320-94F3BCA2E41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02966" y="2267712"/>
            <a:ext cx="6408402" cy="70088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grpSp>
        <p:nvGrpSpPr>
          <p:cNvPr id="3" name="parallelogram graphics">
            <a:extLst>
              <a:ext uri="{FF2B5EF4-FFF2-40B4-BE49-F238E27FC236}">
                <a16:creationId xmlns:a16="http://schemas.microsoft.com/office/drawing/2014/main" id="{19D37C71-0080-7E44-8BBF-B45818A35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180604" y="3294915"/>
            <a:ext cx="9157084" cy="2284913"/>
            <a:chOff x="5180604" y="3294915"/>
            <a:chExt cx="9157084" cy="228491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C7C29EF-2F18-D94B-B2F7-6E9AFD0EC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8616689" y="-141170"/>
              <a:ext cx="2284913" cy="9157084"/>
            </a:xfrm>
            <a:custGeom>
              <a:avLst/>
              <a:gdLst>
                <a:gd name="connsiteX0" fmla="*/ 1 w 2284913"/>
                <a:gd name="connsiteY0" fmla="*/ 0 h 9157084"/>
                <a:gd name="connsiteX1" fmla="*/ 2284913 w 2284913"/>
                <a:gd name="connsiteY1" fmla="*/ 2284913 h 9157084"/>
                <a:gd name="connsiteX2" fmla="*/ 2284913 w 2284913"/>
                <a:gd name="connsiteY2" fmla="*/ 6872172 h 9157084"/>
                <a:gd name="connsiteX3" fmla="*/ 0 w 2284913"/>
                <a:gd name="connsiteY3" fmla="*/ 9157084 h 915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4913" h="9157084">
                  <a:moveTo>
                    <a:pt x="1" y="0"/>
                  </a:moveTo>
                  <a:lnTo>
                    <a:pt x="2284913" y="2284913"/>
                  </a:lnTo>
                  <a:lnTo>
                    <a:pt x="2284913" y="6872172"/>
                  </a:lnTo>
                  <a:lnTo>
                    <a:pt x="0" y="9157084"/>
                  </a:lnTo>
                  <a:close/>
                </a:path>
              </a:pathLst>
            </a:custGeom>
            <a:gradFill>
              <a:gsLst>
                <a:gs pos="24000">
                  <a:srgbClr val="7F35AB"/>
                </a:gs>
                <a:gs pos="87000">
                  <a:srgbClr val="264088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D3A6683-B1EA-4507-96A9-030793602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9753830" y="1674737"/>
              <a:ext cx="970552" cy="6485190"/>
            </a:xfrm>
            <a:custGeom>
              <a:avLst/>
              <a:gdLst>
                <a:gd name="connsiteX0" fmla="*/ 1 w 970552"/>
                <a:gd name="connsiteY0" fmla="*/ 0 h 6485190"/>
                <a:gd name="connsiteX1" fmla="*/ 970552 w 970552"/>
                <a:gd name="connsiteY1" fmla="*/ 970551 h 6485190"/>
                <a:gd name="connsiteX2" fmla="*/ 970552 w 970552"/>
                <a:gd name="connsiteY2" fmla="*/ 5514638 h 6485190"/>
                <a:gd name="connsiteX3" fmla="*/ 0 w 970552"/>
                <a:gd name="connsiteY3" fmla="*/ 6485190 h 648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6485190">
                  <a:moveTo>
                    <a:pt x="1" y="0"/>
                  </a:moveTo>
                  <a:lnTo>
                    <a:pt x="970552" y="970551"/>
                  </a:lnTo>
                  <a:lnTo>
                    <a:pt x="970552" y="5514638"/>
                  </a:lnTo>
                  <a:lnTo>
                    <a:pt x="0" y="6485190"/>
                  </a:lnTo>
                  <a:close/>
                </a:path>
              </a:pathLst>
            </a:custGeom>
            <a:gradFill>
              <a:gsLst>
                <a:gs pos="20000">
                  <a:srgbClr val="7F35AB"/>
                </a:gs>
                <a:gs pos="95000">
                  <a:schemeClr val="bg1"/>
                </a:gs>
                <a:gs pos="74000">
                  <a:schemeClr val="bg1">
                    <a:alpha val="79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909A2A30-C1F1-4C49-94D5-E4E16E0E0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8399"/>
            <a:ext cx="1539751" cy="557784"/>
          </a:xfrm>
          <a:prstGeom prst="rect">
            <a:avLst/>
          </a:prstGeom>
        </p:spPr>
      </p:pic>
      <p:sp>
        <p:nvSpPr>
          <p:cNvPr id="14" name="Copyright" descr="Confidential copyright VMware, Inc. 2021">
            <a:extLst>
              <a:ext uri="{FF2B5EF4-FFF2-40B4-BE49-F238E27FC236}">
                <a16:creationId xmlns:a16="http://schemas.microsoft.com/office/drawing/2014/main" id="{6347E559-D276-EB42-99BE-792521944F2A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Confidential </a:t>
            </a:r>
            <a:r>
              <a:rPr lang="en-US" sz="7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│</a:t>
            </a:r>
            <a:r>
              <a:rPr lang="en-US" sz="800" kern="12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©2022 VMware, Inc.</a:t>
            </a:r>
          </a:p>
        </p:txBody>
      </p:sp>
      <p:sp>
        <p:nvSpPr>
          <p:cNvPr id="15" name="page number">
            <a:extLst>
              <a:ext uri="{FF2B5EF4-FFF2-40B4-BE49-F238E27FC236}">
                <a16:creationId xmlns:a16="http://schemas.microsoft.com/office/drawing/2014/main" id="{8424C6A4-7F55-9842-969F-317F913DCB90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6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ick to edit title"/>
          <p:cNvSpPr>
            <a:spLocks noGrp="1"/>
          </p:cNvSpPr>
          <p:nvPr>
            <p:ph type="title"/>
          </p:nvPr>
        </p:nvSpPr>
        <p:spPr>
          <a:xfrm>
            <a:off x="579809" y="412751"/>
            <a:ext cx="11001004" cy="3810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r>
              <a:rPr lang="en-US" dirty="0"/>
              <a:t>Click to edit Master default content style</a:t>
            </a:r>
          </a:p>
        </p:txBody>
      </p:sp>
      <p:sp>
        <p:nvSpPr>
          <p:cNvPr id="3" name="Click to edit content box"/>
          <p:cNvSpPr>
            <a:spLocks noGrp="1"/>
          </p:cNvSpPr>
          <p:nvPr>
            <p:ph type="body" idx="1"/>
          </p:nvPr>
        </p:nvSpPr>
        <p:spPr>
          <a:xfrm>
            <a:off x="609441" y="1600203"/>
            <a:ext cx="10969943" cy="45804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Nineth level</a:t>
            </a:r>
          </a:p>
        </p:txBody>
      </p:sp>
      <p:pic>
        <p:nvPicPr>
          <p:cNvPr id="6" name="Gradient-colored box">
            <a:extLst>
              <a:ext uri="{FF2B5EF4-FFF2-40B4-BE49-F238E27FC236}">
                <a16:creationId xmlns:a16="http://schemas.microsoft.com/office/drawing/2014/main" id="{68450DCA-9700-4C93-9CAA-A9FF31B0A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-1" y="6766560"/>
            <a:ext cx="12188825" cy="952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6C16E6-5A1F-46F7-8642-A7F025A5B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013" y="7352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86C86-F823-4766-9B10-773EDC51C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735203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295A3-96FB-4E80-91AF-4225D266C57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D3598D0-20F3-D64A-A86A-110C1B1A8EC4}"/>
              </a:ext>
            </a:extLst>
          </p:cNvPr>
          <p:cNvPicPr>
            <a:picLocks noChangeAspect="1"/>
          </p:cNvPicPr>
          <p:nvPr userDrawn="1"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419085" y="6218399"/>
            <a:ext cx="1539751" cy="557784"/>
          </a:xfrm>
          <a:prstGeom prst="rect">
            <a:avLst/>
          </a:prstGeom>
        </p:spPr>
      </p:pic>
      <p:sp>
        <p:nvSpPr>
          <p:cNvPr id="10" name="Copyright" descr="Confidential copyright VMware, Inc. 2021">
            <a:extLst>
              <a:ext uri="{FF2B5EF4-FFF2-40B4-BE49-F238E27FC236}">
                <a16:creationId xmlns:a16="http://schemas.microsoft.com/office/drawing/2014/main" id="{ED759A84-28CF-E54A-9FD6-F079AA84A625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Confidential </a:t>
            </a:r>
            <a:r>
              <a:rPr lang="en-US" sz="7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│</a:t>
            </a:r>
            <a:r>
              <a:rPr lang="en-US" sz="800" kern="12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©2022 VMware, Inc.</a:t>
            </a:r>
          </a:p>
        </p:txBody>
      </p:sp>
    </p:spTree>
    <p:extLst>
      <p:ext uri="{BB962C8B-B14F-4D97-AF65-F5344CB8AC3E}">
        <p14:creationId xmlns:p14="http://schemas.microsoft.com/office/powerpoint/2010/main" val="92814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104" r:id="rId4"/>
    <p:sldLayoutId id="2147484087" r:id="rId5"/>
    <p:sldLayoutId id="2147484088" r:id="rId6"/>
    <p:sldLayoutId id="2147483941" r:id="rId7"/>
    <p:sldLayoutId id="2147484082" r:id="rId8"/>
    <p:sldLayoutId id="2147484083" r:id="rId9"/>
    <p:sldLayoutId id="2147484084" r:id="rId10"/>
    <p:sldLayoutId id="2147484103" r:id="rId11"/>
    <p:sldLayoutId id="2147484002" r:id="rId12"/>
    <p:sldLayoutId id="2147484003" r:id="rId13"/>
    <p:sldLayoutId id="2147484089" r:id="rId14"/>
    <p:sldLayoutId id="2147484090" r:id="rId15"/>
    <p:sldLayoutId id="2147484091" r:id="rId16"/>
    <p:sldLayoutId id="2147484074" r:id="rId17"/>
    <p:sldLayoutId id="2147484075" r:id="rId18"/>
    <p:sldLayoutId id="2147484076" r:id="rId19"/>
    <p:sldLayoutId id="2147484077" r:id="rId20"/>
    <p:sldLayoutId id="2147484078" r:id="rId21"/>
    <p:sldLayoutId id="2147483949" r:id="rId22"/>
    <p:sldLayoutId id="2147484004" r:id="rId23"/>
    <p:sldLayoutId id="2147484005" r:id="rId24"/>
    <p:sldLayoutId id="2147484006" r:id="rId25"/>
    <p:sldLayoutId id="2147483956" r:id="rId26"/>
    <p:sldLayoutId id="2147483957" r:id="rId27"/>
    <p:sldLayoutId id="2147483958" r:id="rId28"/>
    <p:sldLayoutId id="2147483959" r:id="rId29"/>
    <p:sldLayoutId id="2147484085" r:id="rId30"/>
    <p:sldLayoutId id="2147483960" r:id="rId31"/>
    <p:sldLayoutId id="2147483963" r:id="rId32"/>
    <p:sldLayoutId id="2147484110" r:id="rId33"/>
    <p:sldLayoutId id="2147483961" r:id="rId34"/>
    <p:sldLayoutId id="2147483962" r:id="rId35"/>
    <p:sldLayoutId id="2147483964" r:id="rId36"/>
    <p:sldLayoutId id="2147483965" r:id="rId37"/>
    <p:sldLayoutId id="2147483966" r:id="rId38"/>
    <p:sldLayoutId id="2147484010" r:id="rId39"/>
    <p:sldLayoutId id="2147484011" r:id="rId40"/>
    <p:sldLayoutId id="2147484012" r:id="rId41"/>
    <p:sldLayoutId id="2147484013" r:id="rId42"/>
    <p:sldLayoutId id="2147484014" r:id="rId43"/>
    <p:sldLayoutId id="2147484016" r:id="rId44"/>
    <p:sldLayoutId id="2147483971" r:id="rId45"/>
    <p:sldLayoutId id="2147483972" r:id="rId46"/>
    <p:sldLayoutId id="2147483973" r:id="rId47"/>
    <p:sldLayoutId id="2147484018" r:id="rId48"/>
    <p:sldLayoutId id="2147484019" r:id="rId49"/>
    <p:sldLayoutId id="2147484020" r:id="rId50"/>
    <p:sldLayoutId id="2147483977" r:id="rId51"/>
    <p:sldLayoutId id="2147483978" r:id="rId52"/>
    <p:sldLayoutId id="2147483979" r:id="rId53"/>
    <p:sldLayoutId id="2147484092" r:id="rId54"/>
    <p:sldLayoutId id="2147484093" r:id="rId55"/>
    <p:sldLayoutId id="2147484094" r:id="rId56"/>
    <p:sldLayoutId id="2147484095" r:id="rId57"/>
    <p:sldLayoutId id="2147484096" r:id="rId58"/>
    <p:sldLayoutId id="2147484097" r:id="rId59"/>
    <p:sldLayoutId id="2147484098" r:id="rId60"/>
    <p:sldLayoutId id="2147484099" r:id="rId61"/>
    <p:sldLayoutId id="2147484100" r:id="rId62"/>
    <p:sldLayoutId id="2147483980" r:id="rId63"/>
    <p:sldLayoutId id="2147483981" r:id="rId64"/>
    <p:sldLayoutId id="2147483982" r:id="rId65"/>
    <p:sldLayoutId id="2147483983" r:id="rId66"/>
    <p:sldLayoutId id="2147483984" r:id="rId67"/>
    <p:sldLayoutId id="2147483985" r:id="rId68"/>
    <p:sldLayoutId id="2147484107" r:id="rId69"/>
    <p:sldLayoutId id="2147484111" r:id="rId7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​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184150" algn="l" defTabSz="914400" rtl="0" eaLnBrk="1" latinLnBrk="0" hangingPunct="1">
        <a:lnSpc>
          <a:spcPct val="100000"/>
        </a:lnSpc>
        <a:spcBef>
          <a:spcPts val="1200"/>
        </a:spcBef>
        <a:buClr>
          <a:schemeClr val="tx1"/>
        </a:buClr>
        <a:buSzPct val="9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44538" indent="-169863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tx1"/>
        </a:buClr>
        <a:buSzPct val="90000"/>
        <a:buFont typeface="Camphor Std" panose="020B0504030404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69963" indent="-166688" algn="l" defTabSz="914400" rtl="0" eaLnBrk="1" latinLnBrk="0" hangingPunct="1">
        <a:lnSpc>
          <a:spcPct val="100000"/>
        </a:lnSpc>
        <a:spcBef>
          <a:spcPts val="1200"/>
        </a:spcBef>
        <a:buClr>
          <a:schemeClr val="tx1"/>
        </a:buClr>
        <a:buSzPct val="90000"/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138113" algn="l" defTabSz="914400" rtl="0" eaLnBrk="1" latinLnBrk="0" hangingPunct="1">
        <a:lnSpc>
          <a:spcPct val="100000"/>
        </a:lnSpc>
        <a:spcBef>
          <a:spcPts val="1200"/>
        </a:spcBef>
        <a:buClr>
          <a:schemeClr val="tx1"/>
        </a:buClr>
        <a:buSzPct val="90000"/>
        <a:buFont typeface="Camphor Std" panose="020B0504030404020204" pitchFamily="34" charset="0"/>
        <a:buChar char="–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258888" indent="-111125" algn="l" defTabSz="914400" rtl="0" eaLnBrk="1" latinLnBrk="0" hangingPunct="1">
        <a:lnSpc>
          <a:spcPct val="100000"/>
        </a:lnSpc>
        <a:spcBef>
          <a:spcPts val="1200"/>
        </a:spcBef>
        <a:buClr>
          <a:schemeClr val="tx1"/>
        </a:buClr>
        <a:buSzPct val="90000"/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379538" indent="-120650" algn="l" defTabSz="914400" rtl="0" eaLnBrk="1" latinLnBrk="0" hangingPunct="1">
        <a:lnSpc>
          <a:spcPct val="100000"/>
        </a:lnSpc>
        <a:spcBef>
          <a:spcPts val="1200"/>
        </a:spcBef>
        <a:buClr>
          <a:schemeClr val="tx1"/>
        </a:buClr>
        <a:buSzPct val="90000"/>
        <a:buFont typeface="System Font Regular"/>
        <a:buChar char="-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550988" indent="-120650" algn="l" defTabSz="914400" rtl="0" eaLnBrk="1" latinLnBrk="0" hangingPunct="1">
        <a:lnSpc>
          <a:spcPct val="100000"/>
        </a:lnSpc>
        <a:spcBef>
          <a:spcPts val="1200"/>
        </a:spcBef>
        <a:buClr>
          <a:schemeClr val="tx1"/>
        </a:buClr>
        <a:buSzPct val="90000"/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722438" indent="-120650" algn="l" defTabSz="914400" rtl="0" eaLnBrk="1" latinLnBrk="0" hangingPunct="1">
        <a:lnSpc>
          <a:spcPct val="100000"/>
        </a:lnSpc>
        <a:spcBef>
          <a:spcPts val="1200"/>
        </a:spcBef>
        <a:buClr>
          <a:schemeClr val="tx1"/>
        </a:buClr>
        <a:buSzPct val="90000"/>
        <a:buFont typeface="System Font Regular"/>
        <a:buChar char="-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  <p15:guide id="3" orient="horz" pos="1872">
          <p15:clr>
            <a:srgbClr val="F26B43"/>
          </p15:clr>
        </p15:guide>
        <p15:guide id="4" orient="horz" pos="1584">
          <p15:clr>
            <a:srgbClr val="F26B43"/>
          </p15:clr>
        </p15:guide>
        <p15:guide id="5" orient="horz" pos="1296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orient="horz" pos="720">
          <p15:clr>
            <a:srgbClr val="F26B43"/>
          </p15:clr>
        </p15:guide>
        <p15:guide id="8" orient="horz" pos="576">
          <p15:clr>
            <a:srgbClr val="F26B43"/>
          </p15:clr>
        </p15:guide>
        <p15:guide id="9" orient="horz" pos="288">
          <p15:clr>
            <a:srgbClr val="F26B43"/>
          </p15:clr>
        </p15:guide>
        <p15:guide id="10" orient="horz">
          <p15:clr>
            <a:srgbClr val="F26B43"/>
          </p15:clr>
        </p15:guide>
        <p15:guide id="11" orient="horz" pos="2448">
          <p15:clr>
            <a:srgbClr val="F26B43"/>
          </p15:clr>
        </p15:guide>
        <p15:guide id="12" orient="horz" pos="2736">
          <p15:clr>
            <a:srgbClr val="F26B43"/>
          </p15:clr>
        </p15:guide>
        <p15:guide id="13" orient="horz" pos="3024">
          <p15:clr>
            <a:srgbClr val="F26B43"/>
          </p15:clr>
        </p15:guide>
        <p15:guide id="14" orient="horz" pos="3312">
          <p15:clr>
            <a:srgbClr val="F26B43"/>
          </p15:clr>
        </p15:guide>
        <p15:guide id="15" orient="horz" pos="3600">
          <p15:clr>
            <a:srgbClr val="F26B43"/>
          </p15:clr>
        </p15:guide>
        <p15:guide id="16" orient="horz" pos="3888">
          <p15:clr>
            <a:srgbClr val="F26B43"/>
          </p15:clr>
        </p15:guide>
        <p15:guide id="17" orient="horz" pos="4032">
          <p15:clr>
            <a:srgbClr val="F26B43"/>
          </p15:clr>
        </p15:guide>
        <p15:guide id="18" pos="3551">
          <p15:clr>
            <a:srgbClr val="F26B43"/>
          </p15:clr>
        </p15:guide>
        <p15:guide id="19" pos="3263">
          <p15:clr>
            <a:srgbClr val="F26B43"/>
          </p15:clr>
        </p15:guide>
        <p15:guide id="20" pos="2975">
          <p15:clr>
            <a:srgbClr val="F26B43"/>
          </p15:clr>
        </p15:guide>
        <p15:guide id="21" pos="2687">
          <p15:clr>
            <a:srgbClr val="F26B43"/>
          </p15:clr>
        </p15:guide>
        <p15:guide id="22" pos="2399">
          <p15:clr>
            <a:srgbClr val="F26B43"/>
          </p15:clr>
        </p15:guide>
        <p15:guide id="23" pos="2111">
          <p15:clr>
            <a:srgbClr val="F26B43"/>
          </p15:clr>
        </p15:guide>
        <p15:guide id="24" pos="1823">
          <p15:clr>
            <a:srgbClr val="F26B43"/>
          </p15:clr>
        </p15:guide>
        <p15:guide id="25" pos="1535">
          <p15:clr>
            <a:srgbClr val="F26B43"/>
          </p15:clr>
        </p15:guide>
        <p15:guide id="26" pos="1247">
          <p15:clr>
            <a:srgbClr val="F26B43"/>
          </p15:clr>
        </p15:guide>
        <p15:guide id="27" pos="959">
          <p15:clr>
            <a:srgbClr val="F26B43"/>
          </p15:clr>
        </p15:guide>
        <p15:guide id="28" pos="671">
          <p15:clr>
            <a:srgbClr val="F26B43"/>
          </p15:clr>
        </p15:guide>
        <p15:guide id="29" pos="383">
          <p15:clr>
            <a:srgbClr val="F26B43"/>
          </p15:clr>
        </p15:guide>
        <p15:guide id="30" pos="4127">
          <p15:clr>
            <a:srgbClr val="F26B43"/>
          </p15:clr>
        </p15:guide>
        <p15:guide id="31" pos="4415">
          <p15:clr>
            <a:srgbClr val="F26B43"/>
          </p15:clr>
        </p15:guide>
        <p15:guide id="32" pos="4703">
          <p15:clr>
            <a:srgbClr val="F26B43"/>
          </p15:clr>
        </p15:guide>
        <p15:guide id="33" pos="4991">
          <p15:clr>
            <a:srgbClr val="F26B43"/>
          </p15:clr>
        </p15:guide>
        <p15:guide id="34" pos="5279">
          <p15:clr>
            <a:srgbClr val="F26B43"/>
          </p15:clr>
        </p15:guide>
        <p15:guide id="35" pos="5567">
          <p15:clr>
            <a:srgbClr val="F26B43"/>
          </p15:clr>
        </p15:guide>
        <p15:guide id="36" pos="5855">
          <p15:clr>
            <a:srgbClr val="F26B43"/>
          </p15:clr>
        </p15:guide>
        <p15:guide id="37" pos="6143">
          <p15:clr>
            <a:srgbClr val="F26B43"/>
          </p15:clr>
        </p15:guide>
        <p15:guide id="38" pos="6431">
          <p15:clr>
            <a:srgbClr val="F26B43"/>
          </p15:clr>
        </p15:guide>
        <p15:guide id="39" pos="6719">
          <p15:clr>
            <a:srgbClr val="F26B43"/>
          </p15:clr>
        </p15:guide>
        <p15:guide id="40" pos="7007">
          <p15:clr>
            <a:srgbClr val="F26B43"/>
          </p15:clr>
        </p15:guide>
        <p15:guide id="41" pos="7295">
          <p15:clr>
            <a:srgbClr val="F26B43"/>
          </p15:clr>
        </p15:guide>
        <p15:guide id="42" pos="7678">
          <p15:clr>
            <a:srgbClr val="F26B43"/>
          </p15:clr>
        </p15:guide>
        <p15:guide id="43" orient="horz" pos="4320">
          <p15:clr>
            <a:srgbClr val="F26B43"/>
          </p15:clr>
        </p15:guide>
        <p15:guide id="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0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61.sv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63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7.svg"/><Relationship Id="rId5" Type="http://schemas.openxmlformats.org/officeDocument/2006/relationships/image" Target="../media/image64.png"/><Relationship Id="rId4" Type="http://schemas.openxmlformats.org/officeDocument/2006/relationships/image" Target="../media/image66.sv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D5899_DB7D78F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23.sv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D589B_4B85EF8E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D589C_53F4855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D589F_1CA41804.xm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FC772_B7F422B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8FAD7-FC17-4F62-BD51-8AB37993D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VMware vSphere® 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3441E4-FE9B-4F4E-AD89-41DBE61AA404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/>
              <a:t>What’s New: Technical 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C9C98C-6E1F-4487-A39F-EA2EE22AD5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Cristian RADU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A7615-87C0-46DE-8E5A-093CED86B3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Lead Solution Engineer, VMware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11923D-6E1C-450B-B36C-9120B5751E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87315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5FC2B166-0C46-3E02-11E0-F47B659A97C0}"/>
              </a:ext>
            </a:extLst>
          </p:cNvPr>
          <p:cNvSpPr/>
          <p:nvPr/>
        </p:nvSpPr>
        <p:spPr>
          <a:xfrm>
            <a:off x="8089464" y="1284505"/>
            <a:ext cx="3794222" cy="4893557"/>
          </a:xfrm>
          <a:prstGeom prst="rect">
            <a:avLst/>
          </a:prstGeom>
          <a:noFill/>
          <a:ln w="22225">
            <a:solidFill>
              <a:schemeClr val="accent5"/>
            </a:solidFill>
            <a:prstDash val="sysDot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26883B0-742C-7E26-D05C-465A23F2DF39}"/>
              </a:ext>
            </a:extLst>
          </p:cNvPr>
          <p:cNvSpPr/>
          <p:nvPr/>
        </p:nvSpPr>
        <p:spPr>
          <a:xfrm>
            <a:off x="4225194" y="1284505"/>
            <a:ext cx="3741825" cy="4893557"/>
          </a:xfrm>
          <a:prstGeom prst="rect">
            <a:avLst/>
          </a:prstGeom>
          <a:noFill/>
          <a:ln w="22225">
            <a:solidFill>
              <a:schemeClr val="accent2"/>
            </a:solidFill>
            <a:prstDash val="sysDot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1EEC229-238C-1A7D-AB1A-6DF32583EC1C}"/>
              </a:ext>
            </a:extLst>
          </p:cNvPr>
          <p:cNvSpPr/>
          <p:nvPr/>
        </p:nvSpPr>
        <p:spPr>
          <a:xfrm>
            <a:off x="298231" y="1284505"/>
            <a:ext cx="3791419" cy="4893557"/>
          </a:xfrm>
          <a:prstGeom prst="rect">
            <a:avLst/>
          </a:prstGeom>
          <a:noFill/>
          <a:ln w="22225">
            <a:solidFill>
              <a:schemeClr val="accent4"/>
            </a:solidFill>
            <a:prstDash val="sysDot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131357-4B13-EBB5-2269-34E12F3C0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Workload Resilience in Modern Apps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F9D4CA-2E9C-5800-9AC4-BB0A5FFD17C0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Introducing Workload Availability Zones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5C2691-72E1-9AC9-A967-134E9DB94CB4}"/>
              </a:ext>
            </a:extLst>
          </p:cNvPr>
          <p:cNvSpPr/>
          <p:nvPr/>
        </p:nvSpPr>
        <p:spPr>
          <a:xfrm>
            <a:off x="633272" y="1636928"/>
            <a:ext cx="10928853" cy="1832061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784" rIns="0" bIns="456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1400" dirty="0">
                <a:solidFill>
                  <a:srgbClr val="0091DA"/>
                </a:solidFill>
              </a:rPr>
              <a:t>Tanzu Kubernetes Cluster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1432BF-F1D2-51A8-D2AE-0BB6CACBD375}"/>
              </a:ext>
            </a:extLst>
          </p:cNvPr>
          <p:cNvSpPr/>
          <p:nvPr/>
        </p:nvSpPr>
        <p:spPr>
          <a:xfrm>
            <a:off x="446994" y="4101563"/>
            <a:ext cx="11287929" cy="66339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6" rIns="0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1950">
                <a:latin typeface="Metropolis"/>
              </a:rPr>
              <a:t>Tanzu </a:t>
            </a:r>
            <a:r>
              <a:rPr lang="en-US" sz="1950" dirty="0">
                <a:latin typeface="Metropolis"/>
              </a:rPr>
              <a:t>Supervisor Cluster</a:t>
            </a:r>
            <a:endParaRPr lang="en-US" dirty="0"/>
          </a:p>
        </p:txBody>
      </p:sp>
      <p:pic>
        <p:nvPicPr>
          <p:cNvPr id="21" name="Google Shape;39151;p1176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C2B8E5A6-8299-CF27-D59B-829FB000D1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696" y="1460547"/>
            <a:ext cx="359904" cy="3527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F9DF245-3E52-B1EE-D17D-EACF932C4019}"/>
              </a:ext>
            </a:extLst>
          </p:cNvPr>
          <p:cNvGrpSpPr/>
          <p:nvPr/>
        </p:nvGrpSpPr>
        <p:grpSpPr>
          <a:xfrm>
            <a:off x="7222466" y="1728404"/>
            <a:ext cx="363737" cy="349908"/>
            <a:chOff x="556721" y="4314399"/>
            <a:chExt cx="363737" cy="34990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4F7C94-4F14-E3AC-48A8-AB446DD4C363}"/>
                </a:ext>
              </a:extLst>
            </p:cNvPr>
            <p:cNvSpPr/>
            <p:nvPr/>
          </p:nvSpPr>
          <p:spPr>
            <a:xfrm>
              <a:off x="556721" y="4325125"/>
              <a:ext cx="363737" cy="339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CCE03A6F-C50E-9877-1A72-4EBF733FF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0894" y="4314399"/>
              <a:ext cx="339187" cy="339187"/>
            </a:xfrm>
            <a:prstGeom prst="rect">
              <a:avLst/>
            </a:prstGeom>
          </p:spPr>
        </p:pic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7D0B5A66-1BEC-55C9-1E94-6774EE11ACF4}"/>
              </a:ext>
            </a:extLst>
          </p:cNvPr>
          <p:cNvSpPr txBox="1"/>
          <p:nvPr/>
        </p:nvSpPr>
        <p:spPr>
          <a:xfrm>
            <a:off x="1778452" y="5728685"/>
            <a:ext cx="706925" cy="326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chemeClr val="tx2"/>
                </a:solidFill>
              </a:rPr>
              <a:t>zone-1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10E1833-1580-E4E3-17F6-1DBE787B50AD}"/>
              </a:ext>
            </a:extLst>
          </p:cNvPr>
          <p:cNvSpPr txBox="1"/>
          <p:nvPr/>
        </p:nvSpPr>
        <p:spPr>
          <a:xfrm>
            <a:off x="5707385" y="5728685"/>
            <a:ext cx="755015" cy="326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chemeClr val="tx2"/>
                </a:solidFill>
              </a:rPr>
              <a:t>zone-2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E9C9FC-F618-95E7-09BC-77996226C5E3}"/>
              </a:ext>
            </a:extLst>
          </p:cNvPr>
          <p:cNvSpPr txBox="1"/>
          <p:nvPr/>
        </p:nvSpPr>
        <p:spPr>
          <a:xfrm>
            <a:off x="9603980" y="5728685"/>
            <a:ext cx="759823" cy="326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chemeClr val="tx2"/>
                </a:solidFill>
              </a:rPr>
              <a:t>zone-3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D79AC99-F793-DFFE-3628-F111B88793F4}"/>
              </a:ext>
            </a:extLst>
          </p:cNvPr>
          <p:cNvSpPr/>
          <p:nvPr/>
        </p:nvSpPr>
        <p:spPr>
          <a:xfrm>
            <a:off x="1506347" y="4682300"/>
            <a:ext cx="1234814" cy="96469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784" rIns="0" bIns="456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1050" b="1" dirty="0">
                <a:solidFill>
                  <a:schemeClr val="accent4"/>
                </a:solidFill>
                <a:latin typeface="Metropolis"/>
              </a:rPr>
              <a:t>vSphere Cluster-1</a:t>
            </a:r>
            <a:endParaRPr lang="en-US" sz="1050" b="1" dirty="0">
              <a:solidFill>
                <a:schemeClr val="accent4"/>
              </a:solidFill>
            </a:endParaRPr>
          </a:p>
        </p:txBody>
      </p:sp>
      <p:pic>
        <p:nvPicPr>
          <p:cNvPr id="118" name="Picture 118" descr="Icon&#10;&#10;Description automatically generated">
            <a:extLst>
              <a:ext uri="{FF2B5EF4-FFF2-40B4-BE49-F238E27FC236}">
                <a16:creationId xmlns:a16="http://schemas.microsoft.com/office/drawing/2014/main" id="{3ABAFD2D-E1D5-5DAF-78DA-E5C65B07BC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0173" y="5083586"/>
            <a:ext cx="516110" cy="489909"/>
          </a:xfrm>
          <a:prstGeom prst="rect">
            <a:avLst/>
          </a:prstGeom>
        </p:spPr>
      </p:pic>
      <p:sp>
        <p:nvSpPr>
          <p:cNvPr id="119" name="Rectangle 118">
            <a:extLst>
              <a:ext uri="{FF2B5EF4-FFF2-40B4-BE49-F238E27FC236}">
                <a16:creationId xmlns:a16="http://schemas.microsoft.com/office/drawing/2014/main" id="{AE599C6E-78D5-03A5-ED9B-02DCAFE5602C}"/>
              </a:ext>
            </a:extLst>
          </p:cNvPr>
          <p:cNvSpPr/>
          <p:nvPr/>
        </p:nvSpPr>
        <p:spPr>
          <a:xfrm>
            <a:off x="5475545" y="4682300"/>
            <a:ext cx="1234814" cy="96469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784" rIns="0" bIns="456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1050" b="1" dirty="0">
                <a:solidFill>
                  <a:schemeClr val="accent2"/>
                </a:solidFill>
                <a:latin typeface="Metropolis"/>
              </a:rPr>
              <a:t>vSphere Cluster-2</a:t>
            </a:r>
            <a:endParaRPr lang="en-US" sz="1050" b="1" dirty="0">
              <a:solidFill>
                <a:schemeClr val="accent2"/>
              </a:solidFill>
            </a:endParaRPr>
          </a:p>
        </p:txBody>
      </p:sp>
      <p:pic>
        <p:nvPicPr>
          <p:cNvPr id="120" name="Picture 118" descr="Icon&#10;&#10;Description automatically generated">
            <a:extLst>
              <a:ext uri="{FF2B5EF4-FFF2-40B4-BE49-F238E27FC236}">
                <a16:creationId xmlns:a16="http://schemas.microsoft.com/office/drawing/2014/main" id="{15462058-90ED-80B0-16D9-514B7A4F6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2851" y="5083586"/>
            <a:ext cx="516110" cy="489909"/>
          </a:xfrm>
          <a:prstGeom prst="rect">
            <a:avLst/>
          </a:prstGeom>
        </p:spPr>
      </p:pic>
      <p:sp>
        <p:nvSpPr>
          <p:cNvPr id="122" name="Rectangle 121">
            <a:extLst>
              <a:ext uri="{FF2B5EF4-FFF2-40B4-BE49-F238E27FC236}">
                <a16:creationId xmlns:a16="http://schemas.microsoft.com/office/drawing/2014/main" id="{69B3F9AE-59C3-E1CF-5409-C2EA1BE173C5}"/>
              </a:ext>
            </a:extLst>
          </p:cNvPr>
          <p:cNvSpPr/>
          <p:nvPr/>
        </p:nvSpPr>
        <p:spPr>
          <a:xfrm>
            <a:off x="9366485" y="4675750"/>
            <a:ext cx="1234814" cy="96469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784" rIns="0" bIns="456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1050" b="1" dirty="0">
                <a:solidFill>
                  <a:schemeClr val="accent5"/>
                </a:solidFill>
                <a:latin typeface="Metropolis"/>
              </a:rPr>
              <a:t>vSphere Cluster-3</a:t>
            </a:r>
            <a:endParaRPr lang="en-US" sz="1050" b="1" dirty="0">
              <a:solidFill>
                <a:schemeClr val="accent5"/>
              </a:solidFill>
            </a:endParaRPr>
          </a:p>
        </p:txBody>
      </p:sp>
      <p:pic>
        <p:nvPicPr>
          <p:cNvPr id="121" name="Picture 118" descr="Icon&#10;&#10;Description automatically generated">
            <a:extLst>
              <a:ext uri="{FF2B5EF4-FFF2-40B4-BE49-F238E27FC236}">
                <a16:creationId xmlns:a16="http://schemas.microsoft.com/office/drawing/2014/main" id="{CDE4C985-5195-63AE-3C9B-E90562FA95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9880" y="5083586"/>
            <a:ext cx="516110" cy="489909"/>
          </a:xfrm>
          <a:prstGeom prst="rect">
            <a:avLst/>
          </a:prstGeom>
        </p:spPr>
      </p:pic>
      <p:grpSp>
        <p:nvGrpSpPr>
          <p:cNvPr id="6" name="Picture Placeholder 104" descr="Virtual Machine&#10;">
            <a:extLst>
              <a:ext uri="{FF2B5EF4-FFF2-40B4-BE49-F238E27FC236}">
                <a16:creationId xmlns:a16="http://schemas.microsoft.com/office/drawing/2014/main" id="{728BB9D3-9065-C047-DBC6-6E8FCD201A6C}"/>
              </a:ext>
            </a:extLst>
          </p:cNvPr>
          <p:cNvGrpSpPr/>
          <p:nvPr/>
        </p:nvGrpSpPr>
        <p:grpSpPr>
          <a:xfrm>
            <a:off x="1285481" y="2428281"/>
            <a:ext cx="463808" cy="463468"/>
            <a:chOff x="5798589" y="1951740"/>
            <a:chExt cx="600836" cy="600837"/>
          </a:xfrm>
          <a:solidFill>
            <a:schemeClr val="accent2"/>
          </a:solidFill>
        </p:grpSpPr>
        <p:sp>
          <p:nvSpPr>
            <p:cNvPr id="8" name="Picture Placeholder 104">
              <a:extLst>
                <a:ext uri="{FF2B5EF4-FFF2-40B4-BE49-F238E27FC236}">
                  <a16:creationId xmlns:a16="http://schemas.microsoft.com/office/drawing/2014/main" id="{56F58505-FAF8-8E66-7A04-069C3585AF38}"/>
                </a:ext>
              </a:extLst>
            </p:cNvPr>
            <p:cNvSpPr/>
            <p:nvPr/>
          </p:nvSpPr>
          <p:spPr>
            <a:xfrm>
              <a:off x="5798589" y="1951740"/>
              <a:ext cx="600836" cy="600837"/>
            </a:xfrm>
            <a:custGeom>
              <a:avLst/>
              <a:gdLst>
                <a:gd name="connsiteX0" fmla="*/ 514822 w 600836"/>
                <a:gd name="connsiteY0" fmla="*/ 600837 h 600837"/>
                <a:gd name="connsiteX1" fmla="*/ 0 w 600836"/>
                <a:gd name="connsiteY1" fmla="*/ 600837 h 600837"/>
                <a:gd name="connsiteX2" fmla="*/ 0 w 600836"/>
                <a:gd name="connsiteY2" fmla="*/ 0 h 600837"/>
                <a:gd name="connsiteX3" fmla="*/ 600837 w 600836"/>
                <a:gd name="connsiteY3" fmla="*/ 0 h 600837"/>
                <a:gd name="connsiteX4" fmla="*/ 600837 w 600836"/>
                <a:gd name="connsiteY4" fmla="*/ 595777 h 600837"/>
                <a:gd name="connsiteX5" fmla="*/ 585026 w 600836"/>
                <a:gd name="connsiteY5" fmla="*/ 595777 h 600837"/>
                <a:gd name="connsiteX6" fmla="*/ 585026 w 600836"/>
                <a:gd name="connsiteY6" fmla="*/ 15812 h 600837"/>
                <a:gd name="connsiteX7" fmla="*/ 15812 w 600836"/>
                <a:gd name="connsiteY7" fmla="*/ 15812 h 600837"/>
                <a:gd name="connsiteX8" fmla="*/ 15812 w 600836"/>
                <a:gd name="connsiteY8" fmla="*/ 585026 h 600837"/>
                <a:gd name="connsiteX9" fmla="*/ 514822 w 600836"/>
                <a:gd name="connsiteY9" fmla="*/ 585026 h 60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836" h="600837">
                  <a:moveTo>
                    <a:pt x="514822" y="600837"/>
                  </a:moveTo>
                  <a:lnTo>
                    <a:pt x="0" y="600837"/>
                  </a:lnTo>
                  <a:lnTo>
                    <a:pt x="0" y="0"/>
                  </a:lnTo>
                  <a:lnTo>
                    <a:pt x="600837" y="0"/>
                  </a:lnTo>
                  <a:lnTo>
                    <a:pt x="600837" y="595777"/>
                  </a:lnTo>
                  <a:lnTo>
                    <a:pt x="585026" y="595777"/>
                  </a:lnTo>
                  <a:lnTo>
                    <a:pt x="585026" y="15812"/>
                  </a:lnTo>
                  <a:lnTo>
                    <a:pt x="15812" y="15812"/>
                  </a:lnTo>
                  <a:lnTo>
                    <a:pt x="15812" y="585026"/>
                  </a:lnTo>
                  <a:lnTo>
                    <a:pt x="514822" y="585026"/>
                  </a:lnTo>
                  <a:close/>
                </a:path>
              </a:pathLst>
            </a:custGeom>
            <a:solidFill>
              <a:schemeClr val="accent2"/>
            </a:solidFill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Picture Placeholder 104">
              <a:extLst>
                <a:ext uri="{FF2B5EF4-FFF2-40B4-BE49-F238E27FC236}">
                  <a16:creationId xmlns:a16="http://schemas.microsoft.com/office/drawing/2014/main" id="{4B3FCB99-FBA7-CE01-49C7-D7497B80E669}"/>
                </a:ext>
              </a:extLst>
            </p:cNvPr>
            <p:cNvGrpSpPr/>
            <p:nvPr/>
          </p:nvGrpSpPr>
          <p:grpSpPr>
            <a:xfrm>
              <a:off x="5978207" y="2214844"/>
              <a:ext cx="220728" cy="84117"/>
              <a:chOff x="5978207" y="2214844"/>
              <a:chExt cx="220728" cy="84117"/>
            </a:xfrm>
            <a:solidFill>
              <a:schemeClr val="accent2"/>
            </a:solidFill>
          </p:grpSpPr>
          <p:sp>
            <p:nvSpPr>
              <p:cNvPr id="10" name="Picture Placeholder 104">
                <a:extLst>
                  <a:ext uri="{FF2B5EF4-FFF2-40B4-BE49-F238E27FC236}">
                    <a16:creationId xmlns:a16="http://schemas.microsoft.com/office/drawing/2014/main" id="{3C64F8B3-AE91-1F7E-9C23-CDCADF283638}"/>
                  </a:ext>
                </a:extLst>
              </p:cNvPr>
              <p:cNvSpPr/>
              <p:nvPr/>
            </p:nvSpPr>
            <p:spPr>
              <a:xfrm>
                <a:off x="5978207" y="2216741"/>
                <a:ext cx="80322" cy="81587"/>
              </a:xfrm>
              <a:custGeom>
                <a:avLst/>
                <a:gdLst>
                  <a:gd name="connsiteX0" fmla="*/ 0 w 80322"/>
                  <a:gd name="connsiteY0" fmla="*/ 0 h 81587"/>
                  <a:gd name="connsiteX1" fmla="*/ 13282 w 80322"/>
                  <a:gd name="connsiteY1" fmla="*/ 0 h 81587"/>
                  <a:gd name="connsiteX2" fmla="*/ 40477 w 80322"/>
                  <a:gd name="connsiteY2" fmla="*/ 67673 h 81587"/>
                  <a:gd name="connsiteX3" fmla="*/ 67041 w 80322"/>
                  <a:gd name="connsiteY3" fmla="*/ 0 h 81587"/>
                  <a:gd name="connsiteX4" fmla="*/ 80322 w 80322"/>
                  <a:gd name="connsiteY4" fmla="*/ 0 h 81587"/>
                  <a:gd name="connsiteX5" fmla="*/ 46170 w 80322"/>
                  <a:gd name="connsiteY5" fmla="*/ 81587 h 81587"/>
                  <a:gd name="connsiteX6" fmla="*/ 34785 w 80322"/>
                  <a:gd name="connsiteY6" fmla="*/ 81587 h 81587"/>
                  <a:gd name="connsiteX7" fmla="*/ 0 w 80322"/>
                  <a:gd name="connsiteY7" fmla="*/ 0 h 8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322" h="81587">
                    <a:moveTo>
                      <a:pt x="0" y="0"/>
                    </a:moveTo>
                    <a:lnTo>
                      <a:pt x="13282" y="0"/>
                    </a:lnTo>
                    <a:lnTo>
                      <a:pt x="40477" y="67673"/>
                    </a:lnTo>
                    <a:lnTo>
                      <a:pt x="67041" y="0"/>
                    </a:lnTo>
                    <a:lnTo>
                      <a:pt x="80322" y="0"/>
                    </a:lnTo>
                    <a:lnTo>
                      <a:pt x="46170" y="81587"/>
                    </a:lnTo>
                    <a:lnTo>
                      <a:pt x="34785" y="815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Picture Placeholder 104">
                <a:extLst>
                  <a:ext uri="{FF2B5EF4-FFF2-40B4-BE49-F238E27FC236}">
                    <a16:creationId xmlns:a16="http://schemas.microsoft.com/office/drawing/2014/main" id="{F4BD0DB2-E610-E1ED-1EB9-5232D7E2C418}"/>
                  </a:ext>
                </a:extLst>
              </p:cNvPr>
              <p:cNvSpPr/>
              <p:nvPr/>
            </p:nvSpPr>
            <p:spPr>
              <a:xfrm>
                <a:off x="6081931" y="2214844"/>
                <a:ext cx="117005" cy="84117"/>
              </a:xfrm>
              <a:custGeom>
                <a:avLst/>
                <a:gdLst>
                  <a:gd name="connsiteX0" fmla="*/ 103091 w 117005"/>
                  <a:gd name="connsiteY0" fmla="*/ 4427 h 84117"/>
                  <a:gd name="connsiteX1" fmla="*/ 113210 w 117005"/>
                  <a:gd name="connsiteY1" fmla="*/ 15812 h 84117"/>
                  <a:gd name="connsiteX2" fmla="*/ 117005 w 117005"/>
                  <a:gd name="connsiteY2" fmla="*/ 32255 h 84117"/>
                  <a:gd name="connsiteX3" fmla="*/ 117005 w 117005"/>
                  <a:gd name="connsiteY3" fmla="*/ 84117 h 84117"/>
                  <a:gd name="connsiteX4" fmla="*/ 104988 w 117005"/>
                  <a:gd name="connsiteY4" fmla="*/ 84117 h 84117"/>
                  <a:gd name="connsiteX5" fmla="*/ 104988 w 117005"/>
                  <a:gd name="connsiteY5" fmla="*/ 33520 h 84117"/>
                  <a:gd name="connsiteX6" fmla="*/ 99929 w 117005"/>
                  <a:gd name="connsiteY6" fmla="*/ 17076 h 84117"/>
                  <a:gd name="connsiteX7" fmla="*/ 86647 w 117005"/>
                  <a:gd name="connsiteY7" fmla="*/ 10752 h 84117"/>
                  <a:gd name="connsiteX8" fmla="*/ 70836 w 117005"/>
                  <a:gd name="connsiteY8" fmla="*/ 16444 h 84117"/>
                  <a:gd name="connsiteX9" fmla="*/ 64511 w 117005"/>
                  <a:gd name="connsiteY9" fmla="*/ 31623 h 84117"/>
                  <a:gd name="connsiteX10" fmla="*/ 64511 w 117005"/>
                  <a:gd name="connsiteY10" fmla="*/ 83485 h 84117"/>
                  <a:gd name="connsiteX11" fmla="*/ 52494 w 117005"/>
                  <a:gd name="connsiteY11" fmla="*/ 83485 h 84117"/>
                  <a:gd name="connsiteX12" fmla="*/ 52494 w 117005"/>
                  <a:gd name="connsiteY12" fmla="*/ 32888 h 84117"/>
                  <a:gd name="connsiteX13" fmla="*/ 47435 w 117005"/>
                  <a:gd name="connsiteY13" fmla="*/ 16444 h 84117"/>
                  <a:gd name="connsiteX14" fmla="*/ 34153 w 117005"/>
                  <a:gd name="connsiteY14" fmla="*/ 10119 h 84117"/>
                  <a:gd name="connsiteX15" fmla="*/ 18341 w 117005"/>
                  <a:gd name="connsiteY15" fmla="*/ 15812 h 84117"/>
                  <a:gd name="connsiteX16" fmla="*/ 12017 w 117005"/>
                  <a:gd name="connsiteY16" fmla="*/ 30991 h 84117"/>
                  <a:gd name="connsiteX17" fmla="*/ 12017 w 117005"/>
                  <a:gd name="connsiteY17" fmla="*/ 82852 h 84117"/>
                  <a:gd name="connsiteX18" fmla="*/ 0 w 117005"/>
                  <a:gd name="connsiteY18" fmla="*/ 82852 h 84117"/>
                  <a:gd name="connsiteX19" fmla="*/ 0 w 117005"/>
                  <a:gd name="connsiteY19" fmla="*/ 1897 h 84117"/>
                  <a:gd name="connsiteX20" fmla="*/ 12017 w 117005"/>
                  <a:gd name="connsiteY20" fmla="*/ 1897 h 84117"/>
                  <a:gd name="connsiteX21" fmla="*/ 12017 w 117005"/>
                  <a:gd name="connsiteY21" fmla="*/ 13914 h 84117"/>
                  <a:gd name="connsiteX22" fmla="*/ 21504 w 117005"/>
                  <a:gd name="connsiteY22" fmla="*/ 3795 h 84117"/>
                  <a:gd name="connsiteX23" fmla="*/ 36050 w 117005"/>
                  <a:gd name="connsiteY23" fmla="*/ 0 h 84117"/>
                  <a:gd name="connsiteX24" fmla="*/ 53127 w 117005"/>
                  <a:gd name="connsiteY24" fmla="*/ 5060 h 84117"/>
                  <a:gd name="connsiteX25" fmla="*/ 63246 w 117005"/>
                  <a:gd name="connsiteY25" fmla="*/ 18974 h 84117"/>
                  <a:gd name="connsiteX26" fmla="*/ 72100 w 117005"/>
                  <a:gd name="connsiteY26" fmla="*/ 5060 h 84117"/>
                  <a:gd name="connsiteX27" fmla="*/ 88544 w 117005"/>
                  <a:gd name="connsiteY27" fmla="*/ 0 h 84117"/>
                  <a:gd name="connsiteX28" fmla="*/ 103091 w 117005"/>
                  <a:gd name="connsiteY28" fmla="*/ 4427 h 84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05" h="84117">
                    <a:moveTo>
                      <a:pt x="103091" y="4427"/>
                    </a:moveTo>
                    <a:cubicBezTo>
                      <a:pt x="107518" y="6957"/>
                      <a:pt x="110681" y="10752"/>
                      <a:pt x="113210" y="15812"/>
                    </a:cubicBezTo>
                    <a:cubicBezTo>
                      <a:pt x="115740" y="20871"/>
                      <a:pt x="117005" y="25931"/>
                      <a:pt x="117005" y="32255"/>
                    </a:cubicBezTo>
                    <a:lnTo>
                      <a:pt x="117005" y="84117"/>
                    </a:lnTo>
                    <a:lnTo>
                      <a:pt x="104988" y="84117"/>
                    </a:lnTo>
                    <a:lnTo>
                      <a:pt x="104988" y="33520"/>
                    </a:lnTo>
                    <a:cubicBezTo>
                      <a:pt x="104988" y="26563"/>
                      <a:pt x="103091" y="21504"/>
                      <a:pt x="99929" y="17076"/>
                    </a:cubicBezTo>
                    <a:cubicBezTo>
                      <a:pt x="96134" y="12649"/>
                      <a:pt x="91707" y="10752"/>
                      <a:pt x="86647" y="10752"/>
                    </a:cubicBezTo>
                    <a:cubicBezTo>
                      <a:pt x="80322" y="10752"/>
                      <a:pt x="74630" y="12649"/>
                      <a:pt x="70836" y="16444"/>
                    </a:cubicBezTo>
                    <a:cubicBezTo>
                      <a:pt x="67041" y="20239"/>
                      <a:pt x="64511" y="25298"/>
                      <a:pt x="64511" y="31623"/>
                    </a:cubicBezTo>
                    <a:lnTo>
                      <a:pt x="64511" y="83485"/>
                    </a:lnTo>
                    <a:lnTo>
                      <a:pt x="52494" y="83485"/>
                    </a:lnTo>
                    <a:lnTo>
                      <a:pt x="52494" y="32888"/>
                    </a:lnTo>
                    <a:cubicBezTo>
                      <a:pt x="52494" y="25931"/>
                      <a:pt x="50597" y="20871"/>
                      <a:pt x="47435" y="16444"/>
                    </a:cubicBezTo>
                    <a:cubicBezTo>
                      <a:pt x="43640" y="12017"/>
                      <a:pt x="39213" y="10119"/>
                      <a:pt x="34153" y="10119"/>
                    </a:cubicBezTo>
                    <a:cubicBezTo>
                      <a:pt x="27828" y="10119"/>
                      <a:pt x="22136" y="12017"/>
                      <a:pt x="18341" y="15812"/>
                    </a:cubicBezTo>
                    <a:cubicBezTo>
                      <a:pt x="14547" y="19606"/>
                      <a:pt x="12017" y="24666"/>
                      <a:pt x="12017" y="30991"/>
                    </a:cubicBezTo>
                    <a:lnTo>
                      <a:pt x="12017" y="82852"/>
                    </a:lnTo>
                    <a:lnTo>
                      <a:pt x="0" y="82852"/>
                    </a:lnTo>
                    <a:lnTo>
                      <a:pt x="0" y="1897"/>
                    </a:lnTo>
                    <a:lnTo>
                      <a:pt x="12017" y="1897"/>
                    </a:lnTo>
                    <a:lnTo>
                      <a:pt x="12017" y="13914"/>
                    </a:lnTo>
                    <a:cubicBezTo>
                      <a:pt x="13914" y="9487"/>
                      <a:pt x="17076" y="6325"/>
                      <a:pt x="21504" y="3795"/>
                    </a:cubicBezTo>
                    <a:cubicBezTo>
                      <a:pt x="25931" y="1265"/>
                      <a:pt x="30358" y="0"/>
                      <a:pt x="36050" y="0"/>
                    </a:cubicBezTo>
                    <a:cubicBezTo>
                      <a:pt x="42375" y="0"/>
                      <a:pt x="48067" y="1897"/>
                      <a:pt x="53127" y="5060"/>
                    </a:cubicBezTo>
                    <a:cubicBezTo>
                      <a:pt x="58186" y="8854"/>
                      <a:pt x="61349" y="13282"/>
                      <a:pt x="63246" y="18974"/>
                    </a:cubicBezTo>
                    <a:cubicBezTo>
                      <a:pt x="64511" y="13282"/>
                      <a:pt x="67673" y="8222"/>
                      <a:pt x="72100" y="5060"/>
                    </a:cubicBezTo>
                    <a:cubicBezTo>
                      <a:pt x="76528" y="1265"/>
                      <a:pt x="82220" y="0"/>
                      <a:pt x="88544" y="0"/>
                    </a:cubicBezTo>
                    <a:cubicBezTo>
                      <a:pt x="93604" y="0"/>
                      <a:pt x="98664" y="1265"/>
                      <a:pt x="103091" y="442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" name="Picture Placeholder 104" descr="Virtual Machine&#10;">
            <a:extLst>
              <a:ext uri="{FF2B5EF4-FFF2-40B4-BE49-F238E27FC236}">
                <a16:creationId xmlns:a16="http://schemas.microsoft.com/office/drawing/2014/main" id="{069A38C7-ED14-E05E-A34A-5B2198A4981A}"/>
              </a:ext>
            </a:extLst>
          </p:cNvPr>
          <p:cNvGrpSpPr/>
          <p:nvPr/>
        </p:nvGrpSpPr>
        <p:grpSpPr>
          <a:xfrm>
            <a:off x="2436363" y="2430304"/>
            <a:ext cx="463808" cy="463468"/>
            <a:chOff x="5798589" y="1951740"/>
            <a:chExt cx="600836" cy="600837"/>
          </a:xfrm>
          <a:solidFill>
            <a:schemeClr val="accent2"/>
          </a:solidFill>
        </p:grpSpPr>
        <p:sp>
          <p:nvSpPr>
            <p:cNvPr id="14" name="Picture Placeholder 104">
              <a:extLst>
                <a:ext uri="{FF2B5EF4-FFF2-40B4-BE49-F238E27FC236}">
                  <a16:creationId xmlns:a16="http://schemas.microsoft.com/office/drawing/2014/main" id="{50998568-37E7-A671-133D-1C182106F6F4}"/>
                </a:ext>
              </a:extLst>
            </p:cNvPr>
            <p:cNvSpPr/>
            <p:nvPr/>
          </p:nvSpPr>
          <p:spPr>
            <a:xfrm>
              <a:off x="5798589" y="1951740"/>
              <a:ext cx="600836" cy="600837"/>
            </a:xfrm>
            <a:custGeom>
              <a:avLst/>
              <a:gdLst>
                <a:gd name="connsiteX0" fmla="*/ 514822 w 600836"/>
                <a:gd name="connsiteY0" fmla="*/ 600837 h 600837"/>
                <a:gd name="connsiteX1" fmla="*/ 0 w 600836"/>
                <a:gd name="connsiteY1" fmla="*/ 600837 h 600837"/>
                <a:gd name="connsiteX2" fmla="*/ 0 w 600836"/>
                <a:gd name="connsiteY2" fmla="*/ 0 h 600837"/>
                <a:gd name="connsiteX3" fmla="*/ 600837 w 600836"/>
                <a:gd name="connsiteY3" fmla="*/ 0 h 600837"/>
                <a:gd name="connsiteX4" fmla="*/ 600837 w 600836"/>
                <a:gd name="connsiteY4" fmla="*/ 595777 h 600837"/>
                <a:gd name="connsiteX5" fmla="*/ 585026 w 600836"/>
                <a:gd name="connsiteY5" fmla="*/ 595777 h 600837"/>
                <a:gd name="connsiteX6" fmla="*/ 585026 w 600836"/>
                <a:gd name="connsiteY6" fmla="*/ 15812 h 600837"/>
                <a:gd name="connsiteX7" fmla="*/ 15812 w 600836"/>
                <a:gd name="connsiteY7" fmla="*/ 15812 h 600837"/>
                <a:gd name="connsiteX8" fmla="*/ 15812 w 600836"/>
                <a:gd name="connsiteY8" fmla="*/ 585026 h 600837"/>
                <a:gd name="connsiteX9" fmla="*/ 514822 w 600836"/>
                <a:gd name="connsiteY9" fmla="*/ 585026 h 60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836" h="600837">
                  <a:moveTo>
                    <a:pt x="514822" y="600837"/>
                  </a:moveTo>
                  <a:lnTo>
                    <a:pt x="0" y="600837"/>
                  </a:lnTo>
                  <a:lnTo>
                    <a:pt x="0" y="0"/>
                  </a:lnTo>
                  <a:lnTo>
                    <a:pt x="600837" y="0"/>
                  </a:lnTo>
                  <a:lnTo>
                    <a:pt x="600837" y="595777"/>
                  </a:lnTo>
                  <a:lnTo>
                    <a:pt x="585026" y="595777"/>
                  </a:lnTo>
                  <a:lnTo>
                    <a:pt x="585026" y="15812"/>
                  </a:lnTo>
                  <a:lnTo>
                    <a:pt x="15812" y="15812"/>
                  </a:lnTo>
                  <a:lnTo>
                    <a:pt x="15812" y="585026"/>
                  </a:lnTo>
                  <a:lnTo>
                    <a:pt x="514822" y="585026"/>
                  </a:lnTo>
                  <a:close/>
                </a:path>
              </a:pathLst>
            </a:custGeom>
            <a:solidFill>
              <a:schemeClr val="accent2"/>
            </a:solidFill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" name="Picture Placeholder 104">
              <a:extLst>
                <a:ext uri="{FF2B5EF4-FFF2-40B4-BE49-F238E27FC236}">
                  <a16:creationId xmlns:a16="http://schemas.microsoft.com/office/drawing/2014/main" id="{B18305B7-5CE2-6674-9B20-E81A4B9588D5}"/>
                </a:ext>
              </a:extLst>
            </p:cNvPr>
            <p:cNvGrpSpPr/>
            <p:nvPr/>
          </p:nvGrpSpPr>
          <p:grpSpPr>
            <a:xfrm>
              <a:off x="5978207" y="2214844"/>
              <a:ext cx="220728" cy="84117"/>
              <a:chOff x="5978207" y="2214844"/>
              <a:chExt cx="220728" cy="84117"/>
            </a:xfrm>
            <a:solidFill>
              <a:schemeClr val="accent2"/>
            </a:solidFill>
          </p:grpSpPr>
          <p:sp>
            <p:nvSpPr>
              <p:cNvPr id="16" name="Picture Placeholder 104">
                <a:extLst>
                  <a:ext uri="{FF2B5EF4-FFF2-40B4-BE49-F238E27FC236}">
                    <a16:creationId xmlns:a16="http://schemas.microsoft.com/office/drawing/2014/main" id="{A171FD78-C875-4E96-CD2D-C47F57CC2D23}"/>
                  </a:ext>
                </a:extLst>
              </p:cNvPr>
              <p:cNvSpPr/>
              <p:nvPr/>
            </p:nvSpPr>
            <p:spPr>
              <a:xfrm>
                <a:off x="5978207" y="2216741"/>
                <a:ext cx="80322" cy="81587"/>
              </a:xfrm>
              <a:custGeom>
                <a:avLst/>
                <a:gdLst>
                  <a:gd name="connsiteX0" fmla="*/ 0 w 80322"/>
                  <a:gd name="connsiteY0" fmla="*/ 0 h 81587"/>
                  <a:gd name="connsiteX1" fmla="*/ 13282 w 80322"/>
                  <a:gd name="connsiteY1" fmla="*/ 0 h 81587"/>
                  <a:gd name="connsiteX2" fmla="*/ 40477 w 80322"/>
                  <a:gd name="connsiteY2" fmla="*/ 67673 h 81587"/>
                  <a:gd name="connsiteX3" fmla="*/ 67041 w 80322"/>
                  <a:gd name="connsiteY3" fmla="*/ 0 h 81587"/>
                  <a:gd name="connsiteX4" fmla="*/ 80322 w 80322"/>
                  <a:gd name="connsiteY4" fmla="*/ 0 h 81587"/>
                  <a:gd name="connsiteX5" fmla="*/ 46170 w 80322"/>
                  <a:gd name="connsiteY5" fmla="*/ 81587 h 81587"/>
                  <a:gd name="connsiteX6" fmla="*/ 34785 w 80322"/>
                  <a:gd name="connsiteY6" fmla="*/ 81587 h 81587"/>
                  <a:gd name="connsiteX7" fmla="*/ 0 w 80322"/>
                  <a:gd name="connsiteY7" fmla="*/ 0 h 8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322" h="81587">
                    <a:moveTo>
                      <a:pt x="0" y="0"/>
                    </a:moveTo>
                    <a:lnTo>
                      <a:pt x="13282" y="0"/>
                    </a:lnTo>
                    <a:lnTo>
                      <a:pt x="40477" y="67673"/>
                    </a:lnTo>
                    <a:lnTo>
                      <a:pt x="67041" y="0"/>
                    </a:lnTo>
                    <a:lnTo>
                      <a:pt x="80322" y="0"/>
                    </a:lnTo>
                    <a:lnTo>
                      <a:pt x="46170" y="81587"/>
                    </a:lnTo>
                    <a:lnTo>
                      <a:pt x="34785" y="815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Picture Placeholder 104">
                <a:extLst>
                  <a:ext uri="{FF2B5EF4-FFF2-40B4-BE49-F238E27FC236}">
                    <a16:creationId xmlns:a16="http://schemas.microsoft.com/office/drawing/2014/main" id="{65E0C412-53A4-7DF3-948A-F116D820E77C}"/>
                  </a:ext>
                </a:extLst>
              </p:cNvPr>
              <p:cNvSpPr/>
              <p:nvPr/>
            </p:nvSpPr>
            <p:spPr>
              <a:xfrm>
                <a:off x="6081931" y="2214844"/>
                <a:ext cx="117005" cy="84117"/>
              </a:xfrm>
              <a:custGeom>
                <a:avLst/>
                <a:gdLst>
                  <a:gd name="connsiteX0" fmla="*/ 103091 w 117005"/>
                  <a:gd name="connsiteY0" fmla="*/ 4427 h 84117"/>
                  <a:gd name="connsiteX1" fmla="*/ 113210 w 117005"/>
                  <a:gd name="connsiteY1" fmla="*/ 15812 h 84117"/>
                  <a:gd name="connsiteX2" fmla="*/ 117005 w 117005"/>
                  <a:gd name="connsiteY2" fmla="*/ 32255 h 84117"/>
                  <a:gd name="connsiteX3" fmla="*/ 117005 w 117005"/>
                  <a:gd name="connsiteY3" fmla="*/ 84117 h 84117"/>
                  <a:gd name="connsiteX4" fmla="*/ 104988 w 117005"/>
                  <a:gd name="connsiteY4" fmla="*/ 84117 h 84117"/>
                  <a:gd name="connsiteX5" fmla="*/ 104988 w 117005"/>
                  <a:gd name="connsiteY5" fmla="*/ 33520 h 84117"/>
                  <a:gd name="connsiteX6" fmla="*/ 99929 w 117005"/>
                  <a:gd name="connsiteY6" fmla="*/ 17076 h 84117"/>
                  <a:gd name="connsiteX7" fmla="*/ 86647 w 117005"/>
                  <a:gd name="connsiteY7" fmla="*/ 10752 h 84117"/>
                  <a:gd name="connsiteX8" fmla="*/ 70836 w 117005"/>
                  <a:gd name="connsiteY8" fmla="*/ 16444 h 84117"/>
                  <a:gd name="connsiteX9" fmla="*/ 64511 w 117005"/>
                  <a:gd name="connsiteY9" fmla="*/ 31623 h 84117"/>
                  <a:gd name="connsiteX10" fmla="*/ 64511 w 117005"/>
                  <a:gd name="connsiteY10" fmla="*/ 83485 h 84117"/>
                  <a:gd name="connsiteX11" fmla="*/ 52494 w 117005"/>
                  <a:gd name="connsiteY11" fmla="*/ 83485 h 84117"/>
                  <a:gd name="connsiteX12" fmla="*/ 52494 w 117005"/>
                  <a:gd name="connsiteY12" fmla="*/ 32888 h 84117"/>
                  <a:gd name="connsiteX13" fmla="*/ 47435 w 117005"/>
                  <a:gd name="connsiteY13" fmla="*/ 16444 h 84117"/>
                  <a:gd name="connsiteX14" fmla="*/ 34153 w 117005"/>
                  <a:gd name="connsiteY14" fmla="*/ 10119 h 84117"/>
                  <a:gd name="connsiteX15" fmla="*/ 18341 w 117005"/>
                  <a:gd name="connsiteY15" fmla="*/ 15812 h 84117"/>
                  <a:gd name="connsiteX16" fmla="*/ 12017 w 117005"/>
                  <a:gd name="connsiteY16" fmla="*/ 30991 h 84117"/>
                  <a:gd name="connsiteX17" fmla="*/ 12017 w 117005"/>
                  <a:gd name="connsiteY17" fmla="*/ 82852 h 84117"/>
                  <a:gd name="connsiteX18" fmla="*/ 0 w 117005"/>
                  <a:gd name="connsiteY18" fmla="*/ 82852 h 84117"/>
                  <a:gd name="connsiteX19" fmla="*/ 0 w 117005"/>
                  <a:gd name="connsiteY19" fmla="*/ 1897 h 84117"/>
                  <a:gd name="connsiteX20" fmla="*/ 12017 w 117005"/>
                  <a:gd name="connsiteY20" fmla="*/ 1897 h 84117"/>
                  <a:gd name="connsiteX21" fmla="*/ 12017 w 117005"/>
                  <a:gd name="connsiteY21" fmla="*/ 13914 h 84117"/>
                  <a:gd name="connsiteX22" fmla="*/ 21504 w 117005"/>
                  <a:gd name="connsiteY22" fmla="*/ 3795 h 84117"/>
                  <a:gd name="connsiteX23" fmla="*/ 36050 w 117005"/>
                  <a:gd name="connsiteY23" fmla="*/ 0 h 84117"/>
                  <a:gd name="connsiteX24" fmla="*/ 53127 w 117005"/>
                  <a:gd name="connsiteY24" fmla="*/ 5060 h 84117"/>
                  <a:gd name="connsiteX25" fmla="*/ 63246 w 117005"/>
                  <a:gd name="connsiteY25" fmla="*/ 18974 h 84117"/>
                  <a:gd name="connsiteX26" fmla="*/ 72100 w 117005"/>
                  <a:gd name="connsiteY26" fmla="*/ 5060 h 84117"/>
                  <a:gd name="connsiteX27" fmla="*/ 88544 w 117005"/>
                  <a:gd name="connsiteY27" fmla="*/ 0 h 84117"/>
                  <a:gd name="connsiteX28" fmla="*/ 103091 w 117005"/>
                  <a:gd name="connsiteY28" fmla="*/ 4427 h 84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05" h="84117">
                    <a:moveTo>
                      <a:pt x="103091" y="4427"/>
                    </a:moveTo>
                    <a:cubicBezTo>
                      <a:pt x="107518" y="6957"/>
                      <a:pt x="110681" y="10752"/>
                      <a:pt x="113210" y="15812"/>
                    </a:cubicBezTo>
                    <a:cubicBezTo>
                      <a:pt x="115740" y="20871"/>
                      <a:pt x="117005" y="25931"/>
                      <a:pt x="117005" y="32255"/>
                    </a:cubicBezTo>
                    <a:lnTo>
                      <a:pt x="117005" y="84117"/>
                    </a:lnTo>
                    <a:lnTo>
                      <a:pt x="104988" y="84117"/>
                    </a:lnTo>
                    <a:lnTo>
                      <a:pt x="104988" y="33520"/>
                    </a:lnTo>
                    <a:cubicBezTo>
                      <a:pt x="104988" y="26563"/>
                      <a:pt x="103091" y="21504"/>
                      <a:pt x="99929" y="17076"/>
                    </a:cubicBezTo>
                    <a:cubicBezTo>
                      <a:pt x="96134" y="12649"/>
                      <a:pt x="91707" y="10752"/>
                      <a:pt x="86647" y="10752"/>
                    </a:cubicBezTo>
                    <a:cubicBezTo>
                      <a:pt x="80322" y="10752"/>
                      <a:pt x="74630" y="12649"/>
                      <a:pt x="70836" y="16444"/>
                    </a:cubicBezTo>
                    <a:cubicBezTo>
                      <a:pt x="67041" y="20239"/>
                      <a:pt x="64511" y="25298"/>
                      <a:pt x="64511" y="31623"/>
                    </a:cubicBezTo>
                    <a:lnTo>
                      <a:pt x="64511" y="83485"/>
                    </a:lnTo>
                    <a:lnTo>
                      <a:pt x="52494" y="83485"/>
                    </a:lnTo>
                    <a:lnTo>
                      <a:pt x="52494" y="32888"/>
                    </a:lnTo>
                    <a:cubicBezTo>
                      <a:pt x="52494" y="25931"/>
                      <a:pt x="50597" y="20871"/>
                      <a:pt x="47435" y="16444"/>
                    </a:cubicBezTo>
                    <a:cubicBezTo>
                      <a:pt x="43640" y="12017"/>
                      <a:pt x="39213" y="10119"/>
                      <a:pt x="34153" y="10119"/>
                    </a:cubicBezTo>
                    <a:cubicBezTo>
                      <a:pt x="27828" y="10119"/>
                      <a:pt x="22136" y="12017"/>
                      <a:pt x="18341" y="15812"/>
                    </a:cubicBezTo>
                    <a:cubicBezTo>
                      <a:pt x="14547" y="19606"/>
                      <a:pt x="12017" y="24666"/>
                      <a:pt x="12017" y="30991"/>
                    </a:cubicBezTo>
                    <a:lnTo>
                      <a:pt x="12017" y="82852"/>
                    </a:lnTo>
                    <a:lnTo>
                      <a:pt x="0" y="82852"/>
                    </a:lnTo>
                    <a:lnTo>
                      <a:pt x="0" y="1897"/>
                    </a:lnTo>
                    <a:lnTo>
                      <a:pt x="12017" y="1897"/>
                    </a:lnTo>
                    <a:lnTo>
                      <a:pt x="12017" y="13914"/>
                    </a:lnTo>
                    <a:cubicBezTo>
                      <a:pt x="13914" y="9487"/>
                      <a:pt x="17076" y="6325"/>
                      <a:pt x="21504" y="3795"/>
                    </a:cubicBezTo>
                    <a:cubicBezTo>
                      <a:pt x="25931" y="1265"/>
                      <a:pt x="30358" y="0"/>
                      <a:pt x="36050" y="0"/>
                    </a:cubicBezTo>
                    <a:cubicBezTo>
                      <a:pt x="42375" y="0"/>
                      <a:pt x="48067" y="1897"/>
                      <a:pt x="53127" y="5060"/>
                    </a:cubicBezTo>
                    <a:cubicBezTo>
                      <a:pt x="58186" y="8854"/>
                      <a:pt x="61349" y="13282"/>
                      <a:pt x="63246" y="18974"/>
                    </a:cubicBezTo>
                    <a:cubicBezTo>
                      <a:pt x="64511" y="13282"/>
                      <a:pt x="67673" y="8222"/>
                      <a:pt x="72100" y="5060"/>
                    </a:cubicBezTo>
                    <a:cubicBezTo>
                      <a:pt x="76528" y="1265"/>
                      <a:pt x="82220" y="0"/>
                      <a:pt x="88544" y="0"/>
                    </a:cubicBezTo>
                    <a:cubicBezTo>
                      <a:pt x="93604" y="0"/>
                      <a:pt x="98664" y="1265"/>
                      <a:pt x="103091" y="442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80A29C99-A2C6-30FB-6992-BCF025F3C6C9}"/>
              </a:ext>
            </a:extLst>
          </p:cNvPr>
          <p:cNvSpPr txBox="1"/>
          <p:nvPr/>
        </p:nvSpPr>
        <p:spPr>
          <a:xfrm>
            <a:off x="963593" y="2872636"/>
            <a:ext cx="1096160" cy="217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tx2"/>
                </a:solidFill>
              </a:rPr>
              <a:t>control-plane 1</a:t>
            </a:r>
          </a:p>
        </p:txBody>
      </p:sp>
      <p:grpSp>
        <p:nvGrpSpPr>
          <p:cNvPr id="48" name="Picture Placeholder 104" descr="Virtual Machine&#10;">
            <a:extLst>
              <a:ext uri="{FF2B5EF4-FFF2-40B4-BE49-F238E27FC236}">
                <a16:creationId xmlns:a16="http://schemas.microsoft.com/office/drawing/2014/main" id="{4C7071F9-3B5B-C5FF-64A9-C268C6094FC2}"/>
              </a:ext>
            </a:extLst>
          </p:cNvPr>
          <p:cNvGrpSpPr/>
          <p:nvPr/>
        </p:nvGrpSpPr>
        <p:grpSpPr>
          <a:xfrm>
            <a:off x="2962746" y="2430562"/>
            <a:ext cx="463808" cy="463468"/>
            <a:chOff x="5798589" y="1951740"/>
            <a:chExt cx="600836" cy="600837"/>
          </a:xfrm>
          <a:solidFill>
            <a:schemeClr val="accent2"/>
          </a:solidFill>
        </p:grpSpPr>
        <p:sp>
          <p:nvSpPr>
            <p:cNvPr id="49" name="Picture Placeholder 104">
              <a:extLst>
                <a:ext uri="{FF2B5EF4-FFF2-40B4-BE49-F238E27FC236}">
                  <a16:creationId xmlns:a16="http://schemas.microsoft.com/office/drawing/2014/main" id="{904CA726-DD70-3012-47C0-8224FA00CDFB}"/>
                </a:ext>
              </a:extLst>
            </p:cNvPr>
            <p:cNvSpPr/>
            <p:nvPr/>
          </p:nvSpPr>
          <p:spPr>
            <a:xfrm>
              <a:off x="5798589" y="1951740"/>
              <a:ext cx="600836" cy="600837"/>
            </a:xfrm>
            <a:custGeom>
              <a:avLst/>
              <a:gdLst>
                <a:gd name="connsiteX0" fmla="*/ 514822 w 600836"/>
                <a:gd name="connsiteY0" fmla="*/ 600837 h 600837"/>
                <a:gd name="connsiteX1" fmla="*/ 0 w 600836"/>
                <a:gd name="connsiteY1" fmla="*/ 600837 h 600837"/>
                <a:gd name="connsiteX2" fmla="*/ 0 w 600836"/>
                <a:gd name="connsiteY2" fmla="*/ 0 h 600837"/>
                <a:gd name="connsiteX3" fmla="*/ 600837 w 600836"/>
                <a:gd name="connsiteY3" fmla="*/ 0 h 600837"/>
                <a:gd name="connsiteX4" fmla="*/ 600837 w 600836"/>
                <a:gd name="connsiteY4" fmla="*/ 595777 h 600837"/>
                <a:gd name="connsiteX5" fmla="*/ 585026 w 600836"/>
                <a:gd name="connsiteY5" fmla="*/ 595777 h 600837"/>
                <a:gd name="connsiteX6" fmla="*/ 585026 w 600836"/>
                <a:gd name="connsiteY6" fmla="*/ 15812 h 600837"/>
                <a:gd name="connsiteX7" fmla="*/ 15812 w 600836"/>
                <a:gd name="connsiteY7" fmla="*/ 15812 h 600837"/>
                <a:gd name="connsiteX8" fmla="*/ 15812 w 600836"/>
                <a:gd name="connsiteY8" fmla="*/ 585026 h 600837"/>
                <a:gd name="connsiteX9" fmla="*/ 514822 w 600836"/>
                <a:gd name="connsiteY9" fmla="*/ 585026 h 60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836" h="600837">
                  <a:moveTo>
                    <a:pt x="514822" y="600837"/>
                  </a:moveTo>
                  <a:lnTo>
                    <a:pt x="0" y="600837"/>
                  </a:lnTo>
                  <a:lnTo>
                    <a:pt x="0" y="0"/>
                  </a:lnTo>
                  <a:lnTo>
                    <a:pt x="600837" y="0"/>
                  </a:lnTo>
                  <a:lnTo>
                    <a:pt x="600837" y="595777"/>
                  </a:lnTo>
                  <a:lnTo>
                    <a:pt x="585026" y="595777"/>
                  </a:lnTo>
                  <a:lnTo>
                    <a:pt x="585026" y="15812"/>
                  </a:lnTo>
                  <a:lnTo>
                    <a:pt x="15812" y="15812"/>
                  </a:lnTo>
                  <a:lnTo>
                    <a:pt x="15812" y="585026"/>
                  </a:lnTo>
                  <a:lnTo>
                    <a:pt x="514822" y="585026"/>
                  </a:lnTo>
                  <a:close/>
                </a:path>
              </a:pathLst>
            </a:custGeom>
            <a:solidFill>
              <a:schemeClr val="accent2"/>
            </a:solidFill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0" name="Picture Placeholder 104">
              <a:extLst>
                <a:ext uri="{FF2B5EF4-FFF2-40B4-BE49-F238E27FC236}">
                  <a16:creationId xmlns:a16="http://schemas.microsoft.com/office/drawing/2014/main" id="{2534F063-5A87-581B-516D-DE54422F7D4B}"/>
                </a:ext>
              </a:extLst>
            </p:cNvPr>
            <p:cNvGrpSpPr/>
            <p:nvPr/>
          </p:nvGrpSpPr>
          <p:grpSpPr>
            <a:xfrm>
              <a:off x="5978207" y="2214844"/>
              <a:ext cx="220728" cy="84117"/>
              <a:chOff x="5978207" y="2214844"/>
              <a:chExt cx="220728" cy="84117"/>
            </a:xfrm>
            <a:solidFill>
              <a:schemeClr val="accent2"/>
            </a:solidFill>
          </p:grpSpPr>
          <p:sp>
            <p:nvSpPr>
              <p:cNvPr id="51" name="Picture Placeholder 104">
                <a:extLst>
                  <a:ext uri="{FF2B5EF4-FFF2-40B4-BE49-F238E27FC236}">
                    <a16:creationId xmlns:a16="http://schemas.microsoft.com/office/drawing/2014/main" id="{6206BC23-A51A-260C-EAE8-F9DF472B7E25}"/>
                  </a:ext>
                </a:extLst>
              </p:cNvPr>
              <p:cNvSpPr/>
              <p:nvPr/>
            </p:nvSpPr>
            <p:spPr>
              <a:xfrm>
                <a:off x="5978207" y="2216741"/>
                <a:ext cx="80322" cy="81587"/>
              </a:xfrm>
              <a:custGeom>
                <a:avLst/>
                <a:gdLst>
                  <a:gd name="connsiteX0" fmla="*/ 0 w 80322"/>
                  <a:gd name="connsiteY0" fmla="*/ 0 h 81587"/>
                  <a:gd name="connsiteX1" fmla="*/ 13282 w 80322"/>
                  <a:gd name="connsiteY1" fmla="*/ 0 h 81587"/>
                  <a:gd name="connsiteX2" fmla="*/ 40477 w 80322"/>
                  <a:gd name="connsiteY2" fmla="*/ 67673 h 81587"/>
                  <a:gd name="connsiteX3" fmla="*/ 67041 w 80322"/>
                  <a:gd name="connsiteY3" fmla="*/ 0 h 81587"/>
                  <a:gd name="connsiteX4" fmla="*/ 80322 w 80322"/>
                  <a:gd name="connsiteY4" fmla="*/ 0 h 81587"/>
                  <a:gd name="connsiteX5" fmla="*/ 46170 w 80322"/>
                  <a:gd name="connsiteY5" fmla="*/ 81587 h 81587"/>
                  <a:gd name="connsiteX6" fmla="*/ 34785 w 80322"/>
                  <a:gd name="connsiteY6" fmla="*/ 81587 h 81587"/>
                  <a:gd name="connsiteX7" fmla="*/ 0 w 80322"/>
                  <a:gd name="connsiteY7" fmla="*/ 0 h 8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322" h="81587">
                    <a:moveTo>
                      <a:pt x="0" y="0"/>
                    </a:moveTo>
                    <a:lnTo>
                      <a:pt x="13282" y="0"/>
                    </a:lnTo>
                    <a:lnTo>
                      <a:pt x="40477" y="67673"/>
                    </a:lnTo>
                    <a:lnTo>
                      <a:pt x="67041" y="0"/>
                    </a:lnTo>
                    <a:lnTo>
                      <a:pt x="80322" y="0"/>
                    </a:lnTo>
                    <a:lnTo>
                      <a:pt x="46170" y="81587"/>
                    </a:lnTo>
                    <a:lnTo>
                      <a:pt x="34785" y="815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Picture Placeholder 104">
                <a:extLst>
                  <a:ext uri="{FF2B5EF4-FFF2-40B4-BE49-F238E27FC236}">
                    <a16:creationId xmlns:a16="http://schemas.microsoft.com/office/drawing/2014/main" id="{3B39AAC1-0CF8-CFEC-DC8E-F9E79E933C04}"/>
                  </a:ext>
                </a:extLst>
              </p:cNvPr>
              <p:cNvSpPr/>
              <p:nvPr/>
            </p:nvSpPr>
            <p:spPr>
              <a:xfrm>
                <a:off x="6081931" y="2214844"/>
                <a:ext cx="117005" cy="84117"/>
              </a:xfrm>
              <a:custGeom>
                <a:avLst/>
                <a:gdLst>
                  <a:gd name="connsiteX0" fmla="*/ 103091 w 117005"/>
                  <a:gd name="connsiteY0" fmla="*/ 4427 h 84117"/>
                  <a:gd name="connsiteX1" fmla="*/ 113210 w 117005"/>
                  <a:gd name="connsiteY1" fmla="*/ 15812 h 84117"/>
                  <a:gd name="connsiteX2" fmla="*/ 117005 w 117005"/>
                  <a:gd name="connsiteY2" fmla="*/ 32255 h 84117"/>
                  <a:gd name="connsiteX3" fmla="*/ 117005 w 117005"/>
                  <a:gd name="connsiteY3" fmla="*/ 84117 h 84117"/>
                  <a:gd name="connsiteX4" fmla="*/ 104988 w 117005"/>
                  <a:gd name="connsiteY4" fmla="*/ 84117 h 84117"/>
                  <a:gd name="connsiteX5" fmla="*/ 104988 w 117005"/>
                  <a:gd name="connsiteY5" fmla="*/ 33520 h 84117"/>
                  <a:gd name="connsiteX6" fmla="*/ 99929 w 117005"/>
                  <a:gd name="connsiteY6" fmla="*/ 17076 h 84117"/>
                  <a:gd name="connsiteX7" fmla="*/ 86647 w 117005"/>
                  <a:gd name="connsiteY7" fmla="*/ 10752 h 84117"/>
                  <a:gd name="connsiteX8" fmla="*/ 70836 w 117005"/>
                  <a:gd name="connsiteY8" fmla="*/ 16444 h 84117"/>
                  <a:gd name="connsiteX9" fmla="*/ 64511 w 117005"/>
                  <a:gd name="connsiteY9" fmla="*/ 31623 h 84117"/>
                  <a:gd name="connsiteX10" fmla="*/ 64511 w 117005"/>
                  <a:gd name="connsiteY10" fmla="*/ 83485 h 84117"/>
                  <a:gd name="connsiteX11" fmla="*/ 52494 w 117005"/>
                  <a:gd name="connsiteY11" fmla="*/ 83485 h 84117"/>
                  <a:gd name="connsiteX12" fmla="*/ 52494 w 117005"/>
                  <a:gd name="connsiteY12" fmla="*/ 32888 h 84117"/>
                  <a:gd name="connsiteX13" fmla="*/ 47435 w 117005"/>
                  <a:gd name="connsiteY13" fmla="*/ 16444 h 84117"/>
                  <a:gd name="connsiteX14" fmla="*/ 34153 w 117005"/>
                  <a:gd name="connsiteY14" fmla="*/ 10119 h 84117"/>
                  <a:gd name="connsiteX15" fmla="*/ 18341 w 117005"/>
                  <a:gd name="connsiteY15" fmla="*/ 15812 h 84117"/>
                  <a:gd name="connsiteX16" fmla="*/ 12017 w 117005"/>
                  <a:gd name="connsiteY16" fmla="*/ 30991 h 84117"/>
                  <a:gd name="connsiteX17" fmla="*/ 12017 w 117005"/>
                  <a:gd name="connsiteY17" fmla="*/ 82852 h 84117"/>
                  <a:gd name="connsiteX18" fmla="*/ 0 w 117005"/>
                  <a:gd name="connsiteY18" fmla="*/ 82852 h 84117"/>
                  <a:gd name="connsiteX19" fmla="*/ 0 w 117005"/>
                  <a:gd name="connsiteY19" fmla="*/ 1897 h 84117"/>
                  <a:gd name="connsiteX20" fmla="*/ 12017 w 117005"/>
                  <a:gd name="connsiteY20" fmla="*/ 1897 h 84117"/>
                  <a:gd name="connsiteX21" fmla="*/ 12017 w 117005"/>
                  <a:gd name="connsiteY21" fmla="*/ 13914 h 84117"/>
                  <a:gd name="connsiteX22" fmla="*/ 21504 w 117005"/>
                  <a:gd name="connsiteY22" fmla="*/ 3795 h 84117"/>
                  <a:gd name="connsiteX23" fmla="*/ 36050 w 117005"/>
                  <a:gd name="connsiteY23" fmla="*/ 0 h 84117"/>
                  <a:gd name="connsiteX24" fmla="*/ 53127 w 117005"/>
                  <a:gd name="connsiteY24" fmla="*/ 5060 h 84117"/>
                  <a:gd name="connsiteX25" fmla="*/ 63246 w 117005"/>
                  <a:gd name="connsiteY25" fmla="*/ 18974 h 84117"/>
                  <a:gd name="connsiteX26" fmla="*/ 72100 w 117005"/>
                  <a:gd name="connsiteY26" fmla="*/ 5060 h 84117"/>
                  <a:gd name="connsiteX27" fmla="*/ 88544 w 117005"/>
                  <a:gd name="connsiteY27" fmla="*/ 0 h 84117"/>
                  <a:gd name="connsiteX28" fmla="*/ 103091 w 117005"/>
                  <a:gd name="connsiteY28" fmla="*/ 4427 h 84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05" h="84117">
                    <a:moveTo>
                      <a:pt x="103091" y="4427"/>
                    </a:moveTo>
                    <a:cubicBezTo>
                      <a:pt x="107518" y="6957"/>
                      <a:pt x="110681" y="10752"/>
                      <a:pt x="113210" y="15812"/>
                    </a:cubicBezTo>
                    <a:cubicBezTo>
                      <a:pt x="115740" y="20871"/>
                      <a:pt x="117005" y="25931"/>
                      <a:pt x="117005" y="32255"/>
                    </a:cubicBezTo>
                    <a:lnTo>
                      <a:pt x="117005" y="84117"/>
                    </a:lnTo>
                    <a:lnTo>
                      <a:pt x="104988" y="84117"/>
                    </a:lnTo>
                    <a:lnTo>
                      <a:pt x="104988" y="33520"/>
                    </a:lnTo>
                    <a:cubicBezTo>
                      <a:pt x="104988" y="26563"/>
                      <a:pt x="103091" y="21504"/>
                      <a:pt x="99929" y="17076"/>
                    </a:cubicBezTo>
                    <a:cubicBezTo>
                      <a:pt x="96134" y="12649"/>
                      <a:pt x="91707" y="10752"/>
                      <a:pt x="86647" y="10752"/>
                    </a:cubicBezTo>
                    <a:cubicBezTo>
                      <a:pt x="80322" y="10752"/>
                      <a:pt x="74630" y="12649"/>
                      <a:pt x="70836" y="16444"/>
                    </a:cubicBezTo>
                    <a:cubicBezTo>
                      <a:pt x="67041" y="20239"/>
                      <a:pt x="64511" y="25298"/>
                      <a:pt x="64511" y="31623"/>
                    </a:cubicBezTo>
                    <a:lnTo>
                      <a:pt x="64511" y="83485"/>
                    </a:lnTo>
                    <a:lnTo>
                      <a:pt x="52494" y="83485"/>
                    </a:lnTo>
                    <a:lnTo>
                      <a:pt x="52494" y="32888"/>
                    </a:lnTo>
                    <a:cubicBezTo>
                      <a:pt x="52494" y="25931"/>
                      <a:pt x="50597" y="20871"/>
                      <a:pt x="47435" y="16444"/>
                    </a:cubicBezTo>
                    <a:cubicBezTo>
                      <a:pt x="43640" y="12017"/>
                      <a:pt x="39213" y="10119"/>
                      <a:pt x="34153" y="10119"/>
                    </a:cubicBezTo>
                    <a:cubicBezTo>
                      <a:pt x="27828" y="10119"/>
                      <a:pt x="22136" y="12017"/>
                      <a:pt x="18341" y="15812"/>
                    </a:cubicBezTo>
                    <a:cubicBezTo>
                      <a:pt x="14547" y="19606"/>
                      <a:pt x="12017" y="24666"/>
                      <a:pt x="12017" y="30991"/>
                    </a:cubicBezTo>
                    <a:lnTo>
                      <a:pt x="12017" y="82852"/>
                    </a:lnTo>
                    <a:lnTo>
                      <a:pt x="0" y="82852"/>
                    </a:lnTo>
                    <a:lnTo>
                      <a:pt x="0" y="1897"/>
                    </a:lnTo>
                    <a:lnTo>
                      <a:pt x="12017" y="1897"/>
                    </a:lnTo>
                    <a:lnTo>
                      <a:pt x="12017" y="13914"/>
                    </a:lnTo>
                    <a:cubicBezTo>
                      <a:pt x="13914" y="9487"/>
                      <a:pt x="17076" y="6325"/>
                      <a:pt x="21504" y="3795"/>
                    </a:cubicBezTo>
                    <a:cubicBezTo>
                      <a:pt x="25931" y="1265"/>
                      <a:pt x="30358" y="0"/>
                      <a:pt x="36050" y="0"/>
                    </a:cubicBezTo>
                    <a:cubicBezTo>
                      <a:pt x="42375" y="0"/>
                      <a:pt x="48067" y="1897"/>
                      <a:pt x="53127" y="5060"/>
                    </a:cubicBezTo>
                    <a:cubicBezTo>
                      <a:pt x="58186" y="8854"/>
                      <a:pt x="61349" y="13282"/>
                      <a:pt x="63246" y="18974"/>
                    </a:cubicBezTo>
                    <a:cubicBezTo>
                      <a:pt x="64511" y="13282"/>
                      <a:pt x="67673" y="8222"/>
                      <a:pt x="72100" y="5060"/>
                    </a:cubicBezTo>
                    <a:cubicBezTo>
                      <a:pt x="76528" y="1265"/>
                      <a:pt x="82220" y="0"/>
                      <a:pt x="88544" y="0"/>
                    </a:cubicBezTo>
                    <a:cubicBezTo>
                      <a:pt x="93604" y="0"/>
                      <a:pt x="98664" y="1265"/>
                      <a:pt x="103091" y="442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93364C1C-1BBC-60E5-53C0-784483D2B2DF}"/>
              </a:ext>
            </a:extLst>
          </p:cNvPr>
          <p:cNvSpPr txBox="1"/>
          <p:nvPr/>
        </p:nvSpPr>
        <p:spPr>
          <a:xfrm>
            <a:off x="2476549" y="2896081"/>
            <a:ext cx="924192" cy="217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tx2"/>
                </a:solidFill>
              </a:rPr>
              <a:t>nodepool-1</a:t>
            </a:r>
          </a:p>
        </p:txBody>
      </p:sp>
      <p:grpSp>
        <p:nvGrpSpPr>
          <p:cNvPr id="54" name="Picture Placeholder 104" descr="Virtual Machine&#10;">
            <a:extLst>
              <a:ext uri="{FF2B5EF4-FFF2-40B4-BE49-F238E27FC236}">
                <a16:creationId xmlns:a16="http://schemas.microsoft.com/office/drawing/2014/main" id="{B2BC1634-27B8-2CEE-AFB0-BBD035A42052}"/>
              </a:ext>
            </a:extLst>
          </p:cNvPr>
          <p:cNvGrpSpPr/>
          <p:nvPr/>
        </p:nvGrpSpPr>
        <p:grpSpPr>
          <a:xfrm>
            <a:off x="5085654" y="2428281"/>
            <a:ext cx="463808" cy="463468"/>
            <a:chOff x="5798589" y="1951740"/>
            <a:chExt cx="600836" cy="600837"/>
          </a:xfrm>
          <a:solidFill>
            <a:schemeClr val="accent2"/>
          </a:solidFill>
        </p:grpSpPr>
        <p:sp>
          <p:nvSpPr>
            <p:cNvPr id="55" name="Picture Placeholder 104">
              <a:extLst>
                <a:ext uri="{FF2B5EF4-FFF2-40B4-BE49-F238E27FC236}">
                  <a16:creationId xmlns:a16="http://schemas.microsoft.com/office/drawing/2014/main" id="{690D1C0E-125F-BD02-7F1B-88C93FF08DAE}"/>
                </a:ext>
              </a:extLst>
            </p:cNvPr>
            <p:cNvSpPr/>
            <p:nvPr/>
          </p:nvSpPr>
          <p:spPr>
            <a:xfrm>
              <a:off x="5798589" y="1951740"/>
              <a:ext cx="600836" cy="600837"/>
            </a:xfrm>
            <a:custGeom>
              <a:avLst/>
              <a:gdLst>
                <a:gd name="connsiteX0" fmla="*/ 514822 w 600836"/>
                <a:gd name="connsiteY0" fmla="*/ 600837 h 600837"/>
                <a:gd name="connsiteX1" fmla="*/ 0 w 600836"/>
                <a:gd name="connsiteY1" fmla="*/ 600837 h 600837"/>
                <a:gd name="connsiteX2" fmla="*/ 0 w 600836"/>
                <a:gd name="connsiteY2" fmla="*/ 0 h 600837"/>
                <a:gd name="connsiteX3" fmla="*/ 600837 w 600836"/>
                <a:gd name="connsiteY3" fmla="*/ 0 h 600837"/>
                <a:gd name="connsiteX4" fmla="*/ 600837 w 600836"/>
                <a:gd name="connsiteY4" fmla="*/ 595777 h 600837"/>
                <a:gd name="connsiteX5" fmla="*/ 585026 w 600836"/>
                <a:gd name="connsiteY5" fmla="*/ 595777 h 600837"/>
                <a:gd name="connsiteX6" fmla="*/ 585026 w 600836"/>
                <a:gd name="connsiteY6" fmla="*/ 15812 h 600837"/>
                <a:gd name="connsiteX7" fmla="*/ 15812 w 600836"/>
                <a:gd name="connsiteY7" fmla="*/ 15812 h 600837"/>
                <a:gd name="connsiteX8" fmla="*/ 15812 w 600836"/>
                <a:gd name="connsiteY8" fmla="*/ 585026 h 600837"/>
                <a:gd name="connsiteX9" fmla="*/ 514822 w 600836"/>
                <a:gd name="connsiteY9" fmla="*/ 585026 h 60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836" h="600837">
                  <a:moveTo>
                    <a:pt x="514822" y="600837"/>
                  </a:moveTo>
                  <a:lnTo>
                    <a:pt x="0" y="600837"/>
                  </a:lnTo>
                  <a:lnTo>
                    <a:pt x="0" y="0"/>
                  </a:lnTo>
                  <a:lnTo>
                    <a:pt x="600837" y="0"/>
                  </a:lnTo>
                  <a:lnTo>
                    <a:pt x="600837" y="595777"/>
                  </a:lnTo>
                  <a:lnTo>
                    <a:pt x="585026" y="595777"/>
                  </a:lnTo>
                  <a:lnTo>
                    <a:pt x="585026" y="15812"/>
                  </a:lnTo>
                  <a:lnTo>
                    <a:pt x="15812" y="15812"/>
                  </a:lnTo>
                  <a:lnTo>
                    <a:pt x="15812" y="585026"/>
                  </a:lnTo>
                  <a:lnTo>
                    <a:pt x="514822" y="585026"/>
                  </a:lnTo>
                  <a:close/>
                </a:path>
              </a:pathLst>
            </a:custGeom>
            <a:solidFill>
              <a:schemeClr val="accent2"/>
            </a:solidFill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6" name="Picture Placeholder 104">
              <a:extLst>
                <a:ext uri="{FF2B5EF4-FFF2-40B4-BE49-F238E27FC236}">
                  <a16:creationId xmlns:a16="http://schemas.microsoft.com/office/drawing/2014/main" id="{16BE80E9-8B16-3F51-86E2-BC39628B0E90}"/>
                </a:ext>
              </a:extLst>
            </p:cNvPr>
            <p:cNvGrpSpPr/>
            <p:nvPr/>
          </p:nvGrpSpPr>
          <p:grpSpPr>
            <a:xfrm>
              <a:off x="5978207" y="2214844"/>
              <a:ext cx="220728" cy="84117"/>
              <a:chOff x="5978207" y="2214844"/>
              <a:chExt cx="220728" cy="84117"/>
            </a:xfrm>
            <a:solidFill>
              <a:schemeClr val="accent2"/>
            </a:solidFill>
          </p:grpSpPr>
          <p:sp>
            <p:nvSpPr>
              <p:cNvPr id="57" name="Picture Placeholder 104">
                <a:extLst>
                  <a:ext uri="{FF2B5EF4-FFF2-40B4-BE49-F238E27FC236}">
                    <a16:creationId xmlns:a16="http://schemas.microsoft.com/office/drawing/2014/main" id="{677AAC56-2384-A083-A41E-394CCF9CA79C}"/>
                  </a:ext>
                </a:extLst>
              </p:cNvPr>
              <p:cNvSpPr/>
              <p:nvPr/>
            </p:nvSpPr>
            <p:spPr>
              <a:xfrm>
                <a:off x="5978207" y="2216741"/>
                <a:ext cx="80322" cy="81587"/>
              </a:xfrm>
              <a:custGeom>
                <a:avLst/>
                <a:gdLst>
                  <a:gd name="connsiteX0" fmla="*/ 0 w 80322"/>
                  <a:gd name="connsiteY0" fmla="*/ 0 h 81587"/>
                  <a:gd name="connsiteX1" fmla="*/ 13282 w 80322"/>
                  <a:gd name="connsiteY1" fmla="*/ 0 h 81587"/>
                  <a:gd name="connsiteX2" fmla="*/ 40477 w 80322"/>
                  <a:gd name="connsiteY2" fmla="*/ 67673 h 81587"/>
                  <a:gd name="connsiteX3" fmla="*/ 67041 w 80322"/>
                  <a:gd name="connsiteY3" fmla="*/ 0 h 81587"/>
                  <a:gd name="connsiteX4" fmla="*/ 80322 w 80322"/>
                  <a:gd name="connsiteY4" fmla="*/ 0 h 81587"/>
                  <a:gd name="connsiteX5" fmla="*/ 46170 w 80322"/>
                  <a:gd name="connsiteY5" fmla="*/ 81587 h 81587"/>
                  <a:gd name="connsiteX6" fmla="*/ 34785 w 80322"/>
                  <a:gd name="connsiteY6" fmla="*/ 81587 h 81587"/>
                  <a:gd name="connsiteX7" fmla="*/ 0 w 80322"/>
                  <a:gd name="connsiteY7" fmla="*/ 0 h 8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322" h="81587">
                    <a:moveTo>
                      <a:pt x="0" y="0"/>
                    </a:moveTo>
                    <a:lnTo>
                      <a:pt x="13282" y="0"/>
                    </a:lnTo>
                    <a:lnTo>
                      <a:pt x="40477" y="67673"/>
                    </a:lnTo>
                    <a:lnTo>
                      <a:pt x="67041" y="0"/>
                    </a:lnTo>
                    <a:lnTo>
                      <a:pt x="80322" y="0"/>
                    </a:lnTo>
                    <a:lnTo>
                      <a:pt x="46170" y="81587"/>
                    </a:lnTo>
                    <a:lnTo>
                      <a:pt x="34785" y="815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Picture Placeholder 104">
                <a:extLst>
                  <a:ext uri="{FF2B5EF4-FFF2-40B4-BE49-F238E27FC236}">
                    <a16:creationId xmlns:a16="http://schemas.microsoft.com/office/drawing/2014/main" id="{8428058D-C431-FA25-DCF2-856BBF63F1B2}"/>
                  </a:ext>
                </a:extLst>
              </p:cNvPr>
              <p:cNvSpPr/>
              <p:nvPr/>
            </p:nvSpPr>
            <p:spPr>
              <a:xfrm>
                <a:off x="6081931" y="2214844"/>
                <a:ext cx="117005" cy="84117"/>
              </a:xfrm>
              <a:custGeom>
                <a:avLst/>
                <a:gdLst>
                  <a:gd name="connsiteX0" fmla="*/ 103091 w 117005"/>
                  <a:gd name="connsiteY0" fmla="*/ 4427 h 84117"/>
                  <a:gd name="connsiteX1" fmla="*/ 113210 w 117005"/>
                  <a:gd name="connsiteY1" fmla="*/ 15812 h 84117"/>
                  <a:gd name="connsiteX2" fmla="*/ 117005 w 117005"/>
                  <a:gd name="connsiteY2" fmla="*/ 32255 h 84117"/>
                  <a:gd name="connsiteX3" fmla="*/ 117005 w 117005"/>
                  <a:gd name="connsiteY3" fmla="*/ 84117 h 84117"/>
                  <a:gd name="connsiteX4" fmla="*/ 104988 w 117005"/>
                  <a:gd name="connsiteY4" fmla="*/ 84117 h 84117"/>
                  <a:gd name="connsiteX5" fmla="*/ 104988 w 117005"/>
                  <a:gd name="connsiteY5" fmla="*/ 33520 h 84117"/>
                  <a:gd name="connsiteX6" fmla="*/ 99929 w 117005"/>
                  <a:gd name="connsiteY6" fmla="*/ 17076 h 84117"/>
                  <a:gd name="connsiteX7" fmla="*/ 86647 w 117005"/>
                  <a:gd name="connsiteY7" fmla="*/ 10752 h 84117"/>
                  <a:gd name="connsiteX8" fmla="*/ 70836 w 117005"/>
                  <a:gd name="connsiteY8" fmla="*/ 16444 h 84117"/>
                  <a:gd name="connsiteX9" fmla="*/ 64511 w 117005"/>
                  <a:gd name="connsiteY9" fmla="*/ 31623 h 84117"/>
                  <a:gd name="connsiteX10" fmla="*/ 64511 w 117005"/>
                  <a:gd name="connsiteY10" fmla="*/ 83485 h 84117"/>
                  <a:gd name="connsiteX11" fmla="*/ 52494 w 117005"/>
                  <a:gd name="connsiteY11" fmla="*/ 83485 h 84117"/>
                  <a:gd name="connsiteX12" fmla="*/ 52494 w 117005"/>
                  <a:gd name="connsiteY12" fmla="*/ 32888 h 84117"/>
                  <a:gd name="connsiteX13" fmla="*/ 47435 w 117005"/>
                  <a:gd name="connsiteY13" fmla="*/ 16444 h 84117"/>
                  <a:gd name="connsiteX14" fmla="*/ 34153 w 117005"/>
                  <a:gd name="connsiteY14" fmla="*/ 10119 h 84117"/>
                  <a:gd name="connsiteX15" fmla="*/ 18341 w 117005"/>
                  <a:gd name="connsiteY15" fmla="*/ 15812 h 84117"/>
                  <a:gd name="connsiteX16" fmla="*/ 12017 w 117005"/>
                  <a:gd name="connsiteY16" fmla="*/ 30991 h 84117"/>
                  <a:gd name="connsiteX17" fmla="*/ 12017 w 117005"/>
                  <a:gd name="connsiteY17" fmla="*/ 82852 h 84117"/>
                  <a:gd name="connsiteX18" fmla="*/ 0 w 117005"/>
                  <a:gd name="connsiteY18" fmla="*/ 82852 h 84117"/>
                  <a:gd name="connsiteX19" fmla="*/ 0 w 117005"/>
                  <a:gd name="connsiteY19" fmla="*/ 1897 h 84117"/>
                  <a:gd name="connsiteX20" fmla="*/ 12017 w 117005"/>
                  <a:gd name="connsiteY20" fmla="*/ 1897 h 84117"/>
                  <a:gd name="connsiteX21" fmla="*/ 12017 w 117005"/>
                  <a:gd name="connsiteY21" fmla="*/ 13914 h 84117"/>
                  <a:gd name="connsiteX22" fmla="*/ 21504 w 117005"/>
                  <a:gd name="connsiteY22" fmla="*/ 3795 h 84117"/>
                  <a:gd name="connsiteX23" fmla="*/ 36050 w 117005"/>
                  <a:gd name="connsiteY23" fmla="*/ 0 h 84117"/>
                  <a:gd name="connsiteX24" fmla="*/ 53127 w 117005"/>
                  <a:gd name="connsiteY24" fmla="*/ 5060 h 84117"/>
                  <a:gd name="connsiteX25" fmla="*/ 63246 w 117005"/>
                  <a:gd name="connsiteY25" fmla="*/ 18974 h 84117"/>
                  <a:gd name="connsiteX26" fmla="*/ 72100 w 117005"/>
                  <a:gd name="connsiteY26" fmla="*/ 5060 h 84117"/>
                  <a:gd name="connsiteX27" fmla="*/ 88544 w 117005"/>
                  <a:gd name="connsiteY27" fmla="*/ 0 h 84117"/>
                  <a:gd name="connsiteX28" fmla="*/ 103091 w 117005"/>
                  <a:gd name="connsiteY28" fmla="*/ 4427 h 84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05" h="84117">
                    <a:moveTo>
                      <a:pt x="103091" y="4427"/>
                    </a:moveTo>
                    <a:cubicBezTo>
                      <a:pt x="107518" y="6957"/>
                      <a:pt x="110681" y="10752"/>
                      <a:pt x="113210" y="15812"/>
                    </a:cubicBezTo>
                    <a:cubicBezTo>
                      <a:pt x="115740" y="20871"/>
                      <a:pt x="117005" y="25931"/>
                      <a:pt x="117005" y="32255"/>
                    </a:cubicBezTo>
                    <a:lnTo>
                      <a:pt x="117005" y="84117"/>
                    </a:lnTo>
                    <a:lnTo>
                      <a:pt x="104988" y="84117"/>
                    </a:lnTo>
                    <a:lnTo>
                      <a:pt x="104988" y="33520"/>
                    </a:lnTo>
                    <a:cubicBezTo>
                      <a:pt x="104988" y="26563"/>
                      <a:pt x="103091" y="21504"/>
                      <a:pt x="99929" y="17076"/>
                    </a:cubicBezTo>
                    <a:cubicBezTo>
                      <a:pt x="96134" y="12649"/>
                      <a:pt x="91707" y="10752"/>
                      <a:pt x="86647" y="10752"/>
                    </a:cubicBezTo>
                    <a:cubicBezTo>
                      <a:pt x="80322" y="10752"/>
                      <a:pt x="74630" y="12649"/>
                      <a:pt x="70836" y="16444"/>
                    </a:cubicBezTo>
                    <a:cubicBezTo>
                      <a:pt x="67041" y="20239"/>
                      <a:pt x="64511" y="25298"/>
                      <a:pt x="64511" y="31623"/>
                    </a:cubicBezTo>
                    <a:lnTo>
                      <a:pt x="64511" y="83485"/>
                    </a:lnTo>
                    <a:lnTo>
                      <a:pt x="52494" y="83485"/>
                    </a:lnTo>
                    <a:lnTo>
                      <a:pt x="52494" y="32888"/>
                    </a:lnTo>
                    <a:cubicBezTo>
                      <a:pt x="52494" y="25931"/>
                      <a:pt x="50597" y="20871"/>
                      <a:pt x="47435" y="16444"/>
                    </a:cubicBezTo>
                    <a:cubicBezTo>
                      <a:pt x="43640" y="12017"/>
                      <a:pt x="39213" y="10119"/>
                      <a:pt x="34153" y="10119"/>
                    </a:cubicBezTo>
                    <a:cubicBezTo>
                      <a:pt x="27828" y="10119"/>
                      <a:pt x="22136" y="12017"/>
                      <a:pt x="18341" y="15812"/>
                    </a:cubicBezTo>
                    <a:cubicBezTo>
                      <a:pt x="14547" y="19606"/>
                      <a:pt x="12017" y="24666"/>
                      <a:pt x="12017" y="30991"/>
                    </a:cubicBezTo>
                    <a:lnTo>
                      <a:pt x="12017" y="82852"/>
                    </a:lnTo>
                    <a:lnTo>
                      <a:pt x="0" y="82852"/>
                    </a:lnTo>
                    <a:lnTo>
                      <a:pt x="0" y="1897"/>
                    </a:lnTo>
                    <a:lnTo>
                      <a:pt x="12017" y="1897"/>
                    </a:lnTo>
                    <a:lnTo>
                      <a:pt x="12017" y="13914"/>
                    </a:lnTo>
                    <a:cubicBezTo>
                      <a:pt x="13914" y="9487"/>
                      <a:pt x="17076" y="6325"/>
                      <a:pt x="21504" y="3795"/>
                    </a:cubicBezTo>
                    <a:cubicBezTo>
                      <a:pt x="25931" y="1265"/>
                      <a:pt x="30358" y="0"/>
                      <a:pt x="36050" y="0"/>
                    </a:cubicBezTo>
                    <a:cubicBezTo>
                      <a:pt x="42375" y="0"/>
                      <a:pt x="48067" y="1897"/>
                      <a:pt x="53127" y="5060"/>
                    </a:cubicBezTo>
                    <a:cubicBezTo>
                      <a:pt x="58186" y="8854"/>
                      <a:pt x="61349" y="13282"/>
                      <a:pt x="63246" y="18974"/>
                    </a:cubicBezTo>
                    <a:cubicBezTo>
                      <a:pt x="64511" y="13282"/>
                      <a:pt x="67673" y="8222"/>
                      <a:pt x="72100" y="5060"/>
                    </a:cubicBezTo>
                    <a:cubicBezTo>
                      <a:pt x="76528" y="1265"/>
                      <a:pt x="82220" y="0"/>
                      <a:pt x="88544" y="0"/>
                    </a:cubicBezTo>
                    <a:cubicBezTo>
                      <a:pt x="93604" y="0"/>
                      <a:pt x="98664" y="1265"/>
                      <a:pt x="103091" y="442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9" name="Picture Placeholder 104" descr="Virtual Machine&#10;">
            <a:extLst>
              <a:ext uri="{FF2B5EF4-FFF2-40B4-BE49-F238E27FC236}">
                <a16:creationId xmlns:a16="http://schemas.microsoft.com/office/drawing/2014/main" id="{014ADE34-40B2-D6A8-AD4C-F92D11A9BEB5}"/>
              </a:ext>
            </a:extLst>
          </p:cNvPr>
          <p:cNvGrpSpPr/>
          <p:nvPr/>
        </p:nvGrpSpPr>
        <p:grpSpPr>
          <a:xfrm>
            <a:off x="6351872" y="2406859"/>
            <a:ext cx="463808" cy="463468"/>
            <a:chOff x="5798589" y="1951740"/>
            <a:chExt cx="600836" cy="600837"/>
          </a:xfrm>
          <a:solidFill>
            <a:schemeClr val="accent2"/>
          </a:solidFill>
        </p:grpSpPr>
        <p:sp>
          <p:nvSpPr>
            <p:cNvPr id="60" name="Picture Placeholder 104">
              <a:extLst>
                <a:ext uri="{FF2B5EF4-FFF2-40B4-BE49-F238E27FC236}">
                  <a16:creationId xmlns:a16="http://schemas.microsoft.com/office/drawing/2014/main" id="{5D605468-297D-046E-4B38-B4E33530C86A}"/>
                </a:ext>
              </a:extLst>
            </p:cNvPr>
            <p:cNvSpPr/>
            <p:nvPr/>
          </p:nvSpPr>
          <p:spPr>
            <a:xfrm>
              <a:off x="5798589" y="1951740"/>
              <a:ext cx="600836" cy="600837"/>
            </a:xfrm>
            <a:custGeom>
              <a:avLst/>
              <a:gdLst>
                <a:gd name="connsiteX0" fmla="*/ 514822 w 600836"/>
                <a:gd name="connsiteY0" fmla="*/ 600837 h 600837"/>
                <a:gd name="connsiteX1" fmla="*/ 0 w 600836"/>
                <a:gd name="connsiteY1" fmla="*/ 600837 h 600837"/>
                <a:gd name="connsiteX2" fmla="*/ 0 w 600836"/>
                <a:gd name="connsiteY2" fmla="*/ 0 h 600837"/>
                <a:gd name="connsiteX3" fmla="*/ 600837 w 600836"/>
                <a:gd name="connsiteY3" fmla="*/ 0 h 600837"/>
                <a:gd name="connsiteX4" fmla="*/ 600837 w 600836"/>
                <a:gd name="connsiteY4" fmla="*/ 595777 h 600837"/>
                <a:gd name="connsiteX5" fmla="*/ 585026 w 600836"/>
                <a:gd name="connsiteY5" fmla="*/ 595777 h 600837"/>
                <a:gd name="connsiteX6" fmla="*/ 585026 w 600836"/>
                <a:gd name="connsiteY6" fmla="*/ 15812 h 600837"/>
                <a:gd name="connsiteX7" fmla="*/ 15812 w 600836"/>
                <a:gd name="connsiteY7" fmla="*/ 15812 h 600837"/>
                <a:gd name="connsiteX8" fmla="*/ 15812 w 600836"/>
                <a:gd name="connsiteY8" fmla="*/ 585026 h 600837"/>
                <a:gd name="connsiteX9" fmla="*/ 514822 w 600836"/>
                <a:gd name="connsiteY9" fmla="*/ 585026 h 60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836" h="600837">
                  <a:moveTo>
                    <a:pt x="514822" y="600837"/>
                  </a:moveTo>
                  <a:lnTo>
                    <a:pt x="0" y="600837"/>
                  </a:lnTo>
                  <a:lnTo>
                    <a:pt x="0" y="0"/>
                  </a:lnTo>
                  <a:lnTo>
                    <a:pt x="600837" y="0"/>
                  </a:lnTo>
                  <a:lnTo>
                    <a:pt x="600837" y="595777"/>
                  </a:lnTo>
                  <a:lnTo>
                    <a:pt x="585026" y="595777"/>
                  </a:lnTo>
                  <a:lnTo>
                    <a:pt x="585026" y="15812"/>
                  </a:lnTo>
                  <a:lnTo>
                    <a:pt x="15812" y="15812"/>
                  </a:lnTo>
                  <a:lnTo>
                    <a:pt x="15812" y="585026"/>
                  </a:lnTo>
                  <a:lnTo>
                    <a:pt x="514822" y="585026"/>
                  </a:lnTo>
                  <a:close/>
                </a:path>
              </a:pathLst>
            </a:custGeom>
            <a:solidFill>
              <a:schemeClr val="accent2"/>
            </a:solidFill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1" name="Picture Placeholder 104">
              <a:extLst>
                <a:ext uri="{FF2B5EF4-FFF2-40B4-BE49-F238E27FC236}">
                  <a16:creationId xmlns:a16="http://schemas.microsoft.com/office/drawing/2014/main" id="{E1B9CD8F-47FD-1D7E-5A92-105722B00CC6}"/>
                </a:ext>
              </a:extLst>
            </p:cNvPr>
            <p:cNvGrpSpPr/>
            <p:nvPr/>
          </p:nvGrpSpPr>
          <p:grpSpPr>
            <a:xfrm>
              <a:off x="5978207" y="2214844"/>
              <a:ext cx="220728" cy="84117"/>
              <a:chOff x="5978207" y="2214844"/>
              <a:chExt cx="220728" cy="84117"/>
            </a:xfrm>
            <a:solidFill>
              <a:schemeClr val="accent2"/>
            </a:solidFill>
          </p:grpSpPr>
          <p:sp>
            <p:nvSpPr>
              <p:cNvPr id="62" name="Picture Placeholder 104">
                <a:extLst>
                  <a:ext uri="{FF2B5EF4-FFF2-40B4-BE49-F238E27FC236}">
                    <a16:creationId xmlns:a16="http://schemas.microsoft.com/office/drawing/2014/main" id="{A914BA8C-5179-DE39-4210-DA0CAA926404}"/>
                  </a:ext>
                </a:extLst>
              </p:cNvPr>
              <p:cNvSpPr/>
              <p:nvPr/>
            </p:nvSpPr>
            <p:spPr>
              <a:xfrm>
                <a:off x="5978207" y="2216741"/>
                <a:ext cx="80322" cy="81587"/>
              </a:xfrm>
              <a:custGeom>
                <a:avLst/>
                <a:gdLst>
                  <a:gd name="connsiteX0" fmla="*/ 0 w 80322"/>
                  <a:gd name="connsiteY0" fmla="*/ 0 h 81587"/>
                  <a:gd name="connsiteX1" fmla="*/ 13282 w 80322"/>
                  <a:gd name="connsiteY1" fmla="*/ 0 h 81587"/>
                  <a:gd name="connsiteX2" fmla="*/ 40477 w 80322"/>
                  <a:gd name="connsiteY2" fmla="*/ 67673 h 81587"/>
                  <a:gd name="connsiteX3" fmla="*/ 67041 w 80322"/>
                  <a:gd name="connsiteY3" fmla="*/ 0 h 81587"/>
                  <a:gd name="connsiteX4" fmla="*/ 80322 w 80322"/>
                  <a:gd name="connsiteY4" fmla="*/ 0 h 81587"/>
                  <a:gd name="connsiteX5" fmla="*/ 46170 w 80322"/>
                  <a:gd name="connsiteY5" fmla="*/ 81587 h 81587"/>
                  <a:gd name="connsiteX6" fmla="*/ 34785 w 80322"/>
                  <a:gd name="connsiteY6" fmla="*/ 81587 h 81587"/>
                  <a:gd name="connsiteX7" fmla="*/ 0 w 80322"/>
                  <a:gd name="connsiteY7" fmla="*/ 0 h 8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322" h="81587">
                    <a:moveTo>
                      <a:pt x="0" y="0"/>
                    </a:moveTo>
                    <a:lnTo>
                      <a:pt x="13282" y="0"/>
                    </a:lnTo>
                    <a:lnTo>
                      <a:pt x="40477" y="67673"/>
                    </a:lnTo>
                    <a:lnTo>
                      <a:pt x="67041" y="0"/>
                    </a:lnTo>
                    <a:lnTo>
                      <a:pt x="80322" y="0"/>
                    </a:lnTo>
                    <a:lnTo>
                      <a:pt x="46170" y="81587"/>
                    </a:lnTo>
                    <a:lnTo>
                      <a:pt x="34785" y="815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Picture Placeholder 104">
                <a:extLst>
                  <a:ext uri="{FF2B5EF4-FFF2-40B4-BE49-F238E27FC236}">
                    <a16:creationId xmlns:a16="http://schemas.microsoft.com/office/drawing/2014/main" id="{C2C97414-4EF1-EE4A-7041-6D66ADD5A80D}"/>
                  </a:ext>
                </a:extLst>
              </p:cNvPr>
              <p:cNvSpPr/>
              <p:nvPr/>
            </p:nvSpPr>
            <p:spPr>
              <a:xfrm>
                <a:off x="6081931" y="2214844"/>
                <a:ext cx="117005" cy="84117"/>
              </a:xfrm>
              <a:custGeom>
                <a:avLst/>
                <a:gdLst>
                  <a:gd name="connsiteX0" fmla="*/ 103091 w 117005"/>
                  <a:gd name="connsiteY0" fmla="*/ 4427 h 84117"/>
                  <a:gd name="connsiteX1" fmla="*/ 113210 w 117005"/>
                  <a:gd name="connsiteY1" fmla="*/ 15812 h 84117"/>
                  <a:gd name="connsiteX2" fmla="*/ 117005 w 117005"/>
                  <a:gd name="connsiteY2" fmla="*/ 32255 h 84117"/>
                  <a:gd name="connsiteX3" fmla="*/ 117005 w 117005"/>
                  <a:gd name="connsiteY3" fmla="*/ 84117 h 84117"/>
                  <a:gd name="connsiteX4" fmla="*/ 104988 w 117005"/>
                  <a:gd name="connsiteY4" fmla="*/ 84117 h 84117"/>
                  <a:gd name="connsiteX5" fmla="*/ 104988 w 117005"/>
                  <a:gd name="connsiteY5" fmla="*/ 33520 h 84117"/>
                  <a:gd name="connsiteX6" fmla="*/ 99929 w 117005"/>
                  <a:gd name="connsiteY6" fmla="*/ 17076 h 84117"/>
                  <a:gd name="connsiteX7" fmla="*/ 86647 w 117005"/>
                  <a:gd name="connsiteY7" fmla="*/ 10752 h 84117"/>
                  <a:gd name="connsiteX8" fmla="*/ 70836 w 117005"/>
                  <a:gd name="connsiteY8" fmla="*/ 16444 h 84117"/>
                  <a:gd name="connsiteX9" fmla="*/ 64511 w 117005"/>
                  <a:gd name="connsiteY9" fmla="*/ 31623 h 84117"/>
                  <a:gd name="connsiteX10" fmla="*/ 64511 w 117005"/>
                  <a:gd name="connsiteY10" fmla="*/ 83485 h 84117"/>
                  <a:gd name="connsiteX11" fmla="*/ 52494 w 117005"/>
                  <a:gd name="connsiteY11" fmla="*/ 83485 h 84117"/>
                  <a:gd name="connsiteX12" fmla="*/ 52494 w 117005"/>
                  <a:gd name="connsiteY12" fmla="*/ 32888 h 84117"/>
                  <a:gd name="connsiteX13" fmla="*/ 47435 w 117005"/>
                  <a:gd name="connsiteY13" fmla="*/ 16444 h 84117"/>
                  <a:gd name="connsiteX14" fmla="*/ 34153 w 117005"/>
                  <a:gd name="connsiteY14" fmla="*/ 10119 h 84117"/>
                  <a:gd name="connsiteX15" fmla="*/ 18341 w 117005"/>
                  <a:gd name="connsiteY15" fmla="*/ 15812 h 84117"/>
                  <a:gd name="connsiteX16" fmla="*/ 12017 w 117005"/>
                  <a:gd name="connsiteY16" fmla="*/ 30991 h 84117"/>
                  <a:gd name="connsiteX17" fmla="*/ 12017 w 117005"/>
                  <a:gd name="connsiteY17" fmla="*/ 82852 h 84117"/>
                  <a:gd name="connsiteX18" fmla="*/ 0 w 117005"/>
                  <a:gd name="connsiteY18" fmla="*/ 82852 h 84117"/>
                  <a:gd name="connsiteX19" fmla="*/ 0 w 117005"/>
                  <a:gd name="connsiteY19" fmla="*/ 1897 h 84117"/>
                  <a:gd name="connsiteX20" fmla="*/ 12017 w 117005"/>
                  <a:gd name="connsiteY20" fmla="*/ 1897 h 84117"/>
                  <a:gd name="connsiteX21" fmla="*/ 12017 w 117005"/>
                  <a:gd name="connsiteY21" fmla="*/ 13914 h 84117"/>
                  <a:gd name="connsiteX22" fmla="*/ 21504 w 117005"/>
                  <a:gd name="connsiteY22" fmla="*/ 3795 h 84117"/>
                  <a:gd name="connsiteX23" fmla="*/ 36050 w 117005"/>
                  <a:gd name="connsiteY23" fmla="*/ 0 h 84117"/>
                  <a:gd name="connsiteX24" fmla="*/ 53127 w 117005"/>
                  <a:gd name="connsiteY24" fmla="*/ 5060 h 84117"/>
                  <a:gd name="connsiteX25" fmla="*/ 63246 w 117005"/>
                  <a:gd name="connsiteY25" fmla="*/ 18974 h 84117"/>
                  <a:gd name="connsiteX26" fmla="*/ 72100 w 117005"/>
                  <a:gd name="connsiteY26" fmla="*/ 5060 h 84117"/>
                  <a:gd name="connsiteX27" fmla="*/ 88544 w 117005"/>
                  <a:gd name="connsiteY27" fmla="*/ 0 h 84117"/>
                  <a:gd name="connsiteX28" fmla="*/ 103091 w 117005"/>
                  <a:gd name="connsiteY28" fmla="*/ 4427 h 84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05" h="84117">
                    <a:moveTo>
                      <a:pt x="103091" y="4427"/>
                    </a:moveTo>
                    <a:cubicBezTo>
                      <a:pt x="107518" y="6957"/>
                      <a:pt x="110681" y="10752"/>
                      <a:pt x="113210" y="15812"/>
                    </a:cubicBezTo>
                    <a:cubicBezTo>
                      <a:pt x="115740" y="20871"/>
                      <a:pt x="117005" y="25931"/>
                      <a:pt x="117005" y="32255"/>
                    </a:cubicBezTo>
                    <a:lnTo>
                      <a:pt x="117005" y="84117"/>
                    </a:lnTo>
                    <a:lnTo>
                      <a:pt x="104988" y="84117"/>
                    </a:lnTo>
                    <a:lnTo>
                      <a:pt x="104988" y="33520"/>
                    </a:lnTo>
                    <a:cubicBezTo>
                      <a:pt x="104988" y="26563"/>
                      <a:pt x="103091" y="21504"/>
                      <a:pt x="99929" y="17076"/>
                    </a:cubicBezTo>
                    <a:cubicBezTo>
                      <a:pt x="96134" y="12649"/>
                      <a:pt x="91707" y="10752"/>
                      <a:pt x="86647" y="10752"/>
                    </a:cubicBezTo>
                    <a:cubicBezTo>
                      <a:pt x="80322" y="10752"/>
                      <a:pt x="74630" y="12649"/>
                      <a:pt x="70836" y="16444"/>
                    </a:cubicBezTo>
                    <a:cubicBezTo>
                      <a:pt x="67041" y="20239"/>
                      <a:pt x="64511" y="25298"/>
                      <a:pt x="64511" y="31623"/>
                    </a:cubicBezTo>
                    <a:lnTo>
                      <a:pt x="64511" y="83485"/>
                    </a:lnTo>
                    <a:lnTo>
                      <a:pt x="52494" y="83485"/>
                    </a:lnTo>
                    <a:lnTo>
                      <a:pt x="52494" y="32888"/>
                    </a:lnTo>
                    <a:cubicBezTo>
                      <a:pt x="52494" y="25931"/>
                      <a:pt x="50597" y="20871"/>
                      <a:pt x="47435" y="16444"/>
                    </a:cubicBezTo>
                    <a:cubicBezTo>
                      <a:pt x="43640" y="12017"/>
                      <a:pt x="39213" y="10119"/>
                      <a:pt x="34153" y="10119"/>
                    </a:cubicBezTo>
                    <a:cubicBezTo>
                      <a:pt x="27828" y="10119"/>
                      <a:pt x="22136" y="12017"/>
                      <a:pt x="18341" y="15812"/>
                    </a:cubicBezTo>
                    <a:cubicBezTo>
                      <a:pt x="14547" y="19606"/>
                      <a:pt x="12017" y="24666"/>
                      <a:pt x="12017" y="30991"/>
                    </a:cubicBezTo>
                    <a:lnTo>
                      <a:pt x="12017" y="82852"/>
                    </a:lnTo>
                    <a:lnTo>
                      <a:pt x="0" y="82852"/>
                    </a:lnTo>
                    <a:lnTo>
                      <a:pt x="0" y="1897"/>
                    </a:lnTo>
                    <a:lnTo>
                      <a:pt x="12017" y="1897"/>
                    </a:lnTo>
                    <a:lnTo>
                      <a:pt x="12017" y="13914"/>
                    </a:lnTo>
                    <a:cubicBezTo>
                      <a:pt x="13914" y="9487"/>
                      <a:pt x="17076" y="6325"/>
                      <a:pt x="21504" y="3795"/>
                    </a:cubicBezTo>
                    <a:cubicBezTo>
                      <a:pt x="25931" y="1265"/>
                      <a:pt x="30358" y="0"/>
                      <a:pt x="36050" y="0"/>
                    </a:cubicBezTo>
                    <a:cubicBezTo>
                      <a:pt x="42375" y="0"/>
                      <a:pt x="48067" y="1897"/>
                      <a:pt x="53127" y="5060"/>
                    </a:cubicBezTo>
                    <a:cubicBezTo>
                      <a:pt x="58186" y="8854"/>
                      <a:pt x="61349" y="13282"/>
                      <a:pt x="63246" y="18974"/>
                    </a:cubicBezTo>
                    <a:cubicBezTo>
                      <a:pt x="64511" y="13282"/>
                      <a:pt x="67673" y="8222"/>
                      <a:pt x="72100" y="5060"/>
                    </a:cubicBezTo>
                    <a:cubicBezTo>
                      <a:pt x="76528" y="1265"/>
                      <a:pt x="82220" y="0"/>
                      <a:pt x="88544" y="0"/>
                    </a:cubicBezTo>
                    <a:cubicBezTo>
                      <a:pt x="93604" y="0"/>
                      <a:pt x="98664" y="1265"/>
                      <a:pt x="103091" y="442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4" name="Picture Placeholder 104" descr="Virtual Machine&#10;">
            <a:extLst>
              <a:ext uri="{FF2B5EF4-FFF2-40B4-BE49-F238E27FC236}">
                <a16:creationId xmlns:a16="http://schemas.microsoft.com/office/drawing/2014/main" id="{F084213A-780B-B1D6-3C37-ECD1A2D48727}"/>
              </a:ext>
            </a:extLst>
          </p:cNvPr>
          <p:cNvGrpSpPr/>
          <p:nvPr/>
        </p:nvGrpSpPr>
        <p:grpSpPr>
          <a:xfrm>
            <a:off x="6878255" y="2407117"/>
            <a:ext cx="463808" cy="463468"/>
            <a:chOff x="5798589" y="1951740"/>
            <a:chExt cx="600836" cy="600837"/>
          </a:xfrm>
          <a:solidFill>
            <a:schemeClr val="accent2"/>
          </a:solidFill>
        </p:grpSpPr>
        <p:sp>
          <p:nvSpPr>
            <p:cNvPr id="65" name="Picture Placeholder 104">
              <a:extLst>
                <a:ext uri="{FF2B5EF4-FFF2-40B4-BE49-F238E27FC236}">
                  <a16:creationId xmlns:a16="http://schemas.microsoft.com/office/drawing/2014/main" id="{2D411CC2-29C3-4CCB-48AC-A9F0A4ABAA5E}"/>
                </a:ext>
              </a:extLst>
            </p:cNvPr>
            <p:cNvSpPr/>
            <p:nvPr/>
          </p:nvSpPr>
          <p:spPr>
            <a:xfrm>
              <a:off x="5798589" y="1951740"/>
              <a:ext cx="600836" cy="600837"/>
            </a:xfrm>
            <a:custGeom>
              <a:avLst/>
              <a:gdLst>
                <a:gd name="connsiteX0" fmla="*/ 514822 w 600836"/>
                <a:gd name="connsiteY0" fmla="*/ 600837 h 600837"/>
                <a:gd name="connsiteX1" fmla="*/ 0 w 600836"/>
                <a:gd name="connsiteY1" fmla="*/ 600837 h 600837"/>
                <a:gd name="connsiteX2" fmla="*/ 0 w 600836"/>
                <a:gd name="connsiteY2" fmla="*/ 0 h 600837"/>
                <a:gd name="connsiteX3" fmla="*/ 600837 w 600836"/>
                <a:gd name="connsiteY3" fmla="*/ 0 h 600837"/>
                <a:gd name="connsiteX4" fmla="*/ 600837 w 600836"/>
                <a:gd name="connsiteY4" fmla="*/ 595777 h 600837"/>
                <a:gd name="connsiteX5" fmla="*/ 585026 w 600836"/>
                <a:gd name="connsiteY5" fmla="*/ 595777 h 600837"/>
                <a:gd name="connsiteX6" fmla="*/ 585026 w 600836"/>
                <a:gd name="connsiteY6" fmla="*/ 15812 h 600837"/>
                <a:gd name="connsiteX7" fmla="*/ 15812 w 600836"/>
                <a:gd name="connsiteY7" fmla="*/ 15812 h 600837"/>
                <a:gd name="connsiteX8" fmla="*/ 15812 w 600836"/>
                <a:gd name="connsiteY8" fmla="*/ 585026 h 600837"/>
                <a:gd name="connsiteX9" fmla="*/ 514822 w 600836"/>
                <a:gd name="connsiteY9" fmla="*/ 585026 h 60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836" h="600837">
                  <a:moveTo>
                    <a:pt x="514822" y="600837"/>
                  </a:moveTo>
                  <a:lnTo>
                    <a:pt x="0" y="600837"/>
                  </a:lnTo>
                  <a:lnTo>
                    <a:pt x="0" y="0"/>
                  </a:lnTo>
                  <a:lnTo>
                    <a:pt x="600837" y="0"/>
                  </a:lnTo>
                  <a:lnTo>
                    <a:pt x="600837" y="595777"/>
                  </a:lnTo>
                  <a:lnTo>
                    <a:pt x="585026" y="595777"/>
                  </a:lnTo>
                  <a:lnTo>
                    <a:pt x="585026" y="15812"/>
                  </a:lnTo>
                  <a:lnTo>
                    <a:pt x="15812" y="15812"/>
                  </a:lnTo>
                  <a:lnTo>
                    <a:pt x="15812" y="585026"/>
                  </a:lnTo>
                  <a:lnTo>
                    <a:pt x="514822" y="585026"/>
                  </a:lnTo>
                  <a:close/>
                </a:path>
              </a:pathLst>
            </a:custGeom>
            <a:solidFill>
              <a:schemeClr val="accent2"/>
            </a:solidFill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6" name="Picture Placeholder 104">
              <a:extLst>
                <a:ext uri="{FF2B5EF4-FFF2-40B4-BE49-F238E27FC236}">
                  <a16:creationId xmlns:a16="http://schemas.microsoft.com/office/drawing/2014/main" id="{35753687-4F2F-653F-88FB-3FDCA41A5B9E}"/>
                </a:ext>
              </a:extLst>
            </p:cNvPr>
            <p:cNvGrpSpPr/>
            <p:nvPr/>
          </p:nvGrpSpPr>
          <p:grpSpPr>
            <a:xfrm>
              <a:off x="5978207" y="2214844"/>
              <a:ext cx="220728" cy="84117"/>
              <a:chOff x="5978207" y="2214844"/>
              <a:chExt cx="220728" cy="84117"/>
            </a:xfrm>
            <a:solidFill>
              <a:schemeClr val="accent2"/>
            </a:solidFill>
          </p:grpSpPr>
          <p:sp>
            <p:nvSpPr>
              <p:cNvPr id="67" name="Picture Placeholder 104">
                <a:extLst>
                  <a:ext uri="{FF2B5EF4-FFF2-40B4-BE49-F238E27FC236}">
                    <a16:creationId xmlns:a16="http://schemas.microsoft.com/office/drawing/2014/main" id="{35E4A390-F647-1ED1-D4E7-48A1F7C34FE8}"/>
                  </a:ext>
                </a:extLst>
              </p:cNvPr>
              <p:cNvSpPr/>
              <p:nvPr/>
            </p:nvSpPr>
            <p:spPr>
              <a:xfrm>
                <a:off x="5978207" y="2216741"/>
                <a:ext cx="80322" cy="81587"/>
              </a:xfrm>
              <a:custGeom>
                <a:avLst/>
                <a:gdLst>
                  <a:gd name="connsiteX0" fmla="*/ 0 w 80322"/>
                  <a:gd name="connsiteY0" fmla="*/ 0 h 81587"/>
                  <a:gd name="connsiteX1" fmla="*/ 13282 w 80322"/>
                  <a:gd name="connsiteY1" fmla="*/ 0 h 81587"/>
                  <a:gd name="connsiteX2" fmla="*/ 40477 w 80322"/>
                  <a:gd name="connsiteY2" fmla="*/ 67673 h 81587"/>
                  <a:gd name="connsiteX3" fmla="*/ 67041 w 80322"/>
                  <a:gd name="connsiteY3" fmla="*/ 0 h 81587"/>
                  <a:gd name="connsiteX4" fmla="*/ 80322 w 80322"/>
                  <a:gd name="connsiteY4" fmla="*/ 0 h 81587"/>
                  <a:gd name="connsiteX5" fmla="*/ 46170 w 80322"/>
                  <a:gd name="connsiteY5" fmla="*/ 81587 h 81587"/>
                  <a:gd name="connsiteX6" fmla="*/ 34785 w 80322"/>
                  <a:gd name="connsiteY6" fmla="*/ 81587 h 81587"/>
                  <a:gd name="connsiteX7" fmla="*/ 0 w 80322"/>
                  <a:gd name="connsiteY7" fmla="*/ 0 h 8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322" h="81587">
                    <a:moveTo>
                      <a:pt x="0" y="0"/>
                    </a:moveTo>
                    <a:lnTo>
                      <a:pt x="13282" y="0"/>
                    </a:lnTo>
                    <a:lnTo>
                      <a:pt x="40477" y="67673"/>
                    </a:lnTo>
                    <a:lnTo>
                      <a:pt x="67041" y="0"/>
                    </a:lnTo>
                    <a:lnTo>
                      <a:pt x="80322" y="0"/>
                    </a:lnTo>
                    <a:lnTo>
                      <a:pt x="46170" y="81587"/>
                    </a:lnTo>
                    <a:lnTo>
                      <a:pt x="34785" y="815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Picture Placeholder 104">
                <a:extLst>
                  <a:ext uri="{FF2B5EF4-FFF2-40B4-BE49-F238E27FC236}">
                    <a16:creationId xmlns:a16="http://schemas.microsoft.com/office/drawing/2014/main" id="{E9B77018-67D7-2398-516F-28DF5679F472}"/>
                  </a:ext>
                </a:extLst>
              </p:cNvPr>
              <p:cNvSpPr/>
              <p:nvPr/>
            </p:nvSpPr>
            <p:spPr>
              <a:xfrm>
                <a:off x="6081931" y="2214844"/>
                <a:ext cx="117005" cy="84117"/>
              </a:xfrm>
              <a:custGeom>
                <a:avLst/>
                <a:gdLst>
                  <a:gd name="connsiteX0" fmla="*/ 103091 w 117005"/>
                  <a:gd name="connsiteY0" fmla="*/ 4427 h 84117"/>
                  <a:gd name="connsiteX1" fmla="*/ 113210 w 117005"/>
                  <a:gd name="connsiteY1" fmla="*/ 15812 h 84117"/>
                  <a:gd name="connsiteX2" fmla="*/ 117005 w 117005"/>
                  <a:gd name="connsiteY2" fmla="*/ 32255 h 84117"/>
                  <a:gd name="connsiteX3" fmla="*/ 117005 w 117005"/>
                  <a:gd name="connsiteY3" fmla="*/ 84117 h 84117"/>
                  <a:gd name="connsiteX4" fmla="*/ 104988 w 117005"/>
                  <a:gd name="connsiteY4" fmla="*/ 84117 h 84117"/>
                  <a:gd name="connsiteX5" fmla="*/ 104988 w 117005"/>
                  <a:gd name="connsiteY5" fmla="*/ 33520 h 84117"/>
                  <a:gd name="connsiteX6" fmla="*/ 99929 w 117005"/>
                  <a:gd name="connsiteY6" fmla="*/ 17076 h 84117"/>
                  <a:gd name="connsiteX7" fmla="*/ 86647 w 117005"/>
                  <a:gd name="connsiteY7" fmla="*/ 10752 h 84117"/>
                  <a:gd name="connsiteX8" fmla="*/ 70836 w 117005"/>
                  <a:gd name="connsiteY8" fmla="*/ 16444 h 84117"/>
                  <a:gd name="connsiteX9" fmla="*/ 64511 w 117005"/>
                  <a:gd name="connsiteY9" fmla="*/ 31623 h 84117"/>
                  <a:gd name="connsiteX10" fmla="*/ 64511 w 117005"/>
                  <a:gd name="connsiteY10" fmla="*/ 83485 h 84117"/>
                  <a:gd name="connsiteX11" fmla="*/ 52494 w 117005"/>
                  <a:gd name="connsiteY11" fmla="*/ 83485 h 84117"/>
                  <a:gd name="connsiteX12" fmla="*/ 52494 w 117005"/>
                  <a:gd name="connsiteY12" fmla="*/ 32888 h 84117"/>
                  <a:gd name="connsiteX13" fmla="*/ 47435 w 117005"/>
                  <a:gd name="connsiteY13" fmla="*/ 16444 h 84117"/>
                  <a:gd name="connsiteX14" fmla="*/ 34153 w 117005"/>
                  <a:gd name="connsiteY14" fmla="*/ 10119 h 84117"/>
                  <a:gd name="connsiteX15" fmla="*/ 18341 w 117005"/>
                  <a:gd name="connsiteY15" fmla="*/ 15812 h 84117"/>
                  <a:gd name="connsiteX16" fmla="*/ 12017 w 117005"/>
                  <a:gd name="connsiteY16" fmla="*/ 30991 h 84117"/>
                  <a:gd name="connsiteX17" fmla="*/ 12017 w 117005"/>
                  <a:gd name="connsiteY17" fmla="*/ 82852 h 84117"/>
                  <a:gd name="connsiteX18" fmla="*/ 0 w 117005"/>
                  <a:gd name="connsiteY18" fmla="*/ 82852 h 84117"/>
                  <a:gd name="connsiteX19" fmla="*/ 0 w 117005"/>
                  <a:gd name="connsiteY19" fmla="*/ 1897 h 84117"/>
                  <a:gd name="connsiteX20" fmla="*/ 12017 w 117005"/>
                  <a:gd name="connsiteY20" fmla="*/ 1897 h 84117"/>
                  <a:gd name="connsiteX21" fmla="*/ 12017 w 117005"/>
                  <a:gd name="connsiteY21" fmla="*/ 13914 h 84117"/>
                  <a:gd name="connsiteX22" fmla="*/ 21504 w 117005"/>
                  <a:gd name="connsiteY22" fmla="*/ 3795 h 84117"/>
                  <a:gd name="connsiteX23" fmla="*/ 36050 w 117005"/>
                  <a:gd name="connsiteY23" fmla="*/ 0 h 84117"/>
                  <a:gd name="connsiteX24" fmla="*/ 53127 w 117005"/>
                  <a:gd name="connsiteY24" fmla="*/ 5060 h 84117"/>
                  <a:gd name="connsiteX25" fmla="*/ 63246 w 117005"/>
                  <a:gd name="connsiteY25" fmla="*/ 18974 h 84117"/>
                  <a:gd name="connsiteX26" fmla="*/ 72100 w 117005"/>
                  <a:gd name="connsiteY26" fmla="*/ 5060 h 84117"/>
                  <a:gd name="connsiteX27" fmla="*/ 88544 w 117005"/>
                  <a:gd name="connsiteY27" fmla="*/ 0 h 84117"/>
                  <a:gd name="connsiteX28" fmla="*/ 103091 w 117005"/>
                  <a:gd name="connsiteY28" fmla="*/ 4427 h 84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05" h="84117">
                    <a:moveTo>
                      <a:pt x="103091" y="4427"/>
                    </a:moveTo>
                    <a:cubicBezTo>
                      <a:pt x="107518" y="6957"/>
                      <a:pt x="110681" y="10752"/>
                      <a:pt x="113210" y="15812"/>
                    </a:cubicBezTo>
                    <a:cubicBezTo>
                      <a:pt x="115740" y="20871"/>
                      <a:pt x="117005" y="25931"/>
                      <a:pt x="117005" y="32255"/>
                    </a:cubicBezTo>
                    <a:lnTo>
                      <a:pt x="117005" y="84117"/>
                    </a:lnTo>
                    <a:lnTo>
                      <a:pt x="104988" y="84117"/>
                    </a:lnTo>
                    <a:lnTo>
                      <a:pt x="104988" y="33520"/>
                    </a:lnTo>
                    <a:cubicBezTo>
                      <a:pt x="104988" y="26563"/>
                      <a:pt x="103091" y="21504"/>
                      <a:pt x="99929" y="17076"/>
                    </a:cubicBezTo>
                    <a:cubicBezTo>
                      <a:pt x="96134" y="12649"/>
                      <a:pt x="91707" y="10752"/>
                      <a:pt x="86647" y="10752"/>
                    </a:cubicBezTo>
                    <a:cubicBezTo>
                      <a:pt x="80322" y="10752"/>
                      <a:pt x="74630" y="12649"/>
                      <a:pt x="70836" y="16444"/>
                    </a:cubicBezTo>
                    <a:cubicBezTo>
                      <a:pt x="67041" y="20239"/>
                      <a:pt x="64511" y="25298"/>
                      <a:pt x="64511" y="31623"/>
                    </a:cubicBezTo>
                    <a:lnTo>
                      <a:pt x="64511" y="83485"/>
                    </a:lnTo>
                    <a:lnTo>
                      <a:pt x="52494" y="83485"/>
                    </a:lnTo>
                    <a:lnTo>
                      <a:pt x="52494" y="32888"/>
                    </a:lnTo>
                    <a:cubicBezTo>
                      <a:pt x="52494" y="25931"/>
                      <a:pt x="50597" y="20871"/>
                      <a:pt x="47435" y="16444"/>
                    </a:cubicBezTo>
                    <a:cubicBezTo>
                      <a:pt x="43640" y="12017"/>
                      <a:pt x="39213" y="10119"/>
                      <a:pt x="34153" y="10119"/>
                    </a:cubicBezTo>
                    <a:cubicBezTo>
                      <a:pt x="27828" y="10119"/>
                      <a:pt x="22136" y="12017"/>
                      <a:pt x="18341" y="15812"/>
                    </a:cubicBezTo>
                    <a:cubicBezTo>
                      <a:pt x="14547" y="19606"/>
                      <a:pt x="12017" y="24666"/>
                      <a:pt x="12017" y="30991"/>
                    </a:cubicBezTo>
                    <a:lnTo>
                      <a:pt x="12017" y="82852"/>
                    </a:lnTo>
                    <a:lnTo>
                      <a:pt x="0" y="82852"/>
                    </a:lnTo>
                    <a:lnTo>
                      <a:pt x="0" y="1897"/>
                    </a:lnTo>
                    <a:lnTo>
                      <a:pt x="12017" y="1897"/>
                    </a:lnTo>
                    <a:lnTo>
                      <a:pt x="12017" y="13914"/>
                    </a:lnTo>
                    <a:cubicBezTo>
                      <a:pt x="13914" y="9487"/>
                      <a:pt x="17076" y="6325"/>
                      <a:pt x="21504" y="3795"/>
                    </a:cubicBezTo>
                    <a:cubicBezTo>
                      <a:pt x="25931" y="1265"/>
                      <a:pt x="30358" y="0"/>
                      <a:pt x="36050" y="0"/>
                    </a:cubicBezTo>
                    <a:cubicBezTo>
                      <a:pt x="42375" y="0"/>
                      <a:pt x="48067" y="1897"/>
                      <a:pt x="53127" y="5060"/>
                    </a:cubicBezTo>
                    <a:cubicBezTo>
                      <a:pt x="58186" y="8854"/>
                      <a:pt x="61349" y="13282"/>
                      <a:pt x="63246" y="18974"/>
                    </a:cubicBezTo>
                    <a:cubicBezTo>
                      <a:pt x="64511" y="13282"/>
                      <a:pt x="67673" y="8222"/>
                      <a:pt x="72100" y="5060"/>
                    </a:cubicBezTo>
                    <a:cubicBezTo>
                      <a:pt x="76528" y="1265"/>
                      <a:pt x="82220" y="0"/>
                      <a:pt x="88544" y="0"/>
                    </a:cubicBezTo>
                    <a:cubicBezTo>
                      <a:pt x="93604" y="0"/>
                      <a:pt x="98664" y="1265"/>
                      <a:pt x="103091" y="442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14EC0BF7-DE7C-7258-56C9-03D5BD881E91}"/>
              </a:ext>
            </a:extLst>
          </p:cNvPr>
          <p:cNvSpPr txBox="1"/>
          <p:nvPr/>
        </p:nvSpPr>
        <p:spPr>
          <a:xfrm>
            <a:off x="6392058" y="2872636"/>
            <a:ext cx="924192" cy="217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tx2"/>
                </a:solidFill>
              </a:rPr>
              <a:t>nodepool-2</a:t>
            </a:r>
          </a:p>
        </p:txBody>
      </p:sp>
      <p:grpSp>
        <p:nvGrpSpPr>
          <p:cNvPr id="70" name="Picture Placeholder 104" descr="Virtual Machine&#10;">
            <a:extLst>
              <a:ext uri="{FF2B5EF4-FFF2-40B4-BE49-F238E27FC236}">
                <a16:creationId xmlns:a16="http://schemas.microsoft.com/office/drawing/2014/main" id="{FF8CC5FE-4A60-8CC5-4AB1-ACC8D2415130}"/>
              </a:ext>
            </a:extLst>
          </p:cNvPr>
          <p:cNvGrpSpPr/>
          <p:nvPr/>
        </p:nvGrpSpPr>
        <p:grpSpPr>
          <a:xfrm>
            <a:off x="8821073" y="2404361"/>
            <a:ext cx="463808" cy="463468"/>
            <a:chOff x="5798589" y="1951740"/>
            <a:chExt cx="600836" cy="600837"/>
          </a:xfrm>
          <a:solidFill>
            <a:schemeClr val="accent2"/>
          </a:solidFill>
        </p:grpSpPr>
        <p:sp>
          <p:nvSpPr>
            <p:cNvPr id="71" name="Picture Placeholder 104">
              <a:extLst>
                <a:ext uri="{FF2B5EF4-FFF2-40B4-BE49-F238E27FC236}">
                  <a16:creationId xmlns:a16="http://schemas.microsoft.com/office/drawing/2014/main" id="{1C278561-5957-EE78-950A-6F70C2879BEA}"/>
                </a:ext>
              </a:extLst>
            </p:cNvPr>
            <p:cNvSpPr/>
            <p:nvPr/>
          </p:nvSpPr>
          <p:spPr>
            <a:xfrm>
              <a:off x="5798589" y="1951740"/>
              <a:ext cx="600836" cy="600837"/>
            </a:xfrm>
            <a:custGeom>
              <a:avLst/>
              <a:gdLst>
                <a:gd name="connsiteX0" fmla="*/ 514822 w 600836"/>
                <a:gd name="connsiteY0" fmla="*/ 600837 h 600837"/>
                <a:gd name="connsiteX1" fmla="*/ 0 w 600836"/>
                <a:gd name="connsiteY1" fmla="*/ 600837 h 600837"/>
                <a:gd name="connsiteX2" fmla="*/ 0 w 600836"/>
                <a:gd name="connsiteY2" fmla="*/ 0 h 600837"/>
                <a:gd name="connsiteX3" fmla="*/ 600837 w 600836"/>
                <a:gd name="connsiteY3" fmla="*/ 0 h 600837"/>
                <a:gd name="connsiteX4" fmla="*/ 600837 w 600836"/>
                <a:gd name="connsiteY4" fmla="*/ 595777 h 600837"/>
                <a:gd name="connsiteX5" fmla="*/ 585026 w 600836"/>
                <a:gd name="connsiteY5" fmla="*/ 595777 h 600837"/>
                <a:gd name="connsiteX6" fmla="*/ 585026 w 600836"/>
                <a:gd name="connsiteY6" fmla="*/ 15812 h 600837"/>
                <a:gd name="connsiteX7" fmla="*/ 15812 w 600836"/>
                <a:gd name="connsiteY7" fmla="*/ 15812 h 600837"/>
                <a:gd name="connsiteX8" fmla="*/ 15812 w 600836"/>
                <a:gd name="connsiteY8" fmla="*/ 585026 h 600837"/>
                <a:gd name="connsiteX9" fmla="*/ 514822 w 600836"/>
                <a:gd name="connsiteY9" fmla="*/ 585026 h 60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836" h="600837">
                  <a:moveTo>
                    <a:pt x="514822" y="600837"/>
                  </a:moveTo>
                  <a:lnTo>
                    <a:pt x="0" y="600837"/>
                  </a:lnTo>
                  <a:lnTo>
                    <a:pt x="0" y="0"/>
                  </a:lnTo>
                  <a:lnTo>
                    <a:pt x="600837" y="0"/>
                  </a:lnTo>
                  <a:lnTo>
                    <a:pt x="600837" y="595777"/>
                  </a:lnTo>
                  <a:lnTo>
                    <a:pt x="585026" y="595777"/>
                  </a:lnTo>
                  <a:lnTo>
                    <a:pt x="585026" y="15812"/>
                  </a:lnTo>
                  <a:lnTo>
                    <a:pt x="15812" y="15812"/>
                  </a:lnTo>
                  <a:lnTo>
                    <a:pt x="15812" y="585026"/>
                  </a:lnTo>
                  <a:lnTo>
                    <a:pt x="514822" y="585026"/>
                  </a:lnTo>
                  <a:close/>
                </a:path>
              </a:pathLst>
            </a:custGeom>
            <a:solidFill>
              <a:schemeClr val="accent2"/>
            </a:solidFill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2" name="Picture Placeholder 104">
              <a:extLst>
                <a:ext uri="{FF2B5EF4-FFF2-40B4-BE49-F238E27FC236}">
                  <a16:creationId xmlns:a16="http://schemas.microsoft.com/office/drawing/2014/main" id="{D16172F1-4517-0531-22D0-9798FFE767BF}"/>
                </a:ext>
              </a:extLst>
            </p:cNvPr>
            <p:cNvGrpSpPr/>
            <p:nvPr/>
          </p:nvGrpSpPr>
          <p:grpSpPr>
            <a:xfrm>
              <a:off x="5978207" y="2214844"/>
              <a:ext cx="220728" cy="84117"/>
              <a:chOff x="5978207" y="2214844"/>
              <a:chExt cx="220728" cy="84117"/>
            </a:xfrm>
            <a:solidFill>
              <a:schemeClr val="accent2"/>
            </a:solidFill>
          </p:grpSpPr>
          <p:sp>
            <p:nvSpPr>
              <p:cNvPr id="73" name="Picture Placeholder 104">
                <a:extLst>
                  <a:ext uri="{FF2B5EF4-FFF2-40B4-BE49-F238E27FC236}">
                    <a16:creationId xmlns:a16="http://schemas.microsoft.com/office/drawing/2014/main" id="{200F4A50-029B-9CC9-2C1D-38715B164417}"/>
                  </a:ext>
                </a:extLst>
              </p:cNvPr>
              <p:cNvSpPr/>
              <p:nvPr/>
            </p:nvSpPr>
            <p:spPr>
              <a:xfrm>
                <a:off x="5978207" y="2216741"/>
                <a:ext cx="80322" cy="81587"/>
              </a:xfrm>
              <a:custGeom>
                <a:avLst/>
                <a:gdLst>
                  <a:gd name="connsiteX0" fmla="*/ 0 w 80322"/>
                  <a:gd name="connsiteY0" fmla="*/ 0 h 81587"/>
                  <a:gd name="connsiteX1" fmla="*/ 13282 w 80322"/>
                  <a:gd name="connsiteY1" fmla="*/ 0 h 81587"/>
                  <a:gd name="connsiteX2" fmla="*/ 40477 w 80322"/>
                  <a:gd name="connsiteY2" fmla="*/ 67673 h 81587"/>
                  <a:gd name="connsiteX3" fmla="*/ 67041 w 80322"/>
                  <a:gd name="connsiteY3" fmla="*/ 0 h 81587"/>
                  <a:gd name="connsiteX4" fmla="*/ 80322 w 80322"/>
                  <a:gd name="connsiteY4" fmla="*/ 0 h 81587"/>
                  <a:gd name="connsiteX5" fmla="*/ 46170 w 80322"/>
                  <a:gd name="connsiteY5" fmla="*/ 81587 h 81587"/>
                  <a:gd name="connsiteX6" fmla="*/ 34785 w 80322"/>
                  <a:gd name="connsiteY6" fmla="*/ 81587 h 81587"/>
                  <a:gd name="connsiteX7" fmla="*/ 0 w 80322"/>
                  <a:gd name="connsiteY7" fmla="*/ 0 h 8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322" h="81587">
                    <a:moveTo>
                      <a:pt x="0" y="0"/>
                    </a:moveTo>
                    <a:lnTo>
                      <a:pt x="13282" y="0"/>
                    </a:lnTo>
                    <a:lnTo>
                      <a:pt x="40477" y="67673"/>
                    </a:lnTo>
                    <a:lnTo>
                      <a:pt x="67041" y="0"/>
                    </a:lnTo>
                    <a:lnTo>
                      <a:pt x="80322" y="0"/>
                    </a:lnTo>
                    <a:lnTo>
                      <a:pt x="46170" y="81587"/>
                    </a:lnTo>
                    <a:lnTo>
                      <a:pt x="34785" y="815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Picture Placeholder 104">
                <a:extLst>
                  <a:ext uri="{FF2B5EF4-FFF2-40B4-BE49-F238E27FC236}">
                    <a16:creationId xmlns:a16="http://schemas.microsoft.com/office/drawing/2014/main" id="{C6C77D4E-5BBF-F159-2E23-575C1991A33F}"/>
                  </a:ext>
                </a:extLst>
              </p:cNvPr>
              <p:cNvSpPr/>
              <p:nvPr/>
            </p:nvSpPr>
            <p:spPr>
              <a:xfrm>
                <a:off x="6081931" y="2214844"/>
                <a:ext cx="117005" cy="84117"/>
              </a:xfrm>
              <a:custGeom>
                <a:avLst/>
                <a:gdLst>
                  <a:gd name="connsiteX0" fmla="*/ 103091 w 117005"/>
                  <a:gd name="connsiteY0" fmla="*/ 4427 h 84117"/>
                  <a:gd name="connsiteX1" fmla="*/ 113210 w 117005"/>
                  <a:gd name="connsiteY1" fmla="*/ 15812 h 84117"/>
                  <a:gd name="connsiteX2" fmla="*/ 117005 w 117005"/>
                  <a:gd name="connsiteY2" fmla="*/ 32255 h 84117"/>
                  <a:gd name="connsiteX3" fmla="*/ 117005 w 117005"/>
                  <a:gd name="connsiteY3" fmla="*/ 84117 h 84117"/>
                  <a:gd name="connsiteX4" fmla="*/ 104988 w 117005"/>
                  <a:gd name="connsiteY4" fmla="*/ 84117 h 84117"/>
                  <a:gd name="connsiteX5" fmla="*/ 104988 w 117005"/>
                  <a:gd name="connsiteY5" fmla="*/ 33520 h 84117"/>
                  <a:gd name="connsiteX6" fmla="*/ 99929 w 117005"/>
                  <a:gd name="connsiteY6" fmla="*/ 17076 h 84117"/>
                  <a:gd name="connsiteX7" fmla="*/ 86647 w 117005"/>
                  <a:gd name="connsiteY7" fmla="*/ 10752 h 84117"/>
                  <a:gd name="connsiteX8" fmla="*/ 70836 w 117005"/>
                  <a:gd name="connsiteY8" fmla="*/ 16444 h 84117"/>
                  <a:gd name="connsiteX9" fmla="*/ 64511 w 117005"/>
                  <a:gd name="connsiteY9" fmla="*/ 31623 h 84117"/>
                  <a:gd name="connsiteX10" fmla="*/ 64511 w 117005"/>
                  <a:gd name="connsiteY10" fmla="*/ 83485 h 84117"/>
                  <a:gd name="connsiteX11" fmla="*/ 52494 w 117005"/>
                  <a:gd name="connsiteY11" fmla="*/ 83485 h 84117"/>
                  <a:gd name="connsiteX12" fmla="*/ 52494 w 117005"/>
                  <a:gd name="connsiteY12" fmla="*/ 32888 h 84117"/>
                  <a:gd name="connsiteX13" fmla="*/ 47435 w 117005"/>
                  <a:gd name="connsiteY13" fmla="*/ 16444 h 84117"/>
                  <a:gd name="connsiteX14" fmla="*/ 34153 w 117005"/>
                  <a:gd name="connsiteY14" fmla="*/ 10119 h 84117"/>
                  <a:gd name="connsiteX15" fmla="*/ 18341 w 117005"/>
                  <a:gd name="connsiteY15" fmla="*/ 15812 h 84117"/>
                  <a:gd name="connsiteX16" fmla="*/ 12017 w 117005"/>
                  <a:gd name="connsiteY16" fmla="*/ 30991 h 84117"/>
                  <a:gd name="connsiteX17" fmla="*/ 12017 w 117005"/>
                  <a:gd name="connsiteY17" fmla="*/ 82852 h 84117"/>
                  <a:gd name="connsiteX18" fmla="*/ 0 w 117005"/>
                  <a:gd name="connsiteY18" fmla="*/ 82852 h 84117"/>
                  <a:gd name="connsiteX19" fmla="*/ 0 w 117005"/>
                  <a:gd name="connsiteY19" fmla="*/ 1897 h 84117"/>
                  <a:gd name="connsiteX20" fmla="*/ 12017 w 117005"/>
                  <a:gd name="connsiteY20" fmla="*/ 1897 h 84117"/>
                  <a:gd name="connsiteX21" fmla="*/ 12017 w 117005"/>
                  <a:gd name="connsiteY21" fmla="*/ 13914 h 84117"/>
                  <a:gd name="connsiteX22" fmla="*/ 21504 w 117005"/>
                  <a:gd name="connsiteY22" fmla="*/ 3795 h 84117"/>
                  <a:gd name="connsiteX23" fmla="*/ 36050 w 117005"/>
                  <a:gd name="connsiteY23" fmla="*/ 0 h 84117"/>
                  <a:gd name="connsiteX24" fmla="*/ 53127 w 117005"/>
                  <a:gd name="connsiteY24" fmla="*/ 5060 h 84117"/>
                  <a:gd name="connsiteX25" fmla="*/ 63246 w 117005"/>
                  <a:gd name="connsiteY25" fmla="*/ 18974 h 84117"/>
                  <a:gd name="connsiteX26" fmla="*/ 72100 w 117005"/>
                  <a:gd name="connsiteY26" fmla="*/ 5060 h 84117"/>
                  <a:gd name="connsiteX27" fmla="*/ 88544 w 117005"/>
                  <a:gd name="connsiteY27" fmla="*/ 0 h 84117"/>
                  <a:gd name="connsiteX28" fmla="*/ 103091 w 117005"/>
                  <a:gd name="connsiteY28" fmla="*/ 4427 h 84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05" h="84117">
                    <a:moveTo>
                      <a:pt x="103091" y="4427"/>
                    </a:moveTo>
                    <a:cubicBezTo>
                      <a:pt x="107518" y="6957"/>
                      <a:pt x="110681" y="10752"/>
                      <a:pt x="113210" y="15812"/>
                    </a:cubicBezTo>
                    <a:cubicBezTo>
                      <a:pt x="115740" y="20871"/>
                      <a:pt x="117005" y="25931"/>
                      <a:pt x="117005" y="32255"/>
                    </a:cubicBezTo>
                    <a:lnTo>
                      <a:pt x="117005" y="84117"/>
                    </a:lnTo>
                    <a:lnTo>
                      <a:pt x="104988" y="84117"/>
                    </a:lnTo>
                    <a:lnTo>
                      <a:pt x="104988" y="33520"/>
                    </a:lnTo>
                    <a:cubicBezTo>
                      <a:pt x="104988" y="26563"/>
                      <a:pt x="103091" y="21504"/>
                      <a:pt x="99929" y="17076"/>
                    </a:cubicBezTo>
                    <a:cubicBezTo>
                      <a:pt x="96134" y="12649"/>
                      <a:pt x="91707" y="10752"/>
                      <a:pt x="86647" y="10752"/>
                    </a:cubicBezTo>
                    <a:cubicBezTo>
                      <a:pt x="80322" y="10752"/>
                      <a:pt x="74630" y="12649"/>
                      <a:pt x="70836" y="16444"/>
                    </a:cubicBezTo>
                    <a:cubicBezTo>
                      <a:pt x="67041" y="20239"/>
                      <a:pt x="64511" y="25298"/>
                      <a:pt x="64511" y="31623"/>
                    </a:cubicBezTo>
                    <a:lnTo>
                      <a:pt x="64511" y="83485"/>
                    </a:lnTo>
                    <a:lnTo>
                      <a:pt x="52494" y="83485"/>
                    </a:lnTo>
                    <a:lnTo>
                      <a:pt x="52494" y="32888"/>
                    </a:lnTo>
                    <a:cubicBezTo>
                      <a:pt x="52494" y="25931"/>
                      <a:pt x="50597" y="20871"/>
                      <a:pt x="47435" y="16444"/>
                    </a:cubicBezTo>
                    <a:cubicBezTo>
                      <a:pt x="43640" y="12017"/>
                      <a:pt x="39213" y="10119"/>
                      <a:pt x="34153" y="10119"/>
                    </a:cubicBezTo>
                    <a:cubicBezTo>
                      <a:pt x="27828" y="10119"/>
                      <a:pt x="22136" y="12017"/>
                      <a:pt x="18341" y="15812"/>
                    </a:cubicBezTo>
                    <a:cubicBezTo>
                      <a:pt x="14547" y="19606"/>
                      <a:pt x="12017" y="24666"/>
                      <a:pt x="12017" y="30991"/>
                    </a:cubicBezTo>
                    <a:lnTo>
                      <a:pt x="12017" y="82852"/>
                    </a:lnTo>
                    <a:lnTo>
                      <a:pt x="0" y="82852"/>
                    </a:lnTo>
                    <a:lnTo>
                      <a:pt x="0" y="1897"/>
                    </a:lnTo>
                    <a:lnTo>
                      <a:pt x="12017" y="1897"/>
                    </a:lnTo>
                    <a:lnTo>
                      <a:pt x="12017" y="13914"/>
                    </a:lnTo>
                    <a:cubicBezTo>
                      <a:pt x="13914" y="9487"/>
                      <a:pt x="17076" y="6325"/>
                      <a:pt x="21504" y="3795"/>
                    </a:cubicBezTo>
                    <a:cubicBezTo>
                      <a:pt x="25931" y="1265"/>
                      <a:pt x="30358" y="0"/>
                      <a:pt x="36050" y="0"/>
                    </a:cubicBezTo>
                    <a:cubicBezTo>
                      <a:pt x="42375" y="0"/>
                      <a:pt x="48067" y="1897"/>
                      <a:pt x="53127" y="5060"/>
                    </a:cubicBezTo>
                    <a:cubicBezTo>
                      <a:pt x="58186" y="8854"/>
                      <a:pt x="61349" y="13282"/>
                      <a:pt x="63246" y="18974"/>
                    </a:cubicBezTo>
                    <a:cubicBezTo>
                      <a:pt x="64511" y="13282"/>
                      <a:pt x="67673" y="8222"/>
                      <a:pt x="72100" y="5060"/>
                    </a:cubicBezTo>
                    <a:cubicBezTo>
                      <a:pt x="76528" y="1265"/>
                      <a:pt x="82220" y="0"/>
                      <a:pt x="88544" y="0"/>
                    </a:cubicBezTo>
                    <a:cubicBezTo>
                      <a:pt x="93604" y="0"/>
                      <a:pt x="98664" y="1265"/>
                      <a:pt x="103091" y="442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5" name="Picture Placeholder 104" descr="Virtual Machine&#10;">
            <a:extLst>
              <a:ext uri="{FF2B5EF4-FFF2-40B4-BE49-F238E27FC236}">
                <a16:creationId xmlns:a16="http://schemas.microsoft.com/office/drawing/2014/main" id="{9069B1EA-C412-C614-C679-DC03271C4227}"/>
              </a:ext>
            </a:extLst>
          </p:cNvPr>
          <p:cNvGrpSpPr/>
          <p:nvPr/>
        </p:nvGrpSpPr>
        <p:grpSpPr>
          <a:xfrm>
            <a:off x="10091543" y="2406859"/>
            <a:ext cx="463808" cy="463468"/>
            <a:chOff x="5798589" y="1951740"/>
            <a:chExt cx="600836" cy="600837"/>
          </a:xfrm>
          <a:solidFill>
            <a:schemeClr val="accent2"/>
          </a:solidFill>
        </p:grpSpPr>
        <p:sp>
          <p:nvSpPr>
            <p:cNvPr id="76" name="Picture Placeholder 104">
              <a:extLst>
                <a:ext uri="{FF2B5EF4-FFF2-40B4-BE49-F238E27FC236}">
                  <a16:creationId xmlns:a16="http://schemas.microsoft.com/office/drawing/2014/main" id="{F026DEA5-3BAF-608E-9A84-3561849AA135}"/>
                </a:ext>
              </a:extLst>
            </p:cNvPr>
            <p:cNvSpPr/>
            <p:nvPr/>
          </p:nvSpPr>
          <p:spPr>
            <a:xfrm>
              <a:off x="5798589" y="1951740"/>
              <a:ext cx="600836" cy="600837"/>
            </a:xfrm>
            <a:custGeom>
              <a:avLst/>
              <a:gdLst>
                <a:gd name="connsiteX0" fmla="*/ 514822 w 600836"/>
                <a:gd name="connsiteY0" fmla="*/ 600837 h 600837"/>
                <a:gd name="connsiteX1" fmla="*/ 0 w 600836"/>
                <a:gd name="connsiteY1" fmla="*/ 600837 h 600837"/>
                <a:gd name="connsiteX2" fmla="*/ 0 w 600836"/>
                <a:gd name="connsiteY2" fmla="*/ 0 h 600837"/>
                <a:gd name="connsiteX3" fmla="*/ 600837 w 600836"/>
                <a:gd name="connsiteY3" fmla="*/ 0 h 600837"/>
                <a:gd name="connsiteX4" fmla="*/ 600837 w 600836"/>
                <a:gd name="connsiteY4" fmla="*/ 595777 h 600837"/>
                <a:gd name="connsiteX5" fmla="*/ 585026 w 600836"/>
                <a:gd name="connsiteY5" fmla="*/ 595777 h 600837"/>
                <a:gd name="connsiteX6" fmla="*/ 585026 w 600836"/>
                <a:gd name="connsiteY6" fmla="*/ 15812 h 600837"/>
                <a:gd name="connsiteX7" fmla="*/ 15812 w 600836"/>
                <a:gd name="connsiteY7" fmla="*/ 15812 h 600837"/>
                <a:gd name="connsiteX8" fmla="*/ 15812 w 600836"/>
                <a:gd name="connsiteY8" fmla="*/ 585026 h 600837"/>
                <a:gd name="connsiteX9" fmla="*/ 514822 w 600836"/>
                <a:gd name="connsiteY9" fmla="*/ 585026 h 60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836" h="600837">
                  <a:moveTo>
                    <a:pt x="514822" y="600837"/>
                  </a:moveTo>
                  <a:lnTo>
                    <a:pt x="0" y="600837"/>
                  </a:lnTo>
                  <a:lnTo>
                    <a:pt x="0" y="0"/>
                  </a:lnTo>
                  <a:lnTo>
                    <a:pt x="600837" y="0"/>
                  </a:lnTo>
                  <a:lnTo>
                    <a:pt x="600837" y="595777"/>
                  </a:lnTo>
                  <a:lnTo>
                    <a:pt x="585026" y="595777"/>
                  </a:lnTo>
                  <a:lnTo>
                    <a:pt x="585026" y="15812"/>
                  </a:lnTo>
                  <a:lnTo>
                    <a:pt x="15812" y="15812"/>
                  </a:lnTo>
                  <a:lnTo>
                    <a:pt x="15812" y="585026"/>
                  </a:lnTo>
                  <a:lnTo>
                    <a:pt x="514822" y="585026"/>
                  </a:lnTo>
                  <a:close/>
                </a:path>
              </a:pathLst>
            </a:custGeom>
            <a:solidFill>
              <a:schemeClr val="accent2"/>
            </a:solidFill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7" name="Picture Placeholder 104">
              <a:extLst>
                <a:ext uri="{FF2B5EF4-FFF2-40B4-BE49-F238E27FC236}">
                  <a16:creationId xmlns:a16="http://schemas.microsoft.com/office/drawing/2014/main" id="{34BA96F7-69A0-419A-A645-00D34D4B1800}"/>
                </a:ext>
              </a:extLst>
            </p:cNvPr>
            <p:cNvGrpSpPr/>
            <p:nvPr/>
          </p:nvGrpSpPr>
          <p:grpSpPr>
            <a:xfrm>
              <a:off x="5978207" y="2214844"/>
              <a:ext cx="220728" cy="84117"/>
              <a:chOff x="5978207" y="2214844"/>
              <a:chExt cx="220728" cy="84117"/>
            </a:xfrm>
            <a:solidFill>
              <a:schemeClr val="accent2"/>
            </a:solidFill>
          </p:grpSpPr>
          <p:sp>
            <p:nvSpPr>
              <p:cNvPr id="78" name="Picture Placeholder 104">
                <a:extLst>
                  <a:ext uri="{FF2B5EF4-FFF2-40B4-BE49-F238E27FC236}">
                    <a16:creationId xmlns:a16="http://schemas.microsoft.com/office/drawing/2014/main" id="{0479042E-645D-C3AD-0ED5-325CB7E2B91B}"/>
                  </a:ext>
                </a:extLst>
              </p:cNvPr>
              <p:cNvSpPr/>
              <p:nvPr/>
            </p:nvSpPr>
            <p:spPr>
              <a:xfrm>
                <a:off x="5978207" y="2216741"/>
                <a:ext cx="80322" cy="81587"/>
              </a:xfrm>
              <a:custGeom>
                <a:avLst/>
                <a:gdLst>
                  <a:gd name="connsiteX0" fmla="*/ 0 w 80322"/>
                  <a:gd name="connsiteY0" fmla="*/ 0 h 81587"/>
                  <a:gd name="connsiteX1" fmla="*/ 13282 w 80322"/>
                  <a:gd name="connsiteY1" fmla="*/ 0 h 81587"/>
                  <a:gd name="connsiteX2" fmla="*/ 40477 w 80322"/>
                  <a:gd name="connsiteY2" fmla="*/ 67673 h 81587"/>
                  <a:gd name="connsiteX3" fmla="*/ 67041 w 80322"/>
                  <a:gd name="connsiteY3" fmla="*/ 0 h 81587"/>
                  <a:gd name="connsiteX4" fmla="*/ 80322 w 80322"/>
                  <a:gd name="connsiteY4" fmla="*/ 0 h 81587"/>
                  <a:gd name="connsiteX5" fmla="*/ 46170 w 80322"/>
                  <a:gd name="connsiteY5" fmla="*/ 81587 h 81587"/>
                  <a:gd name="connsiteX6" fmla="*/ 34785 w 80322"/>
                  <a:gd name="connsiteY6" fmla="*/ 81587 h 81587"/>
                  <a:gd name="connsiteX7" fmla="*/ 0 w 80322"/>
                  <a:gd name="connsiteY7" fmla="*/ 0 h 8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322" h="81587">
                    <a:moveTo>
                      <a:pt x="0" y="0"/>
                    </a:moveTo>
                    <a:lnTo>
                      <a:pt x="13282" y="0"/>
                    </a:lnTo>
                    <a:lnTo>
                      <a:pt x="40477" y="67673"/>
                    </a:lnTo>
                    <a:lnTo>
                      <a:pt x="67041" y="0"/>
                    </a:lnTo>
                    <a:lnTo>
                      <a:pt x="80322" y="0"/>
                    </a:lnTo>
                    <a:lnTo>
                      <a:pt x="46170" y="81587"/>
                    </a:lnTo>
                    <a:lnTo>
                      <a:pt x="34785" y="815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Picture Placeholder 104">
                <a:extLst>
                  <a:ext uri="{FF2B5EF4-FFF2-40B4-BE49-F238E27FC236}">
                    <a16:creationId xmlns:a16="http://schemas.microsoft.com/office/drawing/2014/main" id="{3CFE275E-A242-9DA0-2A34-AAC0D06022EC}"/>
                  </a:ext>
                </a:extLst>
              </p:cNvPr>
              <p:cNvSpPr/>
              <p:nvPr/>
            </p:nvSpPr>
            <p:spPr>
              <a:xfrm>
                <a:off x="6081931" y="2214844"/>
                <a:ext cx="117005" cy="84117"/>
              </a:xfrm>
              <a:custGeom>
                <a:avLst/>
                <a:gdLst>
                  <a:gd name="connsiteX0" fmla="*/ 103091 w 117005"/>
                  <a:gd name="connsiteY0" fmla="*/ 4427 h 84117"/>
                  <a:gd name="connsiteX1" fmla="*/ 113210 w 117005"/>
                  <a:gd name="connsiteY1" fmla="*/ 15812 h 84117"/>
                  <a:gd name="connsiteX2" fmla="*/ 117005 w 117005"/>
                  <a:gd name="connsiteY2" fmla="*/ 32255 h 84117"/>
                  <a:gd name="connsiteX3" fmla="*/ 117005 w 117005"/>
                  <a:gd name="connsiteY3" fmla="*/ 84117 h 84117"/>
                  <a:gd name="connsiteX4" fmla="*/ 104988 w 117005"/>
                  <a:gd name="connsiteY4" fmla="*/ 84117 h 84117"/>
                  <a:gd name="connsiteX5" fmla="*/ 104988 w 117005"/>
                  <a:gd name="connsiteY5" fmla="*/ 33520 h 84117"/>
                  <a:gd name="connsiteX6" fmla="*/ 99929 w 117005"/>
                  <a:gd name="connsiteY6" fmla="*/ 17076 h 84117"/>
                  <a:gd name="connsiteX7" fmla="*/ 86647 w 117005"/>
                  <a:gd name="connsiteY7" fmla="*/ 10752 h 84117"/>
                  <a:gd name="connsiteX8" fmla="*/ 70836 w 117005"/>
                  <a:gd name="connsiteY8" fmla="*/ 16444 h 84117"/>
                  <a:gd name="connsiteX9" fmla="*/ 64511 w 117005"/>
                  <a:gd name="connsiteY9" fmla="*/ 31623 h 84117"/>
                  <a:gd name="connsiteX10" fmla="*/ 64511 w 117005"/>
                  <a:gd name="connsiteY10" fmla="*/ 83485 h 84117"/>
                  <a:gd name="connsiteX11" fmla="*/ 52494 w 117005"/>
                  <a:gd name="connsiteY11" fmla="*/ 83485 h 84117"/>
                  <a:gd name="connsiteX12" fmla="*/ 52494 w 117005"/>
                  <a:gd name="connsiteY12" fmla="*/ 32888 h 84117"/>
                  <a:gd name="connsiteX13" fmla="*/ 47435 w 117005"/>
                  <a:gd name="connsiteY13" fmla="*/ 16444 h 84117"/>
                  <a:gd name="connsiteX14" fmla="*/ 34153 w 117005"/>
                  <a:gd name="connsiteY14" fmla="*/ 10119 h 84117"/>
                  <a:gd name="connsiteX15" fmla="*/ 18341 w 117005"/>
                  <a:gd name="connsiteY15" fmla="*/ 15812 h 84117"/>
                  <a:gd name="connsiteX16" fmla="*/ 12017 w 117005"/>
                  <a:gd name="connsiteY16" fmla="*/ 30991 h 84117"/>
                  <a:gd name="connsiteX17" fmla="*/ 12017 w 117005"/>
                  <a:gd name="connsiteY17" fmla="*/ 82852 h 84117"/>
                  <a:gd name="connsiteX18" fmla="*/ 0 w 117005"/>
                  <a:gd name="connsiteY18" fmla="*/ 82852 h 84117"/>
                  <a:gd name="connsiteX19" fmla="*/ 0 w 117005"/>
                  <a:gd name="connsiteY19" fmla="*/ 1897 h 84117"/>
                  <a:gd name="connsiteX20" fmla="*/ 12017 w 117005"/>
                  <a:gd name="connsiteY20" fmla="*/ 1897 h 84117"/>
                  <a:gd name="connsiteX21" fmla="*/ 12017 w 117005"/>
                  <a:gd name="connsiteY21" fmla="*/ 13914 h 84117"/>
                  <a:gd name="connsiteX22" fmla="*/ 21504 w 117005"/>
                  <a:gd name="connsiteY22" fmla="*/ 3795 h 84117"/>
                  <a:gd name="connsiteX23" fmla="*/ 36050 w 117005"/>
                  <a:gd name="connsiteY23" fmla="*/ 0 h 84117"/>
                  <a:gd name="connsiteX24" fmla="*/ 53127 w 117005"/>
                  <a:gd name="connsiteY24" fmla="*/ 5060 h 84117"/>
                  <a:gd name="connsiteX25" fmla="*/ 63246 w 117005"/>
                  <a:gd name="connsiteY25" fmla="*/ 18974 h 84117"/>
                  <a:gd name="connsiteX26" fmla="*/ 72100 w 117005"/>
                  <a:gd name="connsiteY26" fmla="*/ 5060 h 84117"/>
                  <a:gd name="connsiteX27" fmla="*/ 88544 w 117005"/>
                  <a:gd name="connsiteY27" fmla="*/ 0 h 84117"/>
                  <a:gd name="connsiteX28" fmla="*/ 103091 w 117005"/>
                  <a:gd name="connsiteY28" fmla="*/ 4427 h 84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05" h="84117">
                    <a:moveTo>
                      <a:pt x="103091" y="4427"/>
                    </a:moveTo>
                    <a:cubicBezTo>
                      <a:pt x="107518" y="6957"/>
                      <a:pt x="110681" y="10752"/>
                      <a:pt x="113210" y="15812"/>
                    </a:cubicBezTo>
                    <a:cubicBezTo>
                      <a:pt x="115740" y="20871"/>
                      <a:pt x="117005" y="25931"/>
                      <a:pt x="117005" y="32255"/>
                    </a:cubicBezTo>
                    <a:lnTo>
                      <a:pt x="117005" y="84117"/>
                    </a:lnTo>
                    <a:lnTo>
                      <a:pt x="104988" y="84117"/>
                    </a:lnTo>
                    <a:lnTo>
                      <a:pt x="104988" y="33520"/>
                    </a:lnTo>
                    <a:cubicBezTo>
                      <a:pt x="104988" y="26563"/>
                      <a:pt x="103091" y="21504"/>
                      <a:pt x="99929" y="17076"/>
                    </a:cubicBezTo>
                    <a:cubicBezTo>
                      <a:pt x="96134" y="12649"/>
                      <a:pt x="91707" y="10752"/>
                      <a:pt x="86647" y="10752"/>
                    </a:cubicBezTo>
                    <a:cubicBezTo>
                      <a:pt x="80322" y="10752"/>
                      <a:pt x="74630" y="12649"/>
                      <a:pt x="70836" y="16444"/>
                    </a:cubicBezTo>
                    <a:cubicBezTo>
                      <a:pt x="67041" y="20239"/>
                      <a:pt x="64511" y="25298"/>
                      <a:pt x="64511" y="31623"/>
                    </a:cubicBezTo>
                    <a:lnTo>
                      <a:pt x="64511" y="83485"/>
                    </a:lnTo>
                    <a:lnTo>
                      <a:pt x="52494" y="83485"/>
                    </a:lnTo>
                    <a:lnTo>
                      <a:pt x="52494" y="32888"/>
                    </a:lnTo>
                    <a:cubicBezTo>
                      <a:pt x="52494" y="25931"/>
                      <a:pt x="50597" y="20871"/>
                      <a:pt x="47435" y="16444"/>
                    </a:cubicBezTo>
                    <a:cubicBezTo>
                      <a:pt x="43640" y="12017"/>
                      <a:pt x="39213" y="10119"/>
                      <a:pt x="34153" y="10119"/>
                    </a:cubicBezTo>
                    <a:cubicBezTo>
                      <a:pt x="27828" y="10119"/>
                      <a:pt x="22136" y="12017"/>
                      <a:pt x="18341" y="15812"/>
                    </a:cubicBezTo>
                    <a:cubicBezTo>
                      <a:pt x="14547" y="19606"/>
                      <a:pt x="12017" y="24666"/>
                      <a:pt x="12017" y="30991"/>
                    </a:cubicBezTo>
                    <a:lnTo>
                      <a:pt x="12017" y="82852"/>
                    </a:lnTo>
                    <a:lnTo>
                      <a:pt x="0" y="82852"/>
                    </a:lnTo>
                    <a:lnTo>
                      <a:pt x="0" y="1897"/>
                    </a:lnTo>
                    <a:lnTo>
                      <a:pt x="12017" y="1897"/>
                    </a:lnTo>
                    <a:lnTo>
                      <a:pt x="12017" y="13914"/>
                    </a:lnTo>
                    <a:cubicBezTo>
                      <a:pt x="13914" y="9487"/>
                      <a:pt x="17076" y="6325"/>
                      <a:pt x="21504" y="3795"/>
                    </a:cubicBezTo>
                    <a:cubicBezTo>
                      <a:pt x="25931" y="1265"/>
                      <a:pt x="30358" y="0"/>
                      <a:pt x="36050" y="0"/>
                    </a:cubicBezTo>
                    <a:cubicBezTo>
                      <a:pt x="42375" y="0"/>
                      <a:pt x="48067" y="1897"/>
                      <a:pt x="53127" y="5060"/>
                    </a:cubicBezTo>
                    <a:cubicBezTo>
                      <a:pt x="58186" y="8854"/>
                      <a:pt x="61349" y="13282"/>
                      <a:pt x="63246" y="18974"/>
                    </a:cubicBezTo>
                    <a:cubicBezTo>
                      <a:pt x="64511" y="13282"/>
                      <a:pt x="67673" y="8222"/>
                      <a:pt x="72100" y="5060"/>
                    </a:cubicBezTo>
                    <a:cubicBezTo>
                      <a:pt x="76528" y="1265"/>
                      <a:pt x="82220" y="0"/>
                      <a:pt x="88544" y="0"/>
                    </a:cubicBezTo>
                    <a:cubicBezTo>
                      <a:pt x="93604" y="0"/>
                      <a:pt x="98664" y="1265"/>
                      <a:pt x="103091" y="442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2" name="Picture Placeholder 104" descr="Virtual Machine&#10;">
            <a:extLst>
              <a:ext uri="{FF2B5EF4-FFF2-40B4-BE49-F238E27FC236}">
                <a16:creationId xmlns:a16="http://schemas.microsoft.com/office/drawing/2014/main" id="{116E2705-DE21-2E34-F2F7-CC9034AF2C40}"/>
              </a:ext>
            </a:extLst>
          </p:cNvPr>
          <p:cNvGrpSpPr/>
          <p:nvPr/>
        </p:nvGrpSpPr>
        <p:grpSpPr>
          <a:xfrm>
            <a:off x="10617926" y="2407117"/>
            <a:ext cx="463808" cy="463468"/>
            <a:chOff x="5798589" y="1951740"/>
            <a:chExt cx="600836" cy="600837"/>
          </a:xfrm>
          <a:solidFill>
            <a:schemeClr val="accent2"/>
          </a:solidFill>
        </p:grpSpPr>
        <p:sp>
          <p:nvSpPr>
            <p:cNvPr id="85" name="Picture Placeholder 104">
              <a:extLst>
                <a:ext uri="{FF2B5EF4-FFF2-40B4-BE49-F238E27FC236}">
                  <a16:creationId xmlns:a16="http://schemas.microsoft.com/office/drawing/2014/main" id="{D599F3D5-272C-262C-82B9-FB3D761D4601}"/>
                </a:ext>
              </a:extLst>
            </p:cNvPr>
            <p:cNvSpPr/>
            <p:nvPr/>
          </p:nvSpPr>
          <p:spPr>
            <a:xfrm>
              <a:off x="5798589" y="1951740"/>
              <a:ext cx="600836" cy="600837"/>
            </a:xfrm>
            <a:custGeom>
              <a:avLst/>
              <a:gdLst>
                <a:gd name="connsiteX0" fmla="*/ 514822 w 600836"/>
                <a:gd name="connsiteY0" fmla="*/ 600837 h 600837"/>
                <a:gd name="connsiteX1" fmla="*/ 0 w 600836"/>
                <a:gd name="connsiteY1" fmla="*/ 600837 h 600837"/>
                <a:gd name="connsiteX2" fmla="*/ 0 w 600836"/>
                <a:gd name="connsiteY2" fmla="*/ 0 h 600837"/>
                <a:gd name="connsiteX3" fmla="*/ 600837 w 600836"/>
                <a:gd name="connsiteY3" fmla="*/ 0 h 600837"/>
                <a:gd name="connsiteX4" fmla="*/ 600837 w 600836"/>
                <a:gd name="connsiteY4" fmla="*/ 595777 h 600837"/>
                <a:gd name="connsiteX5" fmla="*/ 585026 w 600836"/>
                <a:gd name="connsiteY5" fmla="*/ 595777 h 600837"/>
                <a:gd name="connsiteX6" fmla="*/ 585026 w 600836"/>
                <a:gd name="connsiteY6" fmla="*/ 15812 h 600837"/>
                <a:gd name="connsiteX7" fmla="*/ 15812 w 600836"/>
                <a:gd name="connsiteY7" fmla="*/ 15812 h 600837"/>
                <a:gd name="connsiteX8" fmla="*/ 15812 w 600836"/>
                <a:gd name="connsiteY8" fmla="*/ 585026 h 600837"/>
                <a:gd name="connsiteX9" fmla="*/ 514822 w 600836"/>
                <a:gd name="connsiteY9" fmla="*/ 585026 h 60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836" h="600837">
                  <a:moveTo>
                    <a:pt x="514822" y="600837"/>
                  </a:moveTo>
                  <a:lnTo>
                    <a:pt x="0" y="600837"/>
                  </a:lnTo>
                  <a:lnTo>
                    <a:pt x="0" y="0"/>
                  </a:lnTo>
                  <a:lnTo>
                    <a:pt x="600837" y="0"/>
                  </a:lnTo>
                  <a:lnTo>
                    <a:pt x="600837" y="595777"/>
                  </a:lnTo>
                  <a:lnTo>
                    <a:pt x="585026" y="595777"/>
                  </a:lnTo>
                  <a:lnTo>
                    <a:pt x="585026" y="15812"/>
                  </a:lnTo>
                  <a:lnTo>
                    <a:pt x="15812" y="15812"/>
                  </a:lnTo>
                  <a:lnTo>
                    <a:pt x="15812" y="585026"/>
                  </a:lnTo>
                  <a:lnTo>
                    <a:pt x="514822" y="585026"/>
                  </a:lnTo>
                  <a:close/>
                </a:path>
              </a:pathLst>
            </a:custGeom>
            <a:solidFill>
              <a:schemeClr val="accent2"/>
            </a:solidFill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6" name="Picture Placeholder 104">
              <a:extLst>
                <a:ext uri="{FF2B5EF4-FFF2-40B4-BE49-F238E27FC236}">
                  <a16:creationId xmlns:a16="http://schemas.microsoft.com/office/drawing/2014/main" id="{940590EB-312A-63CD-AE9C-6B6A3A6B2FF6}"/>
                </a:ext>
              </a:extLst>
            </p:cNvPr>
            <p:cNvGrpSpPr/>
            <p:nvPr/>
          </p:nvGrpSpPr>
          <p:grpSpPr>
            <a:xfrm>
              <a:off x="5978207" y="2214844"/>
              <a:ext cx="220728" cy="84117"/>
              <a:chOff x="5978207" y="2214844"/>
              <a:chExt cx="220728" cy="84117"/>
            </a:xfrm>
            <a:solidFill>
              <a:schemeClr val="accent2"/>
            </a:solidFill>
          </p:grpSpPr>
          <p:sp>
            <p:nvSpPr>
              <p:cNvPr id="89" name="Picture Placeholder 104">
                <a:extLst>
                  <a:ext uri="{FF2B5EF4-FFF2-40B4-BE49-F238E27FC236}">
                    <a16:creationId xmlns:a16="http://schemas.microsoft.com/office/drawing/2014/main" id="{835A7A1F-CA58-0447-400A-582F909FC3E8}"/>
                  </a:ext>
                </a:extLst>
              </p:cNvPr>
              <p:cNvSpPr/>
              <p:nvPr/>
            </p:nvSpPr>
            <p:spPr>
              <a:xfrm>
                <a:off x="5978207" y="2216741"/>
                <a:ext cx="80322" cy="81587"/>
              </a:xfrm>
              <a:custGeom>
                <a:avLst/>
                <a:gdLst>
                  <a:gd name="connsiteX0" fmla="*/ 0 w 80322"/>
                  <a:gd name="connsiteY0" fmla="*/ 0 h 81587"/>
                  <a:gd name="connsiteX1" fmla="*/ 13282 w 80322"/>
                  <a:gd name="connsiteY1" fmla="*/ 0 h 81587"/>
                  <a:gd name="connsiteX2" fmla="*/ 40477 w 80322"/>
                  <a:gd name="connsiteY2" fmla="*/ 67673 h 81587"/>
                  <a:gd name="connsiteX3" fmla="*/ 67041 w 80322"/>
                  <a:gd name="connsiteY3" fmla="*/ 0 h 81587"/>
                  <a:gd name="connsiteX4" fmla="*/ 80322 w 80322"/>
                  <a:gd name="connsiteY4" fmla="*/ 0 h 81587"/>
                  <a:gd name="connsiteX5" fmla="*/ 46170 w 80322"/>
                  <a:gd name="connsiteY5" fmla="*/ 81587 h 81587"/>
                  <a:gd name="connsiteX6" fmla="*/ 34785 w 80322"/>
                  <a:gd name="connsiteY6" fmla="*/ 81587 h 81587"/>
                  <a:gd name="connsiteX7" fmla="*/ 0 w 80322"/>
                  <a:gd name="connsiteY7" fmla="*/ 0 h 8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322" h="81587">
                    <a:moveTo>
                      <a:pt x="0" y="0"/>
                    </a:moveTo>
                    <a:lnTo>
                      <a:pt x="13282" y="0"/>
                    </a:lnTo>
                    <a:lnTo>
                      <a:pt x="40477" y="67673"/>
                    </a:lnTo>
                    <a:lnTo>
                      <a:pt x="67041" y="0"/>
                    </a:lnTo>
                    <a:lnTo>
                      <a:pt x="80322" y="0"/>
                    </a:lnTo>
                    <a:lnTo>
                      <a:pt x="46170" y="81587"/>
                    </a:lnTo>
                    <a:lnTo>
                      <a:pt x="34785" y="815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Picture Placeholder 104">
                <a:extLst>
                  <a:ext uri="{FF2B5EF4-FFF2-40B4-BE49-F238E27FC236}">
                    <a16:creationId xmlns:a16="http://schemas.microsoft.com/office/drawing/2014/main" id="{0E553EA1-4835-D154-EEA4-73BFAA6FE27E}"/>
                  </a:ext>
                </a:extLst>
              </p:cNvPr>
              <p:cNvSpPr/>
              <p:nvPr/>
            </p:nvSpPr>
            <p:spPr>
              <a:xfrm>
                <a:off x="6081931" y="2214844"/>
                <a:ext cx="117005" cy="84117"/>
              </a:xfrm>
              <a:custGeom>
                <a:avLst/>
                <a:gdLst>
                  <a:gd name="connsiteX0" fmla="*/ 103091 w 117005"/>
                  <a:gd name="connsiteY0" fmla="*/ 4427 h 84117"/>
                  <a:gd name="connsiteX1" fmla="*/ 113210 w 117005"/>
                  <a:gd name="connsiteY1" fmla="*/ 15812 h 84117"/>
                  <a:gd name="connsiteX2" fmla="*/ 117005 w 117005"/>
                  <a:gd name="connsiteY2" fmla="*/ 32255 h 84117"/>
                  <a:gd name="connsiteX3" fmla="*/ 117005 w 117005"/>
                  <a:gd name="connsiteY3" fmla="*/ 84117 h 84117"/>
                  <a:gd name="connsiteX4" fmla="*/ 104988 w 117005"/>
                  <a:gd name="connsiteY4" fmla="*/ 84117 h 84117"/>
                  <a:gd name="connsiteX5" fmla="*/ 104988 w 117005"/>
                  <a:gd name="connsiteY5" fmla="*/ 33520 h 84117"/>
                  <a:gd name="connsiteX6" fmla="*/ 99929 w 117005"/>
                  <a:gd name="connsiteY6" fmla="*/ 17076 h 84117"/>
                  <a:gd name="connsiteX7" fmla="*/ 86647 w 117005"/>
                  <a:gd name="connsiteY7" fmla="*/ 10752 h 84117"/>
                  <a:gd name="connsiteX8" fmla="*/ 70836 w 117005"/>
                  <a:gd name="connsiteY8" fmla="*/ 16444 h 84117"/>
                  <a:gd name="connsiteX9" fmla="*/ 64511 w 117005"/>
                  <a:gd name="connsiteY9" fmla="*/ 31623 h 84117"/>
                  <a:gd name="connsiteX10" fmla="*/ 64511 w 117005"/>
                  <a:gd name="connsiteY10" fmla="*/ 83485 h 84117"/>
                  <a:gd name="connsiteX11" fmla="*/ 52494 w 117005"/>
                  <a:gd name="connsiteY11" fmla="*/ 83485 h 84117"/>
                  <a:gd name="connsiteX12" fmla="*/ 52494 w 117005"/>
                  <a:gd name="connsiteY12" fmla="*/ 32888 h 84117"/>
                  <a:gd name="connsiteX13" fmla="*/ 47435 w 117005"/>
                  <a:gd name="connsiteY13" fmla="*/ 16444 h 84117"/>
                  <a:gd name="connsiteX14" fmla="*/ 34153 w 117005"/>
                  <a:gd name="connsiteY14" fmla="*/ 10119 h 84117"/>
                  <a:gd name="connsiteX15" fmla="*/ 18341 w 117005"/>
                  <a:gd name="connsiteY15" fmla="*/ 15812 h 84117"/>
                  <a:gd name="connsiteX16" fmla="*/ 12017 w 117005"/>
                  <a:gd name="connsiteY16" fmla="*/ 30991 h 84117"/>
                  <a:gd name="connsiteX17" fmla="*/ 12017 w 117005"/>
                  <a:gd name="connsiteY17" fmla="*/ 82852 h 84117"/>
                  <a:gd name="connsiteX18" fmla="*/ 0 w 117005"/>
                  <a:gd name="connsiteY18" fmla="*/ 82852 h 84117"/>
                  <a:gd name="connsiteX19" fmla="*/ 0 w 117005"/>
                  <a:gd name="connsiteY19" fmla="*/ 1897 h 84117"/>
                  <a:gd name="connsiteX20" fmla="*/ 12017 w 117005"/>
                  <a:gd name="connsiteY20" fmla="*/ 1897 h 84117"/>
                  <a:gd name="connsiteX21" fmla="*/ 12017 w 117005"/>
                  <a:gd name="connsiteY21" fmla="*/ 13914 h 84117"/>
                  <a:gd name="connsiteX22" fmla="*/ 21504 w 117005"/>
                  <a:gd name="connsiteY22" fmla="*/ 3795 h 84117"/>
                  <a:gd name="connsiteX23" fmla="*/ 36050 w 117005"/>
                  <a:gd name="connsiteY23" fmla="*/ 0 h 84117"/>
                  <a:gd name="connsiteX24" fmla="*/ 53127 w 117005"/>
                  <a:gd name="connsiteY24" fmla="*/ 5060 h 84117"/>
                  <a:gd name="connsiteX25" fmla="*/ 63246 w 117005"/>
                  <a:gd name="connsiteY25" fmla="*/ 18974 h 84117"/>
                  <a:gd name="connsiteX26" fmla="*/ 72100 w 117005"/>
                  <a:gd name="connsiteY26" fmla="*/ 5060 h 84117"/>
                  <a:gd name="connsiteX27" fmla="*/ 88544 w 117005"/>
                  <a:gd name="connsiteY27" fmla="*/ 0 h 84117"/>
                  <a:gd name="connsiteX28" fmla="*/ 103091 w 117005"/>
                  <a:gd name="connsiteY28" fmla="*/ 4427 h 84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05" h="84117">
                    <a:moveTo>
                      <a:pt x="103091" y="4427"/>
                    </a:moveTo>
                    <a:cubicBezTo>
                      <a:pt x="107518" y="6957"/>
                      <a:pt x="110681" y="10752"/>
                      <a:pt x="113210" y="15812"/>
                    </a:cubicBezTo>
                    <a:cubicBezTo>
                      <a:pt x="115740" y="20871"/>
                      <a:pt x="117005" y="25931"/>
                      <a:pt x="117005" y="32255"/>
                    </a:cubicBezTo>
                    <a:lnTo>
                      <a:pt x="117005" y="84117"/>
                    </a:lnTo>
                    <a:lnTo>
                      <a:pt x="104988" y="84117"/>
                    </a:lnTo>
                    <a:lnTo>
                      <a:pt x="104988" y="33520"/>
                    </a:lnTo>
                    <a:cubicBezTo>
                      <a:pt x="104988" y="26563"/>
                      <a:pt x="103091" y="21504"/>
                      <a:pt x="99929" y="17076"/>
                    </a:cubicBezTo>
                    <a:cubicBezTo>
                      <a:pt x="96134" y="12649"/>
                      <a:pt x="91707" y="10752"/>
                      <a:pt x="86647" y="10752"/>
                    </a:cubicBezTo>
                    <a:cubicBezTo>
                      <a:pt x="80322" y="10752"/>
                      <a:pt x="74630" y="12649"/>
                      <a:pt x="70836" y="16444"/>
                    </a:cubicBezTo>
                    <a:cubicBezTo>
                      <a:pt x="67041" y="20239"/>
                      <a:pt x="64511" y="25298"/>
                      <a:pt x="64511" y="31623"/>
                    </a:cubicBezTo>
                    <a:lnTo>
                      <a:pt x="64511" y="83485"/>
                    </a:lnTo>
                    <a:lnTo>
                      <a:pt x="52494" y="83485"/>
                    </a:lnTo>
                    <a:lnTo>
                      <a:pt x="52494" y="32888"/>
                    </a:lnTo>
                    <a:cubicBezTo>
                      <a:pt x="52494" y="25931"/>
                      <a:pt x="50597" y="20871"/>
                      <a:pt x="47435" y="16444"/>
                    </a:cubicBezTo>
                    <a:cubicBezTo>
                      <a:pt x="43640" y="12017"/>
                      <a:pt x="39213" y="10119"/>
                      <a:pt x="34153" y="10119"/>
                    </a:cubicBezTo>
                    <a:cubicBezTo>
                      <a:pt x="27828" y="10119"/>
                      <a:pt x="22136" y="12017"/>
                      <a:pt x="18341" y="15812"/>
                    </a:cubicBezTo>
                    <a:cubicBezTo>
                      <a:pt x="14547" y="19606"/>
                      <a:pt x="12017" y="24666"/>
                      <a:pt x="12017" y="30991"/>
                    </a:cubicBezTo>
                    <a:lnTo>
                      <a:pt x="12017" y="82852"/>
                    </a:lnTo>
                    <a:lnTo>
                      <a:pt x="0" y="82852"/>
                    </a:lnTo>
                    <a:lnTo>
                      <a:pt x="0" y="1897"/>
                    </a:lnTo>
                    <a:lnTo>
                      <a:pt x="12017" y="1897"/>
                    </a:lnTo>
                    <a:lnTo>
                      <a:pt x="12017" y="13914"/>
                    </a:lnTo>
                    <a:cubicBezTo>
                      <a:pt x="13914" y="9487"/>
                      <a:pt x="17076" y="6325"/>
                      <a:pt x="21504" y="3795"/>
                    </a:cubicBezTo>
                    <a:cubicBezTo>
                      <a:pt x="25931" y="1265"/>
                      <a:pt x="30358" y="0"/>
                      <a:pt x="36050" y="0"/>
                    </a:cubicBezTo>
                    <a:cubicBezTo>
                      <a:pt x="42375" y="0"/>
                      <a:pt x="48067" y="1897"/>
                      <a:pt x="53127" y="5060"/>
                    </a:cubicBezTo>
                    <a:cubicBezTo>
                      <a:pt x="58186" y="8854"/>
                      <a:pt x="61349" y="13282"/>
                      <a:pt x="63246" y="18974"/>
                    </a:cubicBezTo>
                    <a:cubicBezTo>
                      <a:pt x="64511" y="13282"/>
                      <a:pt x="67673" y="8222"/>
                      <a:pt x="72100" y="5060"/>
                    </a:cubicBezTo>
                    <a:cubicBezTo>
                      <a:pt x="76528" y="1265"/>
                      <a:pt x="82220" y="0"/>
                      <a:pt x="88544" y="0"/>
                    </a:cubicBezTo>
                    <a:cubicBezTo>
                      <a:pt x="93604" y="0"/>
                      <a:pt x="98664" y="1265"/>
                      <a:pt x="103091" y="442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45C8294-F9C9-85C4-6292-3828756CE311}"/>
              </a:ext>
            </a:extLst>
          </p:cNvPr>
          <p:cNvSpPr txBox="1"/>
          <p:nvPr/>
        </p:nvSpPr>
        <p:spPr>
          <a:xfrm>
            <a:off x="10131729" y="2872636"/>
            <a:ext cx="924192" cy="217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tx2"/>
                </a:solidFill>
              </a:rPr>
              <a:t>nodepool-3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0D53F4C-22C0-D5B3-4A93-3F649321DD24}"/>
              </a:ext>
            </a:extLst>
          </p:cNvPr>
          <p:cNvSpPr txBox="1"/>
          <p:nvPr/>
        </p:nvSpPr>
        <p:spPr>
          <a:xfrm>
            <a:off x="4773437" y="2872636"/>
            <a:ext cx="1152197" cy="217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tx2"/>
                </a:solidFill>
              </a:rPr>
              <a:t>control-plane 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6C86FD9-DA16-8472-5266-BB73022ECBA8}"/>
              </a:ext>
            </a:extLst>
          </p:cNvPr>
          <p:cNvSpPr txBox="1"/>
          <p:nvPr/>
        </p:nvSpPr>
        <p:spPr>
          <a:xfrm>
            <a:off x="8480297" y="2872636"/>
            <a:ext cx="1152197" cy="217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tx2"/>
                </a:solidFill>
              </a:rPr>
              <a:t>control-plane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341EFC-286A-952E-1BA9-B074C4A64309}"/>
              </a:ext>
            </a:extLst>
          </p:cNvPr>
          <p:cNvSpPr/>
          <p:nvPr/>
        </p:nvSpPr>
        <p:spPr>
          <a:xfrm>
            <a:off x="446994" y="3787621"/>
            <a:ext cx="11287929" cy="32403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6" rIns="0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1600" dirty="0">
                <a:latin typeface="Metropolis"/>
              </a:rPr>
              <a:t>Namespace-01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189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68ACD-F6E6-6B1D-8927-49AC4984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It Once, Use It Many Times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4C9C98-860D-A3DB-9E66-F0F53A504B8B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Declarative Tanzu Kubernetes Cluster deployments with </a:t>
            </a:r>
            <a:r>
              <a:rPr lang="en-US" dirty="0" err="1"/>
              <a:t>ClusterClass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6240A1-BA2A-F3CD-B000-8B139C350E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Upstream Kubernetes conformant </a:t>
            </a:r>
            <a:r>
              <a:rPr lang="en-US" dirty="0" err="1"/>
              <a:t>ClusterAPI</a:t>
            </a: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Defines configuration and default installed packages for Tanzu Kubernetes clusters</a:t>
            </a:r>
          </a:p>
          <a:p>
            <a:endParaRPr lang="en-US" dirty="0"/>
          </a:p>
          <a:p>
            <a:r>
              <a:rPr lang="en-US" dirty="0" err="1"/>
              <a:t>ClusterClass</a:t>
            </a:r>
            <a:r>
              <a:rPr lang="en-US" dirty="0"/>
              <a:t> defined in the cluster deployment specification</a:t>
            </a:r>
          </a:p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39DBFB-ADD2-BA67-981F-846B86856271}"/>
              </a:ext>
            </a:extLst>
          </p:cNvPr>
          <p:cNvSpPr/>
          <p:nvPr/>
        </p:nvSpPr>
        <p:spPr>
          <a:xfrm>
            <a:off x="579809" y="4851398"/>
            <a:ext cx="2275151" cy="119477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accent2"/>
                </a:solidFill>
              </a:rPr>
              <a:t>TKG Cluster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D5E1F9-5A13-D396-4035-1DF5A44F65A3}"/>
              </a:ext>
            </a:extLst>
          </p:cNvPr>
          <p:cNvSpPr/>
          <p:nvPr/>
        </p:nvSpPr>
        <p:spPr>
          <a:xfrm>
            <a:off x="3068320" y="4851399"/>
            <a:ext cx="2275151" cy="119477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accent2"/>
                </a:solidFill>
              </a:rPr>
              <a:t>TKG Cluster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8417F3-6250-3950-B046-2FE85ECBA8FE}"/>
              </a:ext>
            </a:extLst>
          </p:cNvPr>
          <p:cNvSpPr/>
          <p:nvPr/>
        </p:nvSpPr>
        <p:spPr>
          <a:xfrm>
            <a:off x="5556831" y="4851398"/>
            <a:ext cx="2275151" cy="1194769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accent2"/>
                </a:solidFill>
              </a:rPr>
              <a:t>TKG Cluster</a:t>
            </a:r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24B9E374-E158-F9D4-0E10-81B361CE6FA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0421" y="4958079"/>
            <a:ext cx="465702" cy="452119"/>
          </a:xfrm>
          <a:prstGeom prst="rect">
            <a:avLst/>
          </a:prstGeom>
        </p:spPr>
      </p:pic>
      <p:pic>
        <p:nvPicPr>
          <p:cNvPr id="24" name="Content Placeholder 22">
            <a:extLst>
              <a:ext uri="{FF2B5EF4-FFF2-40B4-BE49-F238E27FC236}">
                <a16:creationId xmlns:a16="http://schemas.microsoft.com/office/drawing/2014/main" id="{0E600FBD-2194-4FCE-A884-982785CCD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3983744" y="4958079"/>
            <a:ext cx="465702" cy="452119"/>
          </a:xfrm>
          <a:prstGeom prst="rect">
            <a:avLst/>
          </a:prstGeom>
          <a:noFill/>
        </p:spPr>
      </p:pic>
      <p:pic>
        <p:nvPicPr>
          <p:cNvPr id="25" name="Content Placeholder 22">
            <a:extLst>
              <a:ext uri="{FF2B5EF4-FFF2-40B4-BE49-F238E27FC236}">
                <a16:creationId xmlns:a16="http://schemas.microsoft.com/office/drawing/2014/main" id="{2E0C682A-634E-E1F7-9880-BFFC9E3C7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1485214" y="4958079"/>
            <a:ext cx="465702" cy="452119"/>
          </a:xfrm>
          <a:prstGeom prst="rect">
            <a:avLst/>
          </a:prstGeom>
          <a:noFill/>
        </p:spPr>
      </p:pic>
      <p:sp>
        <p:nvSpPr>
          <p:cNvPr id="37" name="Trapezium 36">
            <a:extLst>
              <a:ext uri="{FF2B5EF4-FFF2-40B4-BE49-F238E27FC236}">
                <a16:creationId xmlns:a16="http://schemas.microsoft.com/office/drawing/2014/main" id="{AD1AC4F0-CF6E-02EE-BEA5-13D26AEEFA4C}"/>
              </a:ext>
            </a:extLst>
          </p:cNvPr>
          <p:cNvSpPr/>
          <p:nvPr/>
        </p:nvSpPr>
        <p:spPr>
          <a:xfrm>
            <a:off x="592866" y="3014128"/>
            <a:ext cx="7239116" cy="1741311"/>
          </a:xfrm>
          <a:prstGeom prst="trapezoid">
            <a:avLst>
              <a:gd name="adj" fmla="val 1317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grpSp>
        <p:nvGrpSpPr>
          <p:cNvPr id="38" name="Group 37" descr="QC – Checklist&#10;">
            <a:extLst>
              <a:ext uri="{FF2B5EF4-FFF2-40B4-BE49-F238E27FC236}">
                <a16:creationId xmlns:a16="http://schemas.microsoft.com/office/drawing/2014/main" id="{8E722EFD-A014-F22D-77FE-8212F7645A0F}"/>
              </a:ext>
            </a:extLst>
          </p:cNvPr>
          <p:cNvGrpSpPr>
            <a:grpSpLocks noChangeAspect="1"/>
          </p:cNvGrpSpPr>
          <p:nvPr/>
        </p:nvGrpSpPr>
        <p:grpSpPr>
          <a:xfrm>
            <a:off x="763810" y="4890613"/>
            <a:ext cx="587808" cy="587049"/>
            <a:chOff x="1854469" y="4422846"/>
            <a:chExt cx="587808" cy="587049"/>
          </a:xfrm>
          <a:solidFill>
            <a:schemeClr val="accent5"/>
          </a:solidFill>
        </p:grpSpPr>
        <p:sp>
          <p:nvSpPr>
            <p:cNvPr id="39" name="Picture Placeholder 100">
              <a:extLst>
                <a:ext uri="{FF2B5EF4-FFF2-40B4-BE49-F238E27FC236}">
                  <a16:creationId xmlns:a16="http://schemas.microsoft.com/office/drawing/2014/main" id="{AFB5E286-0DA8-D78B-2841-804904E933BC}"/>
                </a:ext>
              </a:extLst>
            </p:cNvPr>
            <p:cNvSpPr/>
            <p:nvPr/>
          </p:nvSpPr>
          <p:spPr>
            <a:xfrm>
              <a:off x="1932641" y="4726617"/>
              <a:ext cx="252984" cy="15811"/>
            </a:xfrm>
            <a:custGeom>
              <a:avLst/>
              <a:gdLst>
                <a:gd name="connsiteX0" fmla="*/ 0 w 252984"/>
                <a:gd name="connsiteY0" fmla="*/ 0 h 15811"/>
                <a:gd name="connsiteX1" fmla="*/ 252984 w 252984"/>
                <a:gd name="connsiteY1" fmla="*/ 0 h 15811"/>
                <a:gd name="connsiteX2" fmla="*/ 252984 w 252984"/>
                <a:gd name="connsiteY2" fmla="*/ 15812 h 15811"/>
                <a:gd name="connsiteX3" fmla="*/ 0 w 252984"/>
                <a:gd name="connsiteY3" fmla="*/ 15812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984" h="15811">
                  <a:moveTo>
                    <a:pt x="0" y="0"/>
                  </a:moveTo>
                  <a:lnTo>
                    <a:pt x="252984" y="0"/>
                  </a:lnTo>
                  <a:lnTo>
                    <a:pt x="252984" y="15812"/>
                  </a:lnTo>
                  <a:lnTo>
                    <a:pt x="0" y="15812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Picture Placeholder 100">
              <a:extLst>
                <a:ext uri="{FF2B5EF4-FFF2-40B4-BE49-F238E27FC236}">
                  <a16:creationId xmlns:a16="http://schemas.microsoft.com/office/drawing/2014/main" id="{CFE9CD2F-196D-1487-19F8-21F2AD201DCA}"/>
                </a:ext>
              </a:extLst>
            </p:cNvPr>
            <p:cNvSpPr/>
            <p:nvPr/>
          </p:nvSpPr>
          <p:spPr>
            <a:xfrm>
              <a:off x="1932641" y="4789800"/>
              <a:ext cx="252984" cy="15811"/>
            </a:xfrm>
            <a:custGeom>
              <a:avLst/>
              <a:gdLst>
                <a:gd name="connsiteX0" fmla="*/ 0 w 252984"/>
                <a:gd name="connsiteY0" fmla="*/ 0 h 15811"/>
                <a:gd name="connsiteX1" fmla="*/ 252984 w 252984"/>
                <a:gd name="connsiteY1" fmla="*/ 0 h 15811"/>
                <a:gd name="connsiteX2" fmla="*/ 252984 w 252984"/>
                <a:gd name="connsiteY2" fmla="*/ 15812 h 15811"/>
                <a:gd name="connsiteX3" fmla="*/ 0 w 252984"/>
                <a:gd name="connsiteY3" fmla="*/ 15812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984" h="15811">
                  <a:moveTo>
                    <a:pt x="0" y="0"/>
                  </a:moveTo>
                  <a:lnTo>
                    <a:pt x="252984" y="0"/>
                  </a:lnTo>
                  <a:lnTo>
                    <a:pt x="252984" y="15812"/>
                  </a:lnTo>
                  <a:lnTo>
                    <a:pt x="0" y="15812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Picture Placeholder 100">
              <a:extLst>
                <a:ext uri="{FF2B5EF4-FFF2-40B4-BE49-F238E27FC236}">
                  <a16:creationId xmlns:a16="http://schemas.microsoft.com/office/drawing/2014/main" id="{EC56414C-6762-13D9-B9EE-E0A2F7C7EEAF}"/>
                </a:ext>
              </a:extLst>
            </p:cNvPr>
            <p:cNvSpPr/>
            <p:nvPr/>
          </p:nvSpPr>
          <p:spPr>
            <a:xfrm>
              <a:off x="1932641" y="4852919"/>
              <a:ext cx="252984" cy="15811"/>
            </a:xfrm>
            <a:custGeom>
              <a:avLst/>
              <a:gdLst>
                <a:gd name="connsiteX0" fmla="*/ 0 w 252984"/>
                <a:gd name="connsiteY0" fmla="*/ 0 h 15811"/>
                <a:gd name="connsiteX1" fmla="*/ 252984 w 252984"/>
                <a:gd name="connsiteY1" fmla="*/ 0 h 15811"/>
                <a:gd name="connsiteX2" fmla="*/ 252984 w 252984"/>
                <a:gd name="connsiteY2" fmla="*/ 15811 h 15811"/>
                <a:gd name="connsiteX3" fmla="*/ 0 w 252984"/>
                <a:gd name="connsiteY3" fmla="*/ 15811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984" h="15811">
                  <a:moveTo>
                    <a:pt x="0" y="0"/>
                  </a:moveTo>
                  <a:lnTo>
                    <a:pt x="252984" y="0"/>
                  </a:lnTo>
                  <a:lnTo>
                    <a:pt x="252984" y="15811"/>
                  </a:lnTo>
                  <a:lnTo>
                    <a:pt x="0" y="15811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Picture Placeholder 100">
              <a:extLst>
                <a:ext uri="{FF2B5EF4-FFF2-40B4-BE49-F238E27FC236}">
                  <a16:creationId xmlns:a16="http://schemas.microsoft.com/office/drawing/2014/main" id="{ECF772FC-95F6-7C3A-0E21-9DBC8B7102FF}"/>
                </a:ext>
              </a:extLst>
            </p:cNvPr>
            <p:cNvSpPr/>
            <p:nvPr/>
          </p:nvSpPr>
          <p:spPr>
            <a:xfrm>
              <a:off x="1932641" y="4916165"/>
              <a:ext cx="252984" cy="15811"/>
            </a:xfrm>
            <a:custGeom>
              <a:avLst/>
              <a:gdLst>
                <a:gd name="connsiteX0" fmla="*/ 0 w 252984"/>
                <a:gd name="connsiteY0" fmla="*/ 0 h 15811"/>
                <a:gd name="connsiteX1" fmla="*/ 252984 w 252984"/>
                <a:gd name="connsiteY1" fmla="*/ 0 h 15811"/>
                <a:gd name="connsiteX2" fmla="*/ 252984 w 252984"/>
                <a:gd name="connsiteY2" fmla="*/ 15811 h 15811"/>
                <a:gd name="connsiteX3" fmla="*/ 0 w 252984"/>
                <a:gd name="connsiteY3" fmla="*/ 15811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984" h="15811">
                  <a:moveTo>
                    <a:pt x="0" y="0"/>
                  </a:moveTo>
                  <a:lnTo>
                    <a:pt x="252984" y="0"/>
                  </a:lnTo>
                  <a:lnTo>
                    <a:pt x="252984" y="15811"/>
                  </a:lnTo>
                  <a:lnTo>
                    <a:pt x="0" y="15811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Picture Placeholder 100">
              <a:extLst>
                <a:ext uri="{FF2B5EF4-FFF2-40B4-BE49-F238E27FC236}">
                  <a16:creationId xmlns:a16="http://schemas.microsoft.com/office/drawing/2014/main" id="{05AFA850-900B-52B8-2936-DF9E9D69FD47}"/>
                </a:ext>
              </a:extLst>
            </p:cNvPr>
            <p:cNvSpPr/>
            <p:nvPr/>
          </p:nvSpPr>
          <p:spPr>
            <a:xfrm>
              <a:off x="1932641" y="4663434"/>
              <a:ext cx="252984" cy="15811"/>
            </a:xfrm>
            <a:custGeom>
              <a:avLst/>
              <a:gdLst>
                <a:gd name="connsiteX0" fmla="*/ 0 w 252984"/>
                <a:gd name="connsiteY0" fmla="*/ 0 h 15811"/>
                <a:gd name="connsiteX1" fmla="*/ 252984 w 252984"/>
                <a:gd name="connsiteY1" fmla="*/ 0 h 15811"/>
                <a:gd name="connsiteX2" fmla="*/ 252984 w 252984"/>
                <a:gd name="connsiteY2" fmla="*/ 15811 h 15811"/>
                <a:gd name="connsiteX3" fmla="*/ 0 w 252984"/>
                <a:gd name="connsiteY3" fmla="*/ 15811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984" h="15811">
                  <a:moveTo>
                    <a:pt x="0" y="0"/>
                  </a:moveTo>
                  <a:lnTo>
                    <a:pt x="252984" y="0"/>
                  </a:lnTo>
                  <a:lnTo>
                    <a:pt x="252984" y="15811"/>
                  </a:lnTo>
                  <a:lnTo>
                    <a:pt x="0" y="15811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Picture Placeholder 100">
              <a:extLst>
                <a:ext uri="{FF2B5EF4-FFF2-40B4-BE49-F238E27FC236}">
                  <a16:creationId xmlns:a16="http://schemas.microsoft.com/office/drawing/2014/main" id="{AE9A6CC1-49DD-9252-3D88-9A70B8B4F559}"/>
                </a:ext>
              </a:extLst>
            </p:cNvPr>
            <p:cNvSpPr/>
            <p:nvPr/>
          </p:nvSpPr>
          <p:spPr>
            <a:xfrm>
              <a:off x="1932641" y="4600315"/>
              <a:ext cx="252984" cy="15811"/>
            </a:xfrm>
            <a:custGeom>
              <a:avLst/>
              <a:gdLst>
                <a:gd name="connsiteX0" fmla="*/ 0 w 252984"/>
                <a:gd name="connsiteY0" fmla="*/ 0 h 15811"/>
                <a:gd name="connsiteX1" fmla="*/ 252984 w 252984"/>
                <a:gd name="connsiteY1" fmla="*/ 0 h 15811"/>
                <a:gd name="connsiteX2" fmla="*/ 252984 w 252984"/>
                <a:gd name="connsiteY2" fmla="*/ 15811 h 15811"/>
                <a:gd name="connsiteX3" fmla="*/ 0 w 252984"/>
                <a:gd name="connsiteY3" fmla="*/ 15811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984" h="15811">
                  <a:moveTo>
                    <a:pt x="0" y="0"/>
                  </a:moveTo>
                  <a:lnTo>
                    <a:pt x="252984" y="0"/>
                  </a:lnTo>
                  <a:lnTo>
                    <a:pt x="252984" y="15811"/>
                  </a:lnTo>
                  <a:lnTo>
                    <a:pt x="0" y="15811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Picture Placeholder 100">
              <a:extLst>
                <a:ext uri="{FF2B5EF4-FFF2-40B4-BE49-F238E27FC236}">
                  <a16:creationId xmlns:a16="http://schemas.microsoft.com/office/drawing/2014/main" id="{0BDA0982-B4FA-3993-E5DD-5E8BEFC5BF77}"/>
                </a:ext>
              </a:extLst>
            </p:cNvPr>
            <p:cNvSpPr/>
            <p:nvPr/>
          </p:nvSpPr>
          <p:spPr>
            <a:xfrm>
              <a:off x="1932641" y="4537132"/>
              <a:ext cx="252984" cy="15811"/>
            </a:xfrm>
            <a:custGeom>
              <a:avLst/>
              <a:gdLst>
                <a:gd name="connsiteX0" fmla="*/ 0 w 252984"/>
                <a:gd name="connsiteY0" fmla="*/ 0 h 15811"/>
                <a:gd name="connsiteX1" fmla="*/ 252984 w 252984"/>
                <a:gd name="connsiteY1" fmla="*/ 0 h 15811"/>
                <a:gd name="connsiteX2" fmla="*/ 252984 w 252984"/>
                <a:gd name="connsiteY2" fmla="*/ 15811 h 15811"/>
                <a:gd name="connsiteX3" fmla="*/ 0 w 252984"/>
                <a:gd name="connsiteY3" fmla="*/ 15811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984" h="15811">
                  <a:moveTo>
                    <a:pt x="0" y="0"/>
                  </a:moveTo>
                  <a:lnTo>
                    <a:pt x="252984" y="0"/>
                  </a:lnTo>
                  <a:lnTo>
                    <a:pt x="252984" y="15811"/>
                  </a:lnTo>
                  <a:lnTo>
                    <a:pt x="0" y="15811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Picture Placeholder 100">
              <a:extLst>
                <a:ext uri="{FF2B5EF4-FFF2-40B4-BE49-F238E27FC236}">
                  <a16:creationId xmlns:a16="http://schemas.microsoft.com/office/drawing/2014/main" id="{478C1059-7F2C-4C65-6437-D6BC2EA28D10}"/>
                </a:ext>
              </a:extLst>
            </p:cNvPr>
            <p:cNvSpPr/>
            <p:nvPr/>
          </p:nvSpPr>
          <p:spPr>
            <a:xfrm>
              <a:off x="1854469" y="4440682"/>
              <a:ext cx="411099" cy="569213"/>
            </a:xfrm>
            <a:custGeom>
              <a:avLst/>
              <a:gdLst>
                <a:gd name="connsiteX0" fmla="*/ 395288 w 411099"/>
                <a:gd name="connsiteY0" fmla="*/ 204411 h 569213"/>
                <a:gd name="connsiteX1" fmla="*/ 395288 w 411099"/>
                <a:gd name="connsiteY1" fmla="*/ 553403 h 569213"/>
                <a:gd name="connsiteX2" fmla="*/ 15812 w 411099"/>
                <a:gd name="connsiteY2" fmla="*/ 553403 h 569213"/>
                <a:gd name="connsiteX3" fmla="*/ 15812 w 411099"/>
                <a:gd name="connsiteY3" fmla="*/ 15812 h 569213"/>
                <a:gd name="connsiteX4" fmla="*/ 362210 w 411099"/>
                <a:gd name="connsiteY4" fmla="*/ 15812 h 569213"/>
                <a:gd name="connsiteX5" fmla="*/ 374859 w 411099"/>
                <a:gd name="connsiteY5" fmla="*/ 0 h 569213"/>
                <a:gd name="connsiteX6" fmla="*/ 0 w 411099"/>
                <a:gd name="connsiteY6" fmla="*/ 0 h 569213"/>
                <a:gd name="connsiteX7" fmla="*/ 0 w 411099"/>
                <a:gd name="connsiteY7" fmla="*/ 569214 h 569213"/>
                <a:gd name="connsiteX8" fmla="*/ 411099 w 411099"/>
                <a:gd name="connsiteY8" fmla="*/ 569214 h 569213"/>
                <a:gd name="connsiteX9" fmla="*/ 411099 w 411099"/>
                <a:gd name="connsiteY9" fmla="*/ 214467 h 569213"/>
                <a:gd name="connsiteX10" fmla="*/ 395288 w 411099"/>
                <a:gd name="connsiteY10" fmla="*/ 204411 h 56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1099" h="569213">
                  <a:moveTo>
                    <a:pt x="395288" y="204411"/>
                  </a:moveTo>
                  <a:lnTo>
                    <a:pt x="395288" y="553403"/>
                  </a:lnTo>
                  <a:lnTo>
                    <a:pt x="15812" y="553403"/>
                  </a:lnTo>
                  <a:lnTo>
                    <a:pt x="15812" y="15812"/>
                  </a:lnTo>
                  <a:lnTo>
                    <a:pt x="362210" y="15812"/>
                  </a:lnTo>
                  <a:cubicBezTo>
                    <a:pt x="366027" y="10234"/>
                    <a:pt x="370255" y="4948"/>
                    <a:pt x="374859" y="0"/>
                  </a:cubicBezTo>
                  <a:lnTo>
                    <a:pt x="0" y="0"/>
                  </a:lnTo>
                  <a:lnTo>
                    <a:pt x="0" y="569214"/>
                  </a:lnTo>
                  <a:lnTo>
                    <a:pt x="411099" y="569214"/>
                  </a:lnTo>
                  <a:lnTo>
                    <a:pt x="411099" y="214467"/>
                  </a:lnTo>
                  <a:cubicBezTo>
                    <a:pt x="405613" y="211467"/>
                    <a:pt x="400331" y="208107"/>
                    <a:pt x="395288" y="204411"/>
                  </a:cubicBez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Picture Placeholder 100">
              <a:extLst>
                <a:ext uri="{FF2B5EF4-FFF2-40B4-BE49-F238E27FC236}">
                  <a16:creationId xmlns:a16="http://schemas.microsoft.com/office/drawing/2014/main" id="{22DD1D94-34EB-81F5-775D-07004643F8D3}"/>
                </a:ext>
              </a:extLst>
            </p:cNvPr>
            <p:cNvSpPr/>
            <p:nvPr/>
          </p:nvSpPr>
          <p:spPr>
            <a:xfrm>
              <a:off x="2220916" y="4422846"/>
              <a:ext cx="221361" cy="221360"/>
            </a:xfrm>
            <a:custGeom>
              <a:avLst/>
              <a:gdLst>
                <a:gd name="connsiteX0" fmla="*/ 110681 w 221361"/>
                <a:gd name="connsiteY0" fmla="*/ 221361 h 221360"/>
                <a:gd name="connsiteX1" fmla="*/ 0 w 221361"/>
                <a:gd name="connsiteY1" fmla="*/ 110681 h 221360"/>
                <a:gd name="connsiteX2" fmla="*/ 110681 w 221361"/>
                <a:gd name="connsiteY2" fmla="*/ 0 h 221360"/>
                <a:gd name="connsiteX3" fmla="*/ 221361 w 221361"/>
                <a:gd name="connsiteY3" fmla="*/ 110681 h 221360"/>
                <a:gd name="connsiteX4" fmla="*/ 110681 w 221361"/>
                <a:gd name="connsiteY4" fmla="*/ 221361 h 221360"/>
                <a:gd name="connsiteX5" fmla="*/ 110681 w 221361"/>
                <a:gd name="connsiteY5" fmla="*/ 15812 h 221360"/>
                <a:gd name="connsiteX6" fmla="*/ 15812 w 221361"/>
                <a:gd name="connsiteY6" fmla="*/ 110681 h 221360"/>
                <a:gd name="connsiteX7" fmla="*/ 110681 w 221361"/>
                <a:gd name="connsiteY7" fmla="*/ 205549 h 221360"/>
                <a:gd name="connsiteX8" fmla="*/ 205550 w 221361"/>
                <a:gd name="connsiteY8" fmla="*/ 110681 h 221360"/>
                <a:gd name="connsiteX9" fmla="*/ 110681 w 221361"/>
                <a:gd name="connsiteY9" fmla="*/ 15812 h 22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361" h="221360">
                  <a:moveTo>
                    <a:pt x="110681" y="221361"/>
                  </a:moveTo>
                  <a:cubicBezTo>
                    <a:pt x="49553" y="221361"/>
                    <a:pt x="0" y="171808"/>
                    <a:pt x="0" y="110681"/>
                  </a:cubicBezTo>
                  <a:cubicBezTo>
                    <a:pt x="0" y="49553"/>
                    <a:pt x="49553" y="0"/>
                    <a:pt x="110681" y="0"/>
                  </a:cubicBezTo>
                  <a:cubicBezTo>
                    <a:pt x="171808" y="0"/>
                    <a:pt x="221361" y="49553"/>
                    <a:pt x="221361" y="110681"/>
                  </a:cubicBezTo>
                  <a:cubicBezTo>
                    <a:pt x="221291" y="171779"/>
                    <a:pt x="171779" y="221291"/>
                    <a:pt x="110681" y="221361"/>
                  </a:cubicBezTo>
                  <a:close/>
                  <a:moveTo>
                    <a:pt x="110681" y="15812"/>
                  </a:moveTo>
                  <a:cubicBezTo>
                    <a:pt x="58286" y="15812"/>
                    <a:pt x="15812" y="58286"/>
                    <a:pt x="15812" y="110681"/>
                  </a:cubicBezTo>
                  <a:cubicBezTo>
                    <a:pt x="15812" y="163075"/>
                    <a:pt x="58286" y="205549"/>
                    <a:pt x="110681" y="205549"/>
                  </a:cubicBezTo>
                  <a:cubicBezTo>
                    <a:pt x="163075" y="205549"/>
                    <a:pt x="205550" y="163075"/>
                    <a:pt x="205550" y="110681"/>
                  </a:cubicBezTo>
                  <a:cubicBezTo>
                    <a:pt x="205550" y="58286"/>
                    <a:pt x="163075" y="15812"/>
                    <a:pt x="110681" y="15812"/>
                  </a:cubicBez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Picture Placeholder 100">
              <a:extLst>
                <a:ext uri="{FF2B5EF4-FFF2-40B4-BE49-F238E27FC236}">
                  <a16:creationId xmlns:a16="http://schemas.microsoft.com/office/drawing/2014/main" id="{36343B50-2E68-C231-A57D-B3C9126E5A13}"/>
                </a:ext>
              </a:extLst>
            </p:cNvPr>
            <p:cNvSpPr/>
            <p:nvPr/>
          </p:nvSpPr>
          <p:spPr>
            <a:xfrm>
              <a:off x="2273347" y="4491089"/>
              <a:ext cx="112830" cy="79563"/>
            </a:xfrm>
            <a:custGeom>
              <a:avLst/>
              <a:gdLst>
                <a:gd name="connsiteX0" fmla="*/ 44462 w 112830"/>
                <a:gd name="connsiteY0" fmla="*/ 79563 h 79563"/>
                <a:gd name="connsiteX1" fmla="*/ 0 w 112830"/>
                <a:gd name="connsiteY1" fmla="*/ 35165 h 79563"/>
                <a:gd name="connsiteX2" fmla="*/ 11195 w 112830"/>
                <a:gd name="connsiteY2" fmla="*/ 23970 h 79563"/>
                <a:gd name="connsiteX3" fmla="*/ 44462 w 112830"/>
                <a:gd name="connsiteY3" fmla="*/ 57238 h 79563"/>
                <a:gd name="connsiteX4" fmla="*/ 101636 w 112830"/>
                <a:gd name="connsiteY4" fmla="*/ 0 h 79563"/>
                <a:gd name="connsiteX5" fmla="*/ 112831 w 112830"/>
                <a:gd name="connsiteY5" fmla="*/ 11195 h 79563"/>
                <a:gd name="connsiteX6" fmla="*/ 44462 w 112830"/>
                <a:gd name="connsiteY6" fmla="*/ 79563 h 7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830" h="79563">
                  <a:moveTo>
                    <a:pt x="44462" y="79563"/>
                  </a:moveTo>
                  <a:lnTo>
                    <a:pt x="0" y="35165"/>
                  </a:lnTo>
                  <a:lnTo>
                    <a:pt x="11195" y="23970"/>
                  </a:lnTo>
                  <a:lnTo>
                    <a:pt x="44462" y="57238"/>
                  </a:lnTo>
                  <a:lnTo>
                    <a:pt x="101636" y="0"/>
                  </a:lnTo>
                  <a:lnTo>
                    <a:pt x="112831" y="11195"/>
                  </a:lnTo>
                  <a:lnTo>
                    <a:pt x="44462" y="79563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A6A171F-C60C-5DB2-DD27-EC4C5456114D}"/>
              </a:ext>
            </a:extLst>
          </p:cNvPr>
          <p:cNvSpPr/>
          <p:nvPr/>
        </p:nvSpPr>
        <p:spPr>
          <a:xfrm>
            <a:off x="2854960" y="1899920"/>
            <a:ext cx="2650510" cy="1055566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 err="1">
                <a:solidFill>
                  <a:schemeClr val="accent5"/>
                </a:solidFill>
              </a:rPr>
              <a:t>ClusterClass</a:t>
            </a:r>
            <a:endParaRPr lang="en-US" sz="1200" dirty="0">
              <a:solidFill>
                <a:schemeClr val="accent5"/>
              </a:solidFill>
            </a:endParaRPr>
          </a:p>
        </p:txBody>
      </p:sp>
      <p:grpSp>
        <p:nvGrpSpPr>
          <p:cNvPr id="7" name="Group 6" descr="QC – Checklist&#10;">
            <a:extLst>
              <a:ext uri="{FF2B5EF4-FFF2-40B4-BE49-F238E27FC236}">
                <a16:creationId xmlns:a16="http://schemas.microsoft.com/office/drawing/2014/main" id="{7B88D1EE-D6FA-0568-0565-D309B83EAFF5}"/>
              </a:ext>
            </a:extLst>
          </p:cNvPr>
          <p:cNvGrpSpPr>
            <a:grpSpLocks noChangeAspect="1"/>
          </p:cNvGrpSpPr>
          <p:nvPr/>
        </p:nvGrpSpPr>
        <p:grpSpPr>
          <a:xfrm>
            <a:off x="3081481" y="2139310"/>
            <a:ext cx="587808" cy="587049"/>
            <a:chOff x="1854469" y="4422846"/>
            <a:chExt cx="587808" cy="587049"/>
          </a:xfrm>
          <a:solidFill>
            <a:schemeClr val="accent5"/>
          </a:solidFill>
        </p:grpSpPr>
        <p:sp>
          <p:nvSpPr>
            <p:cNvPr id="8" name="Picture Placeholder 100">
              <a:extLst>
                <a:ext uri="{FF2B5EF4-FFF2-40B4-BE49-F238E27FC236}">
                  <a16:creationId xmlns:a16="http://schemas.microsoft.com/office/drawing/2014/main" id="{98E0AD02-C4B0-3604-1713-25C4848087AF}"/>
                </a:ext>
              </a:extLst>
            </p:cNvPr>
            <p:cNvSpPr/>
            <p:nvPr/>
          </p:nvSpPr>
          <p:spPr>
            <a:xfrm>
              <a:off x="1932641" y="4726617"/>
              <a:ext cx="252984" cy="15811"/>
            </a:xfrm>
            <a:custGeom>
              <a:avLst/>
              <a:gdLst>
                <a:gd name="connsiteX0" fmla="*/ 0 w 252984"/>
                <a:gd name="connsiteY0" fmla="*/ 0 h 15811"/>
                <a:gd name="connsiteX1" fmla="*/ 252984 w 252984"/>
                <a:gd name="connsiteY1" fmla="*/ 0 h 15811"/>
                <a:gd name="connsiteX2" fmla="*/ 252984 w 252984"/>
                <a:gd name="connsiteY2" fmla="*/ 15812 h 15811"/>
                <a:gd name="connsiteX3" fmla="*/ 0 w 252984"/>
                <a:gd name="connsiteY3" fmla="*/ 15812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984" h="15811">
                  <a:moveTo>
                    <a:pt x="0" y="0"/>
                  </a:moveTo>
                  <a:lnTo>
                    <a:pt x="252984" y="0"/>
                  </a:lnTo>
                  <a:lnTo>
                    <a:pt x="252984" y="15812"/>
                  </a:lnTo>
                  <a:lnTo>
                    <a:pt x="0" y="15812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Picture Placeholder 100">
              <a:extLst>
                <a:ext uri="{FF2B5EF4-FFF2-40B4-BE49-F238E27FC236}">
                  <a16:creationId xmlns:a16="http://schemas.microsoft.com/office/drawing/2014/main" id="{8CE2E819-159C-8BC0-2FA6-769AA0B05C6C}"/>
                </a:ext>
              </a:extLst>
            </p:cNvPr>
            <p:cNvSpPr/>
            <p:nvPr/>
          </p:nvSpPr>
          <p:spPr>
            <a:xfrm>
              <a:off x="1932641" y="4789800"/>
              <a:ext cx="252984" cy="15811"/>
            </a:xfrm>
            <a:custGeom>
              <a:avLst/>
              <a:gdLst>
                <a:gd name="connsiteX0" fmla="*/ 0 w 252984"/>
                <a:gd name="connsiteY0" fmla="*/ 0 h 15811"/>
                <a:gd name="connsiteX1" fmla="*/ 252984 w 252984"/>
                <a:gd name="connsiteY1" fmla="*/ 0 h 15811"/>
                <a:gd name="connsiteX2" fmla="*/ 252984 w 252984"/>
                <a:gd name="connsiteY2" fmla="*/ 15812 h 15811"/>
                <a:gd name="connsiteX3" fmla="*/ 0 w 252984"/>
                <a:gd name="connsiteY3" fmla="*/ 15812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984" h="15811">
                  <a:moveTo>
                    <a:pt x="0" y="0"/>
                  </a:moveTo>
                  <a:lnTo>
                    <a:pt x="252984" y="0"/>
                  </a:lnTo>
                  <a:lnTo>
                    <a:pt x="252984" y="15812"/>
                  </a:lnTo>
                  <a:lnTo>
                    <a:pt x="0" y="15812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Picture Placeholder 100">
              <a:extLst>
                <a:ext uri="{FF2B5EF4-FFF2-40B4-BE49-F238E27FC236}">
                  <a16:creationId xmlns:a16="http://schemas.microsoft.com/office/drawing/2014/main" id="{F4225581-AF87-1E47-2848-4D377BC31279}"/>
                </a:ext>
              </a:extLst>
            </p:cNvPr>
            <p:cNvSpPr/>
            <p:nvPr/>
          </p:nvSpPr>
          <p:spPr>
            <a:xfrm>
              <a:off x="1932641" y="4852919"/>
              <a:ext cx="252984" cy="15811"/>
            </a:xfrm>
            <a:custGeom>
              <a:avLst/>
              <a:gdLst>
                <a:gd name="connsiteX0" fmla="*/ 0 w 252984"/>
                <a:gd name="connsiteY0" fmla="*/ 0 h 15811"/>
                <a:gd name="connsiteX1" fmla="*/ 252984 w 252984"/>
                <a:gd name="connsiteY1" fmla="*/ 0 h 15811"/>
                <a:gd name="connsiteX2" fmla="*/ 252984 w 252984"/>
                <a:gd name="connsiteY2" fmla="*/ 15811 h 15811"/>
                <a:gd name="connsiteX3" fmla="*/ 0 w 252984"/>
                <a:gd name="connsiteY3" fmla="*/ 15811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984" h="15811">
                  <a:moveTo>
                    <a:pt x="0" y="0"/>
                  </a:moveTo>
                  <a:lnTo>
                    <a:pt x="252984" y="0"/>
                  </a:lnTo>
                  <a:lnTo>
                    <a:pt x="252984" y="15811"/>
                  </a:lnTo>
                  <a:lnTo>
                    <a:pt x="0" y="15811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Picture Placeholder 100">
              <a:extLst>
                <a:ext uri="{FF2B5EF4-FFF2-40B4-BE49-F238E27FC236}">
                  <a16:creationId xmlns:a16="http://schemas.microsoft.com/office/drawing/2014/main" id="{F6689568-1CBC-D587-F3B9-12616BB4E857}"/>
                </a:ext>
              </a:extLst>
            </p:cNvPr>
            <p:cNvSpPr/>
            <p:nvPr/>
          </p:nvSpPr>
          <p:spPr>
            <a:xfrm>
              <a:off x="1932641" y="4916165"/>
              <a:ext cx="252984" cy="15811"/>
            </a:xfrm>
            <a:custGeom>
              <a:avLst/>
              <a:gdLst>
                <a:gd name="connsiteX0" fmla="*/ 0 w 252984"/>
                <a:gd name="connsiteY0" fmla="*/ 0 h 15811"/>
                <a:gd name="connsiteX1" fmla="*/ 252984 w 252984"/>
                <a:gd name="connsiteY1" fmla="*/ 0 h 15811"/>
                <a:gd name="connsiteX2" fmla="*/ 252984 w 252984"/>
                <a:gd name="connsiteY2" fmla="*/ 15811 h 15811"/>
                <a:gd name="connsiteX3" fmla="*/ 0 w 252984"/>
                <a:gd name="connsiteY3" fmla="*/ 15811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984" h="15811">
                  <a:moveTo>
                    <a:pt x="0" y="0"/>
                  </a:moveTo>
                  <a:lnTo>
                    <a:pt x="252984" y="0"/>
                  </a:lnTo>
                  <a:lnTo>
                    <a:pt x="252984" y="15811"/>
                  </a:lnTo>
                  <a:lnTo>
                    <a:pt x="0" y="15811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Picture Placeholder 100">
              <a:extLst>
                <a:ext uri="{FF2B5EF4-FFF2-40B4-BE49-F238E27FC236}">
                  <a16:creationId xmlns:a16="http://schemas.microsoft.com/office/drawing/2014/main" id="{66D54851-D471-F22D-37EB-0F3DCD632C65}"/>
                </a:ext>
              </a:extLst>
            </p:cNvPr>
            <p:cNvSpPr/>
            <p:nvPr/>
          </p:nvSpPr>
          <p:spPr>
            <a:xfrm>
              <a:off x="1932641" y="4663434"/>
              <a:ext cx="252984" cy="15811"/>
            </a:xfrm>
            <a:custGeom>
              <a:avLst/>
              <a:gdLst>
                <a:gd name="connsiteX0" fmla="*/ 0 w 252984"/>
                <a:gd name="connsiteY0" fmla="*/ 0 h 15811"/>
                <a:gd name="connsiteX1" fmla="*/ 252984 w 252984"/>
                <a:gd name="connsiteY1" fmla="*/ 0 h 15811"/>
                <a:gd name="connsiteX2" fmla="*/ 252984 w 252984"/>
                <a:gd name="connsiteY2" fmla="*/ 15811 h 15811"/>
                <a:gd name="connsiteX3" fmla="*/ 0 w 252984"/>
                <a:gd name="connsiteY3" fmla="*/ 15811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984" h="15811">
                  <a:moveTo>
                    <a:pt x="0" y="0"/>
                  </a:moveTo>
                  <a:lnTo>
                    <a:pt x="252984" y="0"/>
                  </a:lnTo>
                  <a:lnTo>
                    <a:pt x="252984" y="15811"/>
                  </a:lnTo>
                  <a:lnTo>
                    <a:pt x="0" y="15811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Picture Placeholder 100">
              <a:extLst>
                <a:ext uri="{FF2B5EF4-FFF2-40B4-BE49-F238E27FC236}">
                  <a16:creationId xmlns:a16="http://schemas.microsoft.com/office/drawing/2014/main" id="{C3C30F31-8736-CFC5-3503-CD62B165F53D}"/>
                </a:ext>
              </a:extLst>
            </p:cNvPr>
            <p:cNvSpPr/>
            <p:nvPr/>
          </p:nvSpPr>
          <p:spPr>
            <a:xfrm>
              <a:off x="1932641" y="4600315"/>
              <a:ext cx="252984" cy="15811"/>
            </a:xfrm>
            <a:custGeom>
              <a:avLst/>
              <a:gdLst>
                <a:gd name="connsiteX0" fmla="*/ 0 w 252984"/>
                <a:gd name="connsiteY0" fmla="*/ 0 h 15811"/>
                <a:gd name="connsiteX1" fmla="*/ 252984 w 252984"/>
                <a:gd name="connsiteY1" fmla="*/ 0 h 15811"/>
                <a:gd name="connsiteX2" fmla="*/ 252984 w 252984"/>
                <a:gd name="connsiteY2" fmla="*/ 15811 h 15811"/>
                <a:gd name="connsiteX3" fmla="*/ 0 w 252984"/>
                <a:gd name="connsiteY3" fmla="*/ 15811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984" h="15811">
                  <a:moveTo>
                    <a:pt x="0" y="0"/>
                  </a:moveTo>
                  <a:lnTo>
                    <a:pt x="252984" y="0"/>
                  </a:lnTo>
                  <a:lnTo>
                    <a:pt x="252984" y="15811"/>
                  </a:lnTo>
                  <a:lnTo>
                    <a:pt x="0" y="15811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Picture Placeholder 100">
              <a:extLst>
                <a:ext uri="{FF2B5EF4-FFF2-40B4-BE49-F238E27FC236}">
                  <a16:creationId xmlns:a16="http://schemas.microsoft.com/office/drawing/2014/main" id="{8C01D6BC-931F-3056-81B3-6A3C31F67719}"/>
                </a:ext>
              </a:extLst>
            </p:cNvPr>
            <p:cNvSpPr/>
            <p:nvPr/>
          </p:nvSpPr>
          <p:spPr>
            <a:xfrm>
              <a:off x="1932641" y="4537132"/>
              <a:ext cx="252984" cy="15811"/>
            </a:xfrm>
            <a:custGeom>
              <a:avLst/>
              <a:gdLst>
                <a:gd name="connsiteX0" fmla="*/ 0 w 252984"/>
                <a:gd name="connsiteY0" fmla="*/ 0 h 15811"/>
                <a:gd name="connsiteX1" fmla="*/ 252984 w 252984"/>
                <a:gd name="connsiteY1" fmla="*/ 0 h 15811"/>
                <a:gd name="connsiteX2" fmla="*/ 252984 w 252984"/>
                <a:gd name="connsiteY2" fmla="*/ 15811 h 15811"/>
                <a:gd name="connsiteX3" fmla="*/ 0 w 252984"/>
                <a:gd name="connsiteY3" fmla="*/ 15811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984" h="15811">
                  <a:moveTo>
                    <a:pt x="0" y="0"/>
                  </a:moveTo>
                  <a:lnTo>
                    <a:pt x="252984" y="0"/>
                  </a:lnTo>
                  <a:lnTo>
                    <a:pt x="252984" y="15811"/>
                  </a:lnTo>
                  <a:lnTo>
                    <a:pt x="0" y="15811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Picture Placeholder 100">
              <a:extLst>
                <a:ext uri="{FF2B5EF4-FFF2-40B4-BE49-F238E27FC236}">
                  <a16:creationId xmlns:a16="http://schemas.microsoft.com/office/drawing/2014/main" id="{B917624C-1426-96E9-F76D-17CFD274E52F}"/>
                </a:ext>
              </a:extLst>
            </p:cNvPr>
            <p:cNvSpPr/>
            <p:nvPr/>
          </p:nvSpPr>
          <p:spPr>
            <a:xfrm>
              <a:off x="1854469" y="4440682"/>
              <a:ext cx="411099" cy="569213"/>
            </a:xfrm>
            <a:custGeom>
              <a:avLst/>
              <a:gdLst>
                <a:gd name="connsiteX0" fmla="*/ 395288 w 411099"/>
                <a:gd name="connsiteY0" fmla="*/ 204411 h 569213"/>
                <a:gd name="connsiteX1" fmla="*/ 395288 w 411099"/>
                <a:gd name="connsiteY1" fmla="*/ 553403 h 569213"/>
                <a:gd name="connsiteX2" fmla="*/ 15812 w 411099"/>
                <a:gd name="connsiteY2" fmla="*/ 553403 h 569213"/>
                <a:gd name="connsiteX3" fmla="*/ 15812 w 411099"/>
                <a:gd name="connsiteY3" fmla="*/ 15812 h 569213"/>
                <a:gd name="connsiteX4" fmla="*/ 362210 w 411099"/>
                <a:gd name="connsiteY4" fmla="*/ 15812 h 569213"/>
                <a:gd name="connsiteX5" fmla="*/ 374859 w 411099"/>
                <a:gd name="connsiteY5" fmla="*/ 0 h 569213"/>
                <a:gd name="connsiteX6" fmla="*/ 0 w 411099"/>
                <a:gd name="connsiteY6" fmla="*/ 0 h 569213"/>
                <a:gd name="connsiteX7" fmla="*/ 0 w 411099"/>
                <a:gd name="connsiteY7" fmla="*/ 569214 h 569213"/>
                <a:gd name="connsiteX8" fmla="*/ 411099 w 411099"/>
                <a:gd name="connsiteY8" fmla="*/ 569214 h 569213"/>
                <a:gd name="connsiteX9" fmla="*/ 411099 w 411099"/>
                <a:gd name="connsiteY9" fmla="*/ 214467 h 569213"/>
                <a:gd name="connsiteX10" fmla="*/ 395288 w 411099"/>
                <a:gd name="connsiteY10" fmla="*/ 204411 h 56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1099" h="569213">
                  <a:moveTo>
                    <a:pt x="395288" y="204411"/>
                  </a:moveTo>
                  <a:lnTo>
                    <a:pt x="395288" y="553403"/>
                  </a:lnTo>
                  <a:lnTo>
                    <a:pt x="15812" y="553403"/>
                  </a:lnTo>
                  <a:lnTo>
                    <a:pt x="15812" y="15812"/>
                  </a:lnTo>
                  <a:lnTo>
                    <a:pt x="362210" y="15812"/>
                  </a:lnTo>
                  <a:cubicBezTo>
                    <a:pt x="366027" y="10234"/>
                    <a:pt x="370255" y="4948"/>
                    <a:pt x="374859" y="0"/>
                  </a:cubicBezTo>
                  <a:lnTo>
                    <a:pt x="0" y="0"/>
                  </a:lnTo>
                  <a:lnTo>
                    <a:pt x="0" y="569214"/>
                  </a:lnTo>
                  <a:lnTo>
                    <a:pt x="411099" y="569214"/>
                  </a:lnTo>
                  <a:lnTo>
                    <a:pt x="411099" y="214467"/>
                  </a:lnTo>
                  <a:cubicBezTo>
                    <a:pt x="405613" y="211467"/>
                    <a:pt x="400331" y="208107"/>
                    <a:pt x="395288" y="204411"/>
                  </a:cubicBez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Picture Placeholder 100">
              <a:extLst>
                <a:ext uri="{FF2B5EF4-FFF2-40B4-BE49-F238E27FC236}">
                  <a16:creationId xmlns:a16="http://schemas.microsoft.com/office/drawing/2014/main" id="{9EAF4728-695F-19ED-2BED-06F925421A56}"/>
                </a:ext>
              </a:extLst>
            </p:cNvPr>
            <p:cNvSpPr/>
            <p:nvPr/>
          </p:nvSpPr>
          <p:spPr>
            <a:xfrm>
              <a:off x="2220916" y="4422846"/>
              <a:ext cx="221361" cy="221360"/>
            </a:xfrm>
            <a:custGeom>
              <a:avLst/>
              <a:gdLst>
                <a:gd name="connsiteX0" fmla="*/ 110681 w 221361"/>
                <a:gd name="connsiteY0" fmla="*/ 221361 h 221360"/>
                <a:gd name="connsiteX1" fmla="*/ 0 w 221361"/>
                <a:gd name="connsiteY1" fmla="*/ 110681 h 221360"/>
                <a:gd name="connsiteX2" fmla="*/ 110681 w 221361"/>
                <a:gd name="connsiteY2" fmla="*/ 0 h 221360"/>
                <a:gd name="connsiteX3" fmla="*/ 221361 w 221361"/>
                <a:gd name="connsiteY3" fmla="*/ 110681 h 221360"/>
                <a:gd name="connsiteX4" fmla="*/ 110681 w 221361"/>
                <a:gd name="connsiteY4" fmla="*/ 221361 h 221360"/>
                <a:gd name="connsiteX5" fmla="*/ 110681 w 221361"/>
                <a:gd name="connsiteY5" fmla="*/ 15812 h 221360"/>
                <a:gd name="connsiteX6" fmla="*/ 15812 w 221361"/>
                <a:gd name="connsiteY6" fmla="*/ 110681 h 221360"/>
                <a:gd name="connsiteX7" fmla="*/ 110681 w 221361"/>
                <a:gd name="connsiteY7" fmla="*/ 205549 h 221360"/>
                <a:gd name="connsiteX8" fmla="*/ 205550 w 221361"/>
                <a:gd name="connsiteY8" fmla="*/ 110681 h 221360"/>
                <a:gd name="connsiteX9" fmla="*/ 110681 w 221361"/>
                <a:gd name="connsiteY9" fmla="*/ 15812 h 22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361" h="221360">
                  <a:moveTo>
                    <a:pt x="110681" y="221361"/>
                  </a:moveTo>
                  <a:cubicBezTo>
                    <a:pt x="49553" y="221361"/>
                    <a:pt x="0" y="171808"/>
                    <a:pt x="0" y="110681"/>
                  </a:cubicBezTo>
                  <a:cubicBezTo>
                    <a:pt x="0" y="49553"/>
                    <a:pt x="49553" y="0"/>
                    <a:pt x="110681" y="0"/>
                  </a:cubicBezTo>
                  <a:cubicBezTo>
                    <a:pt x="171808" y="0"/>
                    <a:pt x="221361" y="49553"/>
                    <a:pt x="221361" y="110681"/>
                  </a:cubicBezTo>
                  <a:cubicBezTo>
                    <a:pt x="221291" y="171779"/>
                    <a:pt x="171779" y="221291"/>
                    <a:pt x="110681" y="221361"/>
                  </a:cubicBezTo>
                  <a:close/>
                  <a:moveTo>
                    <a:pt x="110681" y="15812"/>
                  </a:moveTo>
                  <a:cubicBezTo>
                    <a:pt x="58286" y="15812"/>
                    <a:pt x="15812" y="58286"/>
                    <a:pt x="15812" y="110681"/>
                  </a:cubicBezTo>
                  <a:cubicBezTo>
                    <a:pt x="15812" y="163075"/>
                    <a:pt x="58286" y="205549"/>
                    <a:pt x="110681" y="205549"/>
                  </a:cubicBezTo>
                  <a:cubicBezTo>
                    <a:pt x="163075" y="205549"/>
                    <a:pt x="205550" y="163075"/>
                    <a:pt x="205550" y="110681"/>
                  </a:cubicBezTo>
                  <a:cubicBezTo>
                    <a:pt x="205550" y="58286"/>
                    <a:pt x="163075" y="15812"/>
                    <a:pt x="110681" y="15812"/>
                  </a:cubicBez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Picture Placeholder 100">
              <a:extLst>
                <a:ext uri="{FF2B5EF4-FFF2-40B4-BE49-F238E27FC236}">
                  <a16:creationId xmlns:a16="http://schemas.microsoft.com/office/drawing/2014/main" id="{97D97AB9-B702-548C-C42D-30262A950A21}"/>
                </a:ext>
              </a:extLst>
            </p:cNvPr>
            <p:cNvSpPr/>
            <p:nvPr/>
          </p:nvSpPr>
          <p:spPr>
            <a:xfrm>
              <a:off x="2273347" y="4491089"/>
              <a:ext cx="112830" cy="79563"/>
            </a:xfrm>
            <a:custGeom>
              <a:avLst/>
              <a:gdLst>
                <a:gd name="connsiteX0" fmla="*/ 44462 w 112830"/>
                <a:gd name="connsiteY0" fmla="*/ 79563 h 79563"/>
                <a:gd name="connsiteX1" fmla="*/ 0 w 112830"/>
                <a:gd name="connsiteY1" fmla="*/ 35165 h 79563"/>
                <a:gd name="connsiteX2" fmla="*/ 11195 w 112830"/>
                <a:gd name="connsiteY2" fmla="*/ 23970 h 79563"/>
                <a:gd name="connsiteX3" fmla="*/ 44462 w 112830"/>
                <a:gd name="connsiteY3" fmla="*/ 57238 h 79563"/>
                <a:gd name="connsiteX4" fmla="*/ 101636 w 112830"/>
                <a:gd name="connsiteY4" fmla="*/ 0 h 79563"/>
                <a:gd name="connsiteX5" fmla="*/ 112831 w 112830"/>
                <a:gd name="connsiteY5" fmla="*/ 11195 h 79563"/>
                <a:gd name="connsiteX6" fmla="*/ 44462 w 112830"/>
                <a:gd name="connsiteY6" fmla="*/ 79563 h 7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830" h="79563">
                  <a:moveTo>
                    <a:pt x="44462" y="79563"/>
                  </a:moveTo>
                  <a:lnTo>
                    <a:pt x="0" y="35165"/>
                  </a:lnTo>
                  <a:lnTo>
                    <a:pt x="11195" y="23970"/>
                  </a:lnTo>
                  <a:lnTo>
                    <a:pt x="44462" y="57238"/>
                  </a:lnTo>
                  <a:lnTo>
                    <a:pt x="101636" y="0"/>
                  </a:lnTo>
                  <a:lnTo>
                    <a:pt x="112831" y="11195"/>
                  </a:lnTo>
                  <a:lnTo>
                    <a:pt x="44462" y="79563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 descr="QC – Checklist&#10;">
            <a:extLst>
              <a:ext uri="{FF2B5EF4-FFF2-40B4-BE49-F238E27FC236}">
                <a16:creationId xmlns:a16="http://schemas.microsoft.com/office/drawing/2014/main" id="{DC14D37D-CF52-A31C-F4DD-F13470BE51CD}"/>
              </a:ext>
            </a:extLst>
          </p:cNvPr>
          <p:cNvGrpSpPr>
            <a:grpSpLocks noChangeAspect="1"/>
          </p:cNvGrpSpPr>
          <p:nvPr/>
        </p:nvGrpSpPr>
        <p:grpSpPr>
          <a:xfrm>
            <a:off x="3245250" y="4890613"/>
            <a:ext cx="587808" cy="587049"/>
            <a:chOff x="1854469" y="4422846"/>
            <a:chExt cx="587808" cy="587049"/>
          </a:xfrm>
          <a:solidFill>
            <a:schemeClr val="accent5"/>
          </a:solidFill>
        </p:grpSpPr>
        <p:sp>
          <p:nvSpPr>
            <p:cNvPr id="50" name="Picture Placeholder 100">
              <a:extLst>
                <a:ext uri="{FF2B5EF4-FFF2-40B4-BE49-F238E27FC236}">
                  <a16:creationId xmlns:a16="http://schemas.microsoft.com/office/drawing/2014/main" id="{AC4CFB48-F508-DDA9-A0E7-0BC9F7400371}"/>
                </a:ext>
              </a:extLst>
            </p:cNvPr>
            <p:cNvSpPr/>
            <p:nvPr/>
          </p:nvSpPr>
          <p:spPr>
            <a:xfrm>
              <a:off x="1932641" y="4726617"/>
              <a:ext cx="252984" cy="15811"/>
            </a:xfrm>
            <a:custGeom>
              <a:avLst/>
              <a:gdLst>
                <a:gd name="connsiteX0" fmla="*/ 0 w 252984"/>
                <a:gd name="connsiteY0" fmla="*/ 0 h 15811"/>
                <a:gd name="connsiteX1" fmla="*/ 252984 w 252984"/>
                <a:gd name="connsiteY1" fmla="*/ 0 h 15811"/>
                <a:gd name="connsiteX2" fmla="*/ 252984 w 252984"/>
                <a:gd name="connsiteY2" fmla="*/ 15812 h 15811"/>
                <a:gd name="connsiteX3" fmla="*/ 0 w 252984"/>
                <a:gd name="connsiteY3" fmla="*/ 15812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984" h="15811">
                  <a:moveTo>
                    <a:pt x="0" y="0"/>
                  </a:moveTo>
                  <a:lnTo>
                    <a:pt x="252984" y="0"/>
                  </a:lnTo>
                  <a:lnTo>
                    <a:pt x="252984" y="15812"/>
                  </a:lnTo>
                  <a:lnTo>
                    <a:pt x="0" y="15812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Picture Placeholder 100">
              <a:extLst>
                <a:ext uri="{FF2B5EF4-FFF2-40B4-BE49-F238E27FC236}">
                  <a16:creationId xmlns:a16="http://schemas.microsoft.com/office/drawing/2014/main" id="{0F180068-9F8D-624E-BDCC-15EB5D2A816C}"/>
                </a:ext>
              </a:extLst>
            </p:cNvPr>
            <p:cNvSpPr/>
            <p:nvPr/>
          </p:nvSpPr>
          <p:spPr>
            <a:xfrm>
              <a:off x="1932641" y="4789800"/>
              <a:ext cx="252984" cy="15811"/>
            </a:xfrm>
            <a:custGeom>
              <a:avLst/>
              <a:gdLst>
                <a:gd name="connsiteX0" fmla="*/ 0 w 252984"/>
                <a:gd name="connsiteY0" fmla="*/ 0 h 15811"/>
                <a:gd name="connsiteX1" fmla="*/ 252984 w 252984"/>
                <a:gd name="connsiteY1" fmla="*/ 0 h 15811"/>
                <a:gd name="connsiteX2" fmla="*/ 252984 w 252984"/>
                <a:gd name="connsiteY2" fmla="*/ 15812 h 15811"/>
                <a:gd name="connsiteX3" fmla="*/ 0 w 252984"/>
                <a:gd name="connsiteY3" fmla="*/ 15812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984" h="15811">
                  <a:moveTo>
                    <a:pt x="0" y="0"/>
                  </a:moveTo>
                  <a:lnTo>
                    <a:pt x="252984" y="0"/>
                  </a:lnTo>
                  <a:lnTo>
                    <a:pt x="252984" y="15812"/>
                  </a:lnTo>
                  <a:lnTo>
                    <a:pt x="0" y="15812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Picture Placeholder 100">
              <a:extLst>
                <a:ext uri="{FF2B5EF4-FFF2-40B4-BE49-F238E27FC236}">
                  <a16:creationId xmlns:a16="http://schemas.microsoft.com/office/drawing/2014/main" id="{E7444A13-E8E0-5C81-65FF-5C7D0385F061}"/>
                </a:ext>
              </a:extLst>
            </p:cNvPr>
            <p:cNvSpPr/>
            <p:nvPr/>
          </p:nvSpPr>
          <p:spPr>
            <a:xfrm>
              <a:off x="1932641" y="4852919"/>
              <a:ext cx="252984" cy="15811"/>
            </a:xfrm>
            <a:custGeom>
              <a:avLst/>
              <a:gdLst>
                <a:gd name="connsiteX0" fmla="*/ 0 w 252984"/>
                <a:gd name="connsiteY0" fmla="*/ 0 h 15811"/>
                <a:gd name="connsiteX1" fmla="*/ 252984 w 252984"/>
                <a:gd name="connsiteY1" fmla="*/ 0 h 15811"/>
                <a:gd name="connsiteX2" fmla="*/ 252984 w 252984"/>
                <a:gd name="connsiteY2" fmla="*/ 15811 h 15811"/>
                <a:gd name="connsiteX3" fmla="*/ 0 w 252984"/>
                <a:gd name="connsiteY3" fmla="*/ 15811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984" h="15811">
                  <a:moveTo>
                    <a:pt x="0" y="0"/>
                  </a:moveTo>
                  <a:lnTo>
                    <a:pt x="252984" y="0"/>
                  </a:lnTo>
                  <a:lnTo>
                    <a:pt x="252984" y="15811"/>
                  </a:lnTo>
                  <a:lnTo>
                    <a:pt x="0" y="15811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Picture Placeholder 100">
              <a:extLst>
                <a:ext uri="{FF2B5EF4-FFF2-40B4-BE49-F238E27FC236}">
                  <a16:creationId xmlns:a16="http://schemas.microsoft.com/office/drawing/2014/main" id="{30EE7AEC-78F8-82AE-4800-CAAB95FA88CE}"/>
                </a:ext>
              </a:extLst>
            </p:cNvPr>
            <p:cNvSpPr/>
            <p:nvPr/>
          </p:nvSpPr>
          <p:spPr>
            <a:xfrm>
              <a:off x="1932641" y="4916165"/>
              <a:ext cx="252984" cy="15811"/>
            </a:xfrm>
            <a:custGeom>
              <a:avLst/>
              <a:gdLst>
                <a:gd name="connsiteX0" fmla="*/ 0 w 252984"/>
                <a:gd name="connsiteY0" fmla="*/ 0 h 15811"/>
                <a:gd name="connsiteX1" fmla="*/ 252984 w 252984"/>
                <a:gd name="connsiteY1" fmla="*/ 0 h 15811"/>
                <a:gd name="connsiteX2" fmla="*/ 252984 w 252984"/>
                <a:gd name="connsiteY2" fmla="*/ 15811 h 15811"/>
                <a:gd name="connsiteX3" fmla="*/ 0 w 252984"/>
                <a:gd name="connsiteY3" fmla="*/ 15811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984" h="15811">
                  <a:moveTo>
                    <a:pt x="0" y="0"/>
                  </a:moveTo>
                  <a:lnTo>
                    <a:pt x="252984" y="0"/>
                  </a:lnTo>
                  <a:lnTo>
                    <a:pt x="252984" y="15811"/>
                  </a:lnTo>
                  <a:lnTo>
                    <a:pt x="0" y="15811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Picture Placeholder 100">
              <a:extLst>
                <a:ext uri="{FF2B5EF4-FFF2-40B4-BE49-F238E27FC236}">
                  <a16:creationId xmlns:a16="http://schemas.microsoft.com/office/drawing/2014/main" id="{B7A63D05-19CC-AD36-E8EA-26443813BB4D}"/>
                </a:ext>
              </a:extLst>
            </p:cNvPr>
            <p:cNvSpPr/>
            <p:nvPr/>
          </p:nvSpPr>
          <p:spPr>
            <a:xfrm>
              <a:off x="1932641" y="4663434"/>
              <a:ext cx="252984" cy="15811"/>
            </a:xfrm>
            <a:custGeom>
              <a:avLst/>
              <a:gdLst>
                <a:gd name="connsiteX0" fmla="*/ 0 w 252984"/>
                <a:gd name="connsiteY0" fmla="*/ 0 h 15811"/>
                <a:gd name="connsiteX1" fmla="*/ 252984 w 252984"/>
                <a:gd name="connsiteY1" fmla="*/ 0 h 15811"/>
                <a:gd name="connsiteX2" fmla="*/ 252984 w 252984"/>
                <a:gd name="connsiteY2" fmla="*/ 15811 h 15811"/>
                <a:gd name="connsiteX3" fmla="*/ 0 w 252984"/>
                <a:gd name="connsiteY3" fmla="*/ 15811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984" h="15811">
                  <a:moveTo>
                    <a:pt x="0" y="0"/>
                  </a:moveTo>
                  <a:lnTo>
                    <a:pt x="252984" y="0"/>
                  </a:lnTo>
                  <a:lnTo>
                    <a:pt x="252984" y="15811"/>
                  </a:lnTo>
                  <a:lnTo>
                    <a:pt x="0" y="15811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Picture Placeholder 100">
              <a:extLst>
                <a:ext uri="{FF2B5EF4-FFF2-40B4-BE49-F238E27FC236}">
                  <a16:creationId xmlns:a16="http://schemas.microsoft.com/office/drawing/2014/main" id="{5AFB7204-A649-A246-366C-09F4A424BD63}"/>
                </a:ext>
              </a:extLst>
            </p:cNvPr>
            <p:cNvSpPr/>
            <p:nvPr/>
          </p:nvSpPr>
          <p:spPr>
            <a:xfrm>
              <a:off x="1932641" y="4600315"/>
              <a:ext cx="252984" cy="15811"/>
            </a:xfrm>
            <a:custGeom>
              <a:avLst/>
              <a:gdLst>
                <a:gd name="connsiteX0" fmla="*/ 0 w 252984"/>
                <a:gd name="connsiteY0" fmla="*/ 0 h 15811"/>
                <a:gd name="connsiteX1" fmla="*/ 252984 w 252984"/>
                <a:gd name="connsiteY1" fmla="*/ 0 h 15811"/>
                <a:gd name="connsiteX2" fmla="*/ 252984 w 252984"/>
                <a:gd name="connsiteY2" fmla="*/ 15811 h 15811"/>
                <a:gd name="connsiteX3" fmla="*/ 0 w 252984"/>
                <a:gd name="connsiteY3" fmla="*/ 15811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984" h="15811">
                  <a:moveTo>
                    <a:pt x="0" y="0"/>
                  </a:moveTo>
                  <a:lnTo>
                    <a:pt x="252984" y="0"/>
                  </a:lnTo>
                  <a:lnTo>
                    <a:pt x="252984" y="15811"/>
                  </a:lnTo>
                  <a:lnTo>
                    <a:pt x="0" y="15811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Picture Placeholder 100">
              <a:extLst>
                <a:ext uri="{FF2B5EF4-FFF2-40B4-BE49-F238E27FC236}">
                  <a16:creationId xmlns:a16="http://schemas.microsoft.com/office/drawing/2014/main" id="{D68BDA74-E77C-6B38-7152-F1DB90EE8D7D}"/>
                </a:ext>
              </a:extLst>
            </p:cNvPr>
            <p:cNvSpPr/>
            <p:nvPr/>
          </p:nvSpPr>
          <p:spPr>
            <a:xfrm>
              <a:off x="1932641" y="4537132"/>
              <a:ext cx="252984" cy="15811"/>
            </a:xfrm>
            <a:custGeom>
              <a:avLst/>
              <a:gdLst>
                <a:gd name="connsiteX0" fmla="*/ 0 w 252984"/>
                <a:gd name="connsiteY0" fmla="*/ 0 h 15811"/>
                <a:gd name="connsiteX1" fmla="*/ 252984 w 252984"/>
                <a:gd name="connsiteY1" fmla="*/ 0 h 15811"/>
                <a:gd name="connsiteX2" fmla="*/ 252984 w 252984"/>
                <a:gd name="connsiteY2" fmla="*/ 15811 h 15811"/>
                <a:gd name="connsiteX3" fmla="*/ 0 w 252984"/>
                <a:gd name="connsiteY3" fmla="*/ 15811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984" h="15811">
                  <a:moveTo>
                    <a:pt x="0" y="0"/>
                  </a:moveTo>
                  <a:lnTo>
                    <a:pt x="252984" y="0"/>
                  </a:lnTo>
                  <a:lnTo>
                    <a:pt x="252984" y="15811"/>
                  </a:lnTo>
                  <a:lnTo>
                    <a:pt x="0" y="15811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Picture Placeholder 100">
              <a:extLst>
                <a:ext uri="{FF2B5EF4-FFF2-40B4-BE49-F238E27FC236}">
                  <a16:creationId xmlns:a16="http://schemas.microsoft.com/office/drawing/2014/main" id="{2792448E-C332-7DC3-352A-BC8BDBFF7092}"/>
                </a:ext>
              </a:extLst>
            </p:cNvPr>
            <p:cNvSpPr/>
            <p:nvPr/>
          </p:nvSpPr>
          <p:spPr>
            <a:xfrm>
              <a:off x="1854469" y="4440682"/>
              <a:ext cx="411099" cy="569213"/>
            </a:xfrm>
            <a:custGeom>
              <a:avLst/>
              <a:gdLst>
                <a:gd name="connsiteX0" fmla="*/ 395288 w 411099"/>
                <a:gd name="connsiteY0" fmla="*/ 204411 h 569213"/>
                <a:gd name="connsiteX1" fmla="*/ 395288 w 411099"/>
                <a:gd name="connsiteY1" fmla="*/ 553403 h 569213"/>
                <a:gd name="connsiteX2" fmla="*/ 15812 w 411099"/>
                <a:gd name="connsiteY2" fmla="*/ 553403 h 569213"/>
                <a:gd name="connsiteX3" fmla="*/ 15812 w 411099"/>
                <a:gd name="connsiteY3" fmla="*/ 15812 h 569213"/>
                <a:gd name="connsiteX4" fmla="*/ 362210 w 411099"/>
                <a:gd name="connsiteY4" fmla="*/ 15812 h 569213"/>
                <a:gd name="connsiteX5" fmla="*/ 374859 w 411099"/>
                <a:gd name="connsiteY5" fmla="*/ 0 h 569213"/>
                <a:gd name="connsiteX6" fmla="*/ 0 w 411099"/>
                <a:gd name="connsiteY6" fmla="*/ 0 h 569213"/>
                <a:gd name="connsiteX7" fmla="*/ 0 w 411099"/>
                <a:gd name="connsiteY7" fmla="*/ 569214 h 569213"/>
                <a:gd name="connsiteX8" fmla="*/ 411099 w 411099"/>
                <a:gd name="connsiteY8" fmla="*/ 569214 h 569213"/>
                <a:gd name="connsiteX9" fmla="*/ 411099 w 411099"/>
                <a:gd name="connsiteY9" fmla="*/ 214467 h 569213"/>
                <a:gd name="connsiteX10" fmla="*/ 395288 w 411099"/>
                <a:gd name="connsiteY10" fmla="*/ 204411 h 56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1099" h="569213">
                  <a:moveTo>
                    <a:pt x="395288" y="204411"/>
                  </a:moveTo>
                  <a:lnTo>
                    <a:pt x="395288" y="553403"/>
                  </a:lnTo>
                  <a:lnTo>
                    <a:pt x="15812" y="553403"/>
                  </a:lnTo>
                  <a:lnTo>
                    <a:pt x="15812" y="15812"/>
                  </a:lnTo>
                  <a:lnTo>
                    <a:pt x="362210" y="15812"/>
                  </a:lnTo>
                  <a:cubicBezTo>
                    <a:pt x="366027" y="10234"/>
                    <a:pt x="370255" y="4948"/>
                    <a:pt x="374859" y="0"/>
                  </a:cubicBezTo>
                  <a:lnTo>
                    <a:pt x="0" y="0"/>
                  </a:lnTo>
                  <a:lnTo>
                    <a:pt x="0" y="569214"/>
                  </a:lnTo>
                  <a:lnTo>
                    <a:pt x="411099" y="569214"/>
                  </a:lnTo>
                  <a:lnTo>
                    <a:pt x="411099" y="214467"/>
                  </a:lnTo>
                  <a:cubicBezTo>
                    <a:pt x="405613" y="211467"/>
                    <a:pt x="400331" y="208107"/>
                    <a:pt x="395288" y="204411"/>
                  </a:cubicBez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Picture Placeholder 100">
              <a:extLst>
                <a:ext uri="{FF2B5EF4-FFF2-40B4-BE49-F238E27FC236}">
                  <a16:creationId xmlns:a16="http://schemas.microsoft.com/office/drawing/2014/main" id="{87CA15DB-5F76-58E7-E4D1-F38CAF1D1236}"/>
                </a:ext>
              </a:extLst>
            </p:cNvPr>
            <p:cNvSpPr/>
            <p:nvPr/>
          </p:nvSpPr>
          <p:spPr>
            <a:xfrm>
              <a:off x="2220916" y="4422846"/>
              <a:ext cx="221361" cy="221360"/>
            </a:xfrm>
            <a:custGeom>
              <a:avLst/>
              <a:gdLst>
                <a:gd name="connsiteX0" fmla="*/ 110681 w 221361"/>
                <a:gd name="connsiteY0" fmla="*/ 221361 h 221360"/>
                <a:gd name="connsiteX1" fmla="*/ 0 w 221361"/>
                <a:gd name="connsiteY1" fmla="*/ 110681 h 221360"/>
                <a:gd name="connsiteX2" fmla="*/ 110681 w 221361"/>
                <a:gd name="connsiteY2" fmla="*/ 0 h 221360"/>
                <a:gd name="connsiteX3" fmla="*/ 221361 w 221361"/>
                <a:gd name="connsiteY3" fmla="*/ 110681 h 221360"/>
                <a:gd name="connsiteX4" fmla="*/ 110681 w 221361"/>
                <a:gd name="connsiteY4" fmla="*/ 221361 h 221360"/>
                <a:gd name="connsiteX5" fmla="*/ 110681 w 221361"/>
                <a:gd name="connsiteY5" fmla="*/ 15812 h 221360"/>
                <a:gd name="connsiteX6" fmla="*/ 15812 w 221361"/>
                <a:gd name="connsiteY6" fmla="*/ 110681 h 221360"/>
                <a:gd name="connsiteX7" fmla="*/ 110681 w 221361"/>
                <a:gd name="connsiteY7" fmla="*/ 205549 h 221360"/>
                <a:gd name="connsiteX8" fmla="*/ 205550 w 221361"/>
                <a:gd name="connsiteY8" fmla="*/ 110681 h 221360"/>
                <a:gd name="connsiteX9" fmla="*/ 110681 w 221361"/>
                <a:gd name="connsiteY9" fmla="*/ 15812 h 22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361" h="221360">
                  <a:moveTo>
                    <a:pt x="110681" y="221361"/>
                  </a:moveTo>
                  <a:cubicBezTo>
                    <a:pt x="49553" y="221361"/>
                    <a:pt x="0" y="171808"/>
                    <a:pt x="0" y="110681"/>
                  </a:cubicBezTo>
                  <a:cubicBezTo>
                    <a:pt x="0" y="49553"/>
                    <a:pt x="49553" y="0"/>
                    <a:pt x="110681" y="0"/>
                  </a:cubicBezTo>
                  <a:cubicBezTo>
                    <a:pt x="171808" y="0"/>
                    <a:pt x="221361" y="49553"/>
                    <a:pt x="221361" y="110681"/>
                  </a:cubicBezTo>
                  <a:cubicBezTo>
                    <a:pt x="221291" y="171779"/>
                    <a:pt x="171779" y="221291"/>
                    <a:pt x="110681" y="221361"/>
                  </a:cubicBezTo>
                  <a:close/>
                  <a:moveTo>
                    <a:pt x="110681" y="15812"/>
                  </a:moveTo>
                  <a:cubicBezTo>
                    <a:pt x="58286" y="15812"/>
                    <a:pt x="15812" y="58286"/>
                    <a:pt x="15812" y="110681"/>
                  </a:cubicBezTo>
                  <a:cubicBezTo>
                    <a:pt x="15812" y="163075"/>
                    <a:pt x="58286" y="205549"/>
                    <a:pt x="110681" y="205549"/>
                  </a:cubicBezTo>
                  <a:cubicBezTo>
                    <a:pt x="163075" y="205549"/>
                    <a:pt x="205550" y="163075"/>
                    <a:pt x="205550" y="110681"/>
                  </a:cubicBezTo>
                  <a:cubicBezTo>
                    <a:pt x="205550" y="58286"/>
                    <a:pt x="163075" y="15812"/>
                    <a:pt x="110681" y="15812"/>
                  </a:cubicBez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Picture Placeholder 100">
              <a:extLst>
                <a:ext uri="{FF2B5EF4-FFF2-40B4-BE49-F238E27FC236}">
                  <a16:creationId xmlns:a16="http://schemas.microsoft.com/office/drawing/2014/main" id="{22D76E6D-DBCC-F1BC-84FA-FA4D5FE5EFF6}"/>
                </a:ext>
              </a:extLst>
            </p:cNvPr>
            <p:cNvSpPr/>
            <p:nvPr/>
          </p:nvSpPr>
          <p:spPr>
            <a:xfrm>
              <a:off x="2273347" y="4491089"/>
              <a:ext cx="112830" cy="79563"/>
            </a:xfrm>
            <a:custGeom>
              <a:avLst/>
              <a:gdLst>
                <a:gd name="connsiteX0" fmla="*/ 44462 w 112830"/>
                <a:gd name="connsiteY0" fmla="*/ 79563 h 79563"/>
                <a:gd name="connsiteX1" fmla="*/ 0 w 112830"/>
                <a:gd name="connsiteY1" fmla="*/ 35165 h 79563"/>
                <a:gd name="connsiteX2" fmla="*/ 11195 w 112830"/>
                <a:gd name="connsiteY2" fmla="*/ 23970 h 79563"/>
                <a:gd name="connsiteX3" fmla="*/ 44462 w 112830"/>
                <a:gd name="connsiteY3" fmla="*/ 57238 h 79563"/>
                <a:gd name="connsiteX4" fmla="*/ 101636 w 112830"/>
                <a:gd name="connsiteY4" fmla="*/ 0 h 79563"/>
                <a:gd name="connsiteX5" fmla="*/ 112831 w 112830"/>
                <a:gd name="connsiteY5" fmla="*/ 11195 h 79563"/>
                <a:gd name="connsiteX6" fmla="*/ 44462 w 112830"/>
                <a:gd name="connsiteY6" fmla="*/ 79563 h 7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830" h="79563">
                  <a:moveTo>
                    <a:pt x="44462" y="79563"/>
                  </a:moveTo>
                  <a:lnTo>
                    <a:pt x="0" y="35165"/>
                  </a:lnTo>
                  <a:lnTo>
                    <a:pt x="11195" y="23970"/>
                  </a:lnTo>
                  <a:lnTo>
                    <a:pt x="44462" y="57238"/>
                  </a:lnTo>
                  <a:lnTo>
                    <a:pt x="101636" y="0"/>
                  </a:lnTo>
                  <a:lnTo>
                    <a:pt x="112831" y="11195"/>
                  </a:lnTo>
                  <a:lnTo>
                    <a:pt x="44462" y="79563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Group 59" descr="QC – Checklist&#10;">
            <a:extLst>
              <a:ext uri="{FF2B5EF4-FFF2-40B4-BE49-F238E27FC236}">
                <a16:creationId xmlns:a16="http://schemas.microsoft.com/office/drawing/2014/main" id="{414A07E5-C52D-73F1-AE56-E7EF8616FB26}"/>
              </a:ext>
            </a:extLst>
          </p:cNvPr>
          <p:cNvGrpSpPr>
            <a:grpSpLocks noChangeAspect="1"/>
          </p:cNvGrpSpPr>
          <p:nvPr/>
        </p:nvGrpSpPr>
        <p:grpSpPr>
          <a:xfrm>
            <a:off x="5735748" y="4890613"/>
            <a:ext cx="587808" cy="587049"/>
            <a:chOff x="1854469" y="4422846"/>
            <a:chExt cx="587808" cy="587049"/>
          </a:xfrm>
          <a:solidFill>
            <a:schemeClr val="accent5"/>
          </a:solidFill>
        </p:grpSpPr>
        <p:sp>
          <p:nvSpPr>
            <p:cNvPr id="61" name="Picture Placeholder 100">
              <a:extLst>
                <a:ext uri="{FF2B5EF4-FFF2-40B4-BE49-F238E27FC236}">
                  <a16:creationId xmlns:a16="http://schemas.microsoft.com/office/drawing/2014/main" id="{F048D8C4-85D5-781C-42A9-2ACC8DD2BB01}"/>
                </a:ext>
              </a:extLst>
            </p:cNvPr>
            <p:cNvSpPr/>
            <p:nvPr/>
          </p:nvSpPr>
          <p:spPr>
            <a:xfrm>
              <a:off x="1932641" y="4726617"/>
              <a:ext cx="252984" cy="15811"/>
            </a:xfrm>
            <a:custGeom>
              <a:avLst/>
              <a:gdLst>
                <a:gd name="connsiteX0" fmla="*/ 0 w 252984"/>
                <a:gd name="connsiteY0" fmla="*/ 0 h 15811"/>
                <a:gd name="connsiteX1" fmla="*/ 252984 w 252984"/>
                <a:gd name="connsiteY1" fmla="*/ 0 h 15811"/>
                <a:gd name="connsiteX2" fmla="*/ 252984 w 252984"/>
                <a:gd name="connsiteY2" fmla="*/ 15812 h 15811"/>
                <a:gd name="connsiteX3" fmla="*/ 0 w 252984"/>
                <a:gd name="connsiteY3" fmla="*/ 15812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984" h="15811">
                  <a:moveTo>
                    <a:pt x="0" y="0"/>
                  </a:moveTo>
                  <a:lnTo>
                    <a:pt x="252984" y="0"/>
                  </a:lnTo>
                  <a:lnTo>
                    <a:pt x="252984" y="15812"/>
                  </a:lnTo>
                  <a:lnTo>
                    <a:pt x="0" y="15812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Picture Placeholder 100">
              <a:extLst>
                <a:ext uri="{FF2B5EF4-FFF2-40B4-BE49-F238E27FC236}">
                  <a16:creationId xmlns:a16="http://schemas.microsoft.com/office/drawing/2014/main" id="{DBBE1FD2-787A-F8CE-FF90-6D09F88A3500}"/>
                </a:ext>
              </a:extLst>
            </p:cNvPr>
            <p:cNvSpPr/>
            <p:nvPr/>
          </p:nvSpPr>
          <p:spPr>
            <a:xfrm>
              <a:off x="1932641" y="4789800"/>
              <a:ext cx="252984" cy="15811"/>
            </a:xfrm>
            <a:custGeom>
              <a:avLst/>
              <a:gdLst>
                <a:gd name="connsiteX0" fmla="*/ 0 w 252984"/>
                <a:gd name="connsiteY0" fmla="*/ 0 h 15811"/>
                <a:gd name="connsiteX1" fmla="*/ 252984 w 252984"/>
                <a:gd name="connsiteY1" fmla="*/ 0 h 15811"/>
                <a:gd name="connsiteX2" fmla="*/ 252984 w 252984"/>
                <a:gd name="connsiteY2" fmla="*/ 15812 h 15811"/>
                <a:gd name="connsiteX3" fmla="*/ 0 w 252984"/>
                <a:gd name="connsiteY3" fmla="*/ 15812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984" h="15811">
                  <a:moveTo>
                    <a:pt x="0" y="0"/>
                  </a:moveTo>
                  <a:lnTo>
                    <a:pt x="252984" y="0"/>
                  </a:lnTo>
                  <a:lnTo>
                    <a:pt x="252984" y="15812"/>
                  </a:lnTo>
                  <a:lnTo>
                    <a:pt x="0" y="15812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Picture Placeholder 100">
              <a:extLst>
                <a:ext uri="{FF2B5EF4-FFF2-40B4-BE49-F238E27FC236}">
                  <a16:creationId xmlns:a16="http://schemas.microsoft.com/office/drawing/2014/main" id="{F932BDD2-E99A-4D1B-C4C2-B0E0E6700353}"/>
                </a:ext>
              </a:extLst>
            </p:cNvPr>
            <p:cNvSpPr/>
            <p:nvPr/>
          </p:nvSpPr>
          <p:spPr>
            <a:xfrm>
              <a:off x="1932641" y="4852919"/>
              <a:ext cx="252984" cy="15811"/>
            </a:xfrm>
            <a:custGeom>
              <a:avLst/>
              <a:gdLst>
                <a:gd name="connsiteX0" fmla="*/ 0 w 252984"/>
                <a:gd name="connsiteY0" fmla="*/ 0 h 15811"/>
                <a:gd name="connsiteX1" fmla="*/ 252984 w 252984"/>
                <a:gd name="connsiteY1" fmla="*/ 0 h 15811"/>
                <a:gd name="connsiteX2" fmla="*/ 252984 w 252984"/>
                <a:gd name="connsiteY2" fmla="*/ 15811 h 15811"/>
                <a:gd name="connsiteX3" fmla="*/ 0 w 252984"/>
                <a:gd name="connsiteY3" fmla="*/ 15811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984" h="15811">
                  <a:moveTo>
                    <a:pt x="0" y="0"/>
                  </a:moveTo>
                  <a:lnTo>
                    <a:pt x="252984" y="0"/>
                  </a:lnTo>
                  <a:lnTo>
                    <a:pt x="252984" y="15811"/>
                  </a:lnTo>
                  <a:lnTo>
                    <a:pt x="0" y="15811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Picture Placeholder 100">
              <a:extLst>
                <a:ext uri="{FF2B5EF4-FFF2-40B4-BE49-F238E27FC236}">
                  <a16:creationId xmlns:a16="http://schemas.microsoft.com/office/drawing/2014/main" id="{35439C09-4707-8502-99CC-FAD7FCB5C5D3}"/>
                </a:ext>
              </a:extLst>
            </p:cNvPr>
            <p:cNvSpPr/>
            <p:nvPr/>
          </p:nvSpPr>
          <p:spPr>
            <a:xfrm>
              <a:off x="1932641" y="4916165"/>
              <a:ext cx="252984" cy="15811"/>
            </a:xfrm>
            <a:custGeom>
              <a:avLst/>
              <a:gdLst>
                <a:gd name="connsiteX0" fmla="*/ 0 w 252984"/>
                <a:gd name="connsiteY0" fmla="*/ 0 h 15811"/>
                <a:gd name="connsiteX1" fmla="*/ 252984 w 252984"/>
                <a:gd name="connsiteY1" fmla="*/ 0 h 15811"/>
                <a:gd name="connsiteX2" fmla="*/ 252984 w 252984"/>
                <a:gd name="connsiteY2" fmla="*/ 15811 h 15811"/>
                <a:gd name="connsiteX3" fmla="*/ 0 w 252984"/>
                <a:gd name="connsiteY3" fmla="*/ 15811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984" h="15811">
                  <a:moveTo>
                    <a:pt x="0" y="0"/>
                  </a:moveTo>
                  <a:lnTo>
                    <a:pt x="252984" y="0"/>
                  </a:lnTo>
                  <a:lnTo>
                    <a:pt x="252984" y="15811"/>
                  </a:lnTo>
                  <a:lnTo>
                    <a:pt x="0" y="15811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Picture Placeholder 100">
              <a:extLst>
                <a:ext uri="{FF2B5EF4-FFF2-40B4-BE49-F238E27FC236}">
                  <a16:creationId xmlns:a16="http://schemas.microsoft.com/office/drawing/2014/main" id="{9E62D235-9ADD-75E6-3BD4-6FE7DBD0FFD1}"/>
                </a:ext>
              </a:extLst>
            </p:cNvPr>
            <p:cNvSpPr/>
            <p:nvPr/>
          </p:nvSpPr>
          <p:spPr>
            <a:xfrm>
              <a:off x="1932641" y="4663434"/>
              <a:ext cx="252984" cy="15811"/>
            </a:xfrm>
            <a:custGeom>
              <a:avLst/>
              <a:gdLst>
                <a:gd name="connsiteX0" fmla="*/ 0 w 252984"/>
                <a:gd name="connsiteY0" fmla="*/ 0 h 15811"/>
                <a:gd name="connsiteX1" fmla="*/ 252984 w 252984"/>
                <a:gd name="connsiteY1" fmla="*/ 0 h 15811"/>
                <a:gd name="connsiteX2" fmla="*/ 252984 w 252984"/>
                <a:gd name="connsiteY2" fmla="*/ 15811 h 15811"/>
                <a:gd name="connsiteX3" fmla="*/ 0 w 252984"/>
                <a:gd name="connsiteY3" fmla="*/ 15811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984" h="15811">
                  <a:moveTo>
                    <a:pt x="0" y="0"/>
                  </a:moveTo>
                  <a:lnTo>
                    <a:pt x="252984" y="0"/>
                  </a:lnTo>
                  <a:lnTo>
                    <a:pt x="252984" y="15811"/>
                  </a:lnTo>
                  <a:lnTo>
                    <a:pt x="0" y="15811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Picture Placeholder 100">
              <a:extLst>
                <a:ext uri="{FF2B5EF4-FFF2-40B4-BE49-F238E27FC236}">
                  <a16:creationId xmlns:a16="http://schemas.microsoft.com/office/drawing/2014/main" id="{6E5DA268-F01D-329B-F102-ABB6B435F89E}"/>
                </a:ext>
              </a:extLst>
            </p:cNvPr>
            <p:cNvSpPr/>
            <p:nvPr/>
          </p:nvSpPr>
          <p:spPr>
            <a:xfrm>
              <a:off x="1932641" y="4600315"/>
              <a:ext cx="252984" cy="15811"/>
            </a:xfrm>
            <a:custGeom>
              <a:avLst/>
              <a:gdLst>
                <a:gd name="connsiteX0" fmla="*/ 0 w 252984"/>
                <a:gd name="connsiteY0" fmla="*/ 0 h 15811"/>
                <a:gd name="connsiteX1" fmla="*/ 252984 w 252984"/>
                <a:gd name="connsiteY1" fmla="*/ 0 h 15811"/>
                <a:gd name="connsiteX2" fmla="*/ 252984 w 252984"/>
                <a:gd name="connsiteY2" fmla="*/ 15811 h 15811"/>
                <a:gd name="connsiteX3" fmla="*/ 0 w 252984"/>
                <a:gd name="connsiteY3" fmla="*/ 15811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984" h="15811">
                  <a:moveTo>
                    <a:pt x="0" y="0"/>
                  </a:moveTo>
                  <a:lnTo>
                    <a:pt x="252984" y="0"/>
                  </a:lnTo>
                  <a:lnTo>
                    <a:pt x="252984" y="15811"/>
                  </a:lnTo>
                  <a:lnTo>
                    <a:pt x="0" y="15811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Picture Placeholder 100">
              <a:extLst>
                <a:ext uri="{FF2B5EF4-FFF2-40B4-BE49-F238E27FC236}">
                  <a16:creationId xmlns:a16="http://schemas.microsoft.com/office/drawing/2014/main" id="{81876719-80D4-23E5-1679-060D8648FA2A}"/>
                </a:ext>
              </a:extLst>
            </p:cNvPr>
            <p:cNvSpPr/>
            <p:nvPr/>
          </p:nvSpPr>
          <p:spPr>
            <a:xfrm>
              <a:off x="1932641" y="4537132"/>
              <a:ext cx="252984" cy="15811"/>
            </a:xfrm>
            <a:custGeom>
              <a:avLst/>
              <a:gdLst>
                <a:gd name="connsiteX0" fmla="*/ 0 w 252984"/>
                <a:gd name="connsiteY0" fmla="*/ 0 h 15811"/>
                <a:gd name="connsiteX1" fmla="*/ 252984 w 252984"/>
                <a:gd name="connsiteY1" fmla="*/ 0 h 15811"/>
                <a:gd name="connsiteX2" fmla="*/ 252984 w 252984"/>
                <a:gd name="connsiteY2" fmla="*/ 15811 h 15811"/>
                <a:gd name="connsiteX3" fmla="*/ 0 w 252984"/>
                <a:gd name="connsiteY3" fmla="*/ 15811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984" h="15811">
                  <a:moveTo>
                    <a:pt x="0" y="0"/>
                  </a:moveTo>
                  <a:lnTo>
                    <a:pt x="252984" y="0"/>
                  </a:lnTo>
                  <a:lnTo>
                    <a:pt x="252984" y="15811"/>
                  </a:lnTo>
                  <a:lnTo>
                    <a:pt x="0" y="15811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Picture Placeholder 100">
              <a:extLst>
                <a:ext uri="{FF2B5EF4-FFF2-40B4-BE49-F238E27FC236}">
                  <a16:creationId xmlns:a16="http://schemas.microsoft.com/office/drawing/2014/main" id="{208462BF-576D-8594-672C-AF08BB6CCB2F}"/>
                </a:ext>
              </a:extLst>
            </p:cNvPr>
            <p:cNvSpPr/>
            <p:nvPr/>
          </p:nvSpPr>
          <p:spPr>
            <a:xfrm>
              <a:off x="1854469" y="4440682"/>
              <a:ext cx="411099" cy="569213"/>
            </a:xfrm>
            <a:custGeom>
              <a:avLst/>
              <a:gdLst>
                <a:gd name="connsiteX0" fmla="*/ 395288 w 411099"/>
                <a:gd name="connsiteY0" fmla="*/ 204411 h 569213"/>
                <a:gd name="connsiteX1" fmla="*/ 395288 w 411099"/>
                <a:gd name="connsiteY1" fmla="*/ 553403 h 569213"/>
                <a:gd name="connsiteX2" fmla="*/ 15812 w 411099"/>
                <a:gd name="connsiteY2" fmla="*/ 553403 h 569213"/>
                <a:gd name="connsiteX3" fmla="*/ 15812 w 411099"/>
                <a:gd name="connsiteY3" fmla="*/ 15812 h 569213"/>
                <a:gd name="connsiteX4" fmla="*/ 362210 w 411099"/>
                <a:gd name="connsiteY4" fmla="*/ 15812 h 569213"/>
                <a:gd name="connsiteX5" fmla="*/ 374859 w 411099"/>
                <a:gd name="connsiteY5" fmla="*/ 0 h 569213"/>
                <a:gd name="connsiteX6" fmla="*/ 0 w 411099"/>
                <a:gd name="connsiteY6" fmla="*/ 0 h 569213"/>
                <a:gd name="connsiteX7" fmla="*/ 0 w 411099"/>
                <a:gd name="connsiteY7" fmla="*/ 569214 h 569213"/>
                <a:gd name="connsiteX8" fmla="*/ 411099 w 411099"/>
                <a:gd name="connsiteY8" fmla="*/ 569214 h 569213"/>
                <a:gd name="connsiteX9" fmla="*/ 411099 w 411099"/>
                <a:gd name="connsiteY9" fmla="*/ 214467 h 569213"/>
                <a:gd name="connsiteX10" fmla="*/ 395288 w 411099"/>
                <a:gd name="connsiteY10" fmla="*/ 204411 h 56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1099" h="569213">
                  <a:moveTo>
                    <a:pt x="395288" y="204411"/>
                  </a:moveTo>
                  <a:lnTo>
                    <a:pt x="395288" y="553403"/>
                  </a:lnTo>
                  <a:lnTo>
                    <a:pt x="15812" y="553403"/>
                  </a:lnTo>
                  <a:lnTo>
                    <a:pt x="15812" y="15812"/>
                  </a:lnTo>
                  <a:lnTo>
                    <a:pt x="362210" y="15812"/>
                  </a:lnTo>
                  <a:cubicBezTo>
                    <a:pt x="366027" y="10234"/>
                    <a:pt x="370255" y="4948"/>
                    <a:pt x="374859" y="0"/>
                  </a:cubicBezTo>
                  <a:lnTo>
                    <a:pt x="0" y="0"/>
                  </a:lnTo>
                  <a:lnTo>
                    <a:pt x="0" y="569214"/>
                  </a:lnTo>
                  <a:lnTo>
                    <a:pt x="411099" y="569214"/>
                  </a:lnTo>
                  <a:lnTo>
                    <a:pt x="411099" y="214467"/>
                  </a:lnTo>
                  <a:cubicBezTo>
                    <a:pt x="405613" y="211467"/>
                    <a:pt x="400331" y="208107"/>
                    <a:pt x="395288" y="204411"/>
                  </a:cubicBez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Picture Placeholder 100">
              <a:extLst>
                <a:ext uri="{FF2B5EF4-FFF2-40B4-BE49-F238E27FC236}">
                  <a16:creationId xmlns:a16="http://schemas.microsoft.com/office/drawing/2014/main" id="{8ED7316C-48C8-B5E3-3761-E52F082B0EC6}"/>
                </a:ext>
              </a:extLst>
            </p:cNvPr>
            <p:cNvSpPr/>
            <p:nvPr/>
          </p:nvSpPr>
          <p:spPr>
            <a:xfrm>
              <a:off x="2220916" y="4422846"/>
              <a:ext cx="221361" cy="221360"/>
            </a:xfrm>
            <a:custGeom>
              <a:avLst/>
              <a:gdLst>
                <a:gd name="connsiteX0" fmla="*/ 110681 w 221361"/>
                <a:gd name="connsiteY0" fmla="*/ 221361 h 221360"/>
                <a:gd name="connsiteX1" fmla="*/ 0 w 221361"/>
                <a:gd name="connsiteY1" fmla="*/ 110681 h 221360"/>
                <a:gd name="connsiteX2" fmla="*/ 110681 w 221361"/>
                <a:gd name="connsiteY2" fmla="*/ 0 h 221360"/>
                <a:gd name="connsiteX3" fmla="*/ 221361 w 221361"/>
                <a:gd name="connsiteY3" fmla="*/ 110681 h 221360"/>
                <a:gd name="connsiteX4" fmla="*/ 110681 w 221361"/>
                <a:gd name="connsiteY4" fmla="*/ 221361 h 221360"/>
                <a:gd name="connsiteX5" fmla="*/ 110681 w 221361"/>
                <a:gd name="connsiteY5" fmla="*/ 15812 h 221360"/>
                <a:gd name="connsiteX6" fmla="*/ 15812 w 221361"/>
                <a:gd name="connsiteY6" fmla="*/ 110681 h 221360"/>
                <a:gd name="connsiteX7" fmla="*/ 110681 w 221361"/>
                <a:gd name="connsiteY7" fmla="*/ 205549 h 221360"/>
                <a:gd name="connsiteX8" fmla="*/ 205550 w 221361"/>
                <a:gd name="connsiteY8" fmla="*/ 110681 h 221360"/>
                <a:gd name="connsiteX9" fmla="*/ 110681 w 221361"/>
                <a:gd name="connsiteY9" fmla="*/ 15812 h 22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361" h="221360">
                  <a:moveTo>
                    <a:pt x="110681" y="221361"/>
                  </a:moveTo>
                  <a:cubicBezTo>
                    <a:pt x="49553" y="221361"/>
                    <a:pt x="0" y="171808"/>
                    <a:pt x="0" y="110681"/>
                  </a:cubicBezTo>
                  <a:cubicBezTo>
                    <a:pt x="0" y="49553"/>
                    <a:pt x="49553" y="0"/>
                    <a:pt x="110681" y="0"/>
                  </a:cubicBezTo>
                  <a:cubicBezTo>
                    <a:pt x="171808" y="0"/>
                    <a:pt x="221361" y="49553"/>
                    <a:pt x="221361" y="110681"/>
                  </a:cubicBezTo>
                  <a:cubicBezTo>
                    <a:pt x="221291" y="171779"/>
                    <a:pt x="171779" y="221291"/>
                    <a:pt x="110681" y="221361"/>
                  </a:cubicBezTo>
                  <a:close/>
                  <a:moveTo>
                    <a:pt x="110681" y="15812"/>
                  </a:moveTo>
                  <a:cubicBezTo>
                    <a:pt x="58286" y="15812"/>
                    <a:pt x="15812" y="58286"/>
                    <a:pt x="15812" y="110681"/>
                  </a:cubicBezTo>
                  <a:cubicBezTo>
                    <a:pt x="15812" y="163075"/>
                    <a:pt x="58286" y="205549"/>
                    <a:pt x="110681" y="205549"/>
                  </a:cubicBezTo>
                  <a:cubicBezTo>
                    <a:pt x="163075" y="205549"/>
                    <a:pt x="205550" y="163075"/>
                    <a:pt x="205550" y="110681"/>
                  </a:cubicBezTo>
                  <a:cubicBezTo>
                    <a:pt x="205550" y="58286"/>
                    <a:pt x="163075" y="15812"/>
                    <a:pt x="110681" y="15812"/>
                  </a:cubicBez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Picture Placeholder 100">
              <a:extLst>
                <a:ext uri="{FF2B5EF4-FFF2-40B4-BE49-F238E27FC236}">
                  <a16:creationId xmlns:a16="http://schemas.microsoft.com/office/drawing/2014/main" id="{EF0155AA-6AAA-9862-1000-160D53B12C4C}"/>
                </a:ext>
              </a:extLst>
            </p:cNvPr>
            <p:cNvSpPr/>
            <p:nvPr/>
          </p:nvSpPr>
          <p:spPr>
            <a:xfrm>
              <a:off x="2273347" y="4491089"/>
              <a:ext cx="112830" cy="79563"/>
            </a:xfrm>
            <a:custGeom>
              <a:avLst/>
              <a:gdLst>
                <a:gd name="connsiteX0" fmla="*/ 44462 w 112830"/>
                <a:gd name="connsiteY0" fmla="*/ 79563 h 79563"/>
                <a:gd name="connsiteX1" fmla="*/ 0 w 112830"/>
                <a:gd name="connsiteY1" fmla="*/ 35165 h 79563"/>
                <a:gd name="connsiteX2" fmla="*/ 11195 w 112830"/>
                <a:gd name="connsiteY2" fmla="*/ 23970 h 79563"/>
                <a:gd name="connsiteX3" fmla="*/ 44462 w 112830"/>
                <a:gd name="connsiteY3" fmla="*/ 57238 h 79563"/>
                <a:gd name="connsiteX4" fmla="*/ 101636 w 112830"/>
                <a:gd name="connsiteY4" fmla="*/ 0 h 79563"/>
                <a:gd name="connsiteX5" fmla="*/ 112831 w 112830"/>
                <a:gd name="connsiteY5" fmla="*/ 11195 h 79563"/>
                <a:gd name="connsiteX6" fmla="*/ 44462 w 112830"/>
                <a:gd name="connsiteY6" fmla="*/ 79563 h 7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830" h="79563">
                  <a:moveTo>
                    <a:pt x="44462" y="79563"/>
                  </a:moveTo>
                  <a:lnTo>
                    <a:pt x="0" y="35165"/>
                  </a:lnTo>
                  <a:lnTo>
                    <a:pt x="11195" y="23970"/>
                  </a:lnTo>
                  <a:lnTo>
                    <a:pt x="44462" y="57238"/>
                  </a:lnTo>
                  <a:lnTo>
                    <a:pt x="101636" y="0"/>
                  </a:lnTo>
                  <a:lnTo>
                    <a:pt x="112831" y="11195"/>
                  </a:lnTo>
                  <a:lnTo>
                    <a:pt x="44462" y="79563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1408D734-45E4-09E9-5F66-0A898059E678}"/>
              </a:ext>
            </a:extLst>
          </p:cNvPr>
          <p:cNvSpPr/>
          <p:nvPr/>
        </p:nvSpPr>
        <p:spPr>
          <a:xfrm>
            <a:off x="2049432" y="4908448"/>
            <a:ext cx="571445" cy="4905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pkg</a:t>
            </a:r>
            <a:endParaRPr lang="en-US" sz="500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F1B9567-ACAD-CBCC-9CFA-E61B0F911511}"/>
              </a:ext>
            </a:extLst>
          </p:cNvPr>
          <p:cNvSpPr/>
          <p:nvPr/>
        </p:nvSpPr>
        <p:spPr>
          <a:xfrm>
            <a:off x="2117651" y="4974336"/>
            <a:ext cx="571445" cy="490514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pkg</a:t>
            </a:r>
            <a:endParaRPr lang="en-US" sz="500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21D176C-7F46-A8F0-F5EA-7F4084F98AEA}"/>
              </a:ext>
            </a:extLst>
          </p:cNvPr>
          <p:cNvSpPr/>
          <p:nvPr/>
        </p:nvSpPr>
        <p:spPr>
          <a:xfrm>
            <a:off x="2202336" y="5054829"/>
            <a:ext cx="571445" cy="490514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pkg</a:t>
            </a:r>
            <a:endParaRPr lang="en-US" sz="500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4F9AF4-035B-4463-86C9-4D9724F56E77}"/>
              </a:ext>
            </a:extLst>
          </p:cNvPr>
          <p:cNvSpPr/>
          <p:nvPr/>
        </p:nvSpPr>
        <p:spPr>
          <a:xfrm>
            <a:off x="4698020" y="2133205"/>
            <a:ext cx="571445" cy="4905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pkg</a:t>
            </a:r>
            <a:endParaRPr lang="en-US" sz="500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B3686C-38AE-7054-47F8-BC2482579E1F}"/>
              </a:ext>
            </a:extLst>
          </p:cNvPr>
          <p:cNvSpPr/>
          <p:nvPr/>
        </p:nvSpPr>
        <p:spPr>
          <a:xfrm>
            <a:off x="4766239" y="2199093"/>
            <a:ext cx="571445" cy="490514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pkg</a:t>
            </a:r>
            <a:endParaRPr lang="en-US" sz="500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17136E1-5627-D878-44FB-747D07E563A4}"/>
              </a:ext>
            </a:extLst>
          </p:cNvPr>
          <p:cNvSpPr/>
          <p:nvPr/>
        </p:nvSpPr>
        <p:spPr>
          <a:xfrm>
            <a:off x="4850924" y="2279586"/>
            <a:ext cx="571445" cy="490514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pkg</a:t>
            </a:r>
            <a:endParaRPr lang="en-US" sz="500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9F2056B-2478-8CB1-E4E4-93E3206194AB}"/>
              </a:ext>
            </a:extLst>
          </p:cNvPr>
          <p:cNvSpPr/>
          <p:nvPr/>
        </p:nvSpPr>
        <p:spPr>
          <a:xfrm>
            <a:off x="7019674" y="4908448"/>
            <a:ext cx="571445" cy="4905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pkg</a:t>
            </a:r>
            <a:endParaRPr lang="en-US" sz="5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98CCD89-5538-E6B7-CC85-ED0695492210}"/>
              </a:ext>
            </a:extLst>
          </p:cNvPr>
          <p:cNvSpPr/>
          <p:nvPr/>
        </p:nvSpPr>
        <p:spPr>
          <a:xfrm>
            <a:off x="7087893" y="4974336"/>
            <a:ext cx="571445" cy="490514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pkg</a:t>
            </a:r>
            <a:endParaRPr lang="en-US" sz="500" dirty="0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C5A9F3-56F3-7937-AE96-3B38101922EE}"/>
              </a:ext>
            </a:extLst>
          </p:cNvPr>
          <p:cNvSpPr/>
          <p:nvPr/>
        </p:nvSpPr>
        <p:spPr>
          <a:xfrm>
            <a:off x="7172578" y="5054829"/>
            <a:ext cx="571445" cy="490514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pkg</a:t>
            </a:r>
            <a:endParaRPr lang="en-US" sz="500" dirty="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F47A142-AD3B-6280-7A9B-1729040D0F4A}"/>
              </a:ext>
            </a:extLst>
          </p:cNvPr>
          <p:cNvSpPr/>
          <p:nvPr/>
        </p:nvSpPr>
        <p:spPr>
          <a:xfrm>
            <a:off x="4542596" y="4892038"/>
            <a:ext cx="571445" cy="4905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pkg</a:t>
            </a:r>
            <a:endParaRPr lang="en-US" sz="500" dirty="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E1A24F-251C-2DE8-9115-EBB553F9FA7A}"/>
              </a:ext>
            </a:extLst>
          </p:cNvPr>
          <p:cNvSpPr/>
          <p:nvPr/>
        </p:nvSpPr>
        <p:spPr>
          <a:xfrm>
            <a:off x="4610815" y="4957926"/>
            <a:ext cx="571445" cy="490514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pkg</a:t>
            </a:r>
            <a:endParaRPr lang="en-US" sz="500" dirty="0">
              <a:solidFill>
                <a:schemeClr val="bg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E060F59-7573-1642-825B-39B9FE37C664}"/>
              </a:ext>
            </a:extLst>
          </p:cNvPr>
          <p:cNvSpPr/>
          <p:nvPr/>
        </p:nvSpPr>
        <p:spPr>
          <a:xfrm>
            <a:off x="4695500" y="5038419"/>
            <a:ext cx="571445" cy="490514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pkg</a:t>
            </a:r>
            <a:endParaRPr lang="en-US" sz="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3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37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08112-CE6D-4321-5552-7F9A232E1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Package Management using Tanzu CLI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4FB75-C560-701A-633C-61652099EF61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33F496-7F47-D00F-E9DC-A56B289690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Developers can add packages from the Tanzu Package Repository using Tanzu CLI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D5B103-1A8A-89AB-038B-FCFD5410B682}"/>
              </a:ext>
            </a:extLst>
          </p:cNvPr>
          <p:cNvSpPr/>
          <p:nvPr/>
        </p:nvSpPr>
        <p:spPr>
          <a:xfrm>
            <a:off x="4507890" y="4023360"/>
            <a:ext cx="2641761" cy="119477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accent2"/>
                </a:solidFill>
              </a:rPr>
              <a:t>TKG Cluster</a:t>
            </a:r>
          </a:p>
        </p:txBody>
      </p:sp>
      <p:pic>
        <p:nvPicPr>
          <p:cNvPr id="7" name="Content Placeholder 22">
            <a:extLst>
              <a:ext uri="{FF2B5EF4-FFF2-40B4-BE49-F238E27FC236}">
                <a16:creationId xmlns:a16="http://schemas.microsoft.com/office/drawing/2014/main" id="{FD296B07-B95A-664B-E698-3381D5970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6531045" y="4080497"/>
            <a:ext cx="465702" cy="452119"/>
          </a:xfrm>
          <a:prstGeom prst="rect">
            <a:avLst/>
          </a:prstGeom>
          <a:noFill/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62C3D80-5D60-D468-C4E6-8ACFFD98B099}"/>
              </a:ext>
            </a:extLst>
          </p:cNvPr>
          <p:cNvGrpSpPr/>
          <p:nvPr/>
        </p:nvGrpSpPr>
        <p:grpSpPr>
          <a:xfrm>
            <a:off x="5579837" y="4090589"/>
            <a:ext cx="724349" cy="636895"/>
            <a:chOff x="3789109" y="2888664"/>
            <a:chExt cx="724349" cy="63689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0475299-8DC2-F26F-488A-8B6397B6A92C}"/>
                </a:ext>
              </a:extLst>
            </p:cNvPr>
            <p:cNvSpPr/>
            <p:nvPr/>
          </p:nvSpPr>
          <p:spPr>
            <a:xfrm>
              <a:off x="3789109" y="2888664"/>
              <a:ext cx="571445" cy="4905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600" dirty="0">
                  <a:solidFill>
                    <a:schemeClr val="bg1"/>
                  </a:solidFill>
                </a:rPr>
                <a:t>pkg</a:t>
              </a:r>
              <a:endParaRPr lang="en-US" sz="500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AF59F08-A950-0D7D-6815-6513D39DF484}"/>
                </a:ext>
              </a:extLst>
            </p:cNvPr>
            <p:cNvSpPr/>
            <p:nvPr/>
          </p:nvSpPr>
          <p:spPr>
            <a:xfrm>
              <a:off x="3857328" y="2954552"/>
              <a:ext cx="571445" cy="49051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600" dirty="0">
                  <a:solidFill>
                    <a:schemeClr val="bg1"/>
                  </a:solidFill>
                </a:rPr>
                <a:t>pkg</a:t>
              </a:r>
              <a:endParaRPr lang="en-US" sz="500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F3EB524-453B-ED6F-F24E-0C731E830C28}"/>
                </a:ext>
              </a:extLst>
            </p:cNvPr>
            <p:cNvSpPr/>
            <p:nvPr/>
          </p:nvSpPr>
          <p:spPr>
            <a:xfrm>
              <a:off x="3942013" y="3035045"/>
              <a:ext cx="571445" cy="49051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600" dirty="0">
                  <a:solidFill>
                    <a:schemeClr val="bg1"/>
                  </a:solidFill>
                </a:rPr>
                <a:t>pkg</a:t>
              </a:r>
              <a:endParaRPr lang="en-US" sz="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Picture Placeholder 81" descr="Solution Developer&#10;">
            <a:extLst>
              <a:ext uri="{FF2B5EF4-FFF2-40B4-BE49-F238E27FC236}">
                <a16:creationId xmlns:a16="http://schemas.microsoft.com/office/drawing/2014/main" id="{2AD785DD-A8FD-142C-0BF8-E69A0C8B5E8C}"/>
              </a:ext>
            </a:extLst>
          </p:cNvPr>
          <p:cNvGrpSpPr/>
          <p:nvPr/>
        </p:nvGrpSpPr>
        <p:grpSpPr>
          <a:xfrm>
            <a:off x="1097095" y="4400600"/>
            <a:ext cx="592615" cy="525861"/>
            <a:chOff x="8450011" y="775576"/>
            <a:chExt cx="592615" cy="525861"/>
          </a:xfrm>
          <a:solidFill>
            <a:schemeClr val="accent2"/>
          </a:solidFill>
        </p:grpSpPr>
        <p:sp>
          <p:nvSpPr>
            <p:cNvPr id="23" name="Picture Placeholder 81">
              <a:extLst>
                <a:ext uri="{FF2B5EF4-FFF2-40B4-BE49-F238E27FC236}">
                  <a16:creationId xmlns:a16="http://schemas.microsoft.com/office/drawing/2014/main" id="{B11069D9-3002-8B9F-CA04-3B85BC042BB2}"/>
                </a:ext>
              </a:extLst>
            </p:cNvPr>
            <p:cNvSpPr/>
            <p:nvPr/>
          </p:nvSpPr>
          <p:spPr>
            <a:xfrm>
              <a:off x="8704260" y="775576"/>
              <a:ext cx="338366" cy="419561"/>
            </a:xfrm>
            <a:custGeom>
              <a:avLst/>
              <a:gdLst>
                <a:gd name="connsiteX0" fmla="*/ 0 w 338366"/>
                <a:gd name="connsiteY0" fmla="*/ 0 h 419561"/>
                <a:gd name="connsiteX1" fmla="*/ 0 w 338366"/>
                <a:gd name="connsiteY1" fmla="*/ 39928 h 419561"/>
                <a:gd name="connsiteX2" fmla="*/ 15812 w 338366"/>
                <a:gd name="connsiteY2" fmla="*/ 39928 h 419561"/>
                <a:gd name="connsiteX3" fmla="*/ 15812 w 338366"/>
                <a:gd name="connsiteY3" fmla="*/ 15844 h 419561"/>
                <a:gd name="connsiteX4" fmla="*/ 322555 w 338366"/>
                <a:gd name="connsiteY4" fmla="*/ 15844 h 419561"/>
                <a:gd name="connsiteX5" fmla="*/ 322555 w 338366"/>
                <a:gd name="connsiteY5" fmla="*/ 403717 h 419561"/>
                <a:gd name="connsiteX6" fmla="*/ 187208 w 338366"/>
                <a:gd name="connsiteY6" fmla="*/ 403717 h 419561"/>
                <a:gd name="connsiteX7" fmla="*/ 187208 w 338366"/>
                <a:gd name="connsiteY7" fmla="*/ 419561 h 419561"/>
                <a:gd name="connsiteX8" fmla="*/ 338366 w 338366"/>
                <a:gd name="connsiteY8" fmla="*/ 419561 h 419561"/>
                <a:gd name="connsiteX9" fmla="*/ 338366 w 338366"/>
                <a:gd name="connsiteY9" fmla="*/ 0 h 419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366" h="419561">
                  <a:moveTo>
                    <a:pt x="0" y="0"/>
                  </a:moveTo>
                  <a:lnTo>
                    <a:pt x="0" y="39928"/>
                  </a:lnTo>
                  <a:lnTo>
                    <a:pt x="15812" y="39928"/>
                  </a:lnTo>
                  <a:lnTo>
                    <a:pt x="15812" y="15844"/>
                  </a:lnTo>
                  <a:lnTo>
                    <a:pt x="322555" y="15844"/>
                  </a:lnTo>
                  <a:lnTo>
                    <a:pt x="322555" y="403717"/>
                  </a:lnTo>
                  <a:lnTo>
                    <a:pt x="187208" y="403717"/>
                  </a:lnTo>
                  <a:lnTo>
                    <a:pt x="187208" y="419561"/>
                  </a:lnTo>
                  <a:lnTo>
                    <a:pt x="338366" y="419561"/>
                  </a:lnTo>
                  <a:lnTo>
                    <a:pt x="338366" y="0"/>
                  </a:lnTo>
                  <a:close/>
                </a:path>
              </a:pathLst>
            </a:custGeom>
            <a:solidFill>
              <a:schemeClr val="accent2"/>
            </a:solidFill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Picture Placeholder 81">
              <a:extLst>
                <a:ext uri="{FF2B5EF4-FFF2-40B4-BE49-F238E27FC236}">
                  <a16:creationId xmlns:a16="http://schemas.microsoft.com/office/drawing/2014/main" id="{A1242877-C0AC-DF54-577C-B551E680CA8A}"/>
                </a:ext>
              </a:extLst>
            </p:cNvPr>
            <p:cNvGrpSpPr/>
            <p:nvPr/>
          </p:nvGrpSpPr>
          <p:grpSpPr>
            <a:xfrm>
              <a:off x="8450011" y="834518"/>
              <a:ext cx="418056" cy="466797"/>
              <a:chOff x="8450011" y="834518"/>
              <a:chExt cx="418056" cy="466797"/>
            </a:xfrm>
            <a:solidFill>
              <a:schemeClr val="accent2"/>
            </a:solidFill>
          </p:grpSpPr>
          <p:sp>
            <p:nvSpPr>
              <p:cNvPr id="29" name="Picture Placeholder 81">
                <a:extLst>
                  <a:ext uri="{FF2B5EF4-FFF2-40B4-BE49-F238E27FC236}">
                    <a16:creationId xmlns:a16="http://schemas.microsoft.com/office/drawing/2014/main" id="{2EB35921-3A77-74B8-D728-D2D3EC9889CD}"/>
                  </a:ext>
                </a:extLst>
              </p:cNvPr>
              <p:cNvSpPr/>
              <p:nvPr/>
            </p:nvSpPr>
            <p:spPr>
              <a:xfrm>
                <a:off x="8450011" y="1084860"/>
                <a:ext cx="418056" cy="215484"/>
              </a:xfrm>
              <a:custGeom>
                <a:avLst/>
                <a:gdLst>
                  <a:gd name="connsiteX0" fmla="*/ 209344 w 418056"/>
                  <a:gd name="connsiteY0" fmla="*/ 15844 h 215484"/>
                  <a:gd name="connsiteX1" fmla="*/ 396552 w 418056"/>
                  <a:gd name="connsiteY1" fmla="*/ 106475 h 215484"/>
                  <a:gd name="connsiteX2" fmla="*/ 401612 w 418056"/>
                  <a:gd name="connsiteY2" fmla="*/ 120418 h 215484"/>
                  <a:gd name="connsiteX3" fmla="*/ 401612 w 418056"/>
                  <a:gd name="connsiteY3" fmla="*/ 179993 h 215484"/>
                  <a:gd name="connsiteX4" fmla="*/ 383271 w 418056"/>
                  <a:gd name="connsiteY4" fmla="*/ 199640 h 215484"/>
                  <a:gd name="connsiteX5" fmla="*/ 34153 w 418056"/>
                  <a:gd name="connsiteY5" fmla="*/ 199640 h 215484"/>
                  <a:gd name="connsiteX6" fmla="*/ 15812 w 418056"/>
                  <a:gd name="connsiteY6" fmla="*/ 179993 h 215484"/>
                  <a:gd name="connsiteX7" fmla="*/ 15812 w 418056"/>
                  <a:gd name="connsiteY7" fmla="*/ 120418 h 215484"/>
                  <a:gd name="connsiteX8" fmla="*/ 20871 w 418056"/>
                  <a:gd name="connsiteY8" fmla="*/ 106475 h 215484"/>
                  <a:gd name="connsiteX9" fmla="*/ 31623 w 418056"/>
                  <a:gd name="connsiteY9" fmla="*/ 95067 h 215484"/>
                  <a:gd name="connsiteX10" fmla="*/ 209344 w 418056"/>
                  <a:gd name="connsiteY10" fmla="*/ 15844 h 215484"/>
                  <a:gd name="connsiteX11" fmla="*/ 209344 w 418056"/>
                  <a:gd name="connsiteY11" fmla="*/ 0 h 215484"/>
                  <a:gd name="connsiteX12" fmla="*/ 20239 w 418056"/>
                  <a:gd name="connsiteY12" fmla="*/ 83659 h 215484"/>
                  <a:gd name="connsiteX13" fmla="*/ 8854 w 418056"/>
                  <a:gd name="connsiteY13" fmla="*/ 95701 h 215484"/>
                  <a:gd name="connsiteX14" fmla="*/ 0 w 418056"/>
                  <a:gd name="connsiteY14" fmla="*/ 120418 h 215484"/>
                  <a:gd name="connsiteX15" fmla="*/ 0 w 418056"/>
                  <a:gd name="connsiteY15" fmla="*/ 179993 h 215484"/>
                  <a:gd name="connsiteX16" fmla="*/ 34153 w 418056"/>
                  <a:gd name="connsiteY16" fmla="*/ 215485 h 215484"/>
                  <a:gd name="connsiteX17" fmla="*/ 383903 w 418056"/>
                  <a:gd name="connsiteY17" fmla="*/ 215485 h 215484"/>
                  <a:gd name="connsiteX18" fmla="*/ 418056 w 418056"/>
                  <a:gd name="connsiteY18" fmla="*/ 179993 h 215484"/>
                  <a:gd name="connsiteX19" fmla="*/ 418056 w 418056"/>
                  <a:gd name="connsiteY19" fmla="*/ 120418 h 215484"/>
                  <a:gd name="connsiteX20" fmla="*/ 409202 w 418056"/>
                  <a:gd name="connsiteY20" fmla="*/ 95701 h 215484"/>
                  <a:gd name="connsiteX21" fmla="*/ 209344 w 418056"/>
                  <a:gd name="connsiteY21" fmla="*/ 0 h 215484"/>
                  <a:gd name="connsiteX22" fmla="*/ 209344 w 418056"/>
                  <a:gd name="connsiteY22" fmla="*/ 0 h 215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8056" h="215484">
                    <a:moveTo>
                      <a:pt x="209344" y="15844"/>
                    </a:moveTo>
                    <a:cubicBezTo>
                      <a:pt x="277650" y="15844"/>
                      <a:pt x="344058" y="48167"/>
                      <a:pt x="396552" y="106475"/>
                    </a:cubicBezTo>
                    <a:cubicBezTo>
                      <a:pt x="399715" y="110277"/>
                      <a:pt x="401612" y="115348"/>
                      <a:pt x="401612" y="120418"/>
                    </a:cubicBezTo>
                    <a:lnTo>
                      <a:pt x="401612" y="179993"/>
                    </a:lnTo>
                    <a:cubicBezTo>
                      <a:pt x="401612" y="190767"/>
                      <a:pt x="393390" y="199640"/>
                      <a:pt x="383271" y="199640"/>
                    </a:cubicBezTo>
                    <a:lnTo>
                      <a:pt x="34153" y="199640"/>
                    </a:lnTo>
                    <a:cubicBezTo>
                      <a:pt x="24033" y="199640"/>
                      <a:pt x="15812" y="190767"/>
                      <a:pt x="15812" y="179993"/>
                    </a:cubicBezTo>
                    <a:lnTo>
                      <a:pt x="15812" y="120418"/>
                    </a:lnTo>
                    <a:cubicBezTo>
                      <a:pt x="15812" y="115348"/>
                      <a:pt x="17709" y="110277"/>
                      <a:pt x="20871" y="106475"/>
                    </a:cubicBezTo>
                    <a:cubicBezTo>
                      <a:pt x="24033" y="102672"/>
                      <a:pt x="27828" y="98869"/>
                      <a:pt x="31623" y="95067"/>
                    </a:cubicBezTo>
                    <a:cubicBezTo>
                      <a:pt x="84117" y="43097"/>
                      <a:pt x="145466" y="15844"/>
                      <a:pt x="209344" y="15844"/>
                    </a:cubicBezTo>
                    <a:moveTo>
                      <a:pt x="209344" y="0"/>
                    </a:moveTo>
                    <a:cubicBezTo>
                      <a:pt x="142936" y="0"/>
                      <a:pt x="76528" y="27886"/>
                      <a:pt x="20239" y="83659"/>
                    </a:cubicBezTo>
                    <a:cubicBezTo>
                      <a:pt x="16444" y="87461"/>
                      <a:pt x="12649" y="91264"/>
                      <a:pt x="8854" y="95701"/>
                    </a:cubicBezTo>
                    <a:cubicBezTo>
                      <a:pt x="3162" y="102038"/>
                      <a:pt x="0" y="110911"/>
                      <a:pt x="0" y="120418"/>
                    </a:cubicBezTo>
                    <a:lnTo>
                      <a:pt x="0" y="179993"/>
                    </a:lnTo>
                    <a:cubicBezTo>
                      <a:pt x="0" y="199640"/>
                      <a:pt x="15179" y="215485"/>
                      <a:pt x="34153" y="215485"/>
                    </a:cubicBezTo>
                    <a:lnTo>
                      <a:pt x="383903" y="215485"/>
                    </a:lnTo>
                    <a:cubicBezTo>
                      <a:pt x="402877" y="215485"/>
                      <a:pt x="418056" y="199640"/>
                      <a:pt x="418056" y="179993"/>
                    </a:cubicBezTo>
                    <a:lnTo>
                      <a:pt x="418056" y="120418"/>
                    </a:lnTo>
                    <a:cubicBezTo>
                      <a:pt x="418056" y="111545"/>
                      <a:pt x="414894" y="102672"/>
                      <a:pt x="409202" y="95701"/>
                    </a:cubicBezTo>
                    <a:cubicBezTo>
                      <a:pt x="351648" y="32323"/>
                      <a:pt x="280812" y="0"/>
                      <a:pt x="209344" y="0"/>
                    </a:cubicBezTo>
                    <a:lnTo>
                      <a:pt x="20934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Picture Placeholder 81">
                <a:extLst>
                  <a:ext uri="{FF2B5EF4-FFF2-40B4-BE49-F238E27FC236}">
                    <a16:creationId xmlns:a16="http://schemas.microsoft.com/office/drawing/2014/main" id="{37995D16-7BE6-8243-098D-E5642721467A}"/>
                  </a:ext>
                </a:extLst>
              </p:cNvPr>
              <p:cNvSpPr/>
              <p:nvPr/>
            </p:nvSpPr>
            <p:spPr>
              <a:xfrm>
                <a:off x="8539820" y="834518"/>
                <a:ext cx="237804" cy="238300"/>
              </a:xfrm>
              <a:custGeom>
                <a:avLst/>
                <a:gdLst>
                  <a:gd name="connsiteX0" fmla="*/ 118902 w 237804"/>
                  <a:gd name="connsiteY0" fmla="*/ 15844 h 238300"/>
                  <a:gd name="connsiteX1" fmla="*/ 221993 w 237804"/>
                  <a:gd name="connsiteY1" fmla="*/ 119150 h 238300"/>
                  <a:gd name="connsiteX2" fmla="*/ 118902 w 237804"/>
                  <a:gd name="connsiteY2" fmla="*/ 222456 h 238300"/>
                  <a:gd name="connsiteX3" fmla="*/ 15812 w 237804"/>
                  <a:gd name="connsiteY3" fmla="*/ 119150 h 238300"/>
                  <a:gd name="connsiteX4" fmla="*/ 118902 w 237804"/>
                  <a:gd name="connsiteY4" fmla="*/ 15844 h 238300"/>
                  <a:gd name="connsiteX5" fmla="*/ 118902 w 237804"/>
                  <a:gd name="connsiteY5" fmla="*/ 0 h 238300"/>
                  <a:gd name="connsiteX6" fmla="*/ 0 w 237804"/>
                  <a:gd name="connsiteY6" fmla="*/ 119150 h 238300"/>
                  <a:gd name="connsiteX7" fmla="*/ 118902 w 237804"/>
                  <a:gd name="connsiteY7" fmla="*/ 238301 h 238300"/>
                  <a:gd name="connsiteX8" fmla="*/ 237805 w 237804"/>
                  <a:gd name="connsiteY8" fmla="*/ 119150 h 238300"/>
                  <a:gd name="connsiteX9" fmla="*/ 118902 w 237804"/>
                  <a:gd name="connsiteY9" fmla="*/ 0 h 238300"/>
                  <a:gd name="connsiteX10" fmla="*/ 118902 w 237804"/>
                  <a:gd name="connsiteY10" fmla="*/ 0 h 2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7804" h="238300">
                    <a:moveTo>
                      <a:pt x="118902" y="15844"/>
                    </a:moveTo>
                    <a:cubicBezTo>
                      <a:pt x="175824" y="15844"/>
                      <a:pt x="221993" y="62110"/>
                      <a:pt x="221993" y="119150"/>
                    </a:cubicBezTo>
                    <a:cubicBezTo>
                      <a:pt x="221993" y="176190"/>
                      <a:pt x="175824" y="222456"/>
                      <a:pt x="118902" y="222456"/>
                    </a:cubicBezTo>
                    <a:cubicBezTo>
                      <a:pt x="61981" y="222456"/>
                      <a:pt x="15812" y="176190"/>
                      <a:pt x="15812" y="119150"/>
                    </a:cubicBezTo>
                    <a:cubicBezTo>
                      <a:pt x="15812" y="62110"/>
                      <a:pt x="62614" y="15844"/>
                      <a:pt x="118902" y="15844"/>
                    </a:cubicBezTo>
                    <a:moveTo>
                      <a:pt x="118902" y="0"/>
                    </a:moveTo>
                    <a:cubicBezTo>
                      <a:pt x="53127" y="0"/>
                      <a:pt x="0" y="53237"/>
                      <a:pt x="0" y="119150"/>
                    </a:cubicBezTo>
                    <a:cubicBezTo>
                      <a:pt x="0" y="185063"/>
                      <a:pt x="53127" y="238301"/>
                      <a:pt x="118902" y="238301"/>
                    </a:cubicBezTo>
                    <a:cubicBezTo>
                      <a:pt x="184678" y="238301"/>
                      <a:pt x="237805" y="185063"/>
                      <a:pt x="237805" y="119150"/>
                    </a:cubicBezTo>
                    <a:cubicBezTo>
                      <a:pt x="237805" y="53237"/>
                      <a:pt x="184678" y="0"/>
                      <a:pt x="118902" y="0"/>
                    </a:cubicBezTo>
                    <a:lnTo>
                      <a:pt x="11890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5" name="Picture Placeholder 81">
              <a:extLst>
                <a:ext uri="{FF2B5EF4-FFF2-40B4-BE49-F238E27FC236}">
                  <a16:creationId xmlns:a16="http://schemas.microsoft.com/office/drawing/2014/main" id="{B76752F5-1BCB-4F25-CC14-F326FD38C005}"/>
                </a:ext>
              </a:extLst>
            </p:cNvPr>
            <p:cNvGrpSpPr/>
            <p:nvPr/>
          </p:nvGrpSpPr>
          <p:grpSpPr>
            <a:xfrm>
              <a:off x="8791540" y="899163"/>
              <a:ext cx="209976" cy="139721"/>
              <a:chOff x="8791540" y="899163"/>
              <a:chExt cx="209976" cy="139721"/>
            </a:xfrm>
            <a:solidFill>
              <a:schemeClr val="accent2"/>
            </a:solidFill>
          </p:grpSpPr>
          <p:sp>
            <p:nvSpPr>
              <p:cNvPr id="26" name="Picture Placeholder 81">
                <a:extLst>
                  <a:ext uri="{FF2B5EF4-FFF2-40B4-BE49-F238E27FC236}">
                    <a16:creationId xmlns:a16="http://schemas.microsoft.com/office/drawing/2014/main" id="{6C05F6DB-FB76-0085-6442-127B2A05935F}"/>
                  </a:ext>
                </a:extLst>
              </p:cNvPr>
              <p:cNvSpPr/>
              <p:nvPr/>
            </p:nvSpPr>
            <p:spPr>
              <a:xfrm>
                <a:off x="8791540" y="923247"/>
                <a:ext cx="63878" cy="88095"/>
              </a:xfrm>
              <a:custGeom>
                <a:avLst/>
                <a:gdLst>
                  <a:gd name="connsiteX0" fmla="*/ 0 w 63878"/>
                  <a:gd name="connsiteY0" fmla="*/ 52604 h 88095"/>
                  <a:gd name="connsiteX1" fmla="*/ 0 w 63878"/>
                  <a:gd name="connsiteY1" fmla="*/ 36125 h 88095"/>
                  <a:gd name="connsiteX2" fmla="*/ 63878 w 63878"/>
                  <a:gd name="connsiteY2" fmla="*/ 0 h 88095"/>
                  <a:gd name="connsiteX3" fmla="*/ 63878 w 63878"/>
                  <a:gd name="connsiteY3" fmla="*/ 17112 h 88095"/>
                  <a:gd name="connsiteX4" fmla="*/ 13914 w 63878"/>
                  <a:gd name="connsiteY4" fmla="*/ 43731 h 88095"/>
                  <a:gd name="connsiteX5" fmla="*/ 63878 w 63878"/>
                  <a:gd name="connsiteY5" fmla="*/ 70349 h 88095"/>
                  <a:gd name="connsiteX6" fmla="*/ 63878 w 63878"/>
                  <a:gd name="connsiteY6" fmla="*/ 88095 h 88095"/>
                  <a:gd name="connsiteX7" fmla="*/ 0 w 63878"/>
                  <a:gd name="connsiteY7" fmla="*/ 52604 h 88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878" h="88095">
                    <a:moveTo>
                      <a:pt x="0" y="52604"/>
                    </a:moveTo>
                    <a:lnTo>
                      <a:pt x="0" y="36125"/>
                    </a:lnTo>
                    <a:lnTo>
                      <a:pt x="63878" y="0"/>
                    </a:lnTo>
                    <a:lnTo>
                      <a:pt x="63878" y="17112"/>
                    </a:lnTo>
                    <a:lnTo>
                      <a:pt x="13914" y="43731"/>
                    </a:lnTo>
                    <a:lnTo>
                      <a:pt x="63878" y="70349"/>
                    </a:lnTo>
                    <a:lnTo>
                      <a:pt x="63878" y="88095"/>
                    </a:lnTo>
                    <a:lnTo>
                      <a:pt x="0" y="52604"/>
                    </a:ln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Picture Placeholder 81">
                <a:extLst>
                  <a:ext uri="{FF2B5EF4-FFF2-40B4-BE49-F238E27FC236}">
                    <a16:creationId xmlns:a16="http://schemas.microsoft.com/office/drawing/2014/main" id="{10DB9AB0-8090-DF82-3960-26BEB32283EF}"/>
                  </a:ext>
                </a:extLst>
              </p:cNvPr>
              <p:cNvSpPr/>
              <p:nvPr/>
            </p:nvSpPr>
            <p:spPr>
              <a:xfrm>
                <a:off x="8866802" y="899163"/>
                <a:ext cx="59451" cy="139431"/>
              </a:xfrm>
              <a:custGeom>
                <a:avLst/>
                <a:gdLst>
                  <a:gd name="connsiteX0" fmla="*/ 43007 w 59451"/>
                  <a:gd name="connsiteY0" fmla="*/ 0 h 139431"/>
                  <a:gd name="connsiteX1" fmla="*/ 59451 w 59451"/>
                  <a:gd name="connsiteY1" fmla="*/ 0 h 139431"/>
                  <a:gd name="connsiteX2" fmla="*/ 16444 w 59451"/>
                  <a:gd name="connsiteY2" fmla="*/ 139431 h 139431"/>
                  <a:gd name="connsiteX3" fmla="*/ 0 w 59451"/>
                  <a:gd name="connsiteY3" fmla="*/ 139431 h 139431"/>
                  <a:gd name="connsiteX4" fmla="*/ 43007 w 59451"/>
                  <a:gd name="connsiteY4" fmla="*/ 0 h 13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451" h="139431">
                    <a:moveTo>
                      <a:pt x="43007" y="0"/>
                    </a:moveTo>
                    <a:lnTo>
                      <a:pt x="59451" y="0"/>
                    </a:lnTo>
                    <a:lnTo>
                      <a:pt x="16444" y="139431"/>
                    </a:lnTo>
                    <a:lnTo>
                      <a:pt x="0" y="139431"/>
                    </a:lnTo>
                    <a:lnTo>
                      <a:pt x="4300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Picture Placeholder 81">
                <a:extLst>
                  <a:ext uri="{FF2B5EF4-FFF2-40B4-BE49-F238E27FC236}">
                    <a16:creationId xmlns:a16="http://schemas.microsoft.com/office/drawing/2014/main" id="{05DD2803-5A4F-9CC5-308D-D44D907616A3}"/>
                  </a:ext>
                </a:extLst>
              </p:cNvPr>
              <p:cNvSpPr/>
              <p:nvPr/>
            </p:nvSpPr>
            <p:spPr>
              <a:xfrm>
                <a:off x="8937638" y="923880"/>
                <a:ext cx="63878" cy="88728"/>
              </a:xfrm>
              <a:custGeom>
                <a:avLst/>
                <a:gdLst>
                  <a:gd name="connsiteX0" fmla="*/ 0 w 63878"/>
                  <a:gd name="connsiteY0" fmla="*/ 70349 h 88728"/>
                  <a:gd name="connsiteX1" fmla="*/ 49964 w 63878"/>
                  <a:gd name="connsiteY1" fmla="*/ 43731 h 88728"/>
                  <a:gd name="connsiteX2" fmla="*/ 0 w 63878"/>
                  <a:gd name="connsiteY2" fmla="*/ 17112 h 88728"/>
                  <a:gd name="connsiteX3" fmla="*/ 0 w 63878"/>
                  <a:gd name="connsiteY3" fmla="*/ 0 h 88728"/>
                  <a:gd name="connsiteX4" fmla="*/ 63878 w 63878"/>
                  <a:gd name="connsiteY4" fmla="*/ 36125 h 88728"/>
                  <a:gd name="connsiteX5" fmla="*/ 63878 w 63878"/>
                  <a:gd name="connsiteY5" fmla="*/ 52604 h 88728"/>
                  <a:gd name="connsiteX6" fmla="*/ 0 w 63878"/>
                  <a:gd name="connsiteY6" fmla="*/ 88729 h 88728"/>
                  <a:gd name="connsiteX7" fmla="*/ 0 w 63878"/>
                  <a:gd name="connsiteY7" fmla="*/ 70349 h 88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878" h="88728">
                    <a:moveTo>
                      <a:pt x="0" y="70349"/>
                    </a:moveTo>
                    <a:lnTo>
                      <a:pt x="49964" y="43731"/>
                    </a:lnTo>
                    <a:lnTo>
                      <a:pt x="0" y="17112"/>
                    </a:lnTo>
                    <a:lnTo>
                      <a:pt x="0" y="0"/>
                    </a:lnTo>
                    <a:lnTo>
                      <a:pt x="63878" y="36125"/>
                    </a:lnTo>
                    <a:lnTo>
                      <a:pt x="63878" y="52604"/>
                    </a:lnTo>
                    <a:lnTo>
                      <a:pt x="0" y="88729"/>
                    </a:lnTo>
                    <a:lnTo>
                      <a:pt x="0" y="70349"/>
                    </a:ln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A79675E-374E-2278-EF1D-E2F9B613F3D0}"/>
              </a:ext>
            </a:extLst>
          </p:cNvPr>
          <p:cNvCxnSpPr/>
          <p:nvPr/>
        </p:nvCxnSpPr>
        <p:spPr bwMode="gray">
          <a:xfrm>
            <a:off x="1889760" y="4571011"/>
            <a:ext cx="2418080" cy="0"/>
          </a:xfrm>
          <a:prstGeom prst="straightConnector1">
            <a:avLst/>
          </a:prstGeom>
          <a:ln w="25400">
            <a:solidFill>
              <a:srgbClr val="EC7700"/>
            </a:solidFill>
            <a:miter lim="800000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2068D97-CF02-2DE4-C369-CBFDA4B9FD40}"/>
              </a:ext>
            </a:extLst>
          </p:cNvPr>
          <p:cNvSpPr txBox="1"/>
          <p:nvPr/>
        </p:nvSpPr>
        <p:spPr>
          <a:xfrm>
            <a:off x="2392504" y="4400600"/>
            <a:ext cx="1128333" cy="32688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1800" dirty="0">
                <a:solidFill>
                  <a:srgbClr val="EC7700"/>
                </a:solidFill>
              </a:rPr>
              <a:t>Tanzu CLI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EEFB23-585E-DBB7-46D8-33096C10730D}"/>
              </a:ext>
            </a:extLst>
          </p:cNvPr>
          <p:cNvSpPr/>
          <p:nvPr/>
        </p:nvSpPr>
        <p:spPr>
          <a:xfrm>
            <a:off x="4307840" y="1996440"/>
            <a:ext cx="3088640" cy="1432560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accent6"/>
                </a:solidFill>
              </a:rPr>
              <a:t>Tanzu Package Repository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192E44-F01A-B7C2-1764-59AF57D9CC95}"/>
              </a:ext>
            </a:extLst>
          </p:cNvPr>
          <p:cNvSpPr/>
          <p:nvPr/>
        </p:nvSpPr>
        <p:spPr>
          <a:xfrm>
            <a:off x="4533356" y="2442997"/>
            <a:ext cx="571445" cy="49051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pkg</a:t>
            </a:r>
            <a:endParaRPr lang="en-US" sz="5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6674B6D-E4CB-C197-4D2A-8A0555C17A7F}"/>
              </a:ext>
            </a:extLst>
          </p:cNvPr>
          <p:cNvSpPr/>
          <p:nvPr/>
        </p:nvSpPr>
        <p:spPr>
          <a:xfrm>
            <a:off x="4601575" y="2508885"/>
            <a:ext cx="571445" cy="490514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pkg</a:t>
            </a:r>
            <a:endParaRPr lang="en-US" sz="500" dirty="0">
              <a:solidFill>
                <a:schemeClr val="bg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42CD6A5-C9F2-83F1-2730-5A1D8837BB8A}"/>
              </a:ext>
            </a:extLst>
          </p:cNvPr>
          <p:cNvGrpSpPr/>
          <p:nvPr/>
        </p:nvGrpSpPr>
        <p:grpSpPr>
          <a:xfrm>
            <a:off x="5488396" y="2442997"/>
            <a:ext cx="724349" cy="636895"/>
            <a:chOff x="3789109" y="2888664"/>
            <a:chExt cx="724349" cy="636895"/>
          </a:xfrm>
          <a:solidFill>
            <a:schemeClr val="accent6"/>
          </a:solidFill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1B5EAAF-84D0-E149-E097-C3DBD4163AAF}"/>
                </a:ext>
              </a:extLst>
            </p:cNvPr>
            <p:cNvSpPr/>
            <p:nvPr/>
          </p:nvSpPr>
          <p:spPr>
            <a:xfrm>
              <a:off x="3789109" y="2888664"/>
              <a:ext cx="571445" cy="49051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600" dirty="0">
                  <a:solidFill>
                    <a:schemeClr val="bg1"/>
                  </a:solidFill>
                </a:rPr>
                <a:t>pkg</a:t>
              </a:r>
              <a:endParaRPr lang="en-US" sz="500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45F3BBD-8D08-FD92-0D49-2634988DF81A}"/>
                </a:ext>
              </a:extLst>
            </p:cNvPr>
            <p:cNvSpPr/>
            <p:nvPr/>
          </p:nvSpPr>
          <p:spPr>
            <a:xfrm>
              <a:off x="3857328" y="2954552"/>
              <a:ext cx="571445" cy="49051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600" dirty="0">
                  <a:solidFill>
                    <a:schemeClr val="bg1"/>
                  </a:solidFill>
                </a:rPr>
                <a:t>pkg</a:t>
              </a:r>
              <a:endParaRPr lang="en-US" sz="500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8D9F609-5AB8-0B64-16E0-221084D7CCBC}"/>
                </a:ext>
              </a:extLst>
            </p:cNvPr>
            <p:cNvSpPr/>
            <p:nvPr/>
          </p:nvSpPr>
          <p:spPr>
            <a:xfrm>
              <a:off x="3942013" y="3035045"/>
              <a:ext cx="571445" cy="49051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600" dirty="0">
                  <a:solidFill>
                    <a:schemeClr val="bg1"/>
                  </a:solidFill>
                </a:rPr>
                <a:t>pkg</a:t>
              </a:r>
              <a:endParaRPr lang="en-US" sz="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BB7632B-8AE8-65A6-47CC-6C8BB7910D86}"/>
              </a:ext>
            </a:extLst>
          </p:cNvPr>
          <p:cNvGrpSpPr/>
          <p:nvPr/>
        </p:nvGrpSpPr>
        <p:grpSpPr>
          <a:xfrm>
            <a:off x="6425302" y="2442997"/>
            <a:ext cx="724349" cy="636895"/>
            <a:chOff x="3789109" y="2888664"/>
            <a:chExt cx="724349" cy="636895"/>
          </a:xfrm>
          <a:solidFill>
            <a:schemeClr val="accent6"/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38ED386-CB34-B32E-583A-8D922E0D48BF}"/>
                </a:ext>
              </a:extLst>
            </p:cNvPr>
            <p:cNvSpPr/>
            <p:nvPr/>
          </p:nvSpPr>
          <p:spPr>
            <a:xfrm>
              <a:off x="3789109" y="2888664"/>
              <a:ext cx="571445" cy="49051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600" dirty="0">
                  <a:solidFill>
                    <a:schemeClr val="bg1"/>
                  </a:solidFill>
                </a:rPr>
                <a:t>pkg</a:t>
              </a:r>
              <a:endParaRPr lang="en-US" sz="500" dirty="0">
                <a:solidFill>
                  <a:schemeClr val="bg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BA6853D-3515-94CF-30E3-D29E27EC5B75}"/>
                </a:ext>
              </a:extLst>
            </p:cNvPr>
            <p:cNvSpPr/>
            <p:nvPr/>
          </p:nvSpPr>
          <p:spPr>
            <a:xfrm>
              <a:off x="3857328" y="2954552"/>
              <a:ext cx="571445" cy="49051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600" dirty="0">
                  <a:solidFill>
                    <a:schemeClr val="bg1"/>
                  </a:solidFill>
                </a:rPr>
                <a:t>pkg</a:t>
              </a:r>
              <a:endParaRPr lang="en-US" sz="500" dirty="0">
                <a:solidFill>
                  <a:schemeClr val="bg1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9962C70-E22A-7ABC-5485-B057DE1F5997}"/>
                </a:ext>
              </a:extLst>
            </p:cNvPr>
            <p:cNvSpPr/>
            <p:nvPr/>
          </p:nvSpPr>
          <p:spPr>
            <a:xfrm>
              <a:off x="3942013" y="3035045"/>
              <a:ext cx="571445" cy="49051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600" dirty="0">
                  <a:solidFill>
                    <a:schemeClr val="bg1"/>
                  </a:solidFill>
                </a:rPr>
                <a:t>pkg</a:t>
              </a:r>
              <a:endParaRPr lang="en-US" sz="50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AACC2F5F-0B03-5F61-AC01-CCD90D6E7113}"/>
              </a:ext>
            </a:extLst>
          </p:cNvPr>
          <p:cNvSpPr/>
          <p:nvPr/>
        </p:nvSpPr>
        <p:spPr>
          <a:xfrm>
            <a:off x="4601575" y="2508885"/>
            <a:ext cx="571445" cy="490514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pkg</a:t>
            </a:r>
            <a:endParaRPr lang="en-US" sz="500" dirty="0">
              <a:solidFill>
                <a:schemeClr val="bg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AD14ED4-24E0-C198-5B08-D13BEC543366}"/>
              </a:ext>
            </a:extLst>
          </p:cNvPr>
          <p:cNvSpPr/>
          <p:nvPr/>
        </p:nvSpPr>
        <p:spPr>
          <a:xfrm>
            <a:off x="4686260" y="2589378"/>
            <a:ext cx="571445" cy="490514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pkg</a:t>
            </a:r>
            <a:endParaRPr lang="en-US" sz="500" dirty="0">
              <a:solidFill>
                <a:schemeClr val="bg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60541C7-437F-21DA-6321-1700F469CAC1}"/>
              </a:ext>
            </a:extLst>
          </p:cNvPr>
          <p:cNvSpPr/>
          <p:nvPr/>
        </p:nvSpPr>
        <p:spPr>
          <a:xfrm>
            <a:off x="4686260" y="2589378"/>
            <a:ext cx="571445" cy="490514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pkg</a:t>
            </a:r>
            <a:endParaRPr lang="en-US" sz="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8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1045E-6 1.11111E-6 L 4.11045E-6 0.228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27116E-6 -4.44444E-6 L 0.00052 0.2284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CFA8D93-7BB7-4E49-9330-02A7EB6FB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Your Own Identity Provider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656BA233-6D39-4F69-B16D-FA70AFD7AAAD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Federated Authentication with Pinniped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8F7658-BA31-4AFF-8F22-ABD9BA1C9B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Pinniped Federates identity from many identity providers (IDPs)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OIDC support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Supervisor and TKG Clusters support Pinniped based authentication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Login Integration through Tanzu CLI</a:t>
            </a:r>
          </a:p>
        </p:txBody>
      </p:sp>
      <p:sp>
        <p:nvSpPr>
          <p:cNvPr id="57" name="Rectangle 56" descr="Modernizing vSphere Authentication diagram">
            <a:extLst>
              <a:ext uri="{FF2B5EF4-FFF2-40B4-BE49-F238E27FC236}">
                <a16:creationId xmlns:a16="http://schemas.microsoft.com/office/drawing/2014/main" id="{93DED8D5-FD73-43DB-B9CD-C6EBC68790A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1586475"/>
            <a:ext cx="7943850" cy="4572000"/>
          </a:xfrm>
          <a:prstGeom prst="rect">
            <a:avLst/>
          </a:prstGeom>
          <a:solidFill>
            <a:srgbClr val="F4F8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E9B034E-8253-4A49-B11E-157BD84F2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1412240" y="2662587"/>
            <a:ext cx="3237947" cy="0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5BF8054-E4C6-426D-941D-49CA5AF0C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04408" y="3697947"/>
            <a:ext cx="909468" cy="909468"/>
            <a:chOff x="4725477" y="4935960"/>
            <a:chExt cx="909468" cy="90946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2A2A79C-25BE-4F93-89D6-B826B7737E3C}"/>
                </a:ext>
              </a:extLst>
            </p:cNvPr>
            <p:cNvSpPr/>
            <p:nvPr/>
          </p:nvSpPr>
          <p:spPr>
            <a:xfrm>
              <a:off x="4725477" y="4935960"/>
              <a:ext cx="909468" cy="909468"/>
            </a:xfrm>
            <a:prstGeom prst="ellipse">
              <a:avLst/>
            </a:prstGeom>
            <a:solidFill>
              <a:srgbClr val="F4F8FA"/>
            </a:solidFill>
            <a:ln w="158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grpSp>
          <p:nvGrpSpPr>
            <p:cNvPr id="60" name="Graphic 58">
              <a:extLst>
                <a:ext uri="{FF2B5EF4-FFF2-40B4-BE49-F238E27FC236}">
                  <a16:creationId xmlns:a16="http://schemas.microsoft.com/office/drawing/2014/main" id="{7D776D11-5029-4B12-B826-D599FBD2070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88568" y="5099289"/>
              <a:ext cx="583286" cy="582808"/>
              <a:chOff x="4570752" y="1905000"/>
              <a:chExt cx="3050503" cy="3048000"/>
            </a:xfrm>
            <a:solidFill>
              <a:schemeClr val="bg1"/>
            </a:solidFill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655CEAC-6AC9-4DBC-B071-80AEC06918F2}"/>
                  </a:ext>
                </a:extLst>
              </p:cNvPr>
              <p:cNvSpPr/>
              <p:nvPr/>
            </p:nvSpPr>
            <p:spPr>
              <a:xfrm>
                <a:off x="4570752" y="1905000"/>
                <a:ext cx="3050503" cy="3048000"/>
              </a:xfrm>
              <a:custGeom>
                <a:avLst/>
                <a:gdLst>
                  <a:gd name="connsiteX0" fmla="*/ 3000987 w 3050503"/>
                  <a:gd name="connsiteY0" fmla="*/ 1693545 h 3048000"/>
                  <a:gd name="connsiteX1" fmla="*/ 2833347 w 3050503"/>
                  <a:gd name="connsiteY1" fmla="*/ 1561148 h 3048000"/>
                  <a:gd name="connsiteX2" fmla="*/ 2716190 w 3050503"/>
                  <a:gd name="connsiteY2" fmla="*/ 1042988 h 3048000"/>
                  <a:gd name="connsiteX3" fmla="*/ 2757147 w 3050503"/>
                  <a:gd name="connsiteY3" fmla="*/ 601980 h 3048000"/>
                  <a:gd name="connsiteX4" fmla="*/ 2542835 w 3050503"/>
                  <a:gd name="connsiteY4" fmla="*/ 483870 h 3048000"/>
                  <a:gd name="connsiteX5" fmla="*/ 2318045 w 3050503"/>
                  <a:gd name="connsiteY5" fmla="*/ 543878 h 3048000"/>
                  <a:gd name="connsiteX6" fmla="*/ 1844652 w 3050503"/>
                  <a:gd name="connsiteY6" fmla="*/ 315278 h 3048000"/>
                  <a:gd name="connsiteX7" fmla="*/ 1524612 w 3050503"/>
                  <a:gd name="connsiteY7" fmla="*/ 0 h 3048000"/>
                  <a:gd name="connsiteX8" fmla="*/ 1204572 w 3050503"/>
                  <a:gd name="connsiteY8" fmla="*/ 316230 h 3048000"/>
                  <a:gd name="connsiteX9" fmla="*/ 728322 w 3050503"/>
                  <a:gd name="connsiteY9" fmla="*/ 547688 h 3048000"/>
                  <a:gd name="connsiteX10" fmla="*/ 289220 w 3050503"/>
                  <a:gd name="connsiteY10" fmla="*/ 607695 h 3048000"/>
                  <a:gd name="connsiteX11" fmla="*/ 222545 w 3050503"/>
                  <a:gd name="connsiteY11" fmla="*/ 842963 h 3048000"/>
                  <a:gd name="connsiteX12" fmla="*/ 332082 w 3050503"/>
                  <a:gd name="connsiteY12" fmla="*/ 1048703 h 3048000"/>
                  <a:gd name="connsiteX13" fmla="*/ 332082 w 3050503"/>
                  <a:gd name="connsiteY13" fmla="*/ 1048703 h 3048000"/>
                  <a:gd name="connsiteX14" fmla="*/ 215877 w 3050503"/>
                  <a:gd name="connsiteY14" fmla="*/ 1565910 h 3048000"/>
                  <a:gd name="connsiteX15" fmla="*/ 48237 w 3050503"/>
                  <a:gd name="connsiteY15" fmla="*/ 1699260 h 3048000"/>
                  <a:gd name="connsiteX16" fmla="*/ 8232 w 3050503"/>
                  <a:gd name="connsiteY16" fmla="*/ 1940243 h 3048000"/>
                  <a:gd name="connsiteX17" fmla="*/ 319700 w 3050503"/>
                  <a:gd name="connsiteY17" fmla="*/ 2187893 h 3048000"/>
                  <a:gd name="connsiteX18" fmla="*/ 361610 w 3050503"/>
                  <a:gd name="connsiteY18" fmla="*/ 2185035 h 3048000"/>
                  <a:gd name="connsiteX19" fmla="*/ 685460 w 3050503"/>
                  <a:gd name="connsiteY19" fmla="*/ 2588895 h 3048000"/>
                  <a:gd name="connsiteX20" fmla="*/ 684507 w 3050503"/>
                  <a:gd name="connsiteY20" fmla="*/ 2589848 h 3048000"/>
                  <a:gd name="connsiteX21" fmla="*/ 835002 w 3050503"/>
                  <a:gd name="connsiteY21" fmla="*/ 3016568 h 3048000"/>
                  <a:gd name="connsiteX22" fmla="*/ 973115 w 3050503"/>
                  <a:gd name="connsiteY22" fmla="*/ 3048000 h 3048000"/>
                  <a:gd name="connsiteX23" fmla="*/ 1260770 w 3050503"/>
                  <a:gd name="connsiteY23" fmla="*/ 2867978 h 3048000"/>
                  <a:gd name="connsiteX24" fmla="*/ 1525565 w 3050503"/>
                  <a:gd name="connsiteY24" fmla="*/ 2894648 h 3048000"/>
                  <a:gd name="connsiteX25" fmla="*/ 1795122 w 3050503"/>
                  <a:gd name="connsiteY25" fmla="*/ 2867025 h 3048000"/>
                  <a:gd name="connsiteX26" fmla="*/ 1977050 w 3050503"/>
                  <a:gd name="connsiteY26" fmla="*/ 3028950 h 3048000"/>
                  <a:gd name="connsiteX27" fmla="*/ 2082777 w 3050503"/>
                  <a:gd name="connsiteY27" fmla="*/ 3047048 h 3048000"/>
                  <a:gd name="connsiteX28" fmla="*/ 2221842 w 3050503"/>
                  <a:gd name="connsiteY28" fmla="*/ 3014663 h 3048000"/>
                  <a:gd name="connsiteX29" fmla="*/ 2370432 w 3050503"/>
                  <a:gd name="connsiteY29" fmla="*/ 2587943 h 3048000"/>
                  <a:gd name="connsiteX30" fmla="*/ 2369480 w 3050503"/>
                  <a:gd name="connsiteY30" fmla="*/ 2586990 h 3048000"/>
                  <a:gd name="connsiteX31" fmla="*/ 2691425 w 3050503"/>
                  <a:gd name="connsiteY31" fmla="*/ 2182178 h 3048000"/>
                  <a:gd name="connsiteX32" fmla="*/ 2732382 w 3050503"/>
                  <a:gd name="connsiteY32" fmla="*/ 2185035 h 3048000"/>
                  <a:gd name="connsiteX33" fmla="*/ 2901927 w 3050503"/>
                  <a:gd name="connsiteY33" fmla="*/ 2135505 h 3048000"/>
                  <a:gd name="connsiteX34" fmla="*/ 3042897 w 3050503"/>
                  <a:gd name="connsiteY34" fmla="*/ 1935480 h 3048000"/>
                  <a:gd name="connsiteX35" fmla="*/ 3000987 w 3050503"/>
                  <a:gd name="connsiteY35" fmla="*/ 1693545 h 3048000"/>
                  <a:gd name="connsiteX36" fmla="*/ 2283755 w 3050503"/>
                  <a:gd name="connsiteY36" fmla="*/ 777240 h 3048000"/>
                  <a:gd name="connsiteX37" fmla="*/ 2323760 w 3050503"/>
                  <a:gd name="connsiteY37" fmla="*/ 672465 h 3048000"/>
                  <a:gd name="connsiteX38" fmla="*/ 2366622 w 3050503"/>
                  <a:gd name="connsiteY38" fmla="*/ 626745 h 3048000"/>
                  <a:gd name="connsiteX39" fmla="*/ 2394245 w 3050503"/>
                  <a:gd name="connsiteY39" fmla="*/ 607695 h 3048000"/>
                  <a:gd name="connsiteX40" fmla="*/ 2506640 w 3050503"/>
                  <a:gd name="connsiteY40" fmla="*/ 577215 h 3048000"/>
                  <a:gd name="connsiteX41" fmla="*/ 2532357 w 3050503"/>
                  <a:gd name="connsiteY41" fmla="*/ 579120 h 3048000"/>
                  <a:gd name="connsiteX42" fmla="*/ 2682852 w 3050503"/>
                  <a:gd name="connsiteY42" fmla="*/ 661988 h 3048000"/>
                  <a:gd name="connsiteX43" fmla="*/ 2672375 w 3050503"/>
                  <a:gd name="connsiteY43" fmla="*/ 954405 h 3048000"/>
                  <a:gd name="connsiteX44" fmla="*/ 2647610 w 3050503"/>
                  <a:gd name="connsiteY44" fmla="*/ 977265 h 3048000"/>
                  <a:gd name="connsiteX45" fmla="*/ 2593317 w 3050503"/>
                  <a:gd name="connsiteY45" fmla="*/ 1008698 h 3048000"/>
                  <a:gd name="connsiteX46" fmla="*/ 2332332 w 3050503"/>
                  <a:gd name="connsiteY46" fmla="*/ 941070 h 3048000"/>
                  <a:gd name="connsiteX47" fmla="*/ 2283755 w 3050503"/>
                  <a:gd name="connsiteY47" fmla="*/ 777240 h 3048000"/>
                  <a:gd name="connsiteX48" fmla="*/ 1301727 w 3050503"/>
                  <a:gd name="connsiteY48" fmla="*/ 295275 h 3048000"/>
                  <a:gd name="connsiteX49" fmla="*/ 1524612 w 3050503"/>
                  <a:gd name="connsiteY49" fmla="*/ 95250 h 3048000"/>
                  <a:gd name="connsiteX50" fmla="*/ 1747497 w 3050503"/>
                  <a:gd name="connsiteY50" fmla="*/ 295275 h 3048000"/>
                  <a:gd name="connsiteX51" fmla="*/ 1748450 w 3050503"/>
                  <a:gd name="connsiteY51" fmla="*/ 319088 h 3048000"/>
                  <a:gd name="connsiteX52" fmla="*/ 1737020 w 3050503"/>
                  <a:gd name="connsiteY52" fmla="*/ 389573 h 3048000"/>
                  <a:gd name="connsiteX53" fmla="*/ 1524612 w 3050503"/>
                  <a:gd name="connsiteY53" fmla="*/ 542925 h 3048000"/>
                  <a:gd name="connsiteX54" fmla="*/ 1311252 w 3050503"/>
                  <a:gd name="connsiteY54" fmla="*/ 389573 h 3048000"/>
                  <a:gd name="connsiteX55" fmla="*/ 1299822 w 3050503"/>
                  <a:gd name="connsiteY55" fmla="*/ 319088 h 3048000"/>
                  <a:gd name="connsiteX56" fmla="*/ 1301727 w 3050503"/>
                  <a:gd name="connsiteY56" fmla="*/ 295275 h 3048000"/>
                  <a:gd name="connsiteX57" fmla="*/ 316842 w 3050503"/>
                  <a:gd name="connsiteY57" fmla="*/ 830580 h 3048000"/>
                  <a:gd name="connsiteX58" fmla="*/ 363515 w 3050503"/>
                  <a:gd name="connsiteY58" fmla="*/ 665798 h 3048000"/>
                  <a:gd name="connsiteX59" fmla="*/ 539727 w 3050503"/>
                  <a:gd name="connsiteY59" fmla="*/ 581025 h 3048000"/>
                  <a:gd name="connsiteX60" fmla="*/ 651170 w 3050503"/>
                  <a:gd name="connsiteY60" fmla="*/ 610553 h 3048000"/>
                  <a:gd name="connsiteX61" fmla="*/ 678792 w 3050503"/>
                  <a:gd name="connsiteY61" fmla="*/ 629603 h 3048000"/>
                  <a:gd name="connsiteX62" fmla="*/ 722607 w 3050503"/>
                  <a:gd name="connsiteY62" fmla="*/ 675323 h 3048000"/>
                  <a:gd name="connsiteX63" fmla="*/ 715940 w 3050503"/>
                  <a:gd name="connsiteY63" fmla="*/ 944880 h 3048000"/>
                  <a:gd name="connsiteX64" fmla="*/ 565445 w 3050503"/>
                  <a:gd name="connsiteY64" fmla="*/ 1028700 h 3048000"/>
                  <a:gd name="connsiteX65" fmla="*/ 454002 w 3050503"/>
                  <a:gd name="connsiteY65" fmla="*/ 1013460 h 3048000"/>
                  <a:gd name="connsiteX66" fmla="*/ 399710 w 3050503"/>
                  <a:gd name="connsiteY66" fmla="*/ 982028 h 3048000"/>
                  <a:gd name="connsiteX67" fmla="*/ 374945 w 3050503"/>
                  <a:gd name="connsiteY67" fmla="*/ 959168 h 3048000"/>
                  <a:gd name="connsiteX68" fmla="*/ 316842 w 3050503"/>
                  <a:gd name="connsiteY68" fmla="*/ 830580 h 3048000"/>
                  <a:gd name="connsiteX69" fmla="*/ 370182 w 3050503"/>
                  <a:gd name="connsiteY69" fmla="*/ 2086928 h 3048000"/>
                  <a:gd name="connsiteX70" fmla="*/ 317795 w 3050503"/>
                  <a:gd name="connsiteY70" fmla="*/ 2092643 h 3048000"/>
                  <a:gd name="connsiteX71" fmla="*/ 100625 w 3050503"/>
                  <a:gd name="connsiteY71" fmla="*/ 1918335 h 3048000"/>
                  <a:gd name="connsiteX72" fmla="*/ 129200 w 3050503"/>
                  <a:gd name="connsiteY72" fmla="*/ 1748790 h 3048000"/>
                  <a:gd name="connsiteX73" fmla="*/ 217782 w 3050503"/>
                  <a:gd name="connsiteY73" fmla="*/ 1667828 h 3048000"/>
                  <a:gd name="connsiteX74" fmla="*/ 268265 w 3050503"/>
                  <a:gd name="connsiteY74" fmla="*/ 1649730 h 3048000"/>
                  <a:gd name="connsiteX75" fmla="*/ 311127 w 3050503"/>
                  <a:gd name="connsiteY75" fmla="*/ 1644015 h 3048000"/>
                  <a:gd name="connsiteX76" fmla="*/ 318747 w 3050503"/>
                  <a:gd name="connsiteY76" fmla="*/ 1644015 h 3048000"/>
                  <a:gd name="connsiteX77" fmla="*/ 436857 w 3050503"/>
                  <a:gd name="connsiteY77" fmla="*/ 1678305 h 3048000"/>
                  <a:gd name="connsiteX78" fmla="*/ 536870 w 3050503"/>
                  <a:gd name="connsiteY78" fmla="*/ 1818323 h 3048000"/>
                  <a:gd name="connsiteX79" fmla="*/ 508295 w 3050503"/>
                  <a:gd name="connsiteY79" fmla="*/ 1987868 h 3048000"/>
                  <a:gd name="connsiteX80" fmla="*/ 411140 w 3050503"/>
                  <a:gd name="connsiteY80" fmla="*/ 2072640 h 3048000"/>
                  <a:gd name="connsiteX81" fmla="*/ 370182 w 3050503"/>
                  <a:gd name="connsiteY81" fmla="*/ 2086928 h 3048000"/>
                  <a:gd name="connsiteX82" fmla="*/ 1195047 w 3050503"/>
                  <a:gd name="connsiteY82" fmla="*/ 2753678 h 3048000"/>
                  <a:gd name="connsiteX83" fmla="*/ 1174092 w 3050503"/>
                  <a:gd name="connsiteY83" fmla="*/ 2825115 h 3048000"/>
                  <a:gd name="connsiteX84" fmla="*/ 1163615 w 3050503"/>
                  <a:gd name="connsiteY84" fmla="*/ 2844165 h 3048000"/>
                  <a:gd name="connsiteX85" fmla="*/ 1046457 w 3050503"/>
                  <a:gd name="connsiteY85" fmla="*/ 2939415 h 3048000"/>
                  <a:gd name="connsiteX86" fmla="*/ 875007 w 3050503"/>
                  <a:gd name="connsiteY86" fmla="*/ 2929890 h 3048000"/>
                  <a:gd name="connsiteX87" fmla="*/ 761660 w 3050503"/>
                  <a:gd name="connsiteY87" fmla="*/ 2648903 h 3048000"/>
                  <a:gd name="connsiteX88" fmla="*/ 769280 w 3050503"/>
                  <a:gd name="connsiteY88" fmla="*/ 2630805 h 3048000"/>
                  <a:gd name="connsiteX89" fmla="*/ 813095 w 3050503"/>
                  <a:gd name="connsiteY89" fmla="*/ 2568893 h 3048000"/>
                  <a:gd name="connsiteX90" fmla="*/ 896915 w 3050503"/>
                  <a:gd name="connsiteY90" fmla="*/ 2516505 h 3048000"/>
                  <a:gd name="connsiteX91" fmla="*/ 971210 w 3050503"/>
                  <a:gd name="connsiteY91" fmla="*/ 2504123 h 3048000"/>
                  <a:gd name="connsiteX92" fmla="*/ 1068365 w 3050503"/>
                  <a:gd name="connsiteY92" fmla="*/ 2526030 h 3048000"/>
                  <a:gd name="connsiteX93" fmla="*/ 1182665 w 3050503"/>
                  <a:gd name="connsiteY93" fmla="*/ 2653665 h 3048000"/>
                  <a:gd name="connsiteX94" fmla="*/ 1195047 w 3050503"/>
                  <a:gd name="connsiteY94" fmla="*/ 2753678 h 3048000"/>
                  <a:gd name="connsiteX95" fmla="*/ 2178980 w 3050503"/>
                  <a:gd name="connsiteY95" fmla="*/ 2927985 h 3048000"/>
                  <a:gd name="connsiteX96" fmla="*/ 2007530 w 3050503"/>
                  <a:gd name="connsiteY96" fmla="*/ 2937510 h 3048000"/>
                  <a:gd name="connsiteX97" fmla="*/ 1932282 w 3050503"/>
                  <a:gd name="connsiteY97" fmla="*/ 2893695 h 3048000"/>
                  <a:gd name="connsiteX98" fmla="*/ 1890372 w 3050503"/>
                  <a:gd name="connsiteY98" fmla="*/ 2842260 h 3048000"/>
                  <a:gd name="connsiteX99" fmla="*/ 1890372 w 3050503"/>
                  <a:gd name="connsiteY99" fmla="*/ 2842260 h 3048000"/>
                  <a:gd name="connsiteX100" fmla="*/ 1879895 w 3050503"/>
                  <a:gd name="connsiteY100" fmla="*/ 2823210 h 3048000"/>
                  <a:gd name="connsiteX101" fmla="*/ 1858940 w 3050503"/>
                  <a:gd name="connsiteY101" fmla="*/ 2751773 h 3048000"/>
                  <a:gd name="connsiteX102" fmla="*/ 1983717 w 3050503"/>
                  <a:gd name="connsiteY102" fmla="*/ 2523173 h 3048000"/>
                  <a:gd name="connsiteX103" fmla="*/ 2080872 w 3050503"/>
                  <a:gd name="connsiteY103" fmla="*/ 2500313 h 3048000"/>
                  <a:gd name="connsiteX104" fmla="*/ 2155167 w 3050503"/>
                  <a:gd name="connsiteY104" fmla="*/ 2512695 h 3048000"/>
                  <a:gd name="connsiteX105" fmla="*/ 2238987 w 3050503"/>
                  <a:gd name="connsiteY105" fmla="*/ 2565083 h 3048000"/>
                  <a:gd name="connsiteX106" fmla="*/ 2283755 w 3050503"/>
                  <a:gd name="connsiteY106" fmla="*/ 2626995 h 3048000"/>
                  <a:gd name="connsiteX107" fmla="*/ 2291375 w 3050503"/>
                  <a:gd name="connsiteY107" fmla="*/ 2645093 h 3048000"/>
                  <a:gd name="connsiteX108" fmla="*/ 2178980 w 3050503"/>
                  <a:gd name="connsiteY108" fmla="*/ 2927985 h 3048000"/>
                  <a:gd name="connsiteX109" fmla="*/ 2314235 w 3050503"/>
                  <a:gd name="connsiteY109" fmla="*/ 2506980 h 3048000"/>
                  <a:gd name="connsiteX110" fmla="*/ 2186600 w 3050503"/>
                  <a:gd name="connsiteY110" fmla="*/ 2424113 h 3048000"/>
                  <a:gd name="connsiteX111" fmla="*/ 1942760 w 3050503"/>
                  <a:gd name="connsiteY111" fmla="*/ 2438400 h 3048000"/>
                  <a:gd name="connsiteX112" fmla="*/ 1779882 w 3050503"/>
                  <a:gd name="connsiteY112" fmla="*/ 2621280 h 3048000"/>
                  <a:gd name="connsiteX113" fmla="*/ 1765595 w 3050503"/>
                  <a:gd name="connsiteY113" fmla="*/ 2775585 h 3048000"/>
                  <a:gd name="connsiteX114" fmla="*/ 1524612 w 3050503"/>
                  <a:gd name="connsiteY114" fmla="*/ 2799398 h 3048000"/>
                  <a:gd name="connsiteX115" fmla="*/ 1288392 w 3050503"/>
                  <a:gd name="connsiteY115" fmla="*/ 2776538 h 3048000"/>
                  <a:gd name="connsiteX116" fmla="*/ 1274105 w 3050503"/>
                  <a:gd name="connsiteY116" fmla="*/ 2622233 h 3048000"/>
                  <a:gd name="connsiteX117" fmla="*/ 1111227 w 3050503"/>
                  <a:gd name="connsiteY117" fmla="*/ 2440305 h 3048000"/>
                  <a:gd name="connsiteX118" fmla="*/ 866435 w 3050503"/>
                  <a:gd name="connsiteY118" fmla="*/ 2426970 h 3048000"/>
                  <a:gd name="connsiteX119" fmla="*/ 738800 w 3050503"/>
                  <a:gd name="connsiteY119" fmla="*/ 2509838 h 3048000"/>
                  <a:gd name="connsiteX120" fmla="*/ 454955 w 3050503"/>
                  <a:gd name="connsiteY120" fmla="*/ 2157413 h 3048000"/>
                  <a:gd name="connsiteX121" fmla="*/ 631167 w 3050503"/>
                  <a:gd name="connsiteY121" fmla="*/ 1795463 h 3048000"/>
                  <a:gd name="connsiteX122" fmla="*/ 489245 w 3050503"/>
                  <a:gd name="connsiteY122" fmla="*/ 1596390 h 3048000"/>
                  <a:gd name="connsiteX123" fmla="*/ 312080 w 3050503"/>
                  <a:gd name="connsiteY123" fmla="*/ 1547813 h 3048000"/>
                  <a:gd name="connsiteX124" fmla="*/ 413045 w 3050503"/>
                  <a:gd name="connsiteY124" fmla="*/ 1097280 h 3048000"/>
                  <a:gd name="connsiteX125" fmla="*/ 539727 w 3050503"/>
                  <a:gd name="connsiteY125" fmla="*/ 1123950 h 3048000"/>
                  <a:gd name="connsiteX126" fmla="*/ 576875 w 3050503"/>
                  <a:gd name="connsiteY126" fmla="*/ 1122045 h 3048000"/>
                  <a:gd name="connsiteX127" fmla="*/ 791187 w 3050503"/>
                  <a:gd name="connsiteY127" fmla="*/ 1002983 h 3048000"/>
                  <a:gd name="connsiteX128" fmla="*/ 857862 w 3050503"/>
                  <a:gd name="connsiteY128" fmla="*/ 767715 h 3048000"/>
                  <a:gd name="connsiteX129" fmla="*/ 796902 w 3050503"/>
                  <a:gd name="connsiteY129" fmla="*/ 614363 h 3048000"/>
                  <a:gd name="connsiteX130" fmla="*/ 1218860 w 3050503"/>
                  <a:gd name="connsiteY130" fmla="*/ 410528 h 3048000"/>
                  <a:gd name="connsiteX131" fmla="*/ 1525565 w 3050503"/>
                  <a:gd name="connsiteY131" fmla="*/ 639128 h 3048000"/>
                  <a:gd name="connsiteX132" fmla="*/ 1831317 w 3050503"/>
                  <a:gd name="connsiteY132" fmla="*/ 410528 h 3048000"/>
                  <a:gd name="connsiteX133" fmla="*/ 2249465 w 3050503"/>
                  <a:gd name="connsiteY133" fmla="*/ 611505 h 3048000"/>
                  <a:gd name="connsiteX134" fmla="*/ 2189457 w 3050503"/>
                  <a:gd name="connsiteY134" fmla="*/ 764858 h 3048000"/>
                  <a:gd name="connsiteX135" fmla="*/ 2257085 w 3050503"/>
                  <a:gd name="connsiteY135" fmla="*/ 1000125 h 3048000"/>
                  <a:gd name="connsiteX136" fmla="*/ 2507592 w 3050503"/>
                  <a:gd name="connsiteY136" fmla="*/ 1120140 h 3048000"/>
                  <a:gd name="connsiteX137" fmla="*/ 2611415 w 3050503"/>
                  <a:gd name="connsiteY137" fmla="*/ 1102995 h 3048000"/>
                  <a:gd name="connsiteX138" fmla="*/ 2635227 w 3050503"/>
                  <a:gd name="connsiteY138" fmla="*/ 1093470 h 3048000"/>
                  <a:gd name="connsiteX139" fmla="*/ 2738097 w 3050503"/>
                  <a:gd name="connsiteY139" fmla="*/ 1543050 h 3048000"/>
                  <a:gd name="connsiteX140" fmla="*/ 2419010 w 3050503"/>
                  <a:gd name="connsiteY140" fmla="*/ 1791653 h 3048000"/>
                  <a:gd name="connsiteX141" fmla="*/ 2597127 w 3050503"/>
                  <a:gd name="connsiteY141" fmla="*/ 2152650 h 3048000"/>
                  <a:gd name="connsiteX142" fmla="*/ 2314235 w 3050503"/>
                  <a:gd name="connsiteY142" fmla="*/ 2506980 h 3048000"/>
                  <a:gd name="connsiteX143" fmla="*/ 2949552 w 3050503"/>
                  <a:gd name="connsiteY143" fmla="*/ 1913573 h 3048000"/>
                  <a:gd name="connsiteX144" fmla="*/ 2850492 w 3050503"/>
                  <a:gd name="connsiteY144" fmla="*/ 2053590 h 3048000"/>
                  <a:gd name="connsiteX145" fmla="*/ 2733335 w 3050503"/>
                  <a:gd name="connsiteY145" fmla="*/ 2087880 h 3048000"/>
                  <a:gd name="connsiteX146" fmla="*/ 2680947 w 3050503"/>
                  <a:gd name="connsiteY146" fmla="*/ 2082165 h 3048000"/>
                  <a:gd name="connsiteX147" fmla="*/ 2638085 w 3050503"/>
                  <a:gd name="connsiteY147" fmla="*/ 2067878 h 3048000"/>
                  <a:gd name="connsiteX148" fmla="*/ 2540930 w 3050503"/>
                  <a:gd name="connsiteY148" fmla="*/ 1983105 h 3048000"/>
                  <a:gd name="connsiteX149" fmla="*/ 2512355 w 3050503"/>
                  <a:gd name="connsiteY149" fmla="*/ 1813560 h 3048000"/>
                  <a:gd name="connsiteX150" fmla="*/ 2731430 w 3050503"/>
                  <a:gd name="connsiteY150" fmla="*/ 1639253 h 3048000"/>
                  <a:gd name="connsiteX151" fmla="*/ 2738097 w 3050503"/>
                  <a:gd name="connsiteY151" fmla="*/ 1639253 h 3048000"/>
                  <a:gd name="connsiteX152" fmla="*/ 2781912 w 3050503"/>
                  <a:gd name="connsiteY152" fmla="*/ 1644968 h 3048000"/>
                  <a:gd name="connsiteX153" fmla="*/ 2832395 w 3050503"/>
                  <a:gd name="connsiteY153" fmla="*/ 1663065 h 3048000"/>
                  <a:gd name="connsiteX154" fmla="*/ 2921930 w 3050503"/>
                  <a:gd name="connsiteY154" fmla="*/ 1744028 h 3048000"/>
                  <a:gd name="connsiteX155" fmla="*/ 2949552 w 3050503"/>
                  <a:gd name="connsiteY155" fmla="*/ 1913573 h 304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</a:cxnLst>
                <a:rect l="l" t="t" r="r" b="b"/>
                <a:pathLst>
                  <a:path w="3050503" h="3048000">
                    <a:moveTo>
                      <a:pt x="3000987" y="1693545"/>
                    </a:moveTo>
                    <a:cubicBezTo>
                      <a:pt x="2961935" y="1630680"/>
                      <a:pt x="2902880" y="1584008"/>
                      <a:pt x="2833347" y="1561148"/>
                    </a:cubicBezTo>
                    <a:cubicBezTo>
                      <a:pt x="2829537" y="1376363"/>
                      <a:pt x="2788580" y="1201103"/>
                      <a:pt x="2716190" y="1042988"/>
                    </a:cubicBezTo>
                    <a:cubicBezTo>
                      <a:pt x="2844777" y="931545"/>
                      <a:pt x="2863827" y="736283"/>
                      <a:pt x="2757147" y="601980"/>
                    </a:cubicBezTo>
                    <a:cubicBezTo>
                      <a:pt x="2703807" y="535305"/>
                      <a:pt x="2627607" y="493395"/>
                      <a:pt x="2542835" y="483870"/>
                    </a:cubicBezTo>
                    <a:cubicBezTo>
                      <a:pt x="2461872" y="475298"/>
                      <a:pt x="2382815" y="496253"/>
                      <a:pt x="2318045" y="543878"/>
                    </a:cubicBezTo>
                    <a:cubicBezTo>
                      <a:pt x="2178980" y="438150"/>
                      <a:pt x="2018960" y="359093"/>
                      <a:pt x="1844652" y="315278"/>
                    </a:cubicBezTo>
                    <a:cubicBezTo>
                      <a:pt x="1841795" y="140970"/>
                      <a:pt x="1699872" y="0"/>
                      <a:pt x="1524612" y="0"/>
                    </a:cubicBezTo>
                    <a:cubicBezTo>
                      <a:pt x="1349352" y="0"/>
                      <a:pt x="1206477" y="140970"/>
                      <a:pt x="1204572" y="316230"/>
                    </a:cubicBezTo>
                    <a:cubicBezTo>
                      <a:pt x="1029312" y="360045"/>
                      <a:pt x="867387" y="440055"/>
                      <a:pt x="728322" y="547688"/>
                    </a:cubicBezTo>
                    <a:cubicBezTo>
                      <a:pt x="590210" y="446723"/>
                      <a:pt x="395900" y="472440"/>
                      <a:pt x="289220" y="607695"/>
                    </a:cubicBezTo>
                    <a:cubicBezTo>
                      <a:pt x="235880" y="674370"/>
                      <a:pt x="212067" y="758190"/>
                      <a:pt x="222545" y="842963"/>
                    </a:cubicBezTo>
                    <a:cubicBezTo>
                      <a:pt x="232070" y="922973"/>
                      <a:pt x="270170" y="996315"/>
                      <a:pt x="332082" y="1048703"/>
                    </a:cubicBezTo>
                    <a:cubicBezTo>
                      <a:pt x="332082" y="1048703"/>
                      <a:pt x="332082" y="1048703"/>
                      <a:pt x="332082" y="1048703"/>
                    </a:cubicBezTo>
                    <a:cubicBezTo>
                      <a:pt x="259692" y="1205865"/>
                      <a:pt x="218735" y="1381125"/>
                      <a:pt x="215877" y="1565910"/>
                    </a:cubicBezTo>
                    <a:cubicBezTo>
                      <a:pt x="146345" y="1589723"/>
                      <a:pt x="88242" y="1635443"/>
                      <a:pt x="48237" y="1699260"/>
                    </a:cubicBezTo>
                    <a:cubicBezTo>
                      <a:pt x="3470" y="1771650"/>
                      <a:pt x="-10818" y="1857375"/>
                      <a:pt x="8232" y="1940243"/>
                    </a:cubicBezTo>
                    <a:cubicBezTo>
                      <a:pt x="42522" y="2087880"/>
                      <a:pt x="173967" y="2187893"/>
                      <a:pt x="319700" y="2187893"/>
                    </a:cubicBezTo>
                    <a:cubicBezTo>
                      <a:pt x="333987" y="2187893"/>
                      <a:pt x="347322" y="2186940"/>
                      <a:pt x="361610" y="2185035"/>
                    </a:cubicBezTo>
                    <a:cubicBezTo>
                      <a:pt x="441620" y="2340293"/>
                      <a:pt x="552110" y="2477453"/>
                      <a:pt x="685460" y="2588895"/>
                    </a:cubicBezTo>
                    <a:cubicBezTo>
                      <a:pt x="685460" y="2588895"/>
                      <a:pt x="685460" y="2589848"/>
                      <a:pt x="684507" y="2589848"/>
                    </a:cubicBezTo>
                    <a:cubicBezTo>
                      <a:pt x="608307" y="2748915"/>
                      <a:pt x="675935" y="2940368"/>
                      <a:pt x="835002" y="3016568"/>
                    </a:cubicBezTo>
                    <a:cubicBezTo>
                      <a:pt x="879770" y="3037523"/>
                      <a:pt x="926442" y="3048000"/>
                      <a:pt x="973115" y="3048000"/>
                    </a:cubicBezTo>
                    <a:cubicBezTo>
                      <a:pt x="1092177" y="3048000"/>
                      <a:pt x="1206477" y="2981325"/>
                      <a:pt x="1260770" y="2867978"/>
                    </a:cubicBezTo>
                    <a:cubicBezTo>
                      <a:pt x="1346495" y="2886075"/>
                      <a:pt x="1435077" y="2894648"/>
                      <a:pt x="1525565" y="2894648"/>
                    </a:cubicBezTo>
                    <a:cubicBezTo>
                      <a:pt x="1617957" y="2894648"/>
                      <a:pt x="1707492" y="2885123"/>
                      <a:pt x="1795122" y="2867025"/>
                    </a:cubicBezTo>
                    <a:cubicBezTo>
                      <a:pt x="1832270" y="2943225"/>
                      <a:pt x="1897040" y="3000375"/>
                      <a:pt x="1977050" y="3028950"/>
                    </a:cubicBezTo>
                    <a:cubicBezTo>
                      <a:pt x="2011340" y="3041333"/>
                      <a:pt x="2046582" y="3047048"/>
                      <a:pt x="2082777" y="3047048"/>
                    </a:cubicBezTo>
                    <a:cubicBezTo>
                      <a:pt x="2130402" y="3047048"/>
                      <a:pt x="2178027" y="3036570"/>
                      <a:pt x="2221842" y="3014663"/>
                    </a:cubicBezTo>
                    <a:cubicBezTo>
                      <a:pt x="2380910" y="2937510"/>
                      <a:pt x="2447585" y="2746058"/>
                      <a:pt x="2370432" y="2587943"/>
                    </a:cubicBezTo>
                    <a:cubicBezTo>
                      <a:pt x="2370432" y="2586990"/>
                      <a:pt x="2370432" y="2586990"/>
                      <a:pt x="2369480" y="2586990"/>
                    </a:cubicBezTo>
                    <a:cubicBezTo>
                      <a:pt x="2501877" y="2475548"/>
                      <a:pt x="2611415" y="2337435"/>
                      <a:pt x="2691425" y="2182178"/>
                    </a:cubicBezTo>
                    <a:cubicBezTo>
                      <a:pt x="2705712" y="2184083"/>
                      <a:pt x="2719047" y="2185035"/>
                      <a:pt x="2732382" y="2185035"/>
                    </a:cubicBezTo>
                    <a:cubicBezTo>
                      <a:pt x="2792390" y="2185035"/>
                      <a:pt x="2850492" y="2167890"/>
                      <a:pt x="2901927" y="2135505"/>
                    </a:cubicBezTo>
                    <a:cubicBezTo>
                      <a:pt x="2974317" y="2089785"/>
                      <a:pt x="3024800" y="2019300"/>
                      <a:pt x="3042897" y="1935480"/>
                    </a:cubicBezTo>
                    <a:cubicBezTo>
                      <a:pt x="3060995" y="1851660"/>
                      <a:pt x="3046707" y="1765935"/>
                      <a:pt x="3000987" y="1693545"/>
                    </a:cubicBezTo>
                    <a:close/>
                    <a:moveTo>
                      <a:pt x="2283755" y="777240"/>
                    </a:moveTo>
                    <a:cubicBezTo>
                      <a:pt x="2288517" y="739140"/>
                      <a:pt x="2301852" y="702945"/>
                      <a:pt x="2323760" y="672465"/>
                    </a:cubicBezTo>
                    <a:cubicBezTo>
                      <a:pt x="2336142" y="655320"/>
                      <a:pt x="2350430" y="640080"/>
                      <a:pt x="2366622" y="626745"/>
                    </a:cubicBezTo>
                    <a:cubicBezTo>
                      <a:pt x="2375195" y="620078"/>
                      <a:pt x="2384720" y="613410"/>
                      <a:pt x="2394245" y="607695"/>
                    </a:cubicBezTo>
                    <a:cubicBezTo>
                      <a:pt x="2428535" y="587693"/>
                      <a:pt x="2466635" y="577215"/>
                      <a:pt x="2506640" y="577215"/>
                    </a:cubicBezTo>
                    <a:cubicBezTo>
                      <a:pt x="2515212" y="577215"/>
                      <a:pt x="2523785" y="577215"/>
                      <a:pt x="2532357" y="579120"/>
                    </a:cubicBezTo>
                    <a:cubicBezTo>
                      <a:pt x="2592365" y="585788"/>
                      <a:pt x="2645705" y="615315"/>
                      <a:pt x="2682852" y="661988"/>
                    </a:cubicBezTo>
                    <a:cubicBezTo>
                      <a:pt x="2753337" y="749618"/>
                      <a:pt x="2746670" y="874395"/>
                      <a:pt x="2672375" y="954405"/>
                    </a:cubicBezTo>
                    <a:cubicBezTo>
                      <a:pt x="2664755" y="962978"/>
                      <a:pt x="2657135" y="970598"/>
                      <a:pt x="2647610" y="977265"/>
                    </a:cubicBezTo>
                    <a:cubicBezTo>
                      <a:pt x="2630465" y="990600"/>
                      <a:pt x="2612367" y="1001078"/>
                      <a:pt x="2593317" y="1008698"/>
                    </a:cubicBezTo>
                    <a:cubicBezTo>
                      <a:pt x="2503782" y="1045845"/>
                      <a:pt x="2396150" y="1021080"/>
                      <a:pt x="2332332" y="941070"/>
                    </a:cubicBezTo>
                    <a:cubicBezTo>
                      <a:pt x="2294232" y="894398"/>
                      <a:pt x="2277087" y="836295"/>
                      <a:pt x="2283755" y="777240"/>
                    </a:cubicBezTo>
                    <a:close/>
                    <a:moveTo>
                      <a:pt x="1301727" y="295275"/>
                    </a:moveTo>
                    <a:cubicBezTo>
                      <a:pt x="1314110" y="182880"/>
                      <a:pt x="1409360" y="95250"/>
                      <a:pt x="1524612" y="95250"/>
                    </a:cubicBezTo>
                    <a:cubicBezTo>
                      <a:pt x="1639865" y="95250"/>
                      <a:pt x="1736067" y="182880"/>
                      <a:pt x="1747497" y="295275"/>
                    </a:cubicBezTo>
                    <a:cubicBezTo>
                      <a:pt x="1748450" y="302895"/>
                      <a:pt x="1748450" y="311468"/>
                      <a:pt x="1748450" y="319088"/>
                    </a:cubicBezTo>
                    <a:cubicBezTo>
                      <a:pt x="1748450" y="343853"/>
                      <a:pt x="1744640" y="367665"/>
                      <a:pt x="1737020" y="389573"/>
                    </a:cubicBezTo>
                    <a:cubicBezTo>
                      <a:pt x="1707492" y="478155"/>
                      <a:pt x="1623672" y="542925"/>
                      <a:pt x="1524612" y="542925"/>
                    </a:cubicBezTo>
                    <a:cubicBezTo>
                      <a:pt x="1425552" y="542925"/>
                      <a:pt x="1341732" y="478155"/>
                      <a:pt x="1311252" y="389573"/>
                    </a:cubicBezTo>
                    <a:cubicBezTo>
                      <a:pt x="1303632" y="367665"/>
                      <a:pt x="1299822" y="343853"/>
                      <a:pt x="1299822" y="319088"/>
                    </a:cubicBezTo>
                    <a:cubicBezTo>
                      <a:pt x="1299822" y="311468"/>
                      <a:pt x="1300775" y="303848"/>
                      <a:pt x="1301727" y="295275"/>
                    </a:cubicBezTo>
                    <a:close/>
                    <a:moveTo>
                      <a:pt x="316842" y="830580"/>
                    </a:moveTo>
                    <a:cubicBezTo>
                      <a:pt x="310175" y="770573"/>
                      <a:pt x="326367" y="712470"/>
                      <a:pt x="363515" y="665798"/>
                    </a:cubicBezTo>
                    <a:cubicBezTo>
                      <a:pt x="408282" y="609600"/>
                      <a:pt x="474005" y="581025"/>
                      <a:pt x="539727" y="581025"/>
                    </a:cubicBezTo>
                    <a:cubicBezTo>
                      <a:pt x="577827" y="581025"/>
                      <a:pt x="616880" y="590550"/>
                      <a:pt x="651170" y="610553"/>
                    </a:cubicBezTo>
                    <a:cubicBezTo>
                      <a:pt x="660695" y="616268"/>
                      <a:pt x="670220" y="621983"/>
                      <a:pt x="678792" y="629603"/>
                    </a:cubicBezTo>
                    <a:cubicBezTo>
                      <a:pt x="695937" y="642938"/>
                      <a:pt x="710225" y="658178"/>
                      <a:pt x="722607" y="675323"/>
                    </a:cubicBezTo>
                    <a:cubicBezTo>
                      <a:pt x="778805" y="754380"/>
                      <a:pt x="778805" y="864870"/>
                      <a:pt x="715940" y="944880"/>
                    </a:cubicBezTo>
                    <a:cubicBezTo>
                      <a:pt x="678792" y="991553"/>
                      <a:pt x="625452" y="1022033"/>
                      <a:pt x="565445" y="1028700"/>
                    </a:cubicBezTo>
                    <a:cubicBezTo>
                      <a:pt x="527345" y="1033463"/>
                      <a:pt x="489245" y="1027748"/>
                      <a:pt x="454002" y="1013460"/>
                    </a:cubicBezTo>
                    <a:cubicBezTo>
                      <a:pt x="434952" y="1005840"/>
                      <a:pt x="416855" y="995363"/>
                      <a:pt x="399710" y="982028"/>
                    </a:cubicBezTo>
                    <a:cubicBezTo>
                      <a:pt x="391137" y="975360"/>
                      <a:pt x="382565" y="967740"/>
                      <a:pt x="374945" y="959168"/>
                    </a:cubicBezTo>
                    <a:cubicBezTo>
                      <a:pt x="343512" y="922973"/>
                      <a:pt x="322557" y="879158"/>
                      <a:pt x="316842" y="830580"/>
                    </a:cubicBezTo>
                    <a:close/>
                    <a:moveTo>
                      <a:pt x="370182" y="2086928"/>
                    </a:moveTo>
                    <a:cubicBezTo>
                      <a:pt x="353037" y="2090738"/>
                      <a:pt x="334940" y="2092643"/>
                      <a:pt x="317795" y="2092643"/>
                    </a:cubicBezTo>
                    <a:cubicBezTo>
                      <a:pt x="215877" y="2091690"/>
                      <a:pt x="124437" y="2022158"/>
                      <a:pt x="100625" y="1918335"/>
                    </a:cubicBezTo>
                    <a:cubicBezTo>
                      <a:pt x="87290" y="1860233"/>
                      <a:pt x="96815" y="1800225"/>
                      <a:pt x="129200" y="1748790"/>
                    </a:cubicBezTo>
                    <a:cubicBezTo>
                      <a:pt x="151107" y="1713548"/>
                      <a:pt x="181587" y="1685925"/>
                      <a:pt x="217782" y="1667828"/>
                    </a:cubicBezTo>
                    <a:cubicBezTo>
                      <a:pt x="233975" y="1660208"/>
                      <a:pt x="251120" y="1653540"/>
                      <a:pt x="268265" y="1649730"/>
                    </a:cubicBezTo>
                    <a:cubicBezTo>
                      <a:pt x="282552" y="1646873"/>
                      <a:pt x="296840" y="1644968"/>
                      <a:pt x="311127" y="1644015"/>
                    </a:cubicBezTo>
                    <a:cubicBezTo>
                      <a:pt x="313985" y="1644015"/>
                      <a:pt x="315890" y="1644015"/>
                      <a:pt x="318747" y="1644015"/>
                    </a:cubicBezTo>
                    <a:cubicBezTo>
                      <a:pt x="360657" y="1644015"/>
                      <a:pt x="400662" y="1655445"/>
                      <a:pt x="436857" y="1678305"/>
                    </a:cubicBezTo>
                    <a:cubicBezTo>
                      <a:pt x="487340" y="1709738"/>
                      <a:pt x="522582" y="1760220"/>
                      <a:pt x="536870" y="1818323"/>
                    </a:cubicBezTo>
                    <a:cubicBezTo>
                      <a:pt x="550205" y="1876425"/>
                      <a:pt x="539727" y="1936433"/>
                      <a:pt x="508295" y="1987868"/>
                    </a:cubicBezTo>
                    <a:cubicBezTo>
                      <a:pt x="484482" y="2025968"/>
                      <a:pt x="451145" y="2054543"/>
                      <a:pt x="411140" y="2072640"/>
                    </a:cubicBezTo>
                    <a:cubicBezTo>
                      <a:pt x="398757" y="2078355"/>
                      <a:pt x="384470" y="2083118"/>
                      <a:pt x="370182" y="2086928"/>
                    </a:cubicBezTo>
                    <a:close/>
                    <a:moveTo>
                      <a:pt x="1195047" y="2753678"/>
                    </a:moveTo>
                    <a:cubicBezTo>
                      <a:pt x="1192190" y="2778443"/>
                      <a:pt x="1185522" y="2802255"/>
                      <a:pt x="1174092" y="2825115"/>
                    </a:cubicBezTo>
                    <a:cubicBezTo>
                      <a:pt x="1171235" y="2831783"/>
                      <a:pt x="1167425" y="2837498"/>
                      <a:pt x="1163615" y="2844165"/>
                    </a:cubicBezTo>
                    <a:cubicBezTo>
                      <a:pt x="1136945" y="2888933"/>
                      <a:pt x="1095987" y="2922270"/>
                      <a:pt x="1046457" y="2939415"/>
                    </a:cubicBezTo>
                    <a:cubicBezTo>
                      <a:pt x="990260" y="2959418"/>
                      <a:pt x="929300" y="2955608"/>
                      <a:pt x="875007" y="2929890"/>
                    </a:cubicBezTo>
                    <a:cubicBezTo>
                      <a:pt x="769280" y="2879408"/>
                      <a:pt x="721655" y="2756535"/>
                      <a:pt x="761660" y="2648903"/>
                    </a:cubicBezTo>
                    <a:cubicBezTo>
                      <a:pt x="763565" y="2643188"/>
                      <a:pt x="766422" y="2636520"/>
                      <a:pt x="769280" y="2630805"/>
                    </a:cubicBezTo>
                    <a:cubicBezTo>
                      <a:pt x="780710" y="2606993"/>
                      <a:pt x="795950" y="2586038"/>
                      <a:pt x="813095" y="2568893"/>
                    </a:cubicBezTo>
                    <a:cubicBezTo>
                      <a:pt x="835955" y="2546033"/>
                      <a:pt x="864530" y="2527935"/>
                      <a:pt x="896915" y="2516505"/>
                    </a:cubicBezTo>
                    <a:cubicBezTo>
                      <a:pt x="921680" y="2507933"/>
                      <a:pt x="946445" y="2504123"/>
                      <a:pt x="971210" y="2504123"/>
                    </a:cubicBezTo>
                    <a:cubicBezTo>
                      <a:pt x="1004547" y="2504123"/>
                      <a:pt x="1036932" y="2511743"/>
                      <a:pt x="1068365" y="2526030"/>
                    </a:cubicBezTo>
                    <a:cubicBezTo>
                      <a:pt x="1122657" y="2551748"/>
                      <a:pt x="1163615" y="2597468"/>
                      <a:pt x="1182665" y="2653665"/>
                    </a:cubicBezTo>
                    <a:cubicBezTo>
                      <a:pt x="1195047" y="2686050"/>
                      <a:pt x="1198857" y="2720340"/>
                      <a:pt x="1195047" y="2753678"/>
                    </a:cubicBezTo>
                    <a:close/>
                    <a:moveTo>
                      <a:pt x="2178980" y="2927985"/>
                    </a:moveTo>
                    <a:cubicBezTo>
                      <a:pt x="2124687" y="2953703"/>
                      <a:pt x="2063727" y="2957513"/>
                      <a:pt x="2007530" y="2937510"/>
                    </a:cubicBezTo>
                    <a:cubicBezTo>
                      <a:pt x="1978955" y="2927985"/>
                      <a:pt x="1953237" y="2912745"/>
                      <a:pt x="1932282" y="2893695"/>
                    </a:cubicBezTo>
                    <a:cubicBezTo>
                      <a:pt x="1916090" y="2879408"/>
                      <a:pt x="1901802" y="2862263"/>
                      <a:pt x="1890372" y="2842260"/>
                    </a:cubicBezTo>
                    <a:lnTo>
                      <a:pt x="1890372" y="2842260"/>
                    </a:lnTo>
                    <a:cubicBezTo>
                      <a:pt x="1886562" y="2836545"/>
                      <a:pt x="1883705" y="2829878"/>
                      <a:pt x="1879895" y="2823210"/>
                    </a:cubicBezTo>
                    <a:cubicBezTo>
                      <a:pt x="1868465" y="2800350"/>
                      <a:pt x="1861797" y="2776538"/>
                      <a:pt x="1858940" y="2751773"/>
                    </a:cubicBezTo>
                    <a:cubicBezTo>
                      <a:pt x="1848462" y="2659380"/>
                      <a:pt x="1896087" y="2566035"/>
                      <a:pt x="1983717" y="2523173"/>
                    </a:cubicBezTo>
                    <a:cubicBezTo>
                      <a:pt x="2015150" y="2507933"/>
                      <a:pt x="2047535" y="2500313"/>
                      <a:pt x="2080872" y="2500313"/>
                    </a:cubicBezTo>
                    <a:cubicBezTo>
                      <a:pt x="2105637" y="2500313"/>
                      <a:pt x="2130402" y="2504123"/>
                      <a:pt x="2155167" y="2512695"/>
                    </a:cubicBezTo>
                    <a:cubicBezTo>
                      <a:pt x="2187552" y="2524125"/>
                      <a:pt x="2216127" y="2542223"/>
                      <a:pt x="2238987" y="2565083"/>
                    </a:cubicBezTo>
                    <a:cubicBezTo>
                      <a:pt x="2257085" y="2583180"/>
                      <a:pt x="2272325" y="2604135"/>
                      <a:pt x="2283755" y="2626995"/>
                    </a:cubicBezTo>
                    <a:cubicBezTo>
                      <a:pt x="2286612" y="2632710"/>
                      <a:pt x="2289470" y="2638425"/>
                      <a:pt x="2291375" y="2645093"/>
                    </a:cubicBezTo>
                    <a:cubicBezTo>
                      <a:pt x="2331380" y="2753678"/>
                      <a:pt x="2284707" y="2877503"/>
                      <a:pt x="2178980" y="2927985"/>
                    </a:cubicBezTo>
                    <a:close/>
                    <a:moveTo>
                      <a:pt x="2314235" y="2506980"/>
                    </a:moveTo>
                    <a:cubicBezTo>
                      <a:pt x="2279945" y="2469833"/>
                      <a:pt x="2236130" y="2441258"/>
                      <a:pt x="2186600" y="2424113"/>
                    </a:cubicBezTo>
                    <a:cubicBezTo>
                      <a:pt x="2105637" y="2395538"/>
                      <a:pt x="2018960" y="2401253"/>
                      <a:pt x="1942760" y="2438400"/>
                    </a:cubicBezTo>
                    <a:cubicBezTo>
                      <a:pt x="1865607" y="2475548"/>
                      <a:pt x="1808457" y="2540318"/>
                      <a:pt x="1779882" y="2621280"/>
                    </a:cubicBezTo>
                    <a:cubicBezTo>
                      <a:pt x="1762737" y="2671763"/>
                      <a:pt x="1757975" y="2724150"/>
                      <a:pt x="1765595" y="2775585"/>
                    </a:cubicBezTo>
                    <a:cubicBezTo>
                      <a:pt x="1687490" y="2791778"/>
                      <a:pt x="1607480" y="2799398"/>
                      <a:pt x="1524612" y="2799398"/>
                    </a:cubicBezTo>
                    <a:cubicBezTo>
                      <a:pt x="1443650" y="2799398"/>
                      <a:pt x="1364592" y="2791778"/>
                      <a:pt x="1288392" y="2776538"/>
                    </a:cubicBezTo>
                    <a:cubicBezTo>
                      <a:pt x="1296012" y="2725103"/>
                      <a:pt x="1291250" y="2672715"/>
                      <a:pt x="1274105" y="2622233"/>
                    </a:cubicBezTo>
                    <a:cubicBezTo>
                      <a:pt x="1245530" y="2541270"/>
                      <a:pt x="1187427" y="2477453"/>
                      <a:pt x="1111227" y="2440305"/>
                    </a:cubicBezTo>
                    <a:cubicBezTo>
                      <a:pt x="1034075" y="2403158"/>
                      <a:pt x="947397" y="2398395"/>
                      <a:pt x="866435" y="2426970"/>
                    </a:cubicBezTo>
                    <a:cubicBezTo>
                      <a:pt x="816905" y="2444115"/>
                      <a:pt x="774042" y="2472690"/>
                      <a:pt x="738800" y="2509838"/>
                    </a:cubicBezTo>
                    <a:cubicBezTo>
                      <a:pt x="623547" y="2411730"/>
                      <a:pt x="526392" y="2292668"/>
                      <a:pt x="454955" y="2157413"/>
                    </a:cubicBezTo>
                    <a:cubicBezTo>
                      <a:pt x="589257" y="2095500"/>
                      <a:pt x="665457" y="1945005"/>
                      <a:pt x="631167" y="1795463"/>
                    </a:cubicBezTo>
                    <a:cubicBezTo>
                      <a:pt x="612117" y="1712595"/>
                      <a:pt x="561635" y="1641158"/>
                      <a:pt x="489245" y="1596390"/>
                    </a:cubicBezTo>
                    <a:cubicBezTo>
                      <a:pt x="434952" y="1563053"/>
                      <a:pt x="373992" y="1545908"/>
                      <a:pt x="312080" y="1547813"/>
                    </a:cubicBezTo>
                    <a:cubicBezTo>
                      <a:pt x="316842" y="1387793"/>
                      <a:pt x="353037" y="1236345"/>
                      <a:pt x="413045" y="1097280"/>
                    </a:cubicBezTo>
                    <a:cubicBezTo>
                      <a:pt x="453050" y="1114425"/>
                      <a:pt x="495912" y="1123950"/>
                      <a:pt x="539727" y="1123950"/>
                    </a:cubicBezTo>
                    <a:cubicBezTo>
                      <a:pt x="552110" y="1123950"/>
                      <a:pt x="564492" y="1122998"/>
                      <a:pt x="576875" y="1122045"/>
                    </a:cubicBezTo>
                    <a:cubicBezTo>
                      <a:pt x="661647" y="1112520"/>
                      <a:pt x="737847" y="1069658"/>
                      <a:pt x="791187" y="1002983"/>
                    </a:cubicBezTo>
                    <a:cubicBezTo>
                      <a:pt x="844527" y="936308"/>
                      <a:pt x="868340" y="852488"/>
                      <a:pt x="857862" y="767715"/>
                    </a:cubicBezTo>
                    <a:cubicBezTo>
                      <a:pt x="851195" y="711518"/>
                      <a:pt x="830240" y="658178"/>
                      <a:pt x="796902" y="614363"/>
                    </a:cubicBezTo>
                    <a:cubicBezTo>
                      <a:pt x="920727" y="521018"/>
                      <a:pt x="1063602" y="450533"/>
                      <a:pt x="1218860" y="410528"/>
                    </a:cubicBezTo>
                    <a:cubicBezTo>
                      <a:pt x="1257912" y="541973"/>
                      <a:pt x="1380785" y="639128"/>
                      <a:pt x="1525565" y="639128"/>
                    </a:cubicBezTo>
                    <a:cubicBezTo>
                      <a:pt x="1670345" y="639128"/>
                      <a:pt x="1792265" y="542925"/>
                      <a:pt x="1831317" y="410528"/>
                    </a:cubicBezTo>
                    <a:cubicBezTo>
                      <a:pt x="1984670" y="450533"/>
                      <a:pt x="2125640" y="520065"/>
                      <a:pt x="2249465" y="611505"/>
                    </a:cubicBezTo>
                    <a:cubicBezTo>
                      <a:pt x="2216127" y="656273"/>
                      <a:pt x="2196125" y="708660"/>
                      <a:pt x="2189457" y="764858"/>
                    </a:cubicBezTo>
                    <a:cubicBezTo>
                      <a:pt x="2179932" y="849630"/>
                      <a:pt x="2203745" y="933450"/>
                      <a:pt x="2257085" y="1000125"/>
                    </a:cubicBezTo>
                    <a:cubicBezTo>
                      <a:pt x="2319950" y="1079183"/>
                      <a:pt x="2413295" y="1120140"/>
                      <a:pt x="2507592" y="1120140"/>
                    </a:cubicBezTo>
                    <a:cubicBezTo>
                      <a:pt x="2542835" y="1120140"/>
                      <a:pt x="2577125" y="1114425"/>
                      <a:pt x="2611415" y="1102995"/>
                    </a:cubicBezTo>
                    <a:cubicBezTo>
                      <a:pt x="2619987" y="1100138"/>
                      <a:pt x="2627607" y="1097280"/>
                      <a:pt x="2635227" y="1093470"/>
                    </a:cubicBezTo>
                    <a:cubicBezTo>
                      <a:pt x="2696187" y="1231583"/>
                      <a:pt x="2733335" y="1383983"/>
                      <a:pt x="2738097" y="1543050"/>
                    </a:cubicBezTo>
                    <a:cubicBezTo>
                      <a:pt x="2589507" y="1540193"/>
                      <a:pt x="2453300" y="1641158"/>
                      <a:pt x="2419010" y="1791653"/>
                    </a:cubicBezTo>
                    <a:cubicBezTo>
                      <a:pt x="2384720" y="1941195"/>
                      <a:pt x="2462825" y="2090738"/>
                      <a:pt x="2597127" y="2152650"/>
                    </a:cubicBezTo>
                    <a:cubicBezTo>
                      <a:pt x="2524737" y="2288858"/>
                      <a:pt x="2428535" y="2408873"/>
                      <a:pt x="2314235" y="2506980"/>
                    </a:cubicBezTo>
                    <a:close/>
                    <a:moveTo>
                      <a:pt x="2949552" y="1913573"/>
                    </a:moveTo>
                    <a:cubicBezTo>
                      <a:pt x="2936217" y="1971675"/>
                      <a:pt x="2900975" y="2022158"/>
                      <a:pt x="2850492" y="2053590"/>
                    </a:cubicBezTo>
                    <a:cubicBezTo>
                      <a:pt x="2814297" y="2076450"/>
                      <a:pt x="2774292" y="2087880"/>
                      <a:pt x="2733335" y="2087880"/>
                    </a:cubicBezTo>
                    <a:cubicBezTo>
                      <a:pt x="2716190" y="2087880"/>
                      <a:pt x="2698092" y="2085975"/>
                      <a:pt x="2680947" y="2082165"/>
                    </a:cubicBezTo>
                    <a:cubicBezTo>
                      <a:pt x="2665707" y="2078355"/>
                      <a:pt x="2651420" y="2073593"/>
                      <a:pt x="2638085" y="2067878"/>
                    </a:cubicBezTo>
                    <a:cubicBezTo>
                      <a:pt x="2598080" y="2049780"/>
                      <a:pt x="2564742" y="2021205"/>
                      <a:pt x="2540930" y="1983105"/>
                    </a:cubicBezTo>
                    <a:cubicBezTo>
                      <a:pt x="2508545" y="1932623"/>
                      <a:pt x="2499020" y="1872615"/>
                      <a:pt x="2512355" y="1813560"/>
                    </a:cubicBezTo>
                    <a:cubicBezTo>
                      <a:pt x="2536167" y="1709738"/>
                      <a:pt x="2628560" y="1639253"/>
                      <a:pt x="2731430" y="1639253"/>
                    </a:cubicBezTo>
                    <a:cubicBezTo>
                      <a:pt x="2733335" y="1639253"/>
                      <a:pt x="2736192" y="1639253"/>
                      <a:pt x="2738097" y="1639253"/>
                    </a:cubicBezTo>
                    <a:cubicBezTo>
                      <a:pt x="2752385" y="1639253"/>
                      <a:pt x="2766672" y="1641158"/>
                      <a:pt x="2781912" y="1644968"/>
                    </a:cubicBezTo>
                    <a:cubicBezTo>
                      <a:pt x="2800010" y="1648778"/>
                      <a:pt x="2817155" y="1655445"/>
                      <a:pt x="2832395" y="1663065"/>
                    </a:cubicBezTo>
                    <a:cubicBezTo>
                      <a:pt x="2868590" y="1681163"/>
                      <a:pt x="2899070" y="1708785"/>
                      <a:pt x="2921930" y="1744028"/>
                    </a:cubicBezTo>
                    <a:cubicBezTo>
                      <a:pt x="2952410" y="1795463"/>
                      <a:pt x="2962887" y="1855470"/>
                      <a:pt x="2949552" y="191357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" name="Graphic 58">
                <a:extLst>
                  <a:ext uri="{FF2B5EF4-FFF2-40B4-BE49-F238E27FC236}">
                    <a16:creationId xmlns:a16="http://schemas.microsoft.com/office/drawing/2014/main" id="{7D776D11-5029-4B12-B826-D599FBD20701}"/>
                  </a:ext>
                </a:extLst>
              </p:cNvPr>
              <p:cNvGrpSpPr/>
              <p:nvPr/>
            </p:nvGrpSpPr>
            <p:grpSpPr>
              <a:xfrm>
                <a:off x="5588634" y="2867977"/>
                <a:ext cx="1010602" cy="1171575"/>
                <a:chOff x="5588634" y="2867977"/>
                <a:chExt cx="1010602" cy="1171575"/>
              </a:xfrm>
              <a:grpFill/>
            </p:grpSpPr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A7DD9239-B13C-4F75-B2CF-DBF55173AB63}"/>
                    </a:ext>
                  </a:extLst>
                </p:cNvPr>
                <p:cNvSpPr/>
                <p:nvPr/>
              </p:nvSpPr>
              <p:spPr>
                <a:xfrm>
                  <a:off x="5588634" y="3467100"/>
                  <a:ext cx="1010602" cy="572452"/>
                </a:xfrm>
                <a:custGeom>
                  <a:avLst/>
                  <a:gdLst>
                    <a:gd name="connsiteX0" fmla="*/ 504825 w 1010602"/>
                    <a:gd name="connsiteY0" fmla="*/ 95250 h 572452"/>
                    <a:gd name="connsiteX1" fmla="*/ 914400 w 1010602"/>
                    <a:gd name="connsiteY1" fmla="*/ 279083 h 572452"/>
                    <a:gd name="connsiteX2" fmla="*/ 914400 w 1010602"/>
                    <a:gd name="connsiteY2" fmla="*/ 476250 h 572452"/>
                    <a:gd name="connsiteX3" fmla="*/ 94298 w 1010602"/>
                    <a:gd name="connsiteY3" fmla="*/ 476250 h 572452"/>
                    <a:gd name="connsiteX4" fmla="*/ 94298 w 1010602"/>
                    <a:gd name="connsiteY4" fmla="*/ 279083 h 572452"/>
                    <a:gd name="connsiteX5" fmla="*/ 113348 w 1010602"/>
                    <a:gd name="connsiteY5" fmla="*/ 259080 h 572452"/>
                    <a:gd name="connsiteX6" fmla="*/ 504825 w 1010602"/>
                    <a:gd name="connsiteY6" fmla="*/ 95250 h 572452"/>
                    <a:gd name="connsiteX7" fmla="*/ 504825 w 1010602"/>
                    <a:gd name="connsiteY7" fmla="*/ 0 h 572452"/>
                    <a:gd name="connsiteX8" fmla="*/ 46673 w 1010602"/>
                    <a:gd name="connsiteY8" fmla="*/ 191453 h 572452"/>
                    <a:gd name="connsiteX9" fmla="*/ 20955 w 1010602"/>
                    <a:gd name="connsiteY9" fmla="*/ 219075 h 572452"/>
                    <a:gd name="connsiteX10" fmla="*/ 0 w 1010602"/>
                    <a:gd name="connsiteY10" fmla="*/ 275272 h 572452"/>
                    <a:gd name="connsiteX11" fmla="*/ 0 w 1010602"/>
                    <a:gd name="connsiteY11" fmla="*/ 490538 h 572452"/>
                    <a:gd name="connsiteX12" fmla="*/ 78105 w 1010602"/>
                    <a:gd name="connsiteY12" fmla="*/ 572453 h 572452"/>
                    <a:gd name="connsiteX13" fmla="*/ 932498 w 1010602"/>
                    <a:gd name="connsiteY13" fmla="*/ 572453 h 572452"/>
                    <a:gd name="connsiteX14" fmla="*/ 1010603 w 1010602"/>
                    <a:gd name="connsiteY14" fmla="*/ 490538 h 572452"/>
                    <a:gd name="connsiteX15" fmla="*/ 1010603 w 1010602"/>
                    <a:gd name="connsiteY15" fmla="*/ 275272 h 572452"/>
                    <a:gd name="connsiteX16" fmla="*/ 989648 w 1010602"/>
                    <a:gd name="connsiteY16" fmla="*/ 219075 h 572452"/>
                    <a:gd name="connsiteX17" fmla="*/ 504825 w 1010602"/>
                    <a:gd name="connsiteY17" fmla="*/ 0 h 572452"/>
                    <a:gd name="connsiteX18" fmla="*/ 504825 w 1010602"/>
                    <a:gd name="connsiteY18" fmla="*/ 0 h 572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10602" h="572452">
                      <a:moveTo>
                        <a:pt x="504825" y="95250"/>
                      </a:moveTo>
                      <a:cubicBezTo>
                        <a:pt x="661035" y="95250"/>
                        <a:pt x="805815" y="160020"/>
                        <a:pt x="914400" y="279083"/>
                      </a:cubicBezTo>
                      <a:lnTo>
                        <a:pt x="914400" y="476250"/>
                      </a:lnTo>
                      <a:lnTo>
                        <a:pt x="94298" y="476250"/>
                      </a:lnTo>
                      <a:lnTo>
                        <a:pt x="94298" y="279083"/>
                      </a:lnTo>
                      <a:cubicBezTo>
                        <a:pt x="100013" y="272415"/>
                        <a:pt x="106680" y="265747"/>
                        <a:pt x="113348" y="259080"/>
                      </a:cubicBezTo>
                      <a:cubicBezTo>
                        <a:pt x="220027" y="153353"/>
                        <a:pt x="359093" y="95250"/>
                        <a:pt x="504825" y="95250"/>
                      </a:cubicBezTo>
                      <a:moveTo>
                        <a:pt x="504825" y="0"/>
                      </a:moveTo>
                      <a:cubicBezTo>
                        <a:pt x="340043" y="0"/>
                        <a:pt x="175260" y="63817"/>
                        <a:pt x="46673" y="191453"/>
                      </a:cubicBezTo>
                      <a:cubicBezTo>
                        <a:pt x="38100" y="200025"/>
                        <a:pt x="28575" y="209550"/>
                        <a:pt x="20955" y="219075"/>
                      </a:cubicBezTo>
                      <a:cubicBezTo>
                        <a:pt x="7620" y="234315"/>
                        <a:pt x="0" y="254317"/>
                        <a:pt x="0" y="275272"/>
                      </a:cubicBezTo>
                      <a:lnTo>
                        <a:pt x="0" y="490538"/>
                      </a:lnTo>
                      <a:cubicBezTo>
                        <a:pt x="0" y="535305"/>
                        <a:pt x="35242" y="572453"/>
                        <a:pt x="78105" y="572453"/>
                      </a:cubicBezTo>
                      <a:lnTo>
                        <a:pt x="932498" y="572453"/>
                      </a:lnTo>
                      <a:cubicBezTo>
                        <a:pt x="975360" y="572453"/>
                        <a:pt x="1010603" y="536258"/>
                        <a:pt x="1010603" y="490538"/>
                      </a:cubicBezTo>
                      <a:lnTo>
                        <a:pt x="1010603" y="275272"/>
                      </a:lnTo>
                      <a:cubicBezTo>
                        <a:pt x="1010603" y="254317"/>
                        <a:pt x="1002982" y="234315"/>
                        <a:pt x="989648" y="219075"/>
                      </a:cubicBezTo>
                      <a:cubicBezTo>
                        <a:pt x="857250" y="73342"/>
                        <a:pt x="681037" y="0"/>
                        <a:pt x="504825" y="0"/>
                      </a:cubicBezTo>
                      <a:lnTo>
                        <a:pt x="50482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E697DDCF-5E85-4FF2-80F8-571D860B62A2}"/>
                    </a:ext>
                  </a:extLst>
                </p:cNvPr>
                <p:cNvSpPr/>
                <p:nvPr/>
              </p:nvSpPr>
              <p:spPr>
                <a:xfrm>
                  <a:off x="5820091" y="2867977"/>
                  <a:ext cx="544829" cy="544830"/>
                </a:xfrm>
                <a:custGeom>
                  <a:avLst/>
                  <a:gdLst>
                    <a:gd name="connsiteX0" fmla="*/ 272415 w 544829"/>
                    <a:gd name="connsiteY0" fmla="*/ 95250 h 544830"/>
                    <a:gd name="connsiteX1" fmla="*/ 449580 w 544829"/>
                    <a:gd name="connsiteY1" fmla="*/ 272415 h 544830"/>
                    <a:gd name="connsiteX2" fmla="*/ 272415 w 544829"/>
                    <a:gd name="connsiteY2" fmla="*/ 449580 h 544830"/>
                    <a:gd name="connsiteX3" fmla="*/ 95250 w 544829"/>
                    <a:gd name="connsiteY3" fmla="*/ 272415 h 544830"/>
                    <a:gd name="connsiteX4" fmla="*/ 272415 w 544829"/>
                    <a:gd name="connsiteY4" fmla="*/ 95250 h 544830"/>
                    <a:gd name="connsiteX5" fmla="*/ 272415 w 544829"/>
                    <a:gd name="connsiteY5" fmla="*/ 0 h 544830"/>
                    <a:gd name="connsiteX6" fmla="*/ 0 w 544829"/>
                    <a:gd name="connsiteY6" fmla="*/ 272415 h 544830"/>
                    <a:gd name="connsiteX7" fmla="*/ 272415 w 544829"/>
                    <a:gd name="connsiteY7" fmla="*/ 544830 h 544830"/>
                    <a:gd name="connsiteX8" fmla="*/ 544830 w 544829"/>
                    <a:gd name="connsiteY8" fmla="*/ 272415 h 544830"/>
                    <a:gd name="connsiteX9" fmla="*/ 272415 w 544829"/>
                    <a:gd name="connsiteY9" fmla="*/ 0 h 544830"/>
                    <a:gd name="connsiteX10" fmla="*/ 272415 w 544829"/>
                    <a:gd name="connsiteY10" fmla="*/ 0 h 544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44829" h="544830">
                      <a:moveTo>
                        <a:pt x="272415" y="95250"/>
                      </a:moveTo>
                      <a:cubicBezTo>
                        <a:pt x="370523" y="95250"/>
                        <a:pt x="449580" y="174308"/>
                        <a:pt x="449580" y="272415"/>
                      </a:cubicBezTo>
                      <a:cubicBezTo>
                        <a:pt x="449580" y="370523"/>
                        <a:pt x="370523" y="449580"/>
                        <a:pt x="272415" y="449580"/>
                      </a:cubicBezTo>
                      <a:cubicBezTo>
                        <a:pt x="174308" y="449580"/>
                        <a:pt x="95250" y="370523"/>
                        <a:pt x="95250" y="272415"/>
                      </a:cubicBezTo>
                      <a:cubicBezTo>
                        <a:pt x="95250" y="174308"/>
                        <a:pt x="175260" y="95250"/>
                        <a:pt x="272415" y="95250"/>
                      </a:cubicBezTo>
                      <a:moveTo>
                        <a:pt x="272415" y="0"/>
                      </a:moveTo>
                      <a:cubicBezTo>
                        <a:pt x="121920" y="0"/>
                        <a:pt x="0" y="121920"/>
                        <a:pt x="0" y="272415"/>
                      </a:cubicBezTo>
                      <a:cubicBezTo>
                        <a:pt x="0" y="422910"/>
                        <a:pt x="121920" y="544830"/>
                        <a:pt x="272415" y="544830"/>
                      </a:cubicBezTo>
                      <a:cubicBezTo>
                        <a:pt x="422910" y="544830"/>
                        <a:pt x="544830" y="422910"/>
                        <a:pt x="544830" y="272415"/>
                      </a:cubicBezTo>
                      <a:cubicBezTo>
                        <a:pt x="544830" y="121920"/>
                        <a:pt x="422910" y="0"/>
                        <a:pt x="272415" y="0"/>
                      </a:cubicBezTo>
                      <a:lnTo>
                        <a:pt x="27241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1F9E7912-AF86-4FC9-AAB0-137F52D31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00115" y="4662731"/>
            <a:ext cx="516716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tx2"/>
                </a:solidFill>
              </a:rPr>
              <a:t>IDP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3DBBE229-B2E9-4732-8371-4631A764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8940" y="2451693"/>
            <a:ext cx="909470" cy="909468"/>
          </a:xfrm>
          <a:prstGeom prst="ellipse">
            <a:avLst/>
          </a:prstGeom>
          <a:noFill/>
          <a:ln w="7715">
            <a:solidFill>
              <a:schemeClr val="tx1">
                <a:lumMod val="40000"/>
                <a:lumOff val="60000"/>
              </a:schemeClr>
            </a:solidFill>
          </a:ln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1E795E-A7A6-AB16-A7C5-A8A39C9678B8}"/>
              </a:ext>
            </a:extLst>
          </p:cNvPr>
          <p:cNvSpPr/>
          <p:nvPr/>
        </p:nvSpPr>
        <p:spPr>
          <a:xfrm>
            <a:off x="4650187" y="2503884"/>
            <a:ext cx="1704893" cy="857277"/>
          </a:xfrm>
          <a:prstGeom prst="rect">
            <a:avLst/>
          </a:prstGeom>
          <a:noFill/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accent2"/>
                </a:solidFill>
              </a:rPr>
              <a:t>Supervisor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B10999-1FBC-D989-E85E-D93959E3F6A4}"/>
              </a:ext>
            </a:extLst>
          </p:cNvPr>
          <p:cNvSpPr/>
          <p:nvPr/>
        </p:nvSpPr>
        <p:spPr>
          <a:xfrm>
            <a:off x="5048182" y="2967796"/>
            <a:ext cx="886968" cy="33609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Pinniped</a:t>
            </a:r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1FBE2B97-7E4D-2FB2-C8F6-DB2C4AB94443}"/>
              </a:ext>
            </a:extLst>
          </p:cNvPr>
          <p:cNvCxnSpPr>
            <a:cxnSpLocks/>
            <a:stCxn id="13" idx="3"/>
            <a:endCxn id="12" idx="0"/>
          </p:cNvCxnSpPr>
          <p:nvPr/>
        </p:nvCxnSpPr>
        <p:spPr bwMode="gray">
          <a:xfrm>
            <a:off x="5935150" y="3135843"/>
            <a:ext cx="1223992" cy="562104"/>
          </a:xfrm>
          <a:prstGeom prst="bentConnector2">
            <a:avLst/>
          </a:prstGeom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0CD0A7B-1624-66A4-4F61-40AD3E619166}"/>
              </a:ext>
            </a:extLst>
          </p:cNvPr>
          <p:cNvSpPr/>
          <p:nvPr/>
        </p:nvSpPr>
        <p:spPr>
          <a:xfrm>
            <a:off x="4651527" y="4220102"/>
            <a:ext cx="1704893" cy="857277"/>
          </a:xfrm>
          <a:prstGeom prst="rect">
            <a:avLst/>
          </a:prstGeom>
          <a:noFill/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accent2"/>
                </a:solidFill>
              </a:rPr>
              <a:t>Tanzu Kubernetes Cluster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3DE0B45-FC2E-A1C9-F24A-71CB549D1FC1}"/>
              </a:ext>
            </a:extLst>
          </p:cNvPr>
          <p:cNvSpPr/>
          <p:nvPr/>
        </p:nvSpPr>
        <p:spPr>
          <a:xfrm>
            <a:off x="5055188" y="4269953"/>
            <a:ext cx="886968" cy="33609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Pinniped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AD845FD-E67A-05AB-5835-398E8DDCBA67}"/>
              </a:ext>
            </a:extLst>
          </p:cNvPr>
          <p:cNvCxnSpPr>
            <a:stCxn id="13" idx="2"/>
            <a:endCxn id="31" idx="0"/>
          </p:cNvCxnSpPr>
          <p:nvPr/>
        </p:nvCxnSpPr>
        <p:spPr bwMode="gray">
          <a:xfrm>
            <a:off x="5491666" y="3303890"/>
            <a:ext cx="7006" cy="966063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EF43F98-1FBF-8376-43D5-62FAC9F69D73}"/>
              </a:ext>
            </a:extLst>
          </p:cNvPr>
          <p:cNvSpPr txBox="1"/>
          <p:nvPr/>
        </p:nvSpPr>
        <p:spPr>
          <a:xfrm>
            <a:off x="2043324" y="2367463"/>
            <a:ext cx="1517740" cy="2542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dirty="0"/>
              <a:t>Tanzu CLI Login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16F70D9-2958-3717-2876-58B7E0CB993A}"/>
              </a:ext>
            </a:extLst>
          </p:cNvPr>
          <p:cNvSpPr>
            <a:spLocks noChangeAspect="1"/>
          </p:cNvSpPr>
          <p:nvPr/>
        </p:nvSpPr>
        <p:spPr>
          <a:xfrm>
            <a:off x="3943624" y="2528113"/>
            <a:ext cx="270000" cy="268947"/>
          </a:xfrm>
          <a:prstGeom prst="ellipse">
            <a:avLst/>
          </a:prstGeom>
          <a:solidFill>
            <a:srgbClr val="EC7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A2E40A9-6626-7908-F7C9-410A6421D3F8}"/>
              </a:ext>
            </a:extLst>
          </p:cNvPr>
          <p:cNvSpPr>
            <a:spLocks noChangeAspect="1"/>
          </p:cNvSpPr>
          <p:nvPr/>
        </p:nvSpPr>
        <p:spPr>
          <a:xfrm>
            <a:off x="7023850" y="3228612"/>
            <a:ext cx="270000" cy="268947"/>
          </a:xfrm>
          <a:prstGeom prst="ellipse">
            <a:avLst/>
          </a:prstGeom>
          <a:solidFill>
            <a:srgbClr val="EC7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1DE5613-6745-9B1D-9C3B-289EF9E04D76}"/>
              </a:ext>
            </a:extLst>
          </p:cNvPr>
          <p:cNvSpPr>
            <a:spLocks noChangeAspect="1"/>
          </p:cNvSpPr>
          <p:nvPr/>
        </p:nvSpPr>
        <p:spPr>
          <a:xfrm>
            <a:off x="6067181" y="3001368"/>
            <a:ext cx="270000" cy="268947"/>
          </a:xfrm>
          <a:prstGeom prst="ellipse">
            <a:avLst/>
          </a:prstGeom>
          <a:solidFill>
            <a:srgbClr val="EC7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30321ED-113A-E4A1-8339-21708EA69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 flipH="1">
            <a:off x="1412240" y="3135843"/>
            <a:ext cx="3237947" cy="0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9B8C0E13-FB09-0C3B-A0B0-77D530826471}"/>
              </a:ext>
            </a:extLst>
          </p:cNvPr>
          <p:cNvSpPr>
            <a:spLocks noChangeAspect="1"/>
          </p:cNvSpPr>
          <p:nvPr/>
        </p:nvSpPr>
        <p:spPr>
          <a:xfrm>
            <a:off x="1859422" y="3001368"/>
            <a:ext cx="270000" cy="268947"/>
          </a:xfrm>
          <a:prstGeom prst="ellipse">
            <a:avLst/>
          </a:prstGeom>
          <a:solidFill>
            <a:srgbClr val="EC7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6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5056F98-47FF-CC7D-B808-E1316906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8" idx="4"/>
            <a:endCxn id="2" idx="0"/>
          </p:cNvCxnSpPr>
          <p:nvPr/>
        </p:nvCxnSpPr>
        <p:spPr bwMode="gray">
          <a:xfrm flipH="1">
            <a:off x="1038522" y="3361161"/>
            <a:ext cx="5153" cy="711759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E199C3CE-097A-480F-9042-57CAA7CF9CFD}"/>
              </a:ext>
            </a:extLst>
          </p:cNvPr>
          <p:cNvSpPr>
            <a:spLocks noChangeAspect="1"/>
          </p:cNvSpPr>
          <p:nvPr/>
        </p:nvSpPr>
        <p:spPr>
          <a:xfrm>
            <a:off x="903522" y="3675962"/>
            <a:ext cx="270000" cy="268947"/>
          </a:xfrm>
          <a:prstGeom prst="ellipse">
            <a:avLst/>
          </a:prstGeom>
          <a:solidFill>
            <a:srgbClr val="EC7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3EB250-104A-15FA-120F-5C7B01B68631}"/>
              </a:ext>
            </a:extLst>
          </p:cNvPr>
          <p:cNvGrpSpPr>
            <a:grpSpLocks noChangeAspect="1"/>
          </p:cNvGrpSpPr>
          <p:nvPr/>
        </p:nvGrpSpPr>
        <p:grpSpPr>
          <a:xfrm>
            <a:off x="419114" y="4072920"/>
            <a:ext cx="1238815" cy="1105159"/>
            <a:chOff x="6704408" y="1600200"/>
            <a:chExt cx="1423592" cy="1270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04026BC-EAD8-D0D1-E1E4-2B4773930642}"/>
                </a:ext>
              </a:extLst>
            </p:cNvPr>
            <p:cNvSpPr/>
            <p:nvPr/>
          </p:nvSpPr>
          <p:spPr>
            <a:xfrm>
              <a:off x="6704408" y="1600200"/>
              <a:ext cx="1423592" cy="127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dirty="0">
                  <a:solidFill>
                    <a:sysClr val="windowText" lastClr="000000"/>
                  </a:solidFill>
                </a:rPr>
                <a:t>IDP Log in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0C7393-3FF4-E42A-443D-B459DD9C4FF8}"/>
                </a:ext>
              </a:extLst>
            </p:cNvPr>
            <p:cNvSpPr/>
            <p:nvPr/>
          </p:nvSpPr>
          <p:spPr>
            <a:xfrm>
              <a:off x="6790267" y="1981200"/>
              <a:ext cx="1244600" cy="2201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000" dirty="0">
                  <a:solidFill>
                    <a:schemeClr val="tx1"/>
                  </a:solidFill>
                </a:rPr>
                <a:t>username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CC0E08C-E048-64F3-537D-CC2E2A6CE2E4}"/>
                </a:ext>
              </a:extLst>
            </p:cNvPr>
            <p:cNvSpPr/>
            <p:nvPr/>
          </p:nvSpPr>
          <p:spPr>
            <a:xfrm>
              <a:off x="6790267" y="2294102"/>
              <a:ext cx="1244600" cy="2201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000" dirty="0">
                  <a:solidFill>
                    <a:schemeClr val="tx1"/>
                  </a:solidFill>
                </a:rPr>
                <a:t>password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57933C-E54A-3BD5-DE26-0F820B4A3721}"/>
                </a:ext>
              </a:extLst>
            </p:cNvPr>
            <p:cNvSpPr/>
            <p:nvPr/>
          </p:nvSpPr>
          <p:spPr>
            <a:xfrm>
              <a:off x="7055016" y="2615656"/>
              <a:ext cx="715101" cy="2096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000" dirty="0">
                  <a:solidFill>
                    <a:schemeClr val="bg1"/>
                  </a:solidFill>
                </a:rPr>
                <a:t>Login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CB08DC93-7602-10BC-2D28-132CFB34FB5E}"/>
              </a:ext>
            </a:extLst>
          </p:cNvPr>
          <p:cNvCxnSpPr>
            <a:cxnSpLocks/>
            <a:stCxn id="2" idx="2"/>
            <a:endCxn id="65" idx="2"/>
          </p:cNvCxnSpPr>
          <p:nvPr/>
        </p:nvCxnSpPr>
        <p:spPr bwMode="gray">
          <a:xfrm rot="5400000" flipH="1" flipV="1">
            <a:off x="3933156" y="1952762"/>
            <a:ext cx="330682" cy="6119951"/>
          </a:xfrm>
          <a:prstGeom prst="bentConnector3">
            <a:avLst>
              <a:gd name="adj1" fmla="val -197149"/>
            </a:avLst>
          </a:prstGeom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5E9245D8-238A-4366-0AF2-E6CE8FB51526}"/>
              </a:ext>
            </a:extLst>
          </p:cNvPr>
          <p:cNvSpPr>
            <a:spLocks noChangeAspect="1"/>
          </p:cNvSpPr>
          <p:nvPr/>
        </p:nvSpPr>
        <p:spPr>
          <a:xfrm>
            <a:off x="903522" y="5292338"/>
            <a:ext cx="270000" cy="268947"/>
          </a:xfrm>
          <a:prstGeom prst="ellipse">
            <a:avLst/>
          </a:prstGeom>
          <a:solidFill>
            <a:srgbClr val="EC7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EC4641DA-78A2-F46D-94EF-AA44956895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73549"/>
          <a:stretch/>
        </p:blipFill>
        <p:spPr>
          <a:xfrm>
            <a:off x="11112224" y="150106"/>
            <a:ext cx="886657" cy="90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1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350ED-D23B-417F-8150-94DE8186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Lifecycle Management</a:t>
            </a:r>
          </a:p>
        </p:txBody>
      </p:sp>
    </p:spTree>
    <p:extLst>
      <p:ext uri="{BB962C8B-B14F-4D97-AF65-F5344CB8AC3E}">
        <p14:creationId xmlns:p14="http://schemas.microsoft.com/office/powerpoint/2010/main" val="251308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2D89A0-99E7-C203-5C43-0473B2E6CD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285750" indent="-285750" defTabSz="913852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2"/>
                </a:solidFill>
              </a:rPr>
              <a:t>DPU support</a:t>
            </a:r>
          </a:p>
          <a:p>
            <a:pPr marL="285750" indent="-285750" defTabSz="913852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2"/>
                </a:solidFill>
              </a:rPr>
              <a:t>Staging Support</a:t>
            </a:r>
          </a:p>
          <a:p>
            <a:pPr marL="285750" indent="-285750" defTabSz="913852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2"/>
                </a:solidFill>
              </a:rPr>
              <a:t>Parallel Remediation </a:t>
            </a:r>
          </a:p>
          <a:p>
            <a:pPr marL="285750" indent="-285750" defTabSz="913852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2"/>
                </a:solidFill>
              </a:rPr>
              <a:t>vSphere Configuration Profiles</a:t>
            </a:r>
          </a:p>
          <a:p>
            <a:pPr marL="285750" indent="-285750" defTabSz="913852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2"/>
                </a:solidFill>
              </a:rPr>
              <a:t>Standalone Host Support (API only)</a:t>
            </a:r>
          </a:p>
          <a:p>
            <a:pPr marL="285750" indent="-285750" defTabSz="913852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2"/>
                </a:solidFill>
              </a:rPr>
              <a:t>VCG Listings for HSM feature support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A26FDF5-E3FA-0B23-5D55-25816DC2ACD9}"/>
              </a:ext>
            </a:extLst>
          </p:cNvPr>
          <p:cNvSpPr txBox="1">
            <a:spLocks/>
          </p:cNvSpPr>
          <p:nvPr/>
        </p:nvSpPr>
        <p:spPr>
          <a:xfrm>
            <a:off x="589108" y="938794"/>
            <a:ext cx="6427626" cy="1229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Lifecycle Management</a:t>
            </a:r>
          </a:p>
        </p:txBody>
      </p:sp>
    </p:spTree>
    <p:extLst>
      <p:ext uri="{BB962C8B-B14F-4D97-AF65-F5344CB8AC3E}">
        <p14:creationId xmlns:p14="http://schemas.microsoft.com/office/powerpoint/2010/main" val="296774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6DC57-1208-8F65-BFD1-AD6267736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Deprecation Awareness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5685BB-C045-5DBA-CFA2-827BEEFA9A06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Last release for vSphere Update Manager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0F6CFE-0D04-C7EB-C84B-F6F0395CD0B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95313" y="1887934"/>
            <a:ext cx="7410450" cy="399653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0DA760-F8A9-F5A5-5217-83E337EF0F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Deprecated means vSphere 8 is the last vSphere release that will support baseline-managed lifecycle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70F03-4232-4408-8D6A-4D5D92E1D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Cluster Image Updates to Speed Up Remediation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C479695-3261-6647-8CB7-5C55CB2ABA37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DD88C7E-0241-A74E-930B-ECB7F753FBE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95313" y="1932462"/>
            <a:ext cx="7410450" cy="3907475"/>
          </a:xfrm>
          <a:ln>
            <a:solidFill>
              <a:schemeClr val="tx2"/>
            </a:solidFill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8E4A57-BA0A-4368-91A7-33C1267BAF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Stage update payloads</a:t>
            </a:r>
            <a:r>
              <a:rPr lang="en-US" dirty="0"/>
              <a:t> in advance of remediation, without the need for maintenance mode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Reduce overall remediation time</a:t>
            </a:r>
            <a:r>
              <a:rPr lang="en-US" dirty="0"/>
              <a:t> and time spent in maintenance mode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Less risk </a:t>
            </a:r>
            <a:r>
              <a:rPr lang="en-US" dirty="0"/>
              <a:t>of remediation failure from live image transfer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Firmware payloads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staged </a:t>
            </a:r>
            <a:r>
              <a:rPr lang="en-US" dirty="0"/>
              <a:t>with Hardware Support Manager integration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1C4367-B633-E964-AF49-3C979CC48A37}"/>
              </a:ext>
            </a:extLst>
          </p:cNvPr>
          <p:cNvSpPr/>
          <p:nvPr/>
        </p:nvSpPr>
        <p:spPr>
          <a:xfrm>
            <a:off x="2613727" y="3188262"/>
            <a:ext cx="250854" cy="1197621"/>
          </a:xfrm>
          <a:prstGeom prst="rect">
            <a:avLst/>
          </a:prstGeom>
          <a:noFill/>
          <a:ln w="28575">
            <a:solidFill>
              <a:srgbClr val="EC77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8FF2CA-3A04-40CB-1D8C-AD0B75D0D803}"/>
              </a:ext>
            </a:extLst>
          </p:cNvPr>
          <p:cNvSpPr/>
          <p:nvPr/>
        </p:nvSpPr>
        <p:spPr>
          <a:xfrm>
            <a:off x="2233403" y="2751292"/>
            <a:ext cx="566442" cy="153749"/>
          </a:xfrm>
          <a:prstGeom prst="rect">
            <a:avLst/>
          </a:prstGeom>
          <a:noFill/>
          <a:ln w="28575">
            <a:solidFill>
              <a:srgbClr val="EC77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65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005E17E-29C6-EB8A-A118-C9C33A455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Quicker Cluster Remediation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7F953F43-84B2-4FBB-506F-BA97741A4C4A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vSphere Lifecycle Manager Parallel Remediation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6D1419E-B5B6-1F63-3988-3282FFAC21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Remediate multiple hosts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in parallel</a:t>
            </a:r>
          </a:p>
          <a:p>
            <a:endParaRPr lang="en-US" dirty="0"/>
          </a:p>
          <a:p>
            <a:r>
              <a:rPr lang="en-US" dirty="0"/>
              <a:t>Significantly </a:t>
            </a:r>
            <a:r>
              <a:rPr lang="en-US" b="1" dirty="0">
                <a:solidFill>
                  <a:schemeClr val="accent1"/>
                </a:solidFill>
              </a:rPr>
              <a:t>reduce</a:t>
            </a:r>
            <a:r>
              <a:rPr lang="en-US" dirty="0"/>
              <a:t> the lifecycle operation time of a cluster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vSphere Administrator decides how many hosts will be remediated in parallel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by placing the desired hosts into maintenance mode</a:t>
            </a:r>
          </a:p>
          <a:p>
            <a:endParaRPr lang="en-US" dirty="0"/>
          </a:p>
          <a:p>
            <a:r>
              <a:rPr lang="en-US" dirty="0"/>
              <a:t>Only hosts in maintenance mode will be remediated in parallel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41923CF3-BDF7-629C-5A96-35879AD2C57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92866" y="2105183"/>
            <a:ext cx="7410450" cy="3409151"/>
          </a:xfrm>
          <a:ln>
            <a:solidFill>
              <a:schemeClr val="tx2"/>
            </a:solidFill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4667FC4-4E6E-492E-429C-2572EF747212}"/>
              </a:ext>
            </a:extLst>
          </p:cNvPr>
          <p:cNvCxnSpPr/>
          <p:nvPr/>
        </p:nvCxnSpPr>
        <p:spPr bwMode="gray">
          <a:xfrm>
            <a:off x="3058253" y="4868092"/>
            <a:ext cx="2082800" cy="0"/>
          </a:xfrm>
          <a:prstGeom prst="line">
            <a:avLst/>
          </a:prstGeom>
          <a:ln w="25400">
            <a:solidFill>
              <a:srgbClr val="EC77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01953F-ED51-D47E-D3EE-E4D0879632DB}"/>
              </a:ext>
            </a:extLst>
          </p:cNvPr>
          <p:cNvCxnSpPr/>
          <p:nvPr/>
        </p:nvCxnSpPr>
        <p:spPr bwMode="gray">
          <a:xfrm>
            <a:off x="3058253" y="4664892"/>
            <a:ext cx="2082800" cy="0"/>
          </a:xfrm>
          <a:prstGeom prst="line">
            <a:avLst/>
          </a:prstGeom>
          <a:ln w="25400">
            <a:solidFill>
              <a:srgbClr val="EC77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0646EA-CDE5-76CA-6367-9DB9ACE970F1}"/>
              </a:ext>
            </a:extLst>
          </p:cNvPr>
          <p:cNvCxnSpPr/>
          <p:nvPr/>
        </p:nvCxnSpPr>
        <p:spPr bwMode="gray">
          <a:xfrm>
            <a:off x="3058253" y="4465925"/>
            <a:ext cx="2082800" cy="0"/>
          </a:xfrm>
          <a:prstGeom prst="line">
            <a:avLst/>
          </a:prstGeom>
          <a:ln w="25400">
            <a:solidFill>
              <a:srgbClr val="EC77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63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01B0D-0300-7E41-6A8D-E62F48BA4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</a:t>
            </a:r>
            <a:r>
              <a:rPr lang="en-US"/>
              <a:t> Recovery of vCenter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0CBD6C-5F0E-2659-FC28-C3F0A7DA2FEC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/>
              <a:t>Recover vCenter without data loss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0FB671E-A116-74FB-36E6-1665FE2C3B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Cluster state persists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in ESXi hosts as </a:t>
            </a:r>
            <a:r>
              <a:rPr lang="en-US"/>
              <a:t>a distributed </a:t>
            </a:r>
            <a:r>
              <a:rPr lang="en-US" dirty="0"/>
              <a:t>key-value store</a:t>
            </a:r>
          </a:p>
          <a:p>
            <a:endParaRPr lang="en-US" dirty="0"/>
          </a:p>
          <a:p>
            <a:r>
              <a:rPr lang="en-US" dirty="0"/>
              <a:t>Distributed key-value store becomes the cluster </a:t>
            </a:r>
            <a:r>
              <a:rPr lang="en-US" b="1" dirty="0">
                <a:solidFill>
                  <a:schemeClr val="accent1"/>
                </a:solidFill>
              </a:rPr>
              <a:t>source-of-truth</a:t>
            </a:r>
          </a:p>
          <a:p>
            <a:endParaRPr lang="en-US" dirty="0"/>
          </a:p>
          <a:p>
            <a:r>
              <a:rPr lang="en-US" dirty="0"/>
              <a:t>vCenter </a:t>
            </a:r>
            <a:r>
              <a:rPr lang="en-US" b="1" dirty="0">
                <a:solidFill>
                  <a:schemeClr val="accent1"/>
                </a:solidFill>
              </a:rPr>
              <a:t>cluster state reconciles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with the vSphere cluster during backup recovery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A41BBA-EE3F-B7EA-9D9F-8FE007D6F8BD}"/>
              </a:ext>
            </a:extLst>
          </p:cNvPr>
          <p:cNvSpPr/>
          <p:nvPr/>
        </p:nvSpPr>
        <p:spPr>
          <a:xfrm>
            <a:off x="1483779" y="4548909"/>
            <a:ext cx="871494" cy="82665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>
                <a:solidFill>
                  <a:schemeClr val="bg1"/>
                </a:solidFill>
              </a:rPr>
              <a:t>ESXi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A62901-91B7-2C1D-D149-79BA9B231902}"/>
              </a:ext>
            </a:extLst>
          </p:cNvPr>
          <p:cNvSpPr/>
          <p:nvPr/>
        </p:nvSpPr>
        <p:spPr>
          <a:xfrm>
            <a:off x="2521232" y="4548908"/>
            <a:ext cx="871494" cy="82665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>
                <a:solidFill>
                  <a:schemeClr val="bg1"/>
                </a:solidFill>
              </a:rPr>
              <a:t>ESXi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3B3A6D-EB78-D84D-705D-247411E5127E}"/>
              </a:ext>
            </a:extLst>
          </p:cNvPr>
          <p:cNvSpPr/>
          <p:nvPr/>
        </p:nvSpPr>
        <p:spPr>
          <a:xfrm>
            <a:off x="4596138" y="4548908"/>
            <a:ext cx="871494" cy="82665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>
                <a:solidFill>
                  <a:schemeClr val="bg1"/>
                </a:solidFill>
              </a:rPr>
              <a:t>ESXi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C9D074-E556-D481-F6A5-ED10DF46B23F}"/>
              </a:ext>
            </a:extLst>
          </p:cNvPr>
          <p:cNvSpPr/>
          <p:nvPr/>
        </p:nvSpPr>
        <p:spPr>
          <a:xfrm>
            <a:off x="5633591" y="4548908"/>
            <a:ext cx="871494" cy="82665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>
                <a:solidFill>
                  <a:schemeClr val="bg1"/>
                </a:solidFill>
              </a:rPr>
              <a:t>ESXi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0EB896-385F-415A-2A5C-B1DD1C23EE68}"/>
              </a:ext>
            </a:extLst>
          </p:cNvPr>
          <p:cNvSpPr/>
          <p:nvPr/>
        </p:nvSpPr>
        <p:spPr>
          <a:xfrm>
            <a:off x="1238450" y="4135580"/>
            <a:ext cx="5559514" cy="1461656"/>
          </a:xfrm>
          <a:prstGeom prst="rect">
            <a:avLst/>
          </a:prstGeom>
          <a:noFill/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BF039B3-B849-1045-3D90-D912AE3EB942}"/>
              </a:ext>
            </a:extLst>
          </p:cNvPr>
          <p:cNvGrpSpPr/>
          <p:nvPr/>
        </p:nvGrpSpPr>
        <p:grpSpPr>
          <a:xfrm>
            <a:off x="2650541" y="1652287"/>
            <a:ext cx="2687782" cy="1133883"/>
            <a:chOff x="2956979" y="1673972"/>
            <a:chExt cx="2687782" cy="11338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7C95A66-C375-F21E-F91F-87449A8422DC}"/>
                </a:ext>
              </a:extLst>
            </p:cNvPr>
            <p:cNvSpPr/>
            <p:nvPr/>
          </p:nvSpPr>
          <p:spPr>
            <a:xfrm>
              <a:off x="2956979" y="1801091"/>
              <a:ext cx="2687782" cy="1006764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30C34F9-82C7-9985-6263-2DE82B1B3423}"/>
                </a:ext>
              </a:extLst>
            </p:cNvPr>
            <p:cNvSpPr txBox="1"/>
            <p:nvPr/>
          </p:nvSpPr>
          <p:spPr>
            <a:xfrm>
              <a:off x="3640470" y="1673972"/>
              <a:ext cx="1320800" cy="2542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400">
                  <a:solidFill>
                    <a:schemeClr val="accent2"/>
                  </a:solidFill>
                </a:rPr>
                <a:t>vCenter</a:t>
              </a:r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119AC35-F321-E2D0-2A4D-7C100A31663D}"/>
              </a:ext>
            </a:extLst>
          </p:cNvPr>
          <p:cNvSpPr txBox="1"/>
          <p:nvPr/>
        </p:nvSpPr>
        <p:spPr>
          <a:xfrm>
            <a:off x="3278589" y="3983179"/>
            <a:ext cx="1405653" cy="25423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>
                <a:solidFill>
                  <a:schemeClr val="accent6"/>
                </a:solidFill>
              </a:rPr>
              <a:t>vSphere Cluster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F9619D-95DB-9B16-17E7-1DE5247E9E5B}"/>
              </a:ext>
            </a:extLst>
          </p:cNvPr>
          <p:cNvSpPr/>
          <p:nvPr/>
        </p:nvSpPr>
        <p:spPr>
          <a:xfrm>
            <a:off x="3558685" y="4558144"/>
            <a:ext cx="871494" cy="82665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>
                <a:solidFill>
                  <a:schemeClr val="bg1"/>
                </a:solidFill>
              </a:rPr>
              <a:t>ESXi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574686-2DD6-EF17-5868-404A6BFFE465}"/>
              </a:ext>
            </a:extLst>
          </p:cNvPr>
          <p:cNvSpPr/>
          <p:nvPr/>
        </p:nvSpPr>
        <p:spPr>
          <a:xfrm>
            <a:off x="1483779" y="4548908"/>
            <a:ext cx="5021306" cy="30826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>
                <a:solidFill>
                  <a:schemeClr val="bg1"/>
                </a:solidFill>
              </a:rPr>
              <a:t>Distributed Key-Value Store (DKVS)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8EF0B0-8822-B566-59CC-F28E890C9973}"/>
              </a:ext>
            </a:extLst>
          </p:cNvPr>
          <p:cNvSpPr/>
          <p:nvPr/>
        </p:nvSpPr>
        <p:spPr>
          <a:xfrm>
            <a:off x="2804290" y="2056245"/>
            <a:ext cx="2380284" cy="30826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>
                <a:solidFill>
                  <a:schemeClr val="bg1"/>
                </a:solidFill>
              </a:rPr>
              <a:t>cluster state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05C7C7C-56FA-CFC6-18D9-36D6496460CD}"/>
              </a:ext>
            </a:extLst>
          </p:cNvPr>
          <p:cNvCxnSpPr>
            <a:cxnSpLocks/>
            <a:endCxn id="16" idx="0"/>
          </p:cNvCxnSpPr>
          <p:nvPr/>
        </p:nvCxnSpPr>
        <p:spPr bwMode="gray">
          <a:xfrm>
            <a:off x="3975168" y="2827156"/>
            <a:ext cx="6248" cy="1156023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6738640-006F-D2FF-E426-52D504CA133B}"/>
              </a:ext>
            </a:extLst>
          </p:cNvPr>
          <p:cNvCxnSpPr>
            <a:cxnSpLocks/>
          </p:cNvCxnSpPr>
          <p:nvPr/>
        </p:nvCxnSpPr>
        <p:spPr bwMode="gray">
          <a:xfrm>
            <a:off x="3029527" y="2364509"/>
            <a:ext cx="0" cy="2184399"/>
          </a:xfrm>
          <a:prstGeom prst="straightConnector1">
            <a:avLst/>
          </a:prstGeom>
          <a:ln w="38100">
            <a:solidFill>
              <a:srgbClr val="EC770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ACADA19-9323-1215-1F5C-E5BB52B73D32}"/>
              </a:ext>
            </a:extLst>
          </p:cNvPr>
          <p:cNvSpPr/>
          <p:nvPr/>
        </p:nvSpPr>
        <p:spPr>
          <a:xfrm>
            <a:off x="3582460" y="2405495"/>
            <a:ext cx="871494" cy="308264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>
                <a:solidFill>
                  <a:schemeClr val="accent2"/>
                </a:solidFill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70156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C69337-62F8-EEA7-9FF7-20B87321989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vSphere Distributed Services Engine</a:t>
            </a:r>
          </a:p>
          <a:p>
            <a:r>
              <a:rPr lang="en-US" dirty="0"/>
              <a:t>vSphere with Tanzu</a:t>
            </a:r>
          </a:p>
          <a:p>
            <a:r>
              <a:rPr lang="en-US" dirty="0"/>
              <a:t>Lifecycle Management</a:t>
            </a:r>
          </a:p>
          <a:p>
            <a:r>
              <a:rPr lang="en-US" dirty="0"/>
              <a:t>Artificial Intelligence &amp; Machine Learning</a:t>
            </a:r>
          </a:p>
          <a:p>
            <a:r>
              <a:rPr lang="en-US" dirty="0"/>
              <a:t>Guest OS and Workloads</a:t>
            </a:r>
          </a:p>
          <a:p>
            <a:r>
              <a:rPr lang="en-US" dirty="0"/>
              <a:t>vSAN</a:t>
            </a:r>
          </a:p>
          <a:p>
            <a:r>
              <a:rPr lang="en-US" dirty="0"/>
              <a:t>Resource Management</a:t>
            </a:r>
          </a:p>
          <a:p>
            <a:r>
              <a:rPr lang="en-US" dirty="0"/>
              <a:t>Security and Compliance</a:t>
            </a:r>
          </a:p>
        </p:txBody>
      </p:sp>
    </p:spTree>
    <p:extLst>
      <p:ext uri="{BB962C8B-B14F-4D97-AF65-F5344CB8AC3E}">
        <p14:creationId xmlns:p14="http://schemas.microsoft.com/office/powerpoint/2010/main" val="49669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214B5-A831-FA2C-A192-2C7AC0CD2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Reconcile Cluster Membership After Restore </a:t>
            </a:r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C423D843-2D09-2A2F-5989-5061EE427F12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5B9459-6CC2-D25A-E1DA-B2CDC8BACA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vCenter restored from a backup taken before a host was added to the cluster.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vCenter queries the cluster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for new or missing hosts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Cluster updates vCenter </a:t>
            </a:r>
            <a:r>
              <a:rPr lang="en-US" dirty="0"/>
              <a:t>with the latest cluster state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FEC666E-C9AE-1299-F539-B803FD2D5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11252" y="2562543"/>
            <a:ext cx="1089890" cy="10898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88C3A55-22B6-3252-4F0A-CD6076F3E5FF}"/>
              </a:ext>
            </a:extLst>
          </p:cNvPr>
          <p:cNvSpPr>
            <a:spLocks noChangeAspect="1"/>
          </p:cNvSpPr>
          <p:nvPr/>
        </p:nvSpPr>
        <p:spPr>
          <a:xfrm>
            <a:off x="3419314" y="5225797"/>
            <a:ext cx="2507234" cy="885529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67DDED-3231-4AB2-3639-33D862A938B1}"/>
              </a:ext>
            </a:extLst>
          </p:cNvPr>
          <p:cNvSpPr txBox="1">
            <a:spLocks noChangeAspect="1"/>
          </p:cNvSpPr>
          <p:nvPr/>
        </p:nvSpPr>
        <p:spPr>
          <a:xfrm>
            <a:off x="4135856" y="5145196"/>
            <a:ext cx="1089891" cy="2178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>
                <a:solidFill>
                  <a:schemeClr val="accent6"/>
                </a:solidFill>
              </a:rPr>
              <a:t>Cluster</a:t>
            </a:r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0402817E-9D4F-6E0B-E77D-E5630972E89D}"/>
              </a:ext>
            </a:extLst>
          </p:cNvPr>
          <p:cNvCxnSpPr>
            <a:cxnSpLocks/>
            <a:endCxn id="10" idx="1"/>
          </p:cNvCxnSpPr>
          <p:nvPr/>
        </p:nvCxnSpPr>
        <p:spPr bwMode="gray">
          <a:xfrm rot="5400000">
            <a:off x="2408087" y="4086713"/>
            <a:ext cx="2593076" cy="570622"/>
          </a:xfrm>
          <a:prstGeom prst="bentConnector4">
            <a:avLst>
              <a:gd name="adj1" fmla="val 470"/>
              <a:gd name="adj2" fmla="val 184130"/>
            </a:avLst>
          </a:prstGeom>
          <a:ln w="25400">
            <a:solidFill>
              <a:schemeClr val="tx1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108">
            <a:extLst>
              <a:ext uri="{FF2B5EF4-FFF2-40B4-BE49-F238E27FC236}">
                <a16:creationId xmlns:a16="http://schemas.microsoft.com/office/drawing/2014/main" id="{054104E8-E9FA-002A-DD15-3AC2E4F7C72D}"/>
              </a:ext>
            </a:extLst>
          </p:cNvPr>
          <p:cNvSpPr/>
          <p:nvPr/>
        </p:nvSpPr>
        <p:spPr>
          <a:xfrm>
            <a:off x="5350178" y="1763051"/>
            <a:ext cx="1973814" cy="1272134"/>
          </a:xfrm>
          <a:custGeom>
            <a:avLst/>
            <a:gdLst>
              <a:gd name="connsiteX0" fmla="*/ 43640 w 595204"/>
              <a:gd name="connsiteY0" fmla="*/ 448482 h 552838"/>
              <a:gd name="connsiteX1" fmla="*/ 44272 w 595204"/>
              <a:gd name="connsiteY1" fmla="*/ 448482 h 552838"/>
              <a:gd name="connsiteX2" fmla="*/ 100561 w 595204"/>
              <a:gd name="connsiteY2" fmla="*/ 448482 h 552838"/>
              <a:gd name="connsiteX3" fmla="*/ 99929 w 595204"/>
              <a:gd name="connsiteY3" fmla="*/ 544616 h 552838"/>
              <a:gd name="connsiteX4" fmla="*/ 104988 w 595204"/>
              <a:gd name="connsiteY4" fmla="*/ 552206 h 552838"/>
              <a:gd name="connsiteX5" fmla="*/ 108151 w 595204"/>
              <a:gd name="connsiteY5" fmla="*/ 552838 h 552838"/>
              <a:gd name="connsiteX6" fmla="*/ 113843 w 595204"/>
              <a:gd name="connsiteY6" fmla="*/ 550308 h 552838"/>
              <a:gd name="connsiteX7" fmla="*/ 215036 w 595204"/>
              <a:gd name="connsiteY7" fmla="*/ 448482 h 552838"/>
              <a:gd name="connsiteX8" fmla="*/ 552138 w 595204"/>
              <a:gd name="connsiteY8" fmla="*/ 448482 h 552838"/>
              <a:gd name="connsiteX9" fmla="*/ 552770 w 595204"/>
              <a:gd name="connsiteY9" fmla="*/ 448482 h 552838"/>
              <a:gd name="connsiteX10" fmla="*/ 595145 w 595204"/>
              <a:gd name="connsiteY10" fmla="*/ 402945 h 552838"/>
              <a:gd name="connsiteX11" fmla="*/ 595145 w 595204"/>
              <a:gd name="connsiteY11" fmla="*/ 43708 h 552838"/>
              <a:gd name="connsiteX12" fmla="*/ 583128 w 595204"/>
              <a:gd name="connsiteY12" fmla="*/ 12085 h 552838"/>
              <a:gd name="connsiteX13" fmla="*/ 552138 w 595204"/>
              <a:gd name="connsiteY13" fmla="*/ 68 h 552838"/>
              <a:gd name="connsiteX14" fmla="*/ 45537 w 595204"/>
              <a:gd name="connsiteY14" fmla="*/ 68 h 552838"/>
              <a:gd name="connsiteX15" fmla="*/ 15179 w 595204"/>
              <a:gd name="connsiteY15" fmla="*/ 10820 h 552838"/>
              <a:gd name="connsiteX16" fmla="*/ 632 w 595204"/>
              <a:gd name="connsiteY16" fmla="*/ 42443 h 552838"/>
              <a:gd name="connsiteX17" fmla="*/ 0 w 595204"/>
              <a:gd name="connsiteY17" fmla="*/ 402945 h 552838"/>
              <a:gd name="connsiteX18" fmla="*/ 43640 w 595204"/>
              <a:gd name="connsiteY18" fmla="*/ 448482 h 552838"/>
              <a:gd name="connsiteX19" fmla="*/ 551505 w 595204"/>
              <a:gd name="connsiteY19" fmla="*/ 432038 h 552838"/>
              <a:gd name="connsiteX20" fmla="*/ 211874 w 595204"/>
              <a:gd name="connsiteY20" fmla="*/ 432038 h 552838"/>
              <a:gd name="connsiteX21" fmla="*/ 206182 w 595204"/>
              <a:gd name="connsiteY21" fmla="*/ 434568 h 552838"/>
              <a:gd name="connsiteX22" fmla="*/ 115740 w 595204"/>
              <a:gd name="connsiteY22" fmla="*/ 525010 h 552838"/>
              <a:gd name="connsiteX23" fmla="*/ 116373 w 595204"/>
              <a:gd name="connsiteY23" fmla="*/ 440260 h 552838"/>
              <a:gd name="connsiteX24" fmla="*/ 113843 w 595204"/>
              <a:gd name="connsiteY24" fmla="*/ 434568 h 552838"/>
              <a:gd name="connsiteX25" fmla="*/ 108151 w 595204"/>
              <a:gd name="connsiteY25" fmla="*/ 432038 h 552838"/>
              <a:gd name="connsiteX26" fmla="*/ 44272 w 595204"/>
              <a:gd name="connsiteY26" fmla="*/ 432038 h 552838"/>
              <a:gd name="connsiteX27" fmla="*/ 44272 w 595204"/>
              <a:gd name="connsiteY27" fmla="*/ 432038 h 552838"/>
              <a:gd name="connsiteX28" fmla="*/ 15179 w 595204"/>
              <a:gd name="connsiteY28" fmla="*/ 402313 h 552838"/>
              <a:gd name="connsiteX29" fmla="*/ 15179 w 595204"/>
              <a:gd name="connsiteY29" fmla="*/ 43075 h 552838"/>
              <a:gd name="connsiteX30" fmla="*/ 24666 w 595204"/>
              <a:gd name="connsiteY30" fmla="*/ 22837 h 552838"/>
              <a:gd name="connsiteX31" fmla="*/ 44272 w 595204"/>
              <a:gd name="connsiteY31" fmla="*/ 16512 h 552838"/>
              <a:gd name="connsiteX32" fmla="*/ 552138 w 595204"/>
              <a:gd name="connsiteY32" fmla="*/ 16512 h 552838"/>
              <a:gd name="connsiteX33" fmla="*/ 571111 w 595204"/>
              <a:gd name="connsiteY33" fmla="*/ 23469 h 552838"/>
              <a:gd name="connsiteX34" fmla="*/ 578701 w 595204"/>
              <a:gd name="connsiteY34" fmla="*/ 43075 h 552838"/>
              <a:gd name="connsiteX35" fmla="*/ 578701 w 595204"/>
              <a:gd name="connsiteY35" fmla="*/ 402945 h 552838"/>
              <a:gd name="connsiteX36" fmla="*/ 551505 w 595204"/>
              <a:gd name="connsiteY36" fmla="*/ 432038 h 55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5204" h="552838">
                <a:moveTo>
                  <a:pt x="43640" y="448482"/>
                </a:moveTo>
                <a:cubicBezTo>
                  <a:pt x="43640" y="448482"/>
                  <a:pt x="44272" y="448482"/>
                  <a:pt x="44272" y="448482"/>
                </a:cubicBezTo>
                <a:lnTo>
                  <a:pt x="100561" y="448482"/>
                </a:lnTo>
                <a:lnTo>
                  <a:pt x="99929" y="544616"/>
                </a:lnTo>
                <a:cubicBezTo>
                  <a:pt x="99929" y="547778"/>
                  <a:pt x="101826" y="550941"/>
                  <a:pt x="104988" y="552206"/>
                </a:cubicBezTo>
                <a:cubicBezTo>
                  <a:pt x="106253" y="552838"/>
                  <a:pt x="106886" y="552838"/>
                  <a:pt x="108151" y="552838"/>
                </a:cubicBezTo>
                <a:cubicBezTo>
                  <a:pt x="110048" y="552838"/>
                  <a:pt x="112578" y="552206"/>
                  <a:pt x="113843" y="550308"/>
                </a:cubicBezTo>
                <a:lnTo>
                  <a:pt x="215036" y="448482"/>
                </a:lnTo>
                <a:lnTo>
                  <a:pt x="552138" y="448482"/>
                </a:lnTo>
                <a:cubicBezTo>
                  <a:pt x="552138" y="448482"/>
                  <a:pt x="552770" y="448482"/>
                  <a:pt x="552770" y="448482"/>
                </a:cubicBezTo>
                <a:cubicBezTo>
                  <a:pt x="577436" y="446585"/>
                  <a:pt x="596410" y="426346"/>
                  <a:pt x="595145" y="402945"/>
                </a:cubicBezTo>
                <a:lnTo>
                  <a:pt x="595145" y="43708"/>
                </a:lnTo>
                <a:cubicBezTo>
                  <a:pt x="595777" y="31691"/>
                  <a:pt x="591350" y="20307"/>
                  <a:pt x="583128" y="12085"/>
                </a:cubicBezTo>
                <a:cubicBezTo>
                  <a:pt x="574906" y="3863"/>
                  <a:pt x="563522" y="-564"/>
                  <a:pt x="552138" y="68"/>
                </a:cubicBezTo>
                <a:lnTo>
                  <a:pt x="45537" y="68"/>
                </a:lnTo>
                <a:cubicBezTo>
                  <a:pt x="34153" y="-564"/>
                  <a:pt x="23401" y="3230"/>
                  <a:pt x="15179" y="10820"/>
                </a:cubicBezTo>
                <a:cubicBezTo>
                  <a:pt x="6325" y="19042"/>
                  <a:pt x="1265" y="30426"/>
                  <a:pt x="632" y="42443"/>
                </a:cubicBezTo>
                <a:lnTo>
                  <a:pt x="0" y="402945"/>
                </a:lnTo>
                <a:cubicBezTo>
                  <a:pt x="632" y="426346"/>
                  <a:pt x="19606" y="445952"/>
                  <a:pt x="43640" y="448482"/>
                </a:cubicBezTo>
                <a:moveTo>
                  <a:pt x="551505" y="432038"/>
                </a:moveTo>
                <a:lnTo>
                  <a:pt x="211874" y="432038"/>
                </a:lnTo>
                <a:cubicBezTo>
                  <a:pt x="209977" y="432038"/>
                  <a:pt x="207447" y="432671"/>
                  <a:pt x="206182" y="434568"/>
                </a:cubicBezTo>
                <a:lnTo>
                  <a:pt x="115740" y="525010"/>
                </a:lnTo>
                <a:lnTo>
                  <a:pt x="116373" y="440260"/>
                </a:lnTo>
                <a:cubicBezTo>
                  <a:pt x="116373" y="438363"/>
                  <a:pt x="115740" y="435833"/>
                  <a:pt x="113843" y="434568"/>
                </a:cubicBezTo>
                <a:cubicBezTo>
                  <a:pt x="111945" y="433303"/>
                  <a:pt x="110048" y="432038"/>
                  <a:pt x="108151" y="432038"/>
                </a:cubicBezTo>
                <a:lnTo>
                  <a:pt x="44272" y="432038"/>
                </a:lnTo>
                <a:lnTo>
                  <a:pt x="44272" y="432038"/>
                </a:lnTo>
                <a:cubicBezTo>
                  <a:pt x="28461" y="430773"/>
                  <a:pt x="15812" y="417492"/>
                  <a:pt x="15179" y="402313"/>
                </a:cubicBezTo>
                <a:lnTo>
                  <a:pt x="15179" y="43075"/>
                </a:lnTo>
                <a:cubicBezTo>
                  <a:pt x="15179" y="35486"/>
                  <a:pt x="18974" y="27896"/>
                  <a:pt x="24666" y="22837"/>
                </a:cubicBezTo>
                <a:cubicBezTo>
                  <a:pt x="29726" y="18409"/>
                  <a:pt x="36683" y="15879"/>
                  <a:pt x="44272" y="16512"/>
                </a:cubicBezTo>
                <a:lnTo>
                  <a:pt x="552138" y="16512"/>
                </a:lnTo>
                <a:cubicBezTo>
                  <a:pt x="559095" y="15879"/>
                  <a:pt x="566052" y="18409"/>
                  <a:pt x="571111" y="23469"/>
                </a:cubicBezTo>
                <a:cubicBezTo>
                  <a:pt x="576171" y="28529"/>
                  <a:pt x="578701" y="35486"/>
                  <a:pt x="578701" y="43075"/>
                </a:cubicBezTo>
                <a:lnTo>
                  <a:pt x="578701" y="402945"/>
                </a:lnTo>
                <a:cubicBezTo>
                  <a:pt x="579333" y="418124"/>
                  <a:pt x="567317" y="430773"/>
                  <a:pt x="551505" y="432038"/>
                </a:cubicBezTo>
                <a:close/>
              </a:path>
            </a:pathLst>
          </a:custGeom>
          <a:solidFill>
            <a:schemeClr val="accent2"/>
          </a:solidFill>
          <a:ln w="627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1ED333-98EA-B44B-F632-A08DB604BDD0}"/>
              </a:ext>
            </a:extLst>
          </p:cNvPr>
          <p:cNvSpPr txBox="1"/>
          <p:nvPr/>
        </p:nvSpPr>
        <p:spPr>
          <a:xfrm>
            <a:off x="5449062" y="2028230"/>
            <a:ext cx="1776046" cy="534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chemeClr val="tx2"/>
                </a:solidFill>
              </a:rPr>
              <a:t>I’ve been restored. What’s new?</a:t>
            </a:r>
          </a:p>
        </p:txBody>
      </p:sp>
      <p:pic>
        <p:nvPicPr>
          <p:cNvPr id="3" name="Content Placeholder 25" descr="Question Mark with solid fill">
            <a:extLst>
              <a:ext uri="{FF2B5EF4-FFF2-40B4-BE49-F238E27FC236}">
                <a16:creationId xmlns:a16="http://schemas.microsoft.com/office/drawing/2014/main" id="{854BC682-BF46-2B83-035B-B8B8875010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42529" y="2197841"/>
            <a:ext cx="508610" cy="508610"/>
          </a:xfrm>
          <a:prstGeom prst="rect">
            <a:avLst/>
          </a:prstGeom>
        </p:spPr>
      </p:pic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9C85FC7D-9F73-AF33-E8DE-155D4F6FFEC0}"/>
              </a:ext>
            </a:extLst>
          </p:cNvPr>
          <p:cNvCxnSpPr>
            <a:cxnSpLocks/>
            <a:endCxn id="10" idx="3"/>
          </p:cNvCxnSpPr>
          <p:nvPr/>
        </p:nvCxnSpPr>
        <p:spPr bwMode="gray">
          <a:xfrm rot="16200000" flipH="1">
            <a:off x="4283307" y="4025321"/>
            <a:ext cx="2561074" cy="725408"/>
          </a:xfrm>
          <a:prstGeom prst="bentConnector4">
            <a:avLst>
              <a:gd name="adj1" fmla="val -150"/>
              <a:gd name="adj2" fmla="val 164602"/>
            </a:avLst>
          </a:prstGeom>
          <a:ln w="25400">
            <a:solidFill>
              <a:schemeClr val="tx1"/>
            </a:solidFill>
            <a:miter lim="800000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91CA4E9-D58F-558D-DBD7-A5219D5565D0}"/>
              </a:ext>
            </a:extLst>
          </p:cNvPr>
          <p:cNvSpPr/>
          <p:nvPr/>
        </p:nvSpPr>
        <p:spPr>
          <a:xfrm>
            <a:off x="3704409" y="5420546"/>
            <a:ext cx="624749" cy="40351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>
                <a:solidFill>
                  <a:schemeClr val="bg1"/>
                </a:solidFill>
              </a:rPr>
              <a:t>ESXi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397D8C-4209-17BC-CEE4-F7C7F5AEA2B7}"/>
              </a:ext>
            </a:extLst>
          </p:cNvPr>
          <p:cNvSpPr/>
          <p:nvPr/>
        </p:nvSpPr>
        <p:spPr>
          <a:xfrm>
            <a:off x="4385161" y="5420546"/>
            <a:ext cx="624749" cy="40351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>
                <a:solidFill>
                  <a:schemeClr val="bg1"/>
                </a:solidFill>
              </a:rPr>
              <a:t>ESXi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F0750D-5158-48B5-C168-D0EEA4DA6833}"/>
              </a:ext>
            </a:extLst>
          </p:cNvPr>
          <p:cNvSpPr/>
          <p:nvPr/>
        </p:nvSpPr>
        <p:spPr>
          <a:xfrm>
            <a:off x="5065913" y="5421928"/>
            <a:ext cx="624749" cy="403514"/>
          </a:xfrm>
          <a:prstGeom prst="rect">
            <a:avLst/>
          </a:prstGeom>
          <a:solidFill>
            <a:srgbClr val="EC7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>
                <a:solidFill>
                  <a:schemeClr val="bg1"/>
                </a:solidFill>
              </a:rPr>
              <a:t>ESXi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3CF8C8-1744-322C-22B1-591D987B37FD}"/>
              </a:ext>
            </a:extLst>
          </p:cNvPr>
          <p:cNvSpPr/>
          <p:nvPr/>
        </p:nvSpPr>
        <p:spPr>
          <a:xfrm>
            <a:off x="3704408" y="5712934"/>
            <a:ext cx="1986253" cy="22225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900" dirty="0">
                <a:solidFill>
                  <a:schemeClr val="bg1"/>
                </a:solidFill>
              </a:rPr>
              <a:t>DKVS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BAC039-3353-17A9-D17B-B290D75FE354}"/>
              </a:ext>
            </a:extLst>
          </p:cNvPr>
          <p:cNvSpPr/>
          <p:nvPr/>
        </p:nvSpPr>
        <p:spPr>
          <a:xfrm>
            <a:off x="5471046" y="1907460"/>
            <a:ext cx="624749" cy="29038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>
                <a:solidFill>
                  <a:schemeClr val="bg1"/>
                </a:solidFill>
              </a:rPr>
              <a:t>ESXi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6CB8204-6A6E-2408-ECFE-F329E07DF21D}"/>
              </a:ext>
            </a:extLst>
          </p:cNvPr>
          <p:cNvSpPr/>
          <p:nvPr/>
        </p:nvSpPr>
        <p:spPr>
          <a:xfrm>
            <a:off x="5880547" y="2245239"/>
            <a:ext cx="624749" cy="29038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>
                <a:solidFill>
                  <a:schemeClr val="bg1"/>
                </a:solidFill>
              </a:rPr>
              <a:t>ESXi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41CD7B4-14D1-0DF3-8F09-5BCE6D691731}"/>
              </a:ext>
            </a:extLst>
          </p:cNvPr>
          <p:cNvSpPr/>
          <p:nvPr/>
        </p:nvSpPr>
        <p:spPr>
          <a:xfrm>
            <a:off x="6584374" y="2392932"/>
            <a:ext cx="624749" cy="290381"/>
          </a:xfrm>
          <a:prstGeom prst="rect">
            <a:avLst/>
          </a:prstGeom>
          <a:solidFill>
            <a:srgbClr val="EC7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>
                <a:solidFill>
                  <a:schemeClr val="bg1"/>
                </a:solidFill>
              </a:rPr>
              <a:t>ESXi</a:t>
            </a:r>
          </a:p>
        </p:txBody>
      </p:sp>
    </p:spTree>
    <p:extLst>
      <p:ext uri="{BB962C8B-B14F-4D97-AF65-F5344CB8AC3E}">
        <p14:creationId xmlns:p14="http://schemas.microsoft.com/office/powerpoint/2010/main" val="2102189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" grpId="0"/>
      <p:bldP spid="5" grpId="1"/>
      <p:bldP spid="32" grpId="0" animBg="1"/>
      <p:bldP spid="33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rapezium 97">
            <a:extLst>
              <a:ext uri="{FF2B5EF4-FFF2-40B4-BE49-F238E27FC236}">
                <a16:creationId xmlns:a16="http://schemas.microsoft.com/office/drawing/2014/main" id="{39D0BF79-CC39-F5E7-2055-DC1E98E08B92}"/>
              </a:ext>
            </a:extLst>
          </p:cNvPr>
          <p:cNvSpPr/>
          <p:nvPr/>
        </p:nvSpPr>
        <p:spPr>
          <a:xfrm>
            <a:off x="1828419" y="3300983"/>
            <a:ext cx="4986780" cy="1047620"/>
          </a:xfrm>
          <a:prstGeom prst="trapezoid">
            <a:avLst>
              <a:gd name="adj" fmla="val 176025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</a:rPr>
              <a:t>Apply cluster-wide configuration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653718-AF6F-EB05-A0EC-0873AF41AAC4}"/>
              </a:ext>
            </a:extLst>
          </p:cNvPr>
          <p:cNvSpPr/>
          <p:nvPr/>
        </p:nvSpPr>
        <p:spPr>
          <a:xfrm>
            <a:off x="1803600" y="4403468"/>
            <a:ext cx="5059318" cy="1778875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accent2"/>
                </a:solidFill>
              </a:rPr>
              <a:t>Cluster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88051AE-E59A-F711-5869-CF8D0161E709}"/>
              </a:ext>
            </a:extLst>
          </p:cNvPr>
          <p:cNvSpPr/>
          <p:nvPr/>
        </p:nvSpPr>
        <p:spPr>
          <a:xfrm>
            <a:off x="6550944" y="4000699"/>
            <a:ext cx="457910" cy="674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pic>
        <p:nvPicPr>
          <p:cNvPr id="96" name="Graphic 95">
            <a:extLst>
              <a:ext uri="{FF2B5EF4-FFF2-40B4-BE49-F238E27FC236}">
                <a16:creationId xmlns:a16="http://schemas.microsoft.com/office/drawing/2014/main" id="{89737E78-8AA7-AE27-9F64-EDE0D5354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0944" y="4000698"/>
            <a:ext cx="674815" cy="6748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406E42-7E24-7043-9F2F-7C3806387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Configuration Management at Scale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EDAA1E-F64C-984E-925E-E9108686FAE6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/>
              <a:t>vSphere Configuration Profiles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96D15-C37D-9E48-9741-2F7CD450FC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0413" y="1307896"/>
            <a:ext cx="3808412" cy="4572000"/>
          </a:xfrm>
        </p:spPr>
        <p:txBody>
          <a:bodyPr/>
          <a:lstStyle/>
          <a:p>
            <a:r>
              <a:rPr lang="en-US" dirty="0"/>
              <a:t>Uses </a:t>
            </a:r>
            <a:r>
              <a:rPr lang="en-US" b="1" dirty="0">
                <a:solidFill>
                  <a:schemeClr val="accent5"/>
                </a:solidFill>
              </a:rPr>
              <a:t>desired-state model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dirty="0"/>
              <a:t>for all configuration operations</a:t>
            </a:r>
          </a:p>
          <a:p>
            <a:pPr lvl="1"/>
            <a:r>
              <a:rPr lang="en-US" dirty="0"/>
              <a:t>Cluster-Level</a:t>
            </a:r>
          </a:p>
          <a:p>
            <a:pPr lvl="1"/>
            <a:r>
              <a:rPr lang="en-US" dirty="0"/>
              <a:t>Comprehensive</a:t>
            </a:r>
          </a:p>
          <a:p>
            <a:pPr lvl="1"/>
            <a:r>
              <a:rPr lang="en-US" dirty="0"/>
              <a:t>Monitors compliance “drift”</a:t>
            </a:r>
          </a:p>
          <a:p>
            <a:pPr lvl="1"/>
            <a:r>
              <a:rPr lang="en-US" dirty="0"/>
              <a:t>Remediates back to desired state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D209BC-07D1-D345-865F-42F459DD425E}"/>
              </a:ext>
            </a:extLst>
          </p:cNvPr>
          <p:cNvSpPr/>
          <p:nvPr/>
        </p:nvSpPr>
        <p:spPr>
          <a:xfrm>
            <a:off x="579809" y="1503614"/>
            <a:ext cx="7160657" cy="177887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BEC477-42D8-F84E-BF95-CB1AC15DF07C}"/>
              </a:ext>
            </a:extLst>
          </p:cNvPr>
          <p:cNvSpPr/>
          <p:nvPr/>
        </p:nvSpPr>
        <p:spPr>
          <a:xfrm>
            <a:off x="674930" y="1838291"/>
            <a:ext cx="5711773" cy="13141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7CD432-2649-6249-8DD7-63E6C7C781FB}"/>
              </a:ext>
            </a:extLst>
          </p:cNvPr>
          <p:cNvSpPr txBox="1"/>
          <p:nvPr/>
        </p:nvSpPr>
        <p:spPr>
          <a:xfrm>
            <a:off x="2531273" y="1565094"/>
            <a:ext cx="3257728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Metropolis"/>
              </a:rPr>
              <a:t>vSphere Configuration Profiles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7CCD22-6D6D-6B44-AFE2-30365092B4FD}"/>
              </a:ext>
            </a:extLst>
          </p:cNvPr>
          <p:cNvSpPr/>
          <p:nvPr/>
        </p:nvSpPr>
        <p:spPr>
          <a:xfrm>
            <a:off x="747823" y="2311055"/>
            <a:ext cx="7569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Metropolis"/>
                <a:ea typeface="+mn-ea"/>
                <a:cs typeface="+mn-cs"/>
              </a:rPr>
              <a:t>General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A0A817-543E-C14C-94C8-E7CA0DB6C84B}"/>
              </a:ext>
            </a:extLst>
          </p:cNvPr>
          <p:cNvSpPr/>
          <p:nvPr/>
        </p:nvSpPr>
        <p:spPr>
          <a:xfrm>
            <a:off x="1901571" y="2311055"/>
            <a:ext cx="7585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Metropolis"/>
                <a:ea typeface="+mn-ea"/>
                <a:cs typeface="+mn-cs"/>
              </a:rPr>
              <a:t>Storage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4A0FBD-59E6-6A46-BFAE-A03A384108DF}"/>
              </a:ext>
            </a:extLst>
          </p:cNvPr>
          <p:cNvSpPr/>
          <p:nvPr/>
        </p:nvSpPr>
        <p:spPr>
          <a:xfrm>
            <a:off x="3002620" y="2311055"/>
            <a:ext cx="10422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Metropolis"/>
                <a:ea typeface="+mn-ea"/>
                <a:cs typeface="+mn-cs"/>
              </a:rPr>
              <a:t>Networking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DB73FD-E182-1A4D-BE20-8C918F42B927}"/>
              </a:ext>
            </a:extLst>
          </p:cNvPr>
          <p:cNvCxnSpPr>
            <a:cxnSpLocks/>
          </p:cNvCxnSpPr>
          <p:nvPr/>
        </p:nvCxnSpPr>
        <p:spPr bwMode="gray">
          <a:xfrm flipV="1">
            <a:off x="1636149" y="2040541"/>
            <a:ext cx="0" cy="943984"/>
          </a:xfrm>
          <a:prstGeom prst="line">
            <a:avLst/>
          </a:prstGeom>
          <a:ln w="25400">
            <a:solidFill>
              <a:schemeClr val="accent4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A2FCB5-7A45-D14E-8413-2A1D5441A98D}"/>
              </a:ext>
            </a:extLst>
          </p:cNvPr>
          <p:cNvCxnSpPr>
            <a:cxnSpLocks/>
          </p:cNvCxnSpPr>
          <p:nvPr/>
        </p:nvCxnSpPr>
        <p:spPr bwMode="gray">
          <a:xfrm flipV="1">
            <a:off x="2881242" y="2040541"/>
            <a:ext cx="0" cy="943984"/>
          </a:xfrm>
          <a:prstGeom prst="line">
            <a:avLst/>
          </a:prstGeom>
          <a:ln w="25400">
            <a:solidFill>
              <a:schemeClr val="accent4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B6A3EA3-6769-DA4F-8B30-77C3912D0061}"/>
              </a:ext>
            </a:extLst>
          </p:cNvPr>
          <p:cNvSpPr/>
          <p:nvPr/>
        </p:nvSpPr>
        <p:spPr>
          <a:xfrm>
            <a:off x="6454362" y="1846109"/>
            <a:ext cx="1188319" cy="13211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6D2CBA8-3A54-4D41-955A-4A68DE15FB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4931" y="1577139"/>
            <a:ext cx="216459" cy="21296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CCDD789-AFD6-0947-A87B-ECAACB683FF7}"/>
              </a:ext>
            </a:extLst>
          </p:cNvPr>
          <p:cNvSpPr txBox="1"/>
          <p:nvPr/>
        </p:nvSpPr>
        <p:spPr>
          <a:xfrm>
            <a:off x="6650985" y="2783153"/>
            <a:ext cx="795072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etropolis"/>
                <a:ea typeface="+mn-ea"/>
                <a:cs typeface="+mn-cs"/>
              </a:rPr>
              <a:t>Desired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etropolis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etropolis"/>
                <a:ea typeface="+mn-ea"/>
                <a:cs typeface="+mn-cs"/>
              </a:rPr>
              <a:t>Config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3DC7BFB-76BB-D84E-8800-BED73B9B4B9B}"/>
              </a:ext>
            </a:extLst>
          </p:cNvPr>
          <p:cNvCxnSpPr>
            <a:cxnSpLocks/>
          </p:cNvCxnSpPr>
          <p:nvPr/>
        </p:nvCxnSpPr>
        <p:spPr bwMode="gray">
          <a:xfrm flipV="1">
            <a:off x="4129411" y="2040541"/>
            <a:ext cx="0" cy="943984"/>
          </a:xfrm>
          <a:prstGeom prst="line">
            <a:avLst/>
          </a:prstGeom>
          <a:ln w="25400">
            <a:solidFill>
              <a:schemeClr val="accent4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4B458359-9120-C54A-8288-D150751D336F}"/>
              </a:ext>
            </a:extLst>
          </p:cNvPr>
          <p:cNvSpPr/>
          <p:nvPr/>
        </p:nvSpPr>
        <p:spPr>
          <a:xfrm>
            <a:off x="5428421" y="2311055"/>
            <a:ext cx="8579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Metropolis"/>
                <a:ea typeface="+mn-ea"/>
                <a:cs typeface="+mn-cs"/>
              </a:rPr>
              <a:t>Solutions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FE6343E-122B-D345-B2E0-98E86E7F4F2F}"/>
              </a:ext>
            </a:extLst>
          </p:cNvPr>
          <p:cNvCxnSpPr>
            <a:cxnSpLocks/>
          </p:cNvCxnSpPr>
          <p:nvPr/>
        </p:nvCxnSpPr>
        <p:spPr bwMode="gray">
          <a:xfrm flipV="1">
            <a:off x="5296313" y="2040541"/>
            <a:ext cx="0" cy="943984"/>
          </a:xfrm>
          <a:prstGeom prst="line">
            <a:avLst/>
          </a:prstGeom>
          <a:ln w="25400">
            <a:solidFill>
              <a:schemeClr val="accent4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3DA5085C-9A7C-E64A-A6C7-7A1C48AD01F8}"/>
              </a:ext>
            </a:extLst>
          </p:cNvPr>
          <p:cNvSpPr/>
          <p:nvPr/>
        </p:nvSpPr>
        <p:spPr>
          <a:xfrm>
            <a:off x="4254040" y="2311055"/>
            <a:ext cx="10422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Metropolis"/>
                <a:ea typeface="+mn-ea"/>
                <a:cs typeface="+mn-cs"/>
              </a:rPr>
              <a:t>Security</a:t>
            </a:r>
          </a:p>
        </p:txBody>
      </p:sp>
      <p:sp>
        <p:nvSpPr>
          <p:cNvPr id="91" name="Freeform: Shape 19">
            <a:extLst>
              <a:ext uri="{FF2B5EF4-FFF2-40B4-BE49-F238E27FC236}">
                <a16:creationId xmlns:a16="http://schemas.microsoft.com/office/drawing/2014/main" id="{1FC53AA6-77B5-AE83-C4B0-A8449CF47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751208" y="-1825340"/>
            <a:ext cx="970552" cy="4540137"/>
          </a:xfrm>
          <a:custGeom>
            <a:avLst/>
            <a:gdLst>
              <a:gd name="connsiteX0" fmla="*/ 1 w 970552"/>
              <a:gd name="connsiteY0" fmla="*/ 970551 h 4540137"/>
              <a:gd name="connsiteX1" fmla="*/ 970552 w 970552"/>
              <a:gd name="connsiteY1" fmla="*/ 0 h 4540137"/>
              <a:gd name="connsiteX2" fmla="*/ 970552 w 970552"/>
              <a:gd name="connsiteY2" fmla="*/ 3569585 h 4540137"/>
              <a:gd name="connsiteX3" fmla="*/ 0 w 970552"/>
              <a:gd name="connsiteY3" fmla="*/ 4540137 h 4540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552" h="4540137">
                <a:moveTo>
                  <a:pt x="1" y="970551"/>
                </a:moveTo>
                <a:lnTo>
                  <a:pt x="970552" y="0"/>
                </a:lnTo>
                <a:lnTo>
                  <a:pt x="970552" y="3569585"/>
                </a:lnTo>
                <a:lnTo>
                  <a:pt x="0" y="4540137"/>
                </a:lnTo>
                <a:close/>
              </a:path>
            </a:pathLst>
          </a:custGeom>
          <a:gradFill>
            <a:gsLst>
              <a:gs pos="24000">
                <a:srgbClr val="7F35AB"/>
              </a:gs>
              <a:gs pos="87000">
                <a:srgbClr val="264088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          Tech Preview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45ED58D-650D-2C94-7100-9E7472B7B040}"/>
              </a:ext>
            </a:extLst>
          </p:cNvPr>
          <p:cNvSpPr/>
          <p:nvPr/>
        </p:nvSpPr>
        <p:spPr>
          <a:xfrm>
            <a:off x="2005161" y="4810743"/>
            <a:ext cx="2183382" cy="427497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accent2"/>
                </a:solidFill>
              </a:rPr>
              <a:t>Host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3CB53F5-45E4-B60F-8E97-68B67A1ACC2B}"/>
              </a:ext>
            </a:extLst>
          </p:cNvPr>
          <p:cNvSpPr/>
          <p:nvPr/>
        </p:nvSpPr>
        <p:spPr>
          <a:xfrm>
            <a:off x="2005161" y="5398426"/>
            <a:ext cx="2183382" cy="427497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accent2"/>
                </a:solidFill>
              </a:rPr>
              <a:t>Host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946798F-B89D-FF42-B422-CFB8DBB9CCBE}"/>
              </a:ext>
            </a:extLst>
          </p:cNvPr>
          <p:cNvSpPr/>
          <p:nvPr/>
        </p:nvSpPr>
        <p:spPr>
          <a:xfrm>
            <a:off x="4487806" y="4814945"/>
            <a:ext cx="2183382" cy="427497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accent2"/>
                </a:solidFill>
              </a:rPr>
              <a:t>Host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DC7753D-C365-48AE-AF1A-6B96CACAF397}"/>
              </a:ext>
            </a:extLst>
          </p:cNvPr>
          <p:cNvSpPr/>
          <p:nvPr/>
        </p:nvSpPr>
        <p:spPr>
          <a:xfrm>
            <a:off x="4487806" y="5395385"/>
            <a:ext cx="2183382" cy="427497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accent2"/>
                </a:solidFill>
              </a:rPr>
              <a:t>Host</a:t>
            </a:r>
          </a:p>
        </p:txBody>
      </p:sp>
      <p:pic>
        <p:nvPicPr>
          <p:cNvPr id="95" name="Graphic 94">
            <a:extLst>
              <a:ext uri="{FF2B5EF4-FFF2-40B4-BE49-F238E27FC236}">
                <a16:creationId xmlns:a16="http://schemas.microsoft.com/office/drawing/2014/main" id="{29B425ED-A7A1-C4C5-3224-C5C7F5E9E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3808" y="1993131"/>
            <a:ext cx="674815" cy="674815"/>
          </a:xfrm>
          <a:prstGeom prst="rect">
            <a:avLst/>
          </a:prstGeom>
        </p:spPr>
      </p:pic>
      <p:pic>
        <p:nvPicPr>
          <p:cNvPr id="99" name="Graphic 98">
            <a:extLst>
              <a:ext uri="{FF2B5EF4-FFF2-40B4-BE49-F238E27FC236}">
                <a16:creationId xmlns:a16="http://schemas.microsoft.com/office/drawing/2014/main" id="{116B4515-D80D-B9F9-0DF5-4538F18BDD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41972" y="4810743"/>
            <a:ext cx="418165" cy="414792"/>
          </a:xfrm>
          <a:prstGeom prst="rect">
            <a:avLst/>
          </a:prstGeom>
        </p:spPr>
      </p:pic>
      <p:pic>
        <p:nvPicPr>
          <p:cNvPr id="100" name="Graphic 99">
            <a:extLst>
              <a:ext uri="{FF2B5EF4-FFF2-40B4-BE49-F238E27FC236}">
                <a16:creationId xmlns:a16="http://schemas.microsoft.com/office/drawing/2014/main" id="{8A634FB6-C3A0-806F-2865-29AE77C880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32820" y="4806739"/>
            <a:ext cx="418165" cy="414792"/>
          </a:xfrm>
          <a:prstGeom prst="rect">
            <a:avLst/>
          </a:prstGeom>
        </p:spPr>
      </p:pic>
      <p:pic>
        <p:nvPicPr>
          <p:cNvPr id="101" name="Graphic 100">
            <a:extLst>
              <a:ext uri="{FF2B5EF4-FFF2-40B4-BE49-F238E27FC236}">
                <a16:creationId xmlns:a16="http://schemas.microsoft.com/office/drawing/2014/main" id="{8F909FF3-66A4-B415-6269-D660551AE2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41972" y="5391397"/>
            <a:ext cx="418165" cy="414792"/>
          </a:xfrm>
          <a:prstGeom prst="rect">
            <a:avLst/>
          </a:prstGeom>
        </p:spPr>
      </p:pic>
      <p:pic>
        <p:nvPicPr>
          <p:cNvPr id="102" name="Graphic 101">
            <a:extLst>
              <a:ext uri="{FF2B5EF4-FFF2-40B4-BE49-F238E27FC236}">
                <a16:creationId xmlns:a16="http://schemas.microsoft.com/office/drawing/2014/main" id="{0F1DAB62-854F-13FF-D5EB-93C6900D40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45279" y="5388310"/>
            <a:ext cx="418165" cy="414792"/>
          </a:xfrm>
          <a:prstGeom prst="rect">
            <a:avLst/>
          </a:prstGeom>
        </p:spPr>
      </p:pic>
      <p:grpSp>
        <p:nvGrpSpPr>
          <p:cNvPr id="114" name="Graphic 102">
            <a:extLst>
              <a:ext uri="{FF2B5EF4-FFF2-40B4-BE49-F238E27FC236}">
                <a16:creationId xmlns:a16="http://schemas.microsoft.com/office/drawing/2014/main" id="{C8AE7AEC-418D-C620-0AF9-7243673A1449}"/>
              </a:ext>
            </a:extLst>
          </p:cNvPr>
          <p:cNvGrpSpPr/>
          <p:nvPr/>
        </p:nvGrpSpPr>
        <p:grpSpPr>
          <a:xfrm>
            <a:off x="4636965" y="4887259"/>
            <a:ext cx="253752" cy="253752"/>
            <a:chOff x="7823060" y="5391397"/>
            <a:chExt cx="253752" cy="253752"/>
          </a:xfrm>
          <a:solidFill>
            <a:schemeClr val="accent6"/>
          </a:solidFill>
        </p:grpSpPr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D17F895A-3B5E-7538-0E2C-7BAD2AE83D63}"/>
                </a:ext>
              </a:extLst>
            </p:cNvPr>
            <p:cNvSpPr/>
            <p:nvPr/>
          </p:nvSpPr>
          <p:spPr>
            <a:xfrm>
              <a:off x="7823060" y="5391397"/>
              <a:ext cx="253752" cy="253752"/>
            </a:xfrm>
            <a:custGeom>
              <a:avLst/>
              <a:gdLst>
                <a:gd name="connsiteX0" fmla="*/ 126876 w 253752"/>
                <a:gd name="connsiteY0" fmla="*/ 253753 h 253752"/>
                <a:gd name="connsiteX1" fmla="*/ 0 w 253752"/>
                <a:gd name="connsiteY1" fmla="*/ 126876 h 253752"/>
                <a:gd name="connsiteX2" fmla="*/ 126876 w 253752"/>
                <a:gd name="connsiteY2" fmla="*/ 0 h 253752"/>
                <a:gd name="connsiteX3" fmla="*/ 253753 w 253752"/>
                <a:gd name="connsiteY3" fmla="*/ 126876 h 253752"/>
                <a:gd name="connsiteX4" fmla="*/ 126876 w 253752"/>
                <a:gd name="connsiteY4" fmla="*/ 253753 h 253752"/>
                <a:gd name="connsiteX5" fmla="*/ 126876 w 253752"/>
                <a:gd name="connsiteY5" fmla="*/ 18125 h 253752"/>
                <a:gd name="connsiteX6" fmla="*/ 18125 w 253752"/>
                <a:gd name="connsiteY6" fmla="*/ 126876 h 253752"/>
                <a:gd name="connsiteX7" fmla="*/ 126876 w 253752"/>
                <a:gd name="connsiteY7" fmla="*/ 235628 h 253752"/>
                <a:gd name="connsiteX8" fmla="*/ 235628 w 253752"/>
                <a:gd name="connsiteY8" fmla="*/ 126876 h 253752"/>
                <a:gd name="connsiteX9" fmla="*/ 126876 w 253752"/>
                <a:gd name="connsiteY9" fmla="*/ 18125 h 25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3752" h="253752">
                  <a:moveTo>
                    <a:pt x="126876" y="253753"/>
                  </a:moveTo>
                  <a:cubicBezTo>
                    <a:pt x="56941" y="253753"/>
                    <a:pt x="0" y="196812"/>
                    <a:pt x="0" y="126876"/>
                  </a:cubicBezTo>
                  <a:cubicBezTo>
                    <a:pt x="0" y="56941"/>
                    <a:pt x="56941" y="0"/>
                    <a:pt x="126876" y="0"/>
                  </a:cubicBezTo>
                  <a:cubicBezTo>
                    <a:pt x="196812" y="0"/>
                    <a:pt x="253753" y="56941"/>
                    <a:pt x="253753" y="126876"/>
                  </a:cubicBezTo>
                  <a:cubicBezTo>
                    <a:pt x="253753" y="196812"/>
                    <a:pt x="196868" y="253753"/>
                    <a:pt x="126876" y="253753"/>
                  </a:cubicBezTo>
                  <a:close/>
                  <a:moveTo>
                    <a:pt x="126876" y="18125"/>
                  </a:moveTo>
                  <a:cubicBezTo>
                    <a:pt x="66924" y="18125"/>
                    <a:pt x="18125" y="66924"/>
                    <a:pt x="18125" y="126876"/>
                  </a:cubicBezTo>
                  <a:cubicBezTo>
                    <a:pt x="18125" y="186829"/>
                    <a:pt x="66924" y="235628"/>
                    <a:pt x="126876" y="235628"/>
                  </a:cubicBezTo>
                  <a:cubicBezTo>
                    <a:pt x="186829" y="235628"/>
                    <a:pt x="235628" y="186829"/>
                    <a:pt x="235628" y="126876"/>
                  </a:cubicBezTo>
                  <a:cubicBezTo>
                    <a:pt x="235628" y="66924"/>
                    <a:pt x="186885" y="18125"/>
                    <a:pt x="126876" y="18125"/>
                  </a:cubicBezTo>
                  <a:close/>
                </a:path>
              </a:pathLst>
            </a:custGeom>
            <a:grpFill/>
            <a:ln w="5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676B3751-C1F8-BB72-9A2E-EFD375DF78F9}"/>
                </a:ext>
              </a:extLst>
            </p:cNvPr>
            <p:cNvSpPr/>
            <p:nvPr/>
          </p:nvSpPr>
          <p:spPr>
            <a:xfrm>
              <a:off x="7883236" y="5469642"/>
              <a:ext cx="129330" cy="91183"/>
            </a:xfrm>
            <a:custGeom>
              <a:avLst/>
              <a:gdLst>
                <a:gd name="connsiteX0" fmla="*/ 50918 w 129330"/>
                <a:gd name="connsiteY0" fmla="*/ 91184 h 91183"/>
                <a:gd name="connsiteX1" fmla="*/ 0 w 129330"/>
                <a:gd name="connsiteY1" fmla="*/ 40266 h 91183"/>
                <a:gd name="connsiteX2" fmla="*/ 12827 w 129330"/>
                <a:gd name="connsiteY2" fmla="*/ 27439 h 91183"/>
                <a:gd name="connsiteX3" fmla="*/ 50918 w 129330"/>
                <a:gd name="connsiteY3" fmla="*/ 65585 h 91183"/>
                <a:gd name="connsiteX4" fmla="*/ 116503 w 129330"/>
                <a:gd name="connsiteY4" fmla="*/ 0 h 91183"/>
                <a:gd name="connsiteX5" fmla="*/ 129330 w 129330"/>
                <a:gd name="connsiteY5" fmla="*/ 12771 h 9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30" h="91183">
                  <a:moveTo>
                    <a:pt x="50918" y="91184"/>
                  </a:moveTo>
                  <a:lnTo>
                    <a:pt x="0" y="40266"/>
                  </a:lnTo>
                  <a:lnTo>
                    <a:pt x="12827" y="27439"/>
                  </a:lnTo>
                  <a:lnTo>
                    <a:pt x="50918" y="65585"/>
                  </a:lnTo>
                  <a:lnTo>
                    <a:pt x="116503" y="0"/>
                  </a:lnTo>
                  <a:lnTo>
                    <a:pt x="129330" y="12771"/>
                  </a:lnTo>
                  <a:close/>
                </a:path>
              </a:pathLst>
            </a:custGeom>
            <a:grpFill/>
            <a:ln w="5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7" name="Graphic 102">
            <a:extLst>
              <a:ext uri="{FF2B5EF4-FFF2-40B4-BE49-F238E27FC236}">
                <a16:creationId xmlns:a16="http://schemas.microsoft.com/office/drawing/2014/main" id="{F3DCF10D-1120-6533-E15F-46A9AD362A96}"/>
              </a:ext>
            </a:extLst>
          </p:cNvPr>
          <p:cNvGrpSpPr/>
          <p:nvPr/>
        </p:nvGrpSpPr>
        <p:grpSpPr>
          <a:xfrm>
            <a:off x="4634930" y="5468830"/>
            <a:ext cx="253752" cy="253752"/>
            <a:chOff x="7823060" y="5391397"/>
            <a:chExt cx="253752" cy="253752"/>
          </a:xfrm>
          <a:solidFill>
            <a:schemeClr val="accent6"/>
          </a:solidFill>
        </p:grpSpPr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1AB94887-621D-2E56-EA58-C5DBA24E48E3}"/>
                </a:ext>
              </a:extLst>
            </p:cNvPr>
            <p:cNvSpPr/>
            <p:nvPr/>
          </p:nvSpPr>
          <p:spPr>
            <a:xfrm>
              <a:off x="7823060" y="5391397"/>
              <a:ext cx="253752" cy="253752"/>
            </a:xfrm>
            <a:custGeom>
              <a:avLst/>
              <a:gdLst>
                <a:gd name="connsiteX0" fmla="*/ 126876 w 253752"/>
                <a:gd name="connsiteY0" fmla="*/ 253753 h 253752"/>
                <a:gd name="connsiteX1" fmla="*/ 0 w 253752"/>
                <a:gd name="connsiteY1" fmla="*/ 126876 h 253752"/>
                <a:gd name="connsiteX2" fmla="*/ 126876 w 253752"/>
                <a:gd name="connsiteY2" fmla="*/ 0 h 253752"/>
                <a:gd name="connsiteX3" fmla="*/ 253753 w 253752"/>
                <a:gd name="connsiteY3" fmla="*/ 126876 h 253752"/>
                <a:gd name="connsiteX4" fmla="*/ 126876 w 253752"/>
                <a:gd name="connsiteY4" fmla="*/ 253753 h 253752"/>
                <a:gd name="connsiteX5" fmla="*/ 126876 w 253752"/>
                <a:gd name="connsiteY5" fmla="*/ 18125 h 253752"/>
                <a:gd name="connsiteX6" fmla="*/ 18125 w 253752"/>
                <a:gd name="connsiteY6" fmla="*/ 126876 h 253752"/>
                <a:gd name="connsiteX7" fmla="*/ 126876 w 253752"/>
                <a:gd name="connsiteY7" fmla="*/ 235628 h 253752"/>
                <a:gd name="connsiteX8" fmla="*/ 235628 w 253752"/>
                <a:gd name="connsiteY8" fmla="*/ 126876 h 253752"/>
                <a:gd name="connsiteX9" fmla="*/ 126876 w 253752"/>
                <a:gd name="connsiteY9" fmla="*/ 18125 h 25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3752" h="253752">
                  <a:moveTo>
                    <a:pt x="126876" y="253753"/>
                  </a:moveTo>
                  <a:cubicBezTo>
                    <a:pt x="56941" y="253753"/>
                    <a:pt x="0" y="196812"/>
                    <a:pt x="0" y="126876"/>
                  </a:cubicBezTo>
                  <a:cubicBezTo>
                    <a:pt x="0" y="56941"/>
                    <a:pt x="56941" y="0"/>
                    <a:pt x="126876" y="0"/>
                  </a:cubicBezTo>
                  <a:cubicBezTo>
                    <a:pt x="196812" y="0"/>
                    <a:pt x="253753" y="56941"/>
                    <a:pt x="253753" y="126876"/>
                  </a:cubicBezTo>
                  <a:cubicBezTo>
                    <a:pt x="253753" y="196812"/>
                    <a:pt x="196868" y="253753"/>
                    <a:pt x="126876" y="253753"/>
                  </a:cubicBezTo>
                  <a:close/>
                  <a:moveTo>
                    <a:pt x="126876" y="18125"/>
                  </a:moveTo>
                  <a:cubicBezTo>
                    <a:pt x="66924" y="18125"/>
                    <a:pt x="18125" y="66924"/>
                    <a:pt x="18125" y="126876"/>
                  </a:cubicBezTo>
                  <a:cubicBezTo>
                    <a:pt x="18125" y="186829"/>
                    <a:pt x="66924" y="235628"/>
                    <a:pt x="126876" y="235628"/>
                  </a:cubicBezTo>
                  <a:cubicBezTo>
                    <a:pt x="186829" y="235628"/>
                    <a:pt x="235628" y="186829"/>
                    <a:pt x="235628" y="126876"/>
                  </a:cubicBezTo>
                  <a:cubicBezTo>
                    <a:pt x="235628" y="66924"/>
                    <a:pt x="186885" y="18125"/>
                    <a:pt x="126876" y="18125"/>
                  </a:cubicBezTo>
                  <a:close/>
                </a:path>
              </a:pathLst>
            </a:custGeom>
            <a:grpFill/>
            <a:ln w="5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B85605D3-668D-2353-689C-E474389DED46}"/>
                </a:ext>
              </a:extLst>
            </p:cNvPr>
            <p:cNvSpPr/>
            <p:nvPr/>
          </p:nvSpPr>
          <p:spPr>
            <a:xfrm>
              <a:off x="7883236" y="5469642"/>
              <a:ext cx="129330" cy="91183"/>
            </a:xfrm>
            <a:custGeom>
              <a:avLst/>
              <a:gdLst>
                <a:gd name="connsiteX0" fmla="*/ 50918 w 129330"/>
                <a:gd name="connsiteY0" fmla="*/ 91184 h 91183"/>
                <a:gd name="connsiteX1" fmla="*/ 0 w 129330"/>
                <a:gd name="connsiteY1" fmla="*/ 40266 h 91183"/>
                <a:gd name="connsiteX2" fmla="*/ 12827 w 129330"/>
                <a:gd name="connsiteY2" fmla="*/ 27439 h 91183"/>
                <a:gd name="connsiteX3" fmla="*/ 50918 w 129330"/>
                <a:gd name="connsiteY3" fmla="*/ 65585 h 91183"/>
                <a:gd name="connsiteX4" fmla="*/ 116503 w 129330"/>
                <a:gd name="connsiteY4" fmla="*/ 0 h 91183"/>
                <a:gd name="connsiteX5" fmla="*/ 129330 w 129330"/>
                <a:gd name="connsiteY5" fmla="*/ 12771 h 9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30" h="91183">
                  <a:moveTo>
                    <a:pt x="50918" y="91184"/>
                  </a:moveTo>
                  <a:lnTo>
                    <a:pt x="0" y="40266"/>
                  </a:lnTo>
                  <a:lnTo>
                    <a:pt x="12827" y="27439"/>
                  </a:lnTo>
                  <a:lnTo>
                    <a:pt x="50918" y="65585"/>
                  </a:lnTo>
                  <a:lnTo>
                    <a:pt x="116503" y="0"/>
                  </a:lnTo>
                  <a:lnTo>
                    <a:pt x="129330" y="12771"/>
                  </a:lnTo>
                  <a:close/>
                </a:path>
              </a:pathLst>
            </a:custGeom>
            <a:grpFill/>
            <a:ln w="5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0" name="Graphic 102">
            <a:extLst>
              <a:ext uri="{FF2B5EF4-FFF2-40B4-BE49-F238E27FC236}">
                <a16:creationId xmlns:a16="http://schemas.microsoft.com/office/drawing/2014/main" id="{FDFB969C-F295-FDAB-3D55-C1E5B85B0BA4}"/>
              </a:ext>
            </a:extLst>
          </p:cNvPr>
          <p:cNvGrpSpPr/>
          <p:nvPr/>
        </p:nvGrpSpPr>
        <p:grpSpPr>
          <a:xfrm>
            <a:off x="2131623" y="5485298"/>
            <a:ext cx="253752" cy="253752"/>
            <a:chOff x="7823060" y="5391397"/>
            <a:chExt cx="253752" cy="253752"/>
          </a:xfrm>
          <a:solidFill>
            <a:schemeClr val="accent6"/>
          </a:solidFill>
        </p:grpSpPr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E39E1B40-E8A1-37EA-11A1-921C8A69FBCA}"/>
                </a:ext>
              </a:extLst>
            </p:cNvPr>
            <p:cNvSpPr/>
            <p:nvPr/>
          </p:nvSpPr>
          <p:spPr>
            <a:xfrm>
              <a:off x="7823060" y="5391397"/>
              <a:ext cx="253752" cy="253752"/>
            </a:xfrm>
            <a:custGeom>
              <a:avLst/>
              <a:gdLst>
                <a:gd name="connsiteX0" fmla="*/ 126876 w 253752"/>
                <a:gd name="connsiteY0" fmla="*/ 253753 h 253752"/>
                <a:gd name="connsiteX1" fmla="*/ 0 w 253752"/>
                <a:gd name="connsiteY1" fmla="*/ 126876 h 253752"/>
                <a:gd name="connsiteX2" fmla="*/ 126876 w 253752"/>
                <a:gd name="connsiteY2" fmla="*/ 0 h 253752"/>
                <a:gd name="connsiteX3" fmla="*/ 253753 w 253752"/>
                <a:gd name="connsiteY3" fmla="*/ 126876 h 253752"/>
                <a:gd name="connsiteX4" fmla="*/ 126876 w 253752"/>
                <a:gd name="connsiteY4" fmla="*/ 253753 h 253752"/>
                <a:gd name="connsiteX5" fmla="*/ 126876 w 253752"/>
                <a:gd name="connsiteY5" fmla="*/ 18125 h 253752"/>
                <a:gd name="connsiteX6" fmla="*/ 18125 w 253752"/>
                <a:gd name="connsiteY6" fmla="*/ 126876 h 253752"/>
                <a:gd name="connsiteX7" fmla="*/ 126876 w 253752"/>
                <a:gd name="connsiteY7" fmla="*/ 235628 h 253752"/>
                <a:gd name="connsiteX8" fmla="*/ 235628 w 253752"/>
                <a:gd name="connsiteY8" fmla="*/ 126876 h 253752"/>
                <a:gd name="connsiteX9" fmla="*/ 126876 w 253752"/>
                <a:gd name="connsiteY9" fmla="*/ 18125 h 25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3752" h="253752">
                  <a:moveTo>
                    <a:pt x="126876" y="253753"/>
                  </a:moveTo>
                  <a:cubicBezTo>
                    <a:pt x="56941" y="253753"/>
                    <a:pt x="0" y="196812"/>
                    <a:pt x="0" y="126876"/>
                  </a:cubicBezTo>
                  <a:cubicBezTo>
                    <a:pt x="0" y="56941"/>
                    <a:pt x="56941" y="0"/>
                    <a:pt x="126876" y="0"/>
                  </a:cubicBezTo>
                  <a:cubicBezTo>
                    <a:pt x="196812" y="0"/>
                    <a:pt x="253753" y="56941"/>
                    <a:pt x="253753" y="126876"/>
                  </a:cubicBezTo>
                  <a:cubicBezTo>
                    <a:pt x="253753" y="196812"/>
                    <a:pt x="196868" y="253753"/>
                    <a:pt x="126876" y="253753"/>
                  </a:cubicBezTo>
                  <a:close/>
                  <a:moveTo>
                    <a:pt x="126876" y="18125"/>
                  </a:moveTo>
                  <a:cubicBezTo>
                    <a:pt x="66924" y="18125"/>
                    <a:pt x="18125" y="66924"/>
                    <a:pt x="18125" y="126876"/>
                  </a:cubicBezTo>
                  <a:cubicBezTo>
                    <a:pt x="18125" y="186829"/>
                    <a:pt x="66924" y="235628"/>
                    <a:pt x="126876" y="235628"/>
                  </a:cubicBezTo>
                  <a:cubicBezTo>
                    <a:pt x="186829" y="235628"/>
                    <a:pt x="235628" y="186829"/>
                    <a:pt x="235628" y="126876"/>
                  </a:cubicBezTo>
                  <a:cubicBezTo>
                    <a:pt x="235628" y="66924"/>
                    <a:pt x="186885" y="18125"/>
                    <a:pt x="126876" y="18125"/>
                  </a:cubicBezTo>
                  <a:close/>
                </a:path>
              </a:pathLst>
            </a:custGeom>
            <a:grpFill/>
            <a:ln w="5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1ADE82E4-7B2F-E473-DAB8-DF7F690D6530}"/>
                </a:ext>
              </a:extLst>
            </p:cNvPr>
            <p:cNvSpPr/>
            <p:nvPr/>
          </p:nvSpPr>
          <p:spPr>
            <a:xfrm>
              <a:off x="7883236" y="5469642"/>
              <a:ext cx="129330" cy="91183"/>
            </a:xfrm>
            <a:custGeom>
              <a:avLst/>
              <a:gdLst>
                <a:gd name="connsiteX0" fmla="*/ 50918 w 129330"/>
                <a:gd name="connsiteY0" fmla="*/ 91184 h 91183"/>
                <a:gd name="connsiteX1" fmla="*/ 0 w 129330"/>
                <a:gd name="connsiteY1" fmla="*/ 40266 h 91183"/>
                <a:gd name="connsiteX2" fmla="*/ 12827 w 129330"/>
                <a:gd name="connsiteY2" fmla="*/ 27439 h 91183"/>
                <a:gd name="connsiteX3" fmla="*/ 50918 w 129330"/>
                <a:gd name="connsiteY3" fmla="*/ 65585 h 91183"/>
                <a:gd name="connsiteX4" fmla="*/ 116503 w 129330"/>
                <a:gd name="connsiteY4" fmla="*/ 0 h 91183"/>
                <a:gd name="connsiteX5" fmla="*/ 129330 w 129330"/>
                <a:gd name="connsiteY5" fmla="*/ 12771 h 9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30" h="91183">
                  <a:moveTo>
                    <a:pt x="50918" y="91184"/>
                  </a:moveTo>
                  <a:lnTo>
                    <a:pt x="0" y="40266"/>
                  </a:lnTo>
                  <a:lnTo>
                    <a:pt x="12827" y="27439"/>
                  </a:lnTo>
                  <a:lnTo>
                    <a:pt x="50918" y="65585"/>
                  </a:lnTo>
                  <a:lnTo>
                    <a:pt x="116503" y="0"/>
                  </a:lnTo>
                  <a:lnTo>
                    <a:pt x="129330" y="12771"/>
                  </a:lnTo>
                  <a:close/>
                </a:path>
              </a:pathLst>
            </a:custGeom>
            <a:grpFill/>
            <a:ln w="5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3" name="Graphic 102">
            <a:extLst>
              <a:ext uri="{FF2B5EF4-FFF2-40B4-BE49-F238E27FC236}">
                <a16:creationId xmlns:a16="http://schemas.microsoft.com/office/drawing/2014/main" id="{B80F8501-324D-06B4-BCD7-497D8B26FF82}"/>
              </a:ext>
            </a:extLst>
          </p:cNvPr>
          <p:cNvGrpSpPr/>
          <p:nvPr/>
        </p:nvGrpSpPr>
        <p:grpSpPr>
          <a:xfrm>
            <a:off x="2129588" y="4897615"/>
            <a:ext cx="253752" cy="253752"/>
            <a:chOff x="7823060" y="5391397"/>
            <a:chExt cx="253752" cy="253752"/>
          </a:xfrm>
          <a:solidFill>
            <a:schemeClr val="accent6"/>
          </a:solidFill>
        </p:grpSpPr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C4A08FC6-59DA-7A2C-D12A-904FA5259413}"/>
                </a:ext>
              </a:extLst>
            </p:cNvPr>
            <p:cNvSpPr/>
            <p:nvPr/>
          </p:nvSpPr>
          <p:spPr>
            <a:xfrm>
              <a:off x="7823060" y="5391397"/>
              <a:ext cx="253752" cy="253752"/>
            </a:xfrm>
            <a:custGeom>
              <a:avLst/>
              <a:gdLst>
                <a:gd name="connsiteX0" fmla="*/ 126876 w 253752"/>
                <a:gd name="connsiteY0" fmla="*/ 253753 h 253752"/>
                <a:gd name="connsiteX1" fmla="*/ 0 w 253752"/>
                <a:gd name="connsiteY1" fmla="*/ 126876 h 253752"/>
                <a:gd name="connsiteX2" fmla="*/ 126876 w 253752"/>
                <a:gd name="connsiteY2" fmla="*/ 0 h 253752"/>
                <a:gd name="connsiteX3" fmla="*/ 253753 w 253752"/>
                <a:gd name="connsiteY3" fmla="*/ 126876 h 253752"/>
                <a:gd name="connsiteX4" fmla="*/ 126876 w 253752"/>
                <a:gd name="connsiteY4" fmla="*/ 253753 h 253752"/>
                <a:gd name="connsiteX5" fmla="*/ 126876 w 253752"/>
                <a:gd name="connsiteY5" fmla="*/ 18125 h 253752"/>
                <a:gd name="connsiteX6" fmla="*/ 18125 w 253752"/>
                <a:gd name="connsiteY6" fmla="*/ 126876 h 253752"/>
                <a:gd name="connsiteX7" fmla="*/ 126876 w 253752"/>
                <a:gd name="connsiteY7" fmla="*/ 235628 h 253752"/>
                <a:gd name="connsiteX8" fmla="*/ 235628 w 253752"/>
                <a:gd name="connsiteY8" fmla="*/ 126876 h 253752"/>
                <a:gd name="connsiteX9" fmla="*/ 126876 w 253752"/>
                <a:gd name="connsiteY9" fmla="*/ 18125 h 25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3752" h="253752">
                  <a:moveTo>
                    <a:pt x="126876" y="253753"/>
                  </a:moveTo>
                  <a:cubicBezTo>
                    <a:pt x="56941" y="253753"/>
                    <a:pt x="0" y="196812"/>
                    <a:pt x="0" y="126876"/>
                  </a:cubicBezTo>
                  <a:cubicBezTo>
                    <a:pt x="0" y="56941"/>
                    <a:pt x="56941" y="0"/>
                    <a:pt x="126876" y="0"/>
                  </a:cubicBezTo>
                  <a:cubicBezTo>
                    <a:pt x="196812" y="0"/>
                    <a:pt x="253753" y="56941"/>
                    <a:pt x="253753" y="126876"/>
                  </a:cubicBezTo>
                  <a:cubicBezTo>
                    <a:pt x="253753" y="196812"/>
                    <a:pt x="196868" y="253753"/>
                    <a:pt x="126876" y="253753"/>
                  </a:cubicBezTo>
                  <a:close/>
                  <a:moveTo>
                    <a:pt x="126876" y="18125"/>
                  </a:moveTo>
                  <a:cubicBezTo>
                    <a:pt x="66924" y="18125"/>
                    <a:pt x="18125" y="66924"/>
                    <a:pt x="18125" y="126876"/>
                  </a:cubicBezTo>
                  <a:cubicBezTo>
                    <a:pt x="18125" y="186829"/>
                    <a:pt x="66924" y="235628"/>
                    <a:pt x="126876" y="235628"/>
                  </a:cubicBezTo>
                  <a:cubicBezTo>
                    <a:pt x="186829" y="235628"/>
                    <a:pt x="235628" y="186829"/>
                    <a:pt x="235628" y="126876"/>
                  </a:cubicBezTo>
                  <a:cubicBezTo>
                    <a:pt x="235628" y="66924"/>
                    <a:pt x="186885" y="18125"/>
                    <a:pt x="126876" y="18125"/>
                  </a:cubicBezTo>
                  <a:close/>
                </a:path>
              </a:pathLst>
            </a:custGeom>
            <a:grpFill/>
            <a:ln w="5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6965EEBD-6D4E-4F4C-8114-5051FD4D4294}"/>
                </a:ext>
              </a:extLst>
            </p:cNvPr>
            <p:cNvSpPr/>
            <p:nvPr/>
          </p:nvSpPr>
          <p:spPr>
            <a:xfrm>
              <a:off x="7883236" y="5469642"/>
              <a:ext cx="129330" cy="91183"/>
            </a:xfrm>
            <a:custGeom>
              <a:avLst/>
              <a:gdLst>
                <a:gd name="connsiteX0" fmla="*/ 50918 w 129330"/>
                <a:gd name="connsiteY0" fmla="*/ 91184 h 91183"/>
                <a:gd name="connsiteX1" fmla="*/ 0 w 129330"/>
                <a:gd name="connsiteY1" fmla="*/ 40266 h 91183"/>
                <a:gd name="connsiteX2" fmla="*/ 12827 w 129330"/>
                <a:gd name="connsiteY2" fmla="*/ 27439 h 91183"/>
                <a:gd name="connsiteX3" fmla="*/ 50918 w 129330"/>
                <a:gd name="connsiteY3" fmla="*/ 65585 h 91183"/>
                <a:gd name="connsiteX4" fmla="*/ 116503 w 129330"/>
                <a:gd name="connsiteY4" fmla="*/ 0 h 91183"/>
                <a:gd name="connsiteX5" fmla="*/ 129330 w 129330"/>
                <a:gd name="connsiteY5" fmla="*/ 12771 h 9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30" h="91183">
                  <a:moveTo>
                    <a:pt x="50918" y="91184"/>
                  </a:moveTo>
                  <a:lnTo>
                    <a:pt x="0" y="40266"/>
                  </a:lnTo>
                  <a:lnTo>
                    <a:pt x="12827" y="27439"/>
                  </a:lnTo>
                  <a:lnTo>
                    <a:pt x="50918" y="65585"/>
                  </a:lnTo>
                  <a:lnTo>
                    <a:pt x="116503" y="0"/>
                  </a:lnTo>
                  <a:lnTo>
                    <a:pt x="129330" y="12771"/>
                  </a:lnTo>
                  <a:close/>
                </a:path>
              </a:pathLst>
            </a:custGeom>
            <a:grpFill/>
            <a:ln w="5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63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8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350ED-D23B-417F-8150-94DE8186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Intelligence &amp;</a:t>
            </a:r>
            <a:br>
              <a:rPr lang="en-US" dirty="0"/>
            </a:br>
            <a:r>
              <a:rPr lang="en-US" dirty="0"/>
              <a:t>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104000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267F1-9940-E3EC-D6BD-C854BF8B5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Unified Management for AI/ML Hardware Accelerators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15B732-2BEE-65EA-F0A9-226C748DFAA8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Introducing Device Groups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061558-6987-FFDA-EB80-4A3A102C64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Combine NIC and GPU devices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Share a common PCIe switch or a direct interconnect</a:t>
            </a:r>
          </a:p>
          <a:p>
            <a:endParaRPr lang="en-US" dirty="0"/>
          </a:p>
          <a:p>
            <a:r>
              <a:rPr lang="en-US" dirty="0"/>
              <a:t>Discovered at the hardware layer and presented to vSphere</a:t>
            </a:r>
          </a:p>
          <a:p>
            <a:endParaRPr lang="en-US" dirty="0"/>
          </a:p>
          <a:p>
            <a:r>
              <a:rPr lang="en-US" dirty="0"/>
              <a:t>Added to a virtual machine as a single unit</a:t>
            </a:r>
          </a:p>
          <a:p>
            <a:endParaRPr lang="en-US" dirty="0"/>
          </a:p>
          <a:p>
            <a:r>
              <a:rPr lang="en-IE" dirty="0"/>
              <a:t>NVIDIA®​</a:t>
            </a:r>
            <a:r>
              <a:rPr lang="en-US" dirty="0"/>
              <a:t> support launching shortly after vSphere 8 GA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322B88-C62E-5A96-460E-C95035BBA825}"/>
              </a:ext>
            </a:extLst>
          </p:cNvPr>
          <p:cNvSpPr/>
          <p:nvPr/>
        </p:nvSpPr>
        <p:spPr>
          <a:xfrm>
            <a:off x="1600200" y="2226365"/>
            <a:ext cx="785191" cy="6957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</a:rPr>
              <a:t>CPU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B053B4-80CC-4278-2A6B-CF8D7F2CC3CF}"/>
              </a:ext>
            </a:extLst>
          </p:cNvPr>
          <p:cNvSpPr/>
          <p:nvPr/>
        </p:nvSpPr>
        <p:spPr>
          <a:xfrm>
            <a:off x="1431234" y="3309728"/>
            <a:ext cx="1123122" cy="477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</a:rPr>
              <a:t>PCIe Switch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E92D4D-C628-3EAD-91D9-17D74A44D235}"/>
              </a:ext>
            </a:extLst>
          </p:cNvPr>
          <p:cNvSpPr/>
          <p:nvPr/>
        </p:nvSpPr>
        <p:spPr>
          <a:xfrm>
            <a:off x="1600199" y="4800595"/>
            <a:ext cx="785191" cy="69573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accent5"/>
                </a:solidFill>
              </a:rPr>
              <a:t>GPU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0F86D8-5B1B-876B-D90B-81AC7FF0A957}"/>
              </a:ext>
            </a:extLst>
          </p:cNvPr>
          <p:cNvSpPr/>
          <p:nvPr/>
        </p:nvSpPr>
        <p:spPr>
          <a:xfrm>
            <a:off x="2545109" y="4800590"/>
            <a:ext cx="785191" cy="69573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accent5"/>
                </a:solidFill>
              </a:rPr>
              <a:t>GPU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E8EBB3-6417-0CAE-67AB-A9CD17586292}"/>
              </a:ext>
            </a:extLst>
          </p:cNvPr>
          <p:cNvSpPr/>
          <p:nvPr/>
        </p:nvSpPr>
        <p:spPr>
          <a:xfrm>
            <a:off x="655289" y="4800596"/>
            <a:ext cx="785191" cy="69573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accent6"/>
                </a:solidFill>
              </a:rPr>
              <a:t>NIC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AB7973-3C11-0674-05BF-AF1ED7635583}"/>
              </a:ext>
            </a:extLst>
          </p:cNvPr>
          <p:cNvCxnSpPr>
            <a:stCxn id="6" idx="2"/>
            <a:endCxn id="7" idx="0"/>
          </p:cNvCxnSpPr>
          <p:nvPr/>
        </p:nvCxnSpPr>
        <p:spPr bwMode="gray">
          <a:xfrm flipH="1">
            <a:off x="1992795" y="2922104"/>
            <a:ext cx="1" cy="387624"/>
          </a:xfrm>
          <a:prstGeom prst="line">
            <a:avLst/>
          </a:prstGeom>
          <a:ln w="254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D09E26F5-C63E-32DB-6D67-06B920AA133A}"/>
              </a:ext>
            </a:extLst>
          </p:cNvPr>
          <p:cNvCxnSpPr>
            <a:stCxn id="7" idx="1"/>
            <a:endCxn id="10" idx="0"/>
          </p:cNvCxnSpPr>
          <p:nvPr/>
        </p:nvCxnSpPr>
        <p:spPr bwMode="gray">
          <a:xfrm rot="10800000" flipV="1">
            <a:off x="1047886" y="3548268"/>
            <a:ext cx="383349" cy="1252328"/>
          </a:xfrm>
          <a:prstGeom prst="bentConnector2">
            <a:avLst/>
          </a:prstGeom>
          <a:ln w="254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623E9349-68F9-2226-5039-4BD111A94BE4}"/>
              </a:ext>
            </a:extLst>
          </p:cNvPr>
          <p:cNvCxnSpPr>
            <a:stCxn id="7" idx="3"/>
            <a:endCxn id="9" idx="0"/>
          </p:cNvCxnSpPr>
          <p:nvPr/>
        </p:nvCxnSpPr>
        <p:spPr bwMode="gray">
          <a:xfrm>
            <a:off x="2554356" y="3548268"/>
            <a:ext cx="383349" cy="1252322"/>
          </a:xfrm>
          <a:prstGeom prst="bentConnector2">
            <a:avLst/>
          </a:prstGeom>
          <a:ln w="254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D5262FE-69DC-FE04-BE03-F91A06302B81}"/>
              </a:ext>
            </a:extLst>
          </p:cNvPr>
          <p:cNvCxnSpPr>
            <a:stCxn id="7" idx="2"/>
            <a:endCxn id="8" idx="0"/>
          </p:cNvCxnSpPr>
          <p:nvPr/>
        </p:nvCxnSpPr>
        <p:spPr bwMode="gray">
          <a:xfrm>
            <a:off x="1992795" y="3786808"/>
            <a:ext cx="0" cy="1013787"/>
          </a:xfrm>
          <a:prstGeom prst="line">
            <a:avLst/>
          </a:prstGeom>
          <a:ln w="254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936B4F21-977C-DA9E-4839-2C56EF728439}"/>
              </a:ext>
            </a:extLst>
          </p:cNvPr>
          <p:cNvSpPr/>
          <p:nvPr/>
        </p:nvSpPr>
        <p:spPr>
          <a:xfrm>
            <a:off x="5719277" y="2226359"/>
            <a:ext cx="785191" cy="6957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</a:rPr>
              <a:t>CPU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11F3910-AEE5-0B8C-986C-8F0C3F78BB9C}"/>
              </a:ext>
            </a:extLst>
          </p:cNvPr>
          <p:cNvSpPr/>
          <p:nvPr/>
        </p:nvSpPr>
        <p:spPr>
          <a:xfrm>
            <a:off x="5550311" y="3309722"/>
            <a:ext cx="1123122" cy="477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</a:rPr>
              <a:t>PCIe Switch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281D6F9-45DC-039D-CE1C-843AFD0A7B91}"/>
              </a:ext>
            </a:extLst>
          </p:cNvPr>
          <p:cNvSpPr/>
          <p:nvPr/>
        </p:nvSpPr>
        <p:spPr>
          <a:xfrm>
            <a:off x="5719276" y="4800589"/>
            <a:ext cx="785191" cy="69573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accent6"/>
                </a:solidFill>
              </a:rPr>
              <a:t>NIC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30EF22-384B-8C8F-2FBC-3284ADBAF72D}"/>
              </a:ext>
            </a:extLst>
          </p:cNvPr>
          <p:cNvSpPr/>
          <p:nvPr/>
        </p:nvSpPr>
        <p:spPr>
          <a:xfrm>
            <a:off x="6664186" y="4800584"/>
            <a:ext cx="785191" cy="69573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accent5"/>
                </a:solidFill>
              </a:rPr>
              <a:t>GPU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D771E28-B270-DFB1-4DD7-AE0B0D475911}"/>
              </a:ext>
            </a:extLst>
          </p:cNvPr>
          <p:cNvSpPr/>
          <p:nvPr/>
        </p:nvSpPr>
        <p:spPr>
          <a:xfrm>
            <a:off x="4774366" y="4800590"/>
            <a:ext cx="785191" cy="69573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accent6"/>
                </a:solidFill>
              </a:rPr>
              <a:t>NIC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2DC9D24-812E-B07B-F0C9-57F3A6B2255F}"/>
              </a:ext>
            </a:extLst>
          </p:cNvPr>
          <p:cNvCxnSpPr>
            <a:stCxn id="24" idx="2"/>
            <a:endCxn id="25" idx="0"/>
          </p:cNvCxnSpPr>
          <p:nvPr/>
        </p:nvCxnSpPr>
        <p:spPr bwMode="gray">
          <a:xfrm flipH="1">
            <a:off x="6111872" y="2922098"/>
            <a:ext cx="1" cy="387624"/>
          </a:xfrm>
          <a:prstGeom prst="line">
            <a:avLst/>
          </a:prstGeom>
          <a:ln w="254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C12662D3-60CF-9BD5-140E-60F704119136}"/>
              </a:ext>
            </a:extLst>
          </p:cNvPr>
          <p:cNvCxnSpPr>
            <a:stCxn id="25" idx="1"/>
            <a:endCxn id="28" idx="0"/>
          </p:cNvCxnSpPr>
          <p:nvPr/>
        </p:nvCxnSpPr>
        <p:spPr bwMode="gray">
          <a:xfrm rot="10800000" flipV="1">
            <a:off x="5166963" y="3548262"/>
            <a:ext cx="383349" cy="1252328"/>
          </a:xfrm>
          <a:prstGeom prst="bentConnector2">
            <a:avLst/>
          </a:prstGeom>
          <a:ln w="254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910C72BE-4A25-9AB2-6DC9-B2170356DD25}"/>
              </a:ext>
            </a:extLst>
          </p:cNvPr>
          <p:cNvCxnSpPr>
            <a:stCxn id="25" idx="3"/>
            <a:endCxn id="27" idx="0"/>
          </p:cNvCxnSpPr>
          <p:nvPr/>
        </p:nvCxnSpPr>
        <p:spPr bwMode="gray">
          <a:xfrm>
            <a:off x="6673433" y="3548262"/>
            <a:ext cx="383349" cy="1252322"/>
          </a:xfrm>
          <a:prstGeom prst="bentConnector2">
            <a:avLst/>
          </a:prstGeom>
          <a:ln w="254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30E904F-9C45-6CF6-9BFC-3F0164BDDA7F}"/>
              </a:ext>
            </a:extLst>
          </p:cNvPr>
          <p:cNvCxnSpPr>
            <a:stCxn id="25" idx="2"/>
            <a:endCxn id="26" idx="0"/>
          </p:cNvCxnSpPr>
          <p:nvPr/>
        </p:nvCxnSpPr>
        <p:spPr bwMode="gray">
          <a:xfrm>
            <a:off x="6111872" y="3786802"/>
            <a:ext cx="0" cy="1013787"/>
          </a:xfrm>
          <a:prstGeom prst="line">
            <a:avLst/>
          </a:prstGeom>
          <a:ln w="254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7BDDFCE-1F19-D52E-BA65-B8B64493E693}"/>
              </a:ext>
            </a:extLst>
          </p:cNvPr>
          <p:cNvCxnSpPr>
            <a:stCxn id="6" idx="3"/>
            <a:endCxn id="24" idx="1"/>
          </p:cNvCxnSpPr>
          <p:nvPr/>
        </p:nvCxnSpPr>
        <p:spPr bwMode="gray">
          <a:xfrm flipV="1">
            <a:off x="2385391" y="2574229"/>
            <a:ext cx="3333886" cy="6"/>
          </a:xfrm>
          <a:prstGeom prst="line">
            <a:avLst/>
          </a:prstGeom>
          <a:ln w="254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3907EB5C-E803-2F72-9D85-F7D82E3F966A}"/>
              </a:ext>
            </a:extLst>
          </p:cNvPr>
          <p:cNvSpPr/>
          <p:nvPr/>
        </p:nvSpPr>
        <p:spPr>
          <a:xfrm>
            <a:off x="1520687" y="4681348"/>
            <a:ext cx="1928191" cy="1093263"/>
          </a:xfrm>
          <a:prstGeom prst="rect">
            <a:avLst/>
          </a:prstGeom>
          <a:noFill/>
          <a:ln w="19050">
            <a:solidFill>
              <a:srgbClr val="EC77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rgbClr val="EC7700"/>
                </a:solidFill>
              </a:rPr>
              <a:t>Device Group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E8FB42D-E7D5-E639-1977-3E3E0D07AE85}"/>
              </a:ext>
            </a:extLst>
          </p:cNvPr>
          <p:cNvSpPr/>
          <p:nvPr/>
        </p:nvSpPr>
        <p:spPr>
          <a:xfrm>
            <a:off x="5645774" y="4684631"/>
            <a:ext cx="1928191" cy="1093263"/>
          </a:xfrm>
          <a:prstGeom prst="rect">
            <a:avLst/>
          </a:prstGeom>
          <a:noFill/>
          <a:ln w="19050">
            <a:solidFill>
              <a:srgbClr val="EC77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rgbClr val="EC7700"/>
                </a:solidFill>
              </a:rPr>
              <a:t>Device Group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138BC53-47BD-D795-8628-B71564D5F89E}"/>
              </a:ext>
            </a:extLst>
          </p:cNvPr>
          <p:cNvSpPr/>
          <p:nvPr/>
        </p:nvSpPr>
        <p:spPr>
          <a:xfrm>
            <a:off x="1871561" y="5277670"/>
            <a:ext cx="1146237" cy="18886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interconnect</a:t>
            </a:r>
          </a:p>
        </p:txBody>
      </p:sp>
    </p:spTree>
    <p:extLst>
      <p:ext uri="{BB962C8B-B14F-4D97-AF65-F5344CB8AC3E}">
        <p14:creationId xmlns:p14="http://schemas.microsoft.com/office/powerpoint/2010/main" val="136401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FB41C-9C3A-59EC-F361-C7646D264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Hardware Consumption with Device Groups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78DF94-955B-1745-305F-898F25E8AB8D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Attach to virtual machines as a single unit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630C96-493C-6720-A6ED-89B39FA602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Device Groups discovered automatically</a:t>
            </a:r>
          </a:p>
          <a:p>
            <a:endParaRPr lang="en-US" dirty="0"/>
          </a:p>
          <a:p>
            <a:r>
              <a:rPr lang="en-US" dirty="0"/>
              <a:t>No change to existing Add New PCI Device workflows</a:t>
            </a:r>
          </a:p>
          <a:p>
            <a:endParaRPr lang="en-US" dirty="0"/>
          </a:p>
          <a:p>
            <a:r>
              <a:rPr lang="en-US" dirty="0"/>
              <a:t>vSphere DRS and vSphere HA aware of device groups for VM placement</a:t>
            </a:r>
          </a:p>
          <a:p>
            <a:endParaRPr lang="en-US" dirty="0"/>
          </a:p>
        </p:txBody>
      </p:sp>
      <p:pic>
        <p:nvPicPr>
          <p:cNvPr id="7" name="Picture 6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EF2299DC-88F4-F38B-C4F9-DB9E2F4E6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09" y="1192230"/>
            <a:ext cx="5943600" cy="485394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F592FEF-775D-32AA-EA14-7696AE57D8CC}"/>
              </a:ext>
            </a:extLst>
          </p:cNvPr>
          <p:cNvSpPr/>
          <p:nvPr/>
        </p:nvSpPr>
        <p:spPr>
          <a:xfrm>
            <a:off x="5128591" y="4810538"/>
            <a:ext cx="1212574" cy="226057"/>
          </a:xfrm>
          <a:prstGeom prst="rect">
            <a:avLst/>
          </a:prstGeom>
          <a:noFill/>
          <a:ln w="19050">
            <a:solidFill>
              <a:srgbClr val="EC77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A85921-9195-557C-CA72-7E17F9C73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88" y="1969305"/>
            <a:ext cx="6641616" cy="329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1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B8A94-FF03-1939-C562-5B7F32499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Next-Generation of Virtual Hardware Devices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A6F1E-4125-5581-53F6-7CC808DA3131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Device Virtualization Extensions (DVX)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51424-8968-D74C-9D85-9EDB2D386C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New API for vendors to create hardware-backed virtual devices</a:t>
            </a:r>
          </a:p>
          <a:p>
            <a:endParaRPr lang="en-US" dirty="0"/>
          </a:p>
          <a:p>
            <a:r>
              <a:rPr lang="en-US" dirty="0"/>
              <a:t>Supports </a:t>
            </a:r>
            <a:r>
              <a:rPr lang="en-US" b="1" dirty="0">
                <a:solidFill>
                  <a:schemeClr val="accent1"/>
                </a:solidFill>
              </a:rPr>
              <a:t>vSphere DRS </a:t>
            </a:r>
            <a:r>
              <a:rPr lang="en-US" dirty="0">
                <a:solidFill>
                  <a:schemeClr val="accent1"/>
                </a:solidFill>
              </a:rPr>
              <a:t>and </a:t>
            </a:r>
            <a:r>
              <a:rPr lang="en-US" b="1" dirty="0">
                <a:solidFill>
                  <a:schemeClr val="accent1"/>
                </a:solidFill>
              </a:rPr>
              <a:t>vSphere HA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Can </a:t>
            </a:r>
            <a:r>
              <a:rPr lang="en-US" b="1" dirty="0">
                <a:solidFill>
                  <a:schemeClr val="accent1"/>
                </a:solidFill>
              </a:rPr>
              <a:t>support</a:t>
            </a:r>
            <a:r>
              <a:rPr lang="en-US" dirty="0"/>
              <a:t> live migration using </a:t>
            </a:r>
            <a:r>
              <a:rPr lang="en-US" b="1" dirty="0">
                <a:solidFill>
                  <a:schemeClr val="accent1"/>
                </a:solidFill>
              </a:rPr>
              <a:t>vSphere </a:t>
            </a:r>
            <a:r>
              <a:rPr lang="en-US" b="1" dirty="0" err="1">
                <a:solidFill>
                  <a:schemeClr val="accent1"/>
                </a:solidFill>
              </a:rPr>
              <a:t>vMotion</a:t>
            </a:r>
            <a:endParaRPr lang="en-US" dirty="0"/>
          </a:p>
          <a:p>
            <a:r>
              <a:rPr lang="en-US" dirty="0"/>
              <a:t>Can </a:t>
            </a:r>
            <a:r>
              <a:rPr lang="en-US" b="1" dirty="0">
                <a:solidFill>
                  <a:schemeClr val="accent1"/>
                </a:solidFill>
              </a:rPr>
              <a:t>support VM suspend and resume</a:t>
            </a:r>
            <a:endParaRPr lang="en-US" dirty="0"/>
          </a:p>
          <a:p>
            <a:r>
              <a:rPr lang="en-US" dirty="0"/>
              <a:t>Can </a:t>
            </a:r>
            <a:r>
              <a:rPr lang="en-US" b="1" dirty="0">
                <a:solidFill>
                  <a:schemeClr val="accent1"/>
                </a:solidFill>
              </a:rPr>
              <a:t>support disk and memory snapshots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9CF2B0-BD1C-80E0-64C2-7A901CF20450}"/>
              </a:ext>
            </a:extLst>
          </p:cNvPr>
          <p:cNvSpPr>
            <a:spLocks noChangeAspect="1"/>
          </p:cNvSpPr>
          <p:nvPr/>
        </p:nvSpPr>
        <p:spPr>
          <a:xfrm>
            <a:off x="1673383" y="2644000"/>
            <a:ext cx="1877892" cy="189818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F80C4A-5AD4-B438-E99A-747B3AB19D04}"/>
              </a:ext>
            </a:extLst>
          </p:cNvPr>
          <p:cNvSpPr txBox="1">
            <a:spLocks noChangeAspect="1"/>
          </p:cNvSpPr>
          <p:nvPr/>
        </p:nvSpPr>
        <p:spPr>
          <a:xfrm>
            <a:off x="1988702" y="2532490"/>
            <a:ext cx="1261432" cy="2178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accent2"/>
                </a:solidFill>
              </a:rPr>
              <a:t>Virtual Machine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59ABF1-BD5D-8BA3-156A-B43C2A53CF18}"/>
              </a:ext>
            </a:extLst>
          </p:cNvPr>
          <p:cNvSpPr>
            <a:spLocks noChangeAspect="1"/>
          </p:cNvSpPr>
          <p:nvPr/>
        </p:nvSpPr>
        <p:spPr>
          <a:xfrm>
            <a:off x="1855135" y="2940528"/>
            <a:ext cx="1524188" cy="87423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accent2"/>
                </a:solidFill>
              </a:rPr>
              <a:t>Guest OS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270E12-EAE4-2291-9849-873A3851198D}"/>
              </a:ext>
            </a:extLst>
          </p:cNvPr>
          <p:cNvSpPr>
            <a:spLocks noChangeAspect="1"/>
          </p:cNvSpPr>
          <p:nvPr/>
        </p:nvSpPr>
        <p:spPr>
          <a:xfrm>
            <a:off x="1673383" y="4666055"/>
            <a:ext cx="1877892" cy="128610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37DD14-B7E1-9221-D60D-ACD0ADBD1771}"/>
              </a:ext>
            </a:extLst>
          </p:cNvPr>
          <p:cNvSpPr txBox="1">
            <a:spLocks noChangeAspect="1"/>
          </p:cNvSpPr>
          <p:nvPr/>
        </p:nvSpPr>
        <p:spPr>
          <a:xfrm>
            <a:off x="2341433" y="5828290"/>
            <a:ext cx="541791" cy="2178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accent1"/>
                </a:solidFill>
              </a:rPr>
              <a:t>ESXi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ABC284-B018-5F40-4958-97AC1D15A6E3}"/>
              </a:ext>
            </a:extLst>
          </p:cNvPr>
          <p:cNvSpPr>
            <a:spLocks noChangeAspect="1"/>
          </p:cNvSpPr>
          <p:nvPr/>
        </p:nvSpPr>
        <p:spPr>
          <a:xfrm>
            <a:off x="3808412" y="4666055"/>
            <a:ext cx="1877892" cy="128610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56BBC7-4A7D-DBC9-051C-F2F5C9A5CFE4}"/>
              </a:ext>
            </a:extLst>
          </p:cNvPr>
          <p:cNvSpPr txBox="1">
            <a:spLocks noChangeAspect="1"/>
          </p:cNvSpPr>
          <p:nvPr/>
        </p:nvSpPr>
        <p:spPr>
          <a:xfrm>
            <a:off x="4476462" y="5828290"/>
            <a:ext cx="541791" cy="2178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accent1"/>
                </a:solidFill>
              </a:rPr>
              <a:t>ESXi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6DFDE4-50B8-0BF0-FADE-E28348234B1A}"/>
              </a:ext>
            </a:extLst>
          </p:cNvPr>
          <p:cNvSpPr>
            <a:spLocks noChangeAspect="1"/>
          </p:cNvSpPr>
          <p:nvPr/>
        </p:nvSpPr>
        <p:spPr>
          <a:xfrm>
            <a:off x="5943440" y="4666056"/>
            <a:ext cx="1877892" cy="128610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F9D806-9A50-B10F-02D7-CC96CE13ED7B}"/>
              </a:ext>
            </a:extLst>
          </p:cNvPr>
          <p:cNvSpPr txBox="1">
            <a:spLocks noChangeAspect="1"/>
          </p:cNvSpPr>
          <p:nvPr/>
        </p:nvSpPr>
        <p:spPr>
          <a:xfrm>
            <a:off x="6611490" y="5828289"/>
            <a:ext cx="541791" cy="2178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accent1"/>
                </a:solidFill>
              </a:rPr>
              <a:t>ESXi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32EF0D-E438-0C24-3BA9-60985E96037F}"/>
              </a:ext>
            </a:extLst>
          </p:cNvPr>
          <p:cNvSpPr>
            <a:spLocks noChangeAspect="1"/>
          </p:cNvSpPr>
          <p:nvPr/>
        </p:nvSpPr>
        <p:spPr>
          <a:xfrm>
            <a:off x="1857324" y="3938629"/>
            <a:ext cx="1524188" cy="453657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tx2"/>
                </a:solidFill>
              </a:rPr>
              <a:t>DVX virtual device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525B7E-6B89-FA35-7E57-039509626118}"/>
              </a:ext>
            </a:extLst>
          </p:cNvPr>
          <p:cNvSpPr>
            <a:spLocks noChangeAspect="1"/>
          </p:cNvSpPr>
          <p:nvPr/>
        </p:nvSpPr>
        <p:spPr>
          <a:xfrm>
            <a:off x="1855134" y="5554521"/>
            <a:ext cx="1524188" cy="27376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tx2"/>
                </a:solidFill>
              </a:rPr>
              <a:t>hardware device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DB7419-AB1C-4EC7-3740-749CA497E434}"/>
              </a:ext>
            </a:extLst>
          </p:cNvPr>
          <p:cNvSpPr>
            <a:spLocks noChangeAspect="1"/>
          </p:cNvSpPr>
          <p:nvPr/>
        </p:nvSpPr>
        <p:spPr>
          <a:xfrm>
            <a:off x="1855135" y="5186745"/>
            <a:ext cx="1524187" cy="27376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tx2"/>
                </a:solidFill>
              </a:rPr>
              <a:t>DVX driver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DD4293D-C00E-AECF-7A7B-C877216E8879}"/>
              </a:ext>
            </a:extLst>
          </p:cNvPr>
          <p:cNvCxnSpPr>
            <a:cxnSpLocks/>
            <a:stCxn id="15" idx="2"/>
            <a:endCxn id="22" idx="0"/>
          </p:cNvCxnSpPr>
          <p:nvPr/>
        </p:nvCxnSpPr>
        <p:spPr bwMode="gray">
          <a:xfrm flipH="1">
            <a:off x="2617229" y="4392286"/>
            <a:ext cx="2189" cy="794459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AA17907E-7271-335F-DE71-34E719495216}"/>
              </a:ext>
            </a:extLst>
          </p:cNvPr>
          <p:cNvSpPr>
            <a:spLocks noChangeAspect="1"/>
          </p:cNvSpPr>
          <p:nvPr/>
        </p:nvSpPr>
        <p:spPr>
          <a:xfrm>
            <a:off x="3985263" y="5554521"/>
            <a:ext cx="1524188" cy="27376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tx2"/>
                </a:solidFill>
              </a:rPr>
              <a:t>hardware device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6A5008-7E78-C8F8-8814-45020907A387}"/>
              </a:ext>
            </a:extLst>
          </p:cNvPr>
          <p:cNvSpPr>
            <a:spLocks noChangeAspect="1"/>
          </p:cNvSpPr>
          <p:nvPr/>
        </p:nvSpPr>
        <p:spPr>
          <a:xfrm>
            <a:off x="6120291" y="5554521"/>
            <a:ext cx="1524188" cy="27376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tx2"/>
                </a:solidFill>
              </a:rPr>
              <a:t>hardware device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7CC108B-3493-F02A-9C6C-30810DEBF94F}"/>
              </a:ext>
            </a:extLst>
          </p:cNvPr>
          <p:cNvSpPr>
            <a:spLocks noChangeAspect="1"/>
          </p:cNvSpPr>
          <p:nvPr/>
        </p:nvSpPr>
        <p:spPr>
          <a:xfrm>
            <a:off x="3985264" y="5186745"/>
            <a:ext cx="1524187" cy="27376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tx2"/>
                </a:solidFill>
              </a:rPr>
              <a:t>DVX driver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3FF336-3C4D-A5CE-1444-BD9685870776}"/>
              </a:ext>
            </a:extLst>
          </p:cNvPr>
          <p:cNvSpPr>
            <a:spLocks noChangeAspect="1"/>
          </p:cNvSpPr>
          <p:nvPr/>
        </p:nvSpPr>
        <p:spPr>
          <a:xfrm>
            <a:off x="6122325" y="5186745"/>
            <a:ext cx="1524187" cy="27376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tx2"/>
                </a:solidFill>
              </a:rPr>
              <a:t>DVX driver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E12C4D9-59F0-266D-66C4-DD5B3C3E0F53}"/>
              </a:ext>
            </a:extLst>
          </p:cNvPr>
          <p:cNvCxnSpPr>
            <a:cxnSpLocks/>
          </p:cNvCxnSpPr>
          <p:nvPr/>
        </p:nvCxnSpPr>
        <p:spPr bwMode="gray">
          <a:xfrm flipH="1">
            <a:off x="6883570" y="4378146"/>
            <a:ext cx="2189" cy="794459"/>
          </a:xfrm>
          <a:prstGeom prst="straightConnector1">
            <a:avLst/>
          </a:prstGeom>
          <a:ln w="25400">
            <a:solidFill>
              <a:srgbClr val="EC7700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05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C77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77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C770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77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C7700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4579 0 " pathEditMode="relative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4579 0 " pathEditMode="relative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4579 0 " pathEditMode="relative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4579 0 " pathEditMode="relative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 animBg="1"/>
      <p:bldP spid="15" grpId="1" animBg="1"/>
      <p:bldP spid="15" grpId="2" animBg="1"/>
      <p:bldP spid="22" grpId="0" animBg="1"/>
      <p:bldP spid="22" grpId="1" animBg="1"/>
      <p:bldP spid="29" grpId="0" animBg="1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350ED-D23B-417F-8150-94DE8186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Guest OS &amp; Workloads</a:t>
            </a:r>
          </a:p>
        </p:txBody>
      </p:sp>
    </p:spTree>
    <p:extLst>
      <p:ext uri="{BB962C8B-B14F-4D97-AF65-F5344CB8AC3E}">
        <p14:creationId xmlns:p14="http://schemas.microsoft.com/office/powerpoint/2010/main" val="20528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2D89A0-99E7-C203-5C43-0473B2E6CD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285750" indent="-285750" defTabSz="913852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2"/>
                </a:solidFill>
              </a:rPr>
              <a:t>Virtual Hardware version 20</a:t>
            </a:r>
          </a:p>
          <a:p>
            <a:pPr marL="285750" indent="-285750" defTabSz="913852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2"/>
                </a:solidFill>
              </a:rPr>
              <a:t>Virtual TPM Provisioning Policy</a:t>
            </a:r>
          </a:p>
          <a:p>
            <a:pPr marL="285750" indent="-285750" defTabSz="913852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2"/>
                </a:solidFill>
              </a:rPr>
              <a:t>Migration aware applications</a:t>
            </a:r>
          </a:p>
          <a:p>
            <a:pPr marL="285750" indent="-285750" defTabSz="913852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2"/>
                </a:solidFill>
              </a:rPr>
              <a:t>High latency sensitivity with hyper-threading</a:t>
            </a:r>
          </a:p>
          <a:p>
            <a:pPr marL="285750" indent="-285750" defTabSz="913852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2"/>
                </a:solidFill>
              </a:rPr>
              <a:t>Simplified </a:t>
            </a:r>
            <a:r>
              <a:rPr lang="en-US" sz="1600" dirty="0" err="1">
                <a:solidFill>
                  <a:schemeClr val="tx2"/>
                </a:solidFill>
              </a:rPr>
              <a:t>vNUMA</a:t>
            </a:r>
            <a:r>
              <a:rPr lang="en-US" sz="1600" dirty="0">
                <a:solidFill>
                  <a:schemeClr val="tx2"/>
                </a:solidFill>
              </a:rPr>
              <a:t> configuration</a:t>
            </a:r>
          </a:p>
          <a:p>
            <a:pPr marL="285750" indent="-285750" defTabSz="913852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2"/>
                </a:solidFill>
              </a:rPr>
              <a:t>Compute Maximums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F4756EC-706F-C32B-C538-F8714AA8DD5C}"/>
              </a:ext>
            </a:extLst>
          </p:cNvPr>
          <p:cNvSpPr txBox="1">
            <a:spLocks/>
          </p:cNvSpPr>
          <p:nvPr/>
        </p:nvSpPr>
        <p:spPr>
          <a:xfrm>
            <a:off x="589108" y="938794"/>
            <a:ext cx="6427626" cy="1229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Guest OS &amp; Workloads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70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3F5D-72DA-5131-75A0-5B8346007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Hardware Version 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2C9521-4D25-C3EF-37B2-65540DCD2A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3019E-5C4E-F4EB-EDB9-3CFF770795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D295A3-96FB-4E80-91AF-4225D266C57B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2EF25A-8710-CDA2-AB70-1DC01397E3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Guest Services for Application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59BC3E-4AF3-87BD-0BA7-BA01491A22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B20DD8D-28E2-854D-3CD2-A774226128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Virtualize Hardware Innovations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257F18-0216-761E-4D80-5529E9E730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7CD02E-6EF3-AD19-F51D-54412F6B5C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Performance and Scale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989F2A-C74C-7B73-7F23-9EEBE53D08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1" name="Graphic 10" descr="Processor">
            <a:extLst>
              <a:ext uri="{FF2B5EF4-FFF2-40B4-BE49-F238E27FC236}">
                <a16:creationId xmlns:a16="http://schemas.microsoft.com/office/drawing/2014/main" id="{21202DDC-CB64-73C8-E60C-8BB2F041B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7331" y="1178135"/>
            <a:ext cx="914162" cy="914162"/>
          </a:xfrm>
          <a:prstGeom prst="rect">
            <a:avLst/>
          </a:prstGeom>
        </p:spPr>
      </p:pic>
      <p:pic>
        <p:nvPicPr>
          <p:cNvPr id="12" name="Graphic 11" descr="Robot">
            <a:extLst>
              <a:ext uri="{FF2B5EF4-FFF2-40B4-BE49-F238E27FC236}">
                <a16:creationId xmlns:a16="http://schemas.microsoft.com/office/drawing/2014/main" id="{0184284E-AABA-CE71-5765-3FEAF060EF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7331" y="2935333"/>
            <a:ext cx="914162" cy="914162"/>
          </a:xfrm>
          <a:prstGeom prst="rect">
            <a:avLst/>
          </a:prstGeom>
        </p:spPr>
      </p:pic>
      <p:pic>
        <p:nvPicPr>
          <p:cNvPr id="13" name="Graphic 12" descr="Rocket">
            <a:extLst>
              <a:ext uri="{FF2B5EF4-FFF2-40B4-BE49-F238E27FC236}">
                <a16:creationId xmlns:a16="http://schemas.microsoft.com/office/drawing/2014/main" id="{BFB268CC-84EF-38F6-BBF0-8208205E68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7331" y="4764211"/>
            <a:ext cx="914162" cy="91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7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921232C-E6A3-5199-6222-A4F8AC519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Hardware Version 20</a:t>
            </a:r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6D394A5E-1587-9B37-2DFE-99600964CF1A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CAA3BD3-C5E0-544A-6A57-201BC318BCB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92866" y="1582754"/>
            <a:ext cx="3678192" cy="914400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Virtualize Hardware Innovations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688E7BC-7527-2435-2A25-F9E37CD6B25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Latest Intel and AMD CPU support</a:t>
            </a:r>
          </a:p>
          <a:p>
            <a:r>
              <a:rPr lang="en-US" dirty="0"/>
              <a:t>Device Virtualization Extensions</a:t>
            </a:r>
          </a:p>
          <a:p>
            <a:r>
              <a:rPr lang="en-US" dirty="0"/>
              <a:t>Up to 32 </a:t>
            </a:r>
            <a:r>
              <a:rPr lang="en-US" dirty="0" err="1"/>
              <a:t>DirectPath</a:t>
            </a:r>
            <a:r>
              <a:rPr lang="en-US" dirty="0"/>
              <a:t> I/O devices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113AF21-B06F-F4F5-2D7C-7E28507198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Guest Services for Application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1731B3C-4251-1A81-0AD2-C477888CDA1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vSphere </a:t>
            </a:r>
            <a:r>
              <a:rPr lang="en-US" dirty="0" err="1"/>
              <a:t>DataSets</a:t>
            </a:r>
            <a:endParaRPr lang="en-US" dirty="0"/>
          </a:p>
          <a:p>
            <a:r>
              <a:rPr lang="en-US" dirty="0"/>
              <a:t>Application aware migrations</a:t>
            </a:r>
          </a:p>
          <a:p>
            <a:pPr>
              <a:buNone/>
            </a:pPr>
            <a:r>
              <a:rPr lang="en-US" dirty="0"/>
              <a:t>Latest guest operating system support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D999A29-0467-419E-3958-282814797E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Performance and Scale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7EDF5C-0B2E-A924-70F7-D86F1E966A6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Up to 8 </a:t>
            </a:r>
            <a:r>
              <a:rPr lang="en-US" dirty="0" err="1"/>
              <a:t>vGPU</a:t>
            </a:r>
            <a:r>
              <a:rPr lang="en-US" dirty="0"/>
              <a:t> devices</a:t>
            </a:r>
          </a:p>
          <a:p>
            <a:r>
              <a:rPr lang="en-US" dirty="0"/>
              <a:t>Device Groups</a:t>
            </a:r>
          </a:p>
          <a:p>
            <a:r>
              <a:rPr lang="en-US" dirty="0"/>
              <a:t>High Latency Sensitivity with Hyperthreading</a:t>
            </a:r>
          </a:p>
        </p:txBody>
      </p:sp>
    </p:spTree>
    <p:extLst>
      <p:ext uri="{BB962C8B-B14F-4D97-AF65-F5344CB8AC3E}">
        <p14:creationId xmlns:p14="http://schemas.microsoft.com/office/powerpoint/2010/main" val="372358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350ED-D23B-417F-8150-94DE81867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07" y="938794"/>
            <a:ext cx="7948605" cy="1229360"/>
          </a:xfrm>
        </p:spPr>
        <p:txBody>
          <a:bodyPr/>
          <a:lstStyle/>
          <a:p>
            <a:r>
              <a:rPr lang="en-US" dirty="0"/>
              <a:t>vSphere Distributed</a:t>
            </a:r>
            <a:br>
              <a:rPr lang="en-US" dirty="0"/>
            </a:br>
            <a:r>
              <a:rPr lang="en-US" dirty="0"/>
              <a:t>Services Engine</a:t>
            </a:r>
          </a:p>
        </p:txBody>
      </p:sp>
    </p:spTree>
    <p:extLst>
      <p:ext uri="{BB962C8B-B14F-4D97-AF65-F5344CB8AC3E}">
        <p14:creationId xmlns:p14="http://schemas.microsoft.com/office/powerpoint/2010/main" val="196334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70F6E6A-0273-0A50-9F90-11AB6BF36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66" y="1953704"/>
            <a:ext cx="7423507" cy="386499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4E9338-7B62-79A5-EE31-47878179A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 Windows 11 at Scale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2789EA-E92D-C9DB-F132-32E39F6BA708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Introducing Virtual TPM Provisioning Policy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9496EF-3ABE-C9CB-2493-906E376EF0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Choose between </a:t>
            </a:r>
            <a:r>
              <a:rPr lang="en-US" b="1" dirty="0">
                <a:solidFill>
                  <a:schemeClr val="accent1"/>
                </a:solidFill>
              </a:rPr>
              <a:t>Copy</a:t>
            </a:r>
            <a:r>
              <a:rPr lang="en-US" dirty="0"/>
              <a:t> or </a:t>
            </a:r>
            <a:r>
              <a:rPr lang="en-US" b="1" dirty="0">
                <a:solidFill>
                  <a:schemeClr val="accent1"/>
                </a:solidFill>
              </a:rPr>
              <a:t>Replace</a:t>
            </a:r>
            <a:r>
              <a:rPr lang="en-US" dirty="0"/>
              <a:t> when deploying VMs configured with </a:t>
            </a:r>
            <a:r>
              <a:rPr lang="en-US" dirty="0" err="1"/>
              <a:t>vTPM</a:t>
            </a:r>
            <a:r>
              <a:rPr lang="en-US" dirty="0"/>
              <a:t> devices</a:t>
            </a:r>
          </a:p>
          <a:p>
            <a:endParaRPr lang="en-US" dirty="0"/>
          </a:p>
          <a:p>
            <a:r>
              <a:rPr lang="en-US" dirty="0"/>
              <a:t>Copy will </a:t>
            </a:r>
            <a:r>
              <a:rPr lang="en-US" b="1" dirty="0">
                <a:solidFill>
                  <a:schemeClr val="accent1"/>
                </a:solidFill>
              </a:rPr>
              <a:t>clone TPM secrets</a:t>
            </a:r>
          </a:p>
          <a:p>
            <a:endParaRPr lang="en-US" dirty="0"/>
          </a:p>
          <a:p>
            <a:r>
              <a:rPr lang="en-US" dirty="0"/>
              <a:t>Replace will </a:t>
            </a:r>
            <a:r>
              <a:rPr lang="en-US" b="1" dirty="0">
                <a:solidFill>
                  <a:schemeClr val="accent1"/>
                </a:solidFill>
              </a:rPr>
              <a:t>reset the </a:t>
            </a:r>
            <a:r>
              <a:rPr lang="en-US" b="1" dirty="0" err="1">
                <a:solidFill>
                  <a:schemeClr val="accent1"/>
                </a:solidFill>
              </a:rPr>
              <a:t>vTPM</a:t>
            </a:r>
            <a:r>
              <a:rPr lang="en-US" b="1" dirty="0">
                <a:solidFill>
                  <a:schemeClr val="accent1"/>
                </a:solidFill>
              </a:rPr>
              <a:t> device</a:t>
            </a:r>
            <a:r>
              <a:rPr lang="en-US" dirty="0"/>
              <a:t> as new</a:t>
            </a:r>
          </a:p>
          <a:p>
            <a:endParaRPr lang="en-US" dirty="0"/>
          </a:p>
          <a:p>
            <a:r>
              <a:rPr lang="en-US" b="1" dirty="0" err="1">
                <a:solidFill>
                  <a:schemeClr val="accent1"/>
                </a:solidFill>
              </a:rPr>
              <a:t>ovftool</a:t>
            </a:r>
            <a:r>
              <a:rPr lang="en-US" dirty="0"/>
              <a:t> support for </a:t>
            </a:r>
            <a:r>
              <a:rPr lang="en-US" dirty="0" err="1"/>
              <a:t>vTPM</a:t>
            </a:r>
            <a:r>
              <a:rPr lang="en-US" dirty="0"/>
              <a:t> device </a:t>
            </a:r>
            <a:r>
              <a:rPr lang="en-US" b="1" dirty="0">
                <a:solidFill>
                  <a:schemeClr val="accent1"/>
                </a:solidFill>
              </a:rPr>
              <a:t>placeholder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5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1734D-1237-5D4E-1455-42525EA0C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 outages by preparing applications for migration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8DAB6F-D9F9-AE07-0160-999B8B959CDC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Make application migration-aware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07E001-F690-E6CF-B59E-CB6C8AC13C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Applications are notified of impending migration task and can prepare before acknowledging the migration can proceed.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Use-cases include:</a:t>
            </a:r>
          </a:p>
          <a:p>
            <a:pPr marL="285750" indent="-285750"/>
            <a:r>
              <a:rPr lang="en-US" dirty="0"/>
              <a:t>Time-sensitive applications</a:t>
            </a:r>
          </a:p>
          <a:p>
            <a:pPr marL="285750" indent="-285750"/>
            <a:r>
              <a:rPr lang="en-US" dirty="0"/>
              <a:t>VoIP applications</a:t>
            </a:r>
          </a:p>
          <a:p>
            <a:pPr marL="285750" indent="-285750"/>
            <a:r>
              <a:rPr lang="en-US" dirty="0"/>
              <a:t>Clustered applications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EFA3D7-4703-CA7E-CFC1-31EBBCD3D270}"/>
              </a:ext>
            </a:extLst>
          </p:cNvPr>
          <p:cNvSpPr>
            <a:spLocks noChangeAspect="1"/>
          </p:cNvSpPr>
          <p:nvPr/>
        </p:nvSpPr>
        <p:spPr>
          <a:xfrm>
            <a:off x="1673383" y="5704419"/>
            <a:ext cx="1877892" cy="24774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95E931-A154-37B4-B427-1B30DACC2417}"/>
              </a:ext>
            </a:extLst>
          </p:cNvPr>
          <p:cNvSpPr txBox="1">
            <a:spLocks noChangeAspect="1"/>
          </p:cNvSpPr>
          <p:nvPr/>
        </p:nvSpPr>
        <p:spPr>
          <a:xfrm>
            <a:off x="2341433" y="5828290"/>
            <a:ext cx="541791" cy="2178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accent1"/>
                </a:solidFill>
              </a:rPr>
              <a:t>ESXi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47070E8-A78E-6627-B897-950A034DD134}"/>
              </a:ext>
            </a:extLst>
          </p:cNvPr>
          <p:cNvSpPr>
            <a:spLocks noChangeAspect="1"/>
          </p:cNvSpPr>
          <p:nvPr/>
        </p:nvSpPr>
        <p:spPr>
          <a:xfrm>
            <a:off x="3808412" y="5704419"/>
            <a:ext cx="1877892" cy="24774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A045EA-54FC-A6A8-66DF-7BD3ECBCE5E0}"/>
              </a:ext>
            </a:extLst>
          </p:cNvPr>
          <p:cNvSpPr txBox="1">
            <a:spLocks noChangeAspect="1"/>
          </p:cNvSpPr>
          <p:nvPr/>
        </p:nvSpPr>
        <p:spPr>
          <a:xfrm>
            <a:off x="4476462" y="5828290"/>
            <a:ext cx="541791" cy="2178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accent1"/>
                </a:solidFill>
              </a:rPr>
              <a:t>ESXi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511FE31-7B83-86EE-E78C-B9F2EAA47F40}"/>
              </a:ext>
            </a:extLst>
          </p:cNvPr>
          <p:cNvSpPr>
            <a:spLocks noChangeAspect="1"/>
          </p:cNvSpPr>
          <p:nvPr/>
        </p:nvSpPr>
        <p:spPr>
          <a:xfrm>
            <a:off x="5943440" y="5704418"/>
            <a:ext cx="1877892" cy="24774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9BE70B-4CDF-A9A1-F9E7-62B8F9869032}"/>
              </a:ext>
            </a:extLst>
          </p:cNvPr>
          <p:cNvSpPr txBox="1">
            <a:spLocks noChangeAspect="1"/>
          </p:cNvSpPr>
          <p:nvPr/>
        </p:nvSpPr>
        <p:spPr>
          <a:xfrm>
            <a:off x="6611490" y="5828289"/>
            <a:ext cx="541791" cy="2178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accent1"/>
                </a:solidFill>
              </a:rPr>
              <a:t>ESXi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25C90F-D852-C4E4-D111-474C788C2885}"/>
              </a:ext>
            </a:extLst>
          </p:cNvPr>
          <p:cNvGrpSpPr/>
          <p:nvPr/>
        </p:nvGrpSpPr>
        <p:grpSpPr>
          <a:xfrm>
            <a:off x="1673383" y="3279771"/>
            <a:ext cx="1877892" cy="1575142"/>
            <a:chOff x="1673383" y="3279771"/>
            <a:chExt cx="1877892" cy="157514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3A849B8-A9DD-1E83-3765-99EB6B752F07}"/>
                </a:ext>
              </a:extLst>
            </p:cNvPr>
            <p:cNvGrpSpPr/>
            <p:nvPr/>
          </p:nvGrpSpPr>
          <p:grpSpPr>
            <a:xfrm>
              <a:off x="1673383" y="3391281"/>
              <a:ext cx="1877892" cy="1463632"/>
              <a:chOff x="1673383" y="3391281"/>
              <a:chExt cx="1877892" cy="146363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708449A-B1FD-CA2E-A0D3-E43D10BEA1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73383" y="3391281"/>
                <a:ext cx="1877892" cy="1463632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2A122B9-E2A2-07E7-11A7-A6C6746C27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55135" y="3687809"/>
                <a:ext cx="1524188" cy="874230"/>
              </a:xfrm>
              <a:prstGeom prst="rect">
                <a:avLst/>
              </a:prstGeom>
              <a:noFill/>
              <a:ln w="28575">
                <a:solidFill>
                  <a:schemeClr val="accent5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1200" dirty="0">
                    <a:solidFill>
                      <a:schemeClr val="accent5"/>
                    </a:solidFill>
                  </a:rPr>
                  <a:t>Application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56A0CB-2D30-E773-9006-AFE681AD34D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988702" y="3279771"/>
              <a:ext cx="1261432" cy="2178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200" dirty="0">
                  <a:solidFill>
                    <a:schemeClr val="accent2"/>
                  </a:solidFill>
                </a:rPr>
                <a:t>Virtual Machine</a:t>
              </a:r>
            </a:p>
          </p:txBody>
        </p:sp>
      </p:grpSp>
      <p:sp>
        <p:nvSpPr>
          <p:cNvPr id="43" name="Picture Placeholder 104" descr="Integrate Automate&#10;">
            <a:extLst>
              <a:ext uri="{FF2B5EF4-FFF2-40B4-BE49-F238E27FC236}">
                <a16:creationId xmlns:a16="http://schemas.microsoft.com/office/drawing/2014/main" id="{8C30A576-285B-FD32-EBA5-1A0AB70B1BEC}"/>
              </a:ext>
            </a:extLst>
          </p:cNvPr>
          <p:cNvSpPr>
            <a:spLocks noChangeAspect="1"/>
          </p:cNvSpPr>
          <p:nvPr/>
        </p:nvSpPr>
        <p:spPr>
          <a:xfrm>
            <a:off x="2334495" y="3896727"/>
            <a:ext cx="569846" cy="568581"/>
          </a:xfrm>
          <a:custGeom>
            <a:avLst/>
            <a:gdLst>
              <a:gd name="connsiteX0" fmla="*/ 15812 w 569846"/>
              <a:gd name="connsiteY0" fmla="*/ 284607 h 568581"/>
              <a:gd name="connsiteX1" fmla="*/ 284607 w 569846"/>
              <a:gd name="connsiteY1" fmla="*/ 15811 h 568581"/>
              <a:gd name="connsiteX2" fmla="*/ 516720 w 569846"/>
              <a:gd name="connsiteY2" fmla="*/ 149261 h 568581"/>
              <a:gd name="connsiteX3" fmla="*/ 471183 w 569846"/>
              <a:gd name="connsiteY3" fmla="*/ 141039 h 568581"/>
              <a:gd name="connsiteX4" fmla="*/ 468653 w 569846"/>
              <a:gd name="connsiteY4" fmla="*/ 156850 h 568581"/>
              <a:gd name="connsiteX5" fmla="*/ 538856 w 569846"/>
              <a:gd name="connsiteY5" fmla="*/ 169499 h 568581"/>
              <a:gd name="connsiteX6" fmla="*/ 553403 w 569846"/>
              <a:gd name="connsiteY6" fmla="*/ 99929 h 568581"/>
              <a:gd name="connsiteX7" fmla="*/ 537591 w 569846"/>
              <a:gd name="connsiteY7" fmla="*/ 96134 h 568581"/>
              <a:gd name="connsiteX8" fmla="*/ 528737 w 569846"/>
              <a:gd name="connsiteY8" fmla="*/ 137876 h 568581"/>
              <a:gd name="connsiteX9" fmla="*/ 284607 w 569846"/>
              <a:gd name="connsiteY9" fmla="*/ 0 h 568581"/>
              <a:gd name="connsiteX10" fmla="*/ 0 w 569846"/>
              <a:gd name="connsiteY10" fmla="*/ 284607 h 568581"/>
              <a:gd name="connsiteX11" fmla="*/ 48067 w 569846"/>
              <a:gd name="connsiteY11" fmla="*/ 442722 h 568581"/>
              <a:gd name="connsiteX12" fmla="*/ 61349 w 569846"/>
              <a:gd name="connsiteY12" fmla="*/ 433868 h 568581"/>
              <a:gd name="connsiteX13" fmla="*/ 15812 w 569846"/>
              <a:gd name="connsiteY13" fmla="*/ 284607 h 568581"/>
              <a:gd name="connsiteX14" fmla="*/ 551505 w 569846"/>
              <a:gd name="connsiteY14" fmla="*/ 185311 h 568581"/>
              <a:gd name="connsiteX15" fmla="*/ 536959 w 569846"/>
              <a:gd name="connsiteY15" fmla="*/ 191003 h 568581"/>
              <a:gd name="connsiteX16" fmla="*/ 554035 w 569846"/>
              <a:gd name="connsiteY16" fmla="*/ 284607 h 568581"/>
              <a:gd name="connsiteX17" fmla="*/ 285239 w 569846"/>
              <a:gd name="connsiteY17" fmla="*/ 553403 h 568581"/>
              <a:gd name="connsiteX18" fmla="*/ 94237 w 569846"/>
              <a:gd name="connsiteY18" fmla="*/ 473080 h 568581"/>
              <a:gd name="connsiteX19" fmla="*/ 141039 w 569846"/>
              <a:gd name="connsiteY19" fmla="*/ 481302 h 568581"/>
              <a:gd name="connsiteX20" fmla="*/ 143568 w 569846"/>
              <a:gd name="connsiteY20" fmla="*/ 465491 h 568581"/>
              <a:gd name="connsiteX21" fmla="*/ 73365 w 569846"/>
              <a:gd name="connsiteY21" fmla="*/ 452841 h 568581"/>
              <a:gd name="connsiteX22" fmla="*/ 58819 w 569846"/>
              <a:gd name="connsiteY22" fmla="*/ 522412 h 568581"/>
              <a:gd name="connsiteX23" fmla="*/ 73998 w 569846"/>
              <a:gd name="connsiteY23" fmla="*/ 525574 h 568581"/>
              <a:gd name="connsiteX24" fmla="*/ 82852 w 569846"/>
              <a:gd name="connsiteY24" fmla="*/ 483832 h 568581"/>
              <a:gd name="connsiteX25" fmla="*/ 285239 w 569846"/>
              <a:gd name="connsiteY25" fmla="*/ 568582 h 568581"/>
              <a:gd name="connsiteX26" fmla="*/ 569846 w 569846"/>
              <a:gd name="connsiteY26" fmla="*/ 283975 h 568581"/>
              <a:gd name="connsiteX27" fmla="*/ 551505 w 569846"/>
              <a:gd name="connsiteY27" fmla="*/ 185311 h 568581"/>
              <a:gd name="connsiteX28" fmla="*/ 287769 w 569846"/>
              <a:gd name="connsiteY28" fmla="*/ 174559 h 568581"/>
              <a:gd name="connsiteX29" fmla="*/ 176456 w 569846"/>
              <a:gd name="connsiteY29" fmla="*/ 285872 h 568581"/>
              <a:gd name="connsiteX30" fmla="*/ 184046 w 569846"/>
              <a:gd name="connsiteY30" fmla="*/ 293461 h 568581"/>
              <a:gd name="connsiteX31" fmla="*/ 191635 w 569846"/>
              <a:gd name="connsiteY31" fmla="*/ 285872 h 568581"/>
              <a:gd name="connsiteX32" fmla="*/ 287137 w 569846"/>
              <a:gd name="connsiteY32" fmla="*/ 190370 h 568581"/>
              <a:gd name="connsiteX33" fmla="*/ 382638 w 569846"/>
              <a:gd name="connsiteY33" fmla="*/ 285872 h 568581"/>
              <a:gd name="connsiteX34" fmla="*/ 287769 w 569846"/>
              <a:gd name="connsiteY34" fmla="*/ 381373 h 568581"/>
              <a:gd name="connsiteX35" fmla="*/ 280180 w 569846"/>
              <a:gd name="connsiteY35" fmla="*/ 388963 h 568581"/>
              <a:gd name="connsiteX36" fmla="*/ 287769 w 569846"/>
              <a:gd name="connsiteY36" fmla="*/ 396552 h 568581"/>
              <a:gd name="connsiteX37" fmla="*/ 399082 w 569846"/>
              <a:gd name="connsiteY37" fmla="*/ 285239 h 568581"/>
              <a:gd name="connsiteX38" fmla="*/ 287769 w 569846"/>
              <a:gd name="connsiteY38" fmla="*/ 174559 h 568581"/>
              <a:gd name="connsiteX39" fmla="*/ 439560 w 569846"/>
              <a:gd name="connsiteY39" fmla="*/ 331409 h 568581"/>
              <a:gd name="connsiteX40" fmla="*/ 454739 w 569846"/>
              <a:gd name="connsiteY40" fmla="*/ 327614 h 568581"/>
              <a:gd name="connsiteX41" fmla="*/ 471815 w 569846"/>
              <a:gd name="connsiteY41" fmla="*/ 323187 h 568581"/>
              <a:gd name="connsiteX42" fmla="*/ 478140 w 569846"/>
              <a:gd name="connsiteY42" fmla="*/ 321922 h 568581"/>
              <a:gd name="connsiteX43" fmla="*/ 478140 w 569846"/>
              <a:gd name="connsiteY43" fmla="*/ 251719 h 568581"/>
              <a:gd name="connsiteX44" fmla="*/ 471815 w 569846"/>
              <a:gd name="connsiteY44" fmla="*/ 250454 h 568581"/>
              <a:gd name="connsiteX45" fmla="*/ 454739 w 569846"/>
              <a:gd name="connsiteY45" fmla="*/ 246027 h 568581"/>
              <a:gd name="connsiteX46" fmla="*/ 438927 w 569846"/>
              <a:gd name="connsiteY46" fmla="*/ 242232 h 568581"/>
              <a:gd name="connsiteX47" fmla="*/ 428175 w 569846"/>
              <a:gd name="connsiteY47" fmla="*/ 212507 h 568581"/>
              <a:gd name="connsiteX48" fmla="*/ 445884 w 569846"/>
              <a:gd name="connsiteY48" fmla="*/ 182148 h 568581"/>
              <a:gd name="connsiteX49" fmla="*/ 449047 w 569846"/>
              <a:gd name="connsiteY49" fmla="*/ 176456 h 568581"/>
              <a:gd name="connsiteX50" fmla="*/ 443987 w 569846"/>
              <a:gd name="connsiteY50" fmla="*/ 172029 h 568581"/>
              <a:gd name="connsiteX51" fmla="*/ 424381 w 569846"/>
              <a:gd name="connsiteY51" fmla="*/ 153055 h 568581"/>
              <a:gd name="connsiteX52" fmla="*/ 400980 w 569846"/>
              <a:gd name="connsiteY52" fmla="*/ 132817 h 568581"/>
              <a:gd name="connsiteX53" fmla="*/ 397817 w 569846"/>
              <a:gd name="connsiteY53" fmla="*/ 130919 h 568581"/>
              <a:gd name="connsiteX54" fmla="*/ 394023 w 569846"/>
              <a:gd name="connsiteY54" fmla="*/ 132184 h 568581"/>
              <a:gd name="connsiteX55" fmla="*/ 376314 w 569846"/>
              <a:gd name="connsiteY55" fmla="*/ 142304 h 568581"/>
              <a:gd name="connsiteX56" fmla="*/ 364929 w 569846"/>
              <a:gd name="connsiteY56" fmla="*/ 148628 h 568581"/>
              <a:gd name="connsiteX57" fmla="*/ 349750 w 569846"/>
              <a:gd name="connsiteY57" fmla="*/ 141671 h 568581"/>
              <a:gd name="connsiteX58" fmla="*/ 335204 w 569846"/>
              <a:gd name="connsiteY58" fmla="*/ 135979 h 568581"/>
              <a:gd name="connsiteX59" fmla="*/ 325084 w 569846"/>
              <a:gd name="connsiteY59" fmla="*/ 101826 h 568581"/>
              <a:gd name="connsiteX60" fmla="*/ 321922 w 569846"/>
              <a:gd name="connsiteY60" fmla="*/ 96134 h 568581"/>
              <a:gd name="connsiteX61" fmla="*/ 254881 w 569846"/>
              <a:gd name="connsiteY61" fmla="*/ 96134 h 568581"/>
              <a:gd name="connsiteX62" fmla="*/ 252984 w 569846"/>
              <a:gd name="connsiteY62" fmla="*/ 101826 h 568581"/>
              <a:gd name="connsiteX63" fmla="*/ 247292 w 569846"/>
              <a:gd name="connsiteY63" fmla="*/ 121432 h 568581"/>
              <a:gd name="connsiteX64" fmla="*/ 243497 w 569846"/>
              <a:gd name="connsiteY64" fmla="*/ 136611 h 568581"/>
              <a:gd name="connsiteX65" fmla="*/ 213771 w 569846"/>
              <a:gd name="connsiteY65" fmla="*/ 147996 h 568581"/>
              <a:gd name="connsiteX66" fmla="*/ 182781 w 569846"/>
              <a:gd name="connsiteY66" fmla="*/ 130919 h 568581"/>
              <a:gd name="connsiteX67" fmla="*/ 178354 w 569846"/>
              <a:gd name="connsiteY67" fmla="*/ 127757 h 568581"/>
              <a:gd name="connsiteX68" fmla="*/ 174559 w 569846"/>
              <a:gd name="connsiteY68" fmla="*/ 131552 h 568581"/>
              <a:gd name="connsiteX69" fmla="*/ 132817 w 569846"/>
              <a:gd name="connsiteY69" fmla="*/ 174559 h 568581"/>
              <a:gd name="connsiteX70" fmla="*/ 129022 w 569846"/>
              <a:gd name="connsiteY70" fmla="*/ 179619 h 568581"/>
              <a:gd name="connsiteX71" fmla="*/ 133449 w 569846"/>
              <a:gd name="connsiteY71" fmla="*/ 184046 h 568581"/>
              <a:gd name="connsiteX72" fmla="*/ 149261 w 569846"/>
              <a:gd name="connsiteY72" fmla="*/ 209977 h 568581"/>
              <a:gd name="connsiteX73" fmla="*/ 141671 w 569846"/>
              <a:gd name="connsiteY73" fmla="*/ 225156 h 568581"/>
              <a:gd name="connsiteX74" fmla="*/ 135346 w 569846"/>
              <a:gd name="connsiteY74" fmla="*/ 239702 h 568581"/>
              <a:gd name="connsiteX75" fmla="*/ 120800 w 569846"/>
              <a:gd name="connsiteY75" fmla="*/ 243497 h 568581"/>
              <a:gd name="connsiteX76" fmla="*/ 103723 w 569846"/>
              <a:gd name="connsiteY76" fmla="*/ 247924 h 568581"/>
              <a:gd name="connsiteX77" fmla="*/ 97399 w 569846"/>
              <a:gd name="connsiteY77" fmla="*/ 249189 h 568581"/>
              <a:gd name="connsiteX78" fmla="*/ 97399 w 569846"/>
              <a:gd name="connsiteY78" fmla="*/ 319392 h 568581"/>
              <a:gd name="connsiteX79" fmla="*/ 103723 w 569846"/>
              <a:gd name="connsiteY79" fmla="*/ 320657 h 568581"/>
              <a:gd name="connsiteX80" fmla="*/ 121432 w 569846"/>
              <a:gd name="connsiteY80" fmla="*/ 325084 h 568581"/>
              <a:gd name="connsiteX81" fmla="*/ 135346 w 569846"/>
              <a:gd name="connsiteY81" fmla="*/ 328247 h 568581"/>
              <a:gd name="connsiteX82" fmla="*/ 141039 w 569846"/>
              <a:gd name="connsiteY82" fmla="*/ 344691 h 568581"/>
              <a:gd name="connsiteX83" fmla="*/ 147363 w 569846"/>
              <a:gd name="connsiteY83" fmla="*/ 359237 h 568581"/>
              <a:gd name="connsiteX84" fmla="*/ 130919 w 569846"/>
              <a:gd name="connsiteY84" fmla="*/ 390860 h 568581"/>
              <a:gd name="connsiteX85" fmla="*/ 129654 w 569846"/>
              <a:gd name="connsiteY85" fmla="*/ 395288 h 568581"/>
              <a:gd name="connsiteX86" fmla="*/ 132817 w 569846"/>
              <a:gd name="connsiteY86" fmla="*/ 398450 h 568581"/>
              <a:gd name="connsiteX87" fmla="*/ 174559 w 569846"/>
              <a:gd name="connsiteY87" fmla="*/ 438295 h 568581"/>
              <a:gd name="connsiteX88" fmla="*/ 178354 w 569846"/>
              <a:gd name="connsiteY88" fmla="*/ 440825 h 568581"/>
              <a:gd name="connsiteX89" fmla="*/ 182148 w 569846"/>
              <a:gd name="connsiteY89" fmla="*/ 438927 h 568581"/>
              <a:gd name="connsiteX90" fmla="*/ 199225 w 569846"/>
              <a:gd name="connsiteY90" fmla="*/ 429440 h 568581"/>
              <a:gd name="connsiteX91" fmla="*/ 211874 w 569846"/>
              <a:gd name="connsiteY91" fmla="*/ 423116 h 568581"/>
              <a:gd name="connsiteX92" fmla="*/ 240967 w 569846"/>
              <a:gd name="connsiteY92" fmla="*/ 436397 h 568581"/>
              <a:gd name="connsiteX93" fmla="*/ 244762 w 569846"/>
              <a:gd name="connsiteY93" fmla="*/ 450944 h 568581"/>
              <a:gd name="connsiteX94" fmla="*/ 251087 w 569846"/>
              <a:gd name="connsiteY94" fmla="*/ 471183 h 568581"/>
              <a:gd name="connsiteX95" fmla="*/ 252984 w 569846"/>
              <a:gd name="connsiteY95" fmla="*/ 475610 h 568581"/>
              <a:gd name="connsiteX96" fmla="*/ 318760 w 569846"/>
              <a:gd name="connsiteY96" fmla="*/ 475610 h 568581"/>
              <a:gd name="connsiteX97" fmla="*/ 320657 w 569846"/>
              <a:gd name="connsiteY97" fmla="*/ 471183 h 568581"/>
              <a:gd name="connsiteX98" fmla="*/ 326982 w 569846"/>
              <a:gd name="connsiteY98" fmla="*/ 449679 h 568581"/>
              <a:gd name="connsiteX99" fmla="*/ 331409 w 569846"/>
              <a:gd name="connsiteY99" fmla="*/ 435765 h 568581"/>
              <a:gd name="connsiteX100" fmla="*/ 361135 w 569846"/>
              <a:gd name="connsiteY100" fmla="*/ 424381 h 568581"/>
              <a:gd name="connsiteX101" fmla="*/ 391493 w 569846"/>
              <a:gd name="connsiteY101" fmla="*/ 441457 h 568581"/>
              <a:gd name="connsiteX102" fmla="*/ 396552 w 569846"/>
              <a:gd name="connsiteY102" fmla="*/ 443987 h 568581"/>
              <a:gd name="connsiteX103" fmla="*/ 400347 w 569846"/>
              <a:gd name="connsiteY103" fmla="*/ 440192 h 568581"/>
              <a:gd name="connsiteX104" fmla="*/ 441457 w 569846"/>
              <a:gd name="connsiteY104" fmla="*/ 397185 h 568581"/>
              <a:gd name="connsiteX105" fmla="*/ 444619 w 569846"/>
              <a:gd name="connsiteY105" fmla="*/ 392125 h 568581"/>
              <a:gd name="connsiteX106" fmla="*/ 440825 w 569846"/>
              <a:gd name="connsiteY106" fmla="*/ 387698 h 568581"/>
              <a:gd name="connsiteX107" fmla="*/ 431338 w 569846"/>
              <a:gd name="connsiteY107" fmla="*/ 373151 h 568581"/>
              <a:gd name="connsiteX108" fmla="*/ 424381 w 569846"/>
              <a:gd name="connsiteY108" fmla="*/ 361135 h 568581"/>
              <a:gd name="connsiteX109" fmla="*/ 431970 w 569846"/>
              <a:gd name="connsiteY109" fmla="*/ 345323 h 568581"/>
              <a:gd name="connsiteX110" fmla="*/ 439560 w 569846"/>
              <a:gd name="connsiteY110" fmla="*/ 331409 h 568581"/>
              <a:gd name="connsiteX111" fmla="*/ 429440 w 569846"/>
              <a:gd name="connsiteY111" fmla="*/ 316862 h 568581"/>
              <a:gd name="connsiteX112" fmla="*/ 427543 w 569846"/>
              <a:gd name="connsiteY112" fmla="*/ 320025 h 568581"/>
              <a:gd name="connsiteX113" fmla="*/ 418689 w 569846"/>
              <a:gd name="connsiteY113" fmla="*/ 340263 h 568581"/>
              <a:gd name="connsiteX114" fmla="*/ 411099 w 569846"/>
              <a:gd name="connsiteY114" fmla="*/ 355443 h 568581"/>
              <a:gd name="connsiteX115" fmla="*/ 406672 w 569846"/>
              <a:gd name="connsiteY115" fmla="*/ 359870 h 568581"/>
              <a:gd name="connsiteX116" fmla="*/ 409834 w 569846"/>
              <a:gd name="connsiteY116" fmla="*/ 364929 h 568581"/>
              <a:gd name="connsiteX117" fmla="*/ 419321 w 569846"/>
              <a:gd name="connsiteY117" fmla="*/ 380741 h 568581"/>
              <a:gd name="connsiteX118" fmla="*/ 426278 w 569846"/>
              <a:gd name="connsiteY118" fmla="*/ 392125 h 568581"/>
              <a:gd name="connsiteX119" fmla="*/ 394655 w 569846"/>
              <a:gd name="connsiteY119" fmla="*/ 425013 h 568581"/>
              <a:gd name="connsiteX120" fmla="*/ 367459 w 569846"/>
              <a:gd name="connsiteY120" fmla="*/ 408569 h 568581"/>
              <a:gd name="connsiteX121" fmla="*/ 363032 w 569846"/>
              <a:gd name="connsiteY121" fmla="*/ 406039 h 568581"/>
              <a:gd name="connsiteX122" fmla="*/ 358605 w 569846"/>
              <a:gd name="connsiteY122" fmla="*/ 408569 h 568581"/>
              <a:gd name="connsiteX123" fmla="*/ 325717 w 569846"/>
              <a:gd name="connsiteY123" fmla="*/ 421851 h 568581"/>
              <a:gd name="connsiteX124" fmla="*/ 322555 w 569846"/>
              <a:gd name="connsiteY124" fmla="*/ 422483 h 568581"/>
              <a:gd name="connsiteX125" fmla="*/ 320657 w 569846"/>
              <a:gd name="connsiteY125" fmla="*/ 425013 h 568581"/>
              <a:gd name="connsiteX126" fmla="*/ 313068 w 569846"/>
              <a:gd name="connsiteY126" fmla="*/ 446517 h 568581"/>
              <a:gd name="connsiteX127" fmla="*/ 309273 w 569846"/>
              <a:gd name="connsiteY127" fmla="*/ 459798 h 568581"/>
              <a:gd name="connsiteX128" fmla="*/ 263736 w 569846"/>
              <a:gd name="connsiteY128" fmla="*/ 459798 h 568581"/>
              <a:gd name="connsiteX129" fmla="*/ 260574 w 569846"/>
              <a:gd name="connsiteY129" fmla="*/ 447782 h 568581"/>
              <a:gd name="connsiteX130" fmla="*/ 254881 w 569846"/>
              <a:gd name="connsiteY130" fmla="*/ 428175 h 568581"/>
              <a:gd name="connsiteX131" fmla="*/ 254249 w 569846"/>
              <a:gd name="connsiteY131" fmla="*/ 425013 h 568581"/>
              <a:gd name="connsiteX132" fmla="*/ 251087 w 569846"/>
              <a:gd name="connsiteY132" fmla="*/ 423748 h 568581"/>
              <a:gd name="connsiteX133" fmla="*/ 217566 w 569846"/>
              <a:gd name="connsiteY133" fmla="*/ 408569 h 568581"/>
              <a:gd name="connsiteX134" fmla="*/ 214404 w 569846"/>
              <a:gd name="connsiteY134" fmla="*/ 406672 h 568581"/>
              <a:gd name="connsiteX135" fmla="*/ 210609 w 569846"/>
              <a:gd name="connsiteY135" fmla="*/ 407937 h 568581"/>
              <a:gd name="connsiteX136" fmla="*/ 191635 w 569846"/>
              <a:gd name="connsiteY136" fmla="*/ 417424 h 568581"/>
              <a:gd name="connsiteX137" fmla="*/ 180884 w 569846"/>
              <a:gd name="connsiteY137" fmla="*/ 423748 h 568581"/>
              <a:gd name="connsiteX138" fmla="*/ 148628 w 569846"/>
              <a:gd name="connsiteY138" fmla="*/ 392758 h 568581"/>
              <a:gd name="connsiteX139" fmla="*/ 163807 w 569846"/>
              <a:gd name="connsiteY139" fmla="*/ 365562 h 568581"/>
              <a:gd name="connsiteX140" fmla="*/ 165705 w 569846"/>
              <a:gd name="connsiteY140" fmla="*/ 362400 h 568581"/>
              <a:gd name="connsiteX141" fmla="*/ 164440 w 569846"/>
              <a:gd name="connsiteY141" fmla="*/ 359237 h 568581"/>
              <a:gd name="connsiteX142" fmla="*/ 156218 w 569846"/>
              <a:gd name="connsiteY142" fmla="*/ 340263 h 568581"/>
              <a:gd name="connsiteX143" fmla="*/ 150525 w 569846"/>
              <a:gd name="connsiteY143" fmla="*/ 322555 h 568581"/>
              <a:gd name="connsiteX144" fmla="*/ 149893 w 569846"/>
              <a:gd name="connsiteY144" fmla="*/ 316862 h 568581"/>
              <a:gd name="connsiteX145" fmla="*/ 144201 w 569846"/>
              <a:gd name="connsiteY145" fmla="*/ 316230 h 568581"/>
              <a:gd name="connsiteX146" fmla="*/ 126492 w 569846"/>
              <a:gd name="connsiteY146" fmla="*/ 312435 h 568581"/>
              <a:gd name="connsiteX147" fmla="*/ 113843 w 569846"/>
              <a:gd name="connsiteY147" fmla="*/ 309273 h 568581"/>
              <a:gd name="connsiteX148" fmla="*/ 113843 w 569846"/>
              <a:gd name="connsiteY148" fmla="*/ 264368 h 568581"/>
              <a:gd name="connsiteX149" fmla="*/ 125227 w 569846"/>
              <a:gd name="connsiteY149" fmla="*/ 261206 h 568581"/>
              <a:gd name="connsiteX150" fmla="*/ 141671 w 569846"/>
              <a:gd name="connsiteY150" fmla="*/ 257411 h 568581"/>
              <a:gd name="connsiteX151" fmla="*/ 145466 w 569846"/>
              <a:gd name="connsiteY151" fmla="*/ 256779 h 568581"/>
              <a:gd name="connsiteX152" fmla="*/ 147363 w 569846"/>
              <a:gd name="connsiteY152" fmla="*/ 253616 h 568581"/>
              <a:gd name="connsiteX153" fmla="*/ 156218 w 569846"/>
              <a:gd name="connsiteY153" fmla="*/ 234010 h 568581"/>
              <a:gd name="connsiteX154" fmla="*/ 164440 w 569846"/>
              <a:gd name="connsiteY154" fmla="*/ 217566 h 568581"/>
              <a:gd name="connsiteX155" fmla="*/ 166969 w 569846"/>
              <a:gd name="connsiteY155" fmla="*/ 213771 h 568581"/>
              <a:gd name="connsiteX156" fmla="*/ 164440 w 569846"/>
              <a:gd name="connsiteY156" fmla="*/ 209344 h 568581"/>
              <a:gd name="connsiteX157" fmla="*/ 147996 w 569846"/>
              <a:gd name="connsiteY157" fmla="*/ 181516 h 568581"/>
              <a:gd name="connsiteX158" fmla="*/ 180251 w 569846"/>
              <a:gd name="connsiteY158" fmla="*/ 149261 h 568581"/>
              <a:gd name="connsiteX159" fmla="*/ 207447 w 569846"/>
              <a:gd name="connsiteY159" fmla="*/ 165072 h 568581"/>
              <a:gd name="connsiteX160" fmla="*/ 211874 w 569846"/>
              <a:gd name="connsiteY160" fmla="*/ 165705 h 568581"/>
              <a:gd name="connsiteX161" fmla="*/ 216301 w 569846"/>
              <a:gd name="connsiteY161" fmla="*/ 163807 h 568581"/>
              <a:gd name="connsiteX162" fmla="*/ 250454 w 569846"/>
              <a:gd name="connsiteY162" fmla="*/ 150525 h 568581"/>
              <a:gd name="connsiteX163" fmla="*/ 256146 w 569846"/>
              <a:gd name="connsiteY163" fmla="*/ 150525 h 568581"/>
              <a:gd name="connsiteX164" fmla="*/ 258044 w 569846"/>
              <a:gd name="connsiteY164" fmla="*/ 145466 h 568581"/>
              <a:gd name="connsiteX165" fmla="*/ 263736 w 569846"/>
              <a:gd name="connsiteY165" fmla="*/ 125860 h 568581"/>
              <a:gd name="connsiteX166" fmla="*/ 267531 w 569846"/>
              <a:gd name="connsiteY166" fmla="*/ 112578 h 568581"/>
              <a:gd name="connsiteX167" fmla="*/ 311803 w 569846"/>
              <a:gd name="connsiteY167" fmla="*/ 112578 h 568581"/>
              <a:gd name="connsiteX168" fmla="*/ 320657 w 569846"/>
              <a:gd name="connsiteY168" fmla="*/ 143568 h 568581"/>
              <a:gd name="connsiteX169" fmla="*/ 321290 w 569846"/>
              <a:gd name="connsiteY169" fmla="*/ 147363 h 568581"/>
              <a:gd name="connsiteX170" fmla="*/ 324452 w 569846"/>
              <a:gd name="connsiteY170" fmla="*/ 148628 h 568581"/>
              <a:gd name="connsiteX171" fmla="*/ 342793 w 569846"/>
              <a:gd name="connsiteY171" fmla="*/ 156218 h 568581"/>
              <a:gd name="connsiteX172" fmla="*/ 357972 w 569846"/>
              <a:gd name="connsiteY172" fmla="*/ 163807 h 568581"/>
              <a:gd name="connsiteX173" fmla="*/ 361135 w 569846"/>
              <a:gd name="connsiteY173" fmla="*/ 166337 h 568581"/>
              <a:gd name="connsiteX174" fmla="*/ 364929 w 569846"/>
              <a:gd name="connsiteY174" fmla="*/ 165072 h 568581"/>
              <a:gd name="connsiteX175" fmla="*/ 383903 w 569846"/>
              <a:gd name="connsiteY175" fmla="*/ 155585 h 568581"/>
              <a:gd name="connsiteX176" fmla="*/ 395288 w 569846"/>
              <a:gd name="connsiteY176" fmla="*/ 148628 h 568581"/>
              <a:gd name="connsiteX177" fmla="*/ 411731 w 569846"/>
              <a:gd name="connsiteY177" fmla="*/ 163807 h 568581"/>
              <a:gd name="connsiteX178" fmla="*/ 428175 w 569846"/>
              <a:gd name="connsiteY178" fmla="*/ 179619 h 568581"/>
              <a:gd name="connsiteX179" fmla="*/ 412364 w 569846"/>
              <a:gd name="connsiteY179" fmla="*/ 206814 h 568581"/>
              <a:gd name="connsiteX180" fmla="*/ 409834 w 569846"/>
              <a:gd name="connsiteY180" fmla="*/ 209977 h 568581"/>
              <a:gd name="connsiteX181" fmla="*/ 411099 w 569846"/>
              <a:gd name="connsiteY181" fmla="*/ 213771 h 568581"/>
              <a:gd name="connsiteX182" fmla="*/ 433868 w 569846"/>
              <a:gd name="connsiteY182" fmla="*/ 257411 h 568581"/>
              <a:gd name="connsiteX183" fmla="*/ 449047 w 569846"/>
              <a:gd name="connsiteY183" fmla="*/ 261206 h 568581"/>
              <a:gd name="connsiteX184" fmla="*/ 461696 w 569846"/>
              <a:gd name="connsiteY184" fmla="*/ 264368 h 568581"/>
              <a:gd name="connsiteX185" fmla="*/ 461696 w 569846"/>
              <a:gd name="connsiteY185" fmla="*/ 309905 h 568581"/>
              <a:gd name="connsiteX186" fmla="*/ 450312 w 569846"/>
              <a:gd name="connsiteY186" fmla="*/ 313068 h 568581"/>
              <a:gd name="connsiteX187" fmla="*/ 433868 w 569846"/>
              <a:gd name="connsiteY187" fmla="*/ 316862 h 568581"/>
              <a:gd name="connsiteX188" fmla="*/ 429440 w 569846"/>
              <a:gd name="connsiteY188" fmla="*/ 316862 h 56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569846" h="568581">
                <a:moveTo>
                  <a:pt x="15812" y="284607"/>
                </a:moveTo>
                <a:cubicBezTo>
                  <a:pt x="15812" y="136611"/>
                  <a:pt x="136611" y="15811"/>
                  <a:pt x="284607" y="15811"/>
                </a:cubicBezTo>
                <a:cubicBezTo>
                  <a:pt x="380741" y="15811"/>
                  <a:pt x="468653" y="66408"/>
                  <a:pt x="516720" y="149261"/>
                </a:cubicBezTo>
                <a:lnTo>
                  <a:pt x="471183" y="141039"/>
                </a:lnTo>
                <a:lnTo>
                  <a:pt x="468653" y="156850"/>
                </a:lnTo>
                <a:lnTo>
                  <a:pt x="538856" y="169499"/>
                </a:lnTo>
                <a:lnTo>
                  <a:pt x="553403" y="99929"/>
                </a:lnTo>
                <a:lnTo>
                  <a:pt x="537591" y="96134"/>
                </a:lnTo>
                <a:lnTo>
                  <a:pt x="528737" y="137876"/>
                </a:lnTo>
                <a:cubicBezTo>
                  <a:pt x="477507" y="52494"/>
                  <a:pt x="385801" y="0"/>
                  <a:pt x="284607" y="0"/>
                </a:cubicBezTo>
                <a:cubicBezTo>
                  <a:pt x="127757" y="0"/>
                  <a:pt x="0" y="127757"/>
                  <a:pt x="0" y="284607"/>
                </a:cubicBezTo>
                <a:cubicBezTo>
                  <a:pt x="0" y="340896"/>
                  <a:pt x="16444" y="395920"/>
                  <a:pt x="48067" y="442722"/>
                </a:cubicBezTo>
                <a:lnTo>
                  <a:pt x="61349" y="433868"/>
                </a:lnTo>
                <a:cubicBezTo>
                  <a:pt x="31623" y="389595"/>
                  <a:pt x="15812" y="337734"/>
                  <a:pt x="15812" y="284607"/>
                </a:cubicBezTo>
                <a:close/>
                <a:moveTo>
                  <a:pt x="551505" y="185311"/>
                </a:moveTo>
                <a:lnTo>
                  <a:pt x="536959" y="191003"/>
                </a:lnTo>
                <a:cubicBezTo>
                  <a:pt x="548343" y="220729"/>
                  <a:pt x="554035" y="252352"/>
                  <a:pt x="554035" y="284607"/>
                </a:cubicBezTo>
                <a:cubicBezTo>
                  <a:pt x="554035" y="432603"/>
                  <a:pt x="433235" y="553403"/>
                  <a:pt x="285239" y="553403"/>
                </a:cubicBezTo>
                <a:cubicBezTo>
                  <a:pt x="213139" y="553403"/>
                  <a:pt x="144201" y="524309"/>
                  <a:pt x="94237" y="473080"/>
                </a:cubicBezTo>
                <a:lnTo>
                  <a:pt x="141039" y="481302"/>
                </a:lnTo>
                <a:lnTo>
                  <a:pt x="143568" y="465491"/>
                </a:lnTo>
                <a:lnTo>
                  <a:pt x="73365" y="452841"/>
                </a:lnTo>
                <a:lnTo>
                  <a:pt x="58819" y="522412"/>
                </a:lnTo>
                <a:lnTo>
                  <a:pt x="73998" y="525574"/>
                </a:lnTo>
                <a:lnTo>
                  <a:pt x="82852" y="483832"/>
                </a:lnTo>
                <a:cubicBezTo>
                  <a:pt x="135979" y="537591"/>
                  <a:pt x="208712" y="568582"/>
                  <a:pt x="285239" y="568582"/>
                </a:cubicBezTo>
                <a:cubicBezTo>
                  <a:pt x="442090" y="568582"/>
                  <a:pt x="569846" y="440825"/>
                  <a:pt x="569846" y="283975"/>
                </a:cubicBezTo>
                <a:cubicBezTo>
                  <a:pt x="569214" y="250454"/>
                  <a:pt x="563522" y="216934"/>
                  <a:pt x="551505" y="185311"/>
                </a:cubicBezTo>
                <a:close/>
                <a:moveTo>
                  <a:pt x="287769" y="174559"/>
                </a:moveTo>
                <a:cubicBezTo>
                  <a:pt x="226421" y="174559"/>
                  <a:pt x="176456" y="224523"/>
                  <a:pt x="176456" y="285872"/>
                </a:cubicBezTo>
                <a:cubicBezTo>
                  <a:pt x="176456" y="290299"/>
                  <a:pt x="180251" y="293461"/>
                  <a:pt x="184046" y="293461"/>
                </a:cubicBezTo>
                <a:cubicBezTo>
                  <a:pt x="187841" y="293461"/>
                  <a:pt x="191635" y="289667"/>
                  <a:pt x="191635" y="285872"/>
                </a:cubicBezTo>
                <a:cubicBezTo>
                  <a:pt x="191635" y="233378"/>
                  <a:pt x="234643" y="190370"/>
                  <a:pt x="287137" y="190370"/>
                </a:cubicBezTo>
                <a:cubicBezTo>
                  <a:pt x="339631" y="190370"/>
                  <a:pt x="382638" y="233378"/>
                  <a:pt x="382638" y="285872"/>
                </a:cubicBezTo>
                <a:cubicBezTo>
                  <a:pt x="382638" y="338366"/>
                  <a:pt x="340264" y="381373"/>
                  <a:pt x="287769" y="381373"/>
                </a:cubicBezTo>
                <a:cubicBezTo>
                  <a:pt x="283342" y="381373"/>
                  <a:pt x="280180" y="385168"/>
                  <a:pt x="280180" y="388963"/>
                </a:cubicBezTo>
                <a:cubicBezTo>
                  <a:pt x="280180" y="392758"/>
                  <a:pt x="283975" y="396552"/>
                  <a:pt x="287769" y="396552"/>
                </a:cubicBezTo>
                <a:cubicBezTo>
                  <a:pt x="349118" y="396552"/>
                  <a:pt x="399082" y="346588"/>
                  <a:pt x="399082" y="285239"/>
                </a:cubicBezTo>
                <a:cubicBezTo>
                  <a:pt x="399082" y="223891"/>
                  <a:pt x="349118" y="174559"/>
                  <a:pt x="287769" y="174559"/>
                </a:cubicBezTo>
                <a:close/>
                <a:moveTo>
                  <a:pt x="439560" y="331409"/>
                </a:moveTo>
                <a:cubicBezTo>
                  <a:pt x="443987" y="330777"/>
                  <a:pt x="449047" y="329512"/>
                  <a:pt x="454739" y="327614"/>
                </a:cubicBezTo>
                <a:cubicBezTo>
                  <a:pt x="465491" y="324452"/>
                  <a:pt x="469918" y="323187"/>
                  <a:pt x="471815" y="323187"/>
                </a:cubicBezTo>
                <a:lnTo>
                  <a:pt x="478140" y="321922"/>
                </a:lnTo>
                <a:lnTo>
                  <a:pt x="478140" y="251719"/>
                </a:lnTo>
                <a:lnTo>
                  <a:pt x="471815" y="250454"/>
                </a:lnTo>
                <a:cubicBezTo>
                  <a:pt x="468653" y="249822"/>
                  <a:pt x="462961" y="248557"/>
                  <a:pt x="454739" y="246027"/>
                </a:cubicBezTo>
                <a:cubicBezTo>
                  <a:pt x="449047" y="244130"/>
                  <a:pt x="443354" y="242865"/>
                  <a:pt x="438927" y="242232"/>
                </a:cubicBezTo>
                <a:cubicBezTo>
                  <a:pt x="437662" y="237805"/>
                  <a:pt x="434500" y="229583"/>
                  <a:pt x="428175" y="212507"/>
                </a:cubicBezTo>
                <a:cubicBezTo>
                  <a:pt x="432603" y="205550"/>
                  <a:pt x="438295" y="195430"/>
                  <a:pt x="445884" y="182148"/>
                </a:cubicBezTo>
                <a:lnTo>
                  <a:pt x="449047" y="176456"/>
                </a:lnTo>
                <a:lnTo>
                  <a:pt x="443987" y="172029"/>
                </a:lnTo>
                <a:cubicBezTo>
                  <a:pt x="440192" y="168867"/>
                  <a:pt x="433235" y="162542"/>
                  <a:pt x="424381" y="153055"/>
                </a:cubicBezTo>
                <a:cubicBezTo>
                  <a:pt x="415526" y="143568"/>
                  <a:pt x="407937" y="137244"/>
                  <a:pt x="400980" y="132817"/>
                </a:cubicBezTo>
                <a:lnTo>
                  <a:pt x="397817" y="130919"/>
                </a:lnTo>
                <a:lnTo>
                  <a:pt x="394023" y="132184"/>
                </a:lnTo>
                <a:cubicBezTo>
                  <a:pt x="390228" y="133449"/>
                  <a:pt x="384536" y="136611"/>
                  <a:pt x="376314" y="142304"/>
                </a:cubicBezTo>
                <a:cubicBezTo>
                  <a:pt x="371887" y="144833"/>
                  <a:pt x="368092" y="147363"/>
                  <a:pt x="364929" y="148628"/>
                </a:cubicBezTo>
                <a:cubicBezTo>
                  <a:pt x="361135" y="146098"/>
                  <a:pt x="356075" y="143568"/>
                  <a:pt x="349750" y="141671"/>
                </a:cubicBezTo>
                <a:cubicBezTo>
                  <a:pt x="342793" y="139141"/>
                  <a:pt x="338366" y="137244"/>
                  <a:pt x="335204" y="135979"/>
                </a:cubicBezTo>
                <a:cubicBezTo>
                  <a:pt x="330777" y="118270"/>
                  <a:pt x="326982" y="106886"/>
                  <a:pt x="325084" y="101826"/>
                </a:cubicBezTo>
                <a:lnTo>
                  <a:pt x="321922" y="96134"/>
                </a:lnTo>
                <a:lnTo>
                  <a:pt x="254881" y="96134"/>
                </a:lnTo>
                <a:lnTo>
                  <a:pt x="252984" y="101826"/>
                </a:lnTo>
                <a:cubicBezTo>
                  <a:pt x="251719" y="106886"/>
                  <a:pt x="249822" y="113210"/>
                  <a:pt x="247292" y="121432"/>
                </a:cubicBezTo>
                <a:cubicBezTo>
                  <a:pt x="245394" y="127757"/>
                  <a:pt x="244130" y="132817"/>
                  <a:pt x="243497" y="136611"/>
                </a:cubicBezTo>
                <a:cubicBezTo>
                  <a:pt x="238437" y="137876"/>
                  <a:pt x="230215" y="141039"/>
                  <a:pt x="213771" y="147996"/>
                </a:cubicBezTo>
                <a:cubicBezTo>
                  <a:pt x="206182" y="142936"/>
                  <a:pt x="195430" y="136611"/>
                  <a:pt x="182781" y="130919"/>
                </a:cubicBezTo>
                <a:lnTo>
                  <a:pt x="178354" y="127757"/>
                </a:lnTo>
                <a:lnTo>
                  <a:pt x="174559" y="131552"/>
                </a:lnTo>
                <a:cubicBezTo>
                  <a:pt x="142304" y="163175"/>
                  <a:pt x="135346" y="171397"/>
                  <a:pt x="132817" y="174559"/>
                </a:cubicBezTo>
                <a:lnTo>
                  <a:pt x="129022" y="179619"/>
                </a:lnTo>
                <a:lnTo>
                  <a:pt x="133449" y="184046"/>
                </a:lnTo>
                <a:cubicBezTo>
                  <a:pt x="135979" y="186576"/>
                  <a:pt x="140406" y="193533"/>
                  <a:pt x="149261" y="209977"/>
                </a:cubicBezTo>
                <a:cubicBezTo>
                  <a:pt x="146731" y="213771"/>
                  <a:pt x="144833" y="218831"/>
                  <a:pt x="141671" y="225156"/>
                </a:cubicBezTo>
                <a:cubicBezTo>
                  <a:pt x="139141" y="231480"/>
                  <a:pt x="136611" y="236540"/>
                  <a:pt x="135346" y="239702"/>
                </a:cubicBezTo>
                <a:cubicBezTo>
                  <a:pt x="130919" y="240335"/>
                  <a:pt x="125860" y="241600"/>
                  <a:pt x="120800" y="243497"/>
                </a:cubicBezTo>
                <a:cubicBezTo>
                  <a:pt x="112578" y="246027"/>
                  <a:pt x="106886" y="247292"/>
                  <a:pt x="103723" y="247924"/>
                </a:cubicBezTo>
                <a:lnTo>
                  <a:pt x="97399" y="249189"/>
                </a:lnTo>
                <a:lnTo>
                  <a:pt x="97399" y="319392"/>
                </a:lnTo>
                <a:lnTo>
                  <a:pt x="103723" y="320657"/>
                </a:lnTo>
                <a:cubicBezTo>
                  <a:pt x="106886" y="321290"/>
                  <a:pt x="112578" y="322555"/>
                  <a:pt x="121432" y="325084"/>
                </a:cubicBezTo>
                <a:cubicBezTo>
                  <a:pt x="126492" y="326349"/>
                  <a:pt x="131552" y="327614"/>
                  <a:pt x="135346" y="328247"/>
                </a:cubicBezTo>
                <a:cubicBezTo>
                  <a:pt x="136611" y="333306"/>
                  <a:pt x="138509" y="338999"/>
                  <a:pt x="141039" y="344691"/>
                </a:cubicBezTo>
                <a:cubicBezTo>
                  <a:pt x="144201" y="352280"/>
                  <a:pt x="146098" y="356707"/>
                  <a:pt x="147363" y="359237"/>
                </a:cubicBezTo>
                <a:cubicBezTo>
                  <a:pt x="134082" y="382006"/>
                  <a:pt x="131552" y="388330"/>
                  <a:pt x="130919" y="390860"/>
                </a:cubicBezTo>
                <a:lnTo>
                  <a:pt x="129654" y="395288"/>
                </a:lnTo>
                <a:lnTo>
                  <a:pt x="132817" y="398450"/>
                </a:lnTo>
                <a:cubicBezTo>
                  <a:pt x="163175" y="429440"/>
                  <a:pt x="171397" y="435765"/>
                  <a:pt x="174559" y="438295"/>
                </a:cubicBezTo>
                <a:lnTo>
                  <a:pt x="178354" y="440825"/>
                </a:lnTo>
                <a:lnTo>
                  <a:pt x="182148" y="438927"/>
                </a:lnTo>
                <a:cubicBezTo>
                  <a:pt x="185311" y="437662"/>
                  <a:pt x="191003" y="434500"/>
                  <a:pt x="199225" y="429440"/>
                </a:cubicBezTo>
                <a:cubicBezTo>
                  <a:pt x="204285" y="426278"/>
                  <a:pt x="208079" y="424381"/>
                  <a:pt x="211874" y="423116"/>
                </a:cubicBezTo>
                <a:cubicBezTo>
                  <a:pt x="215669" y="425013"/>
                  <a:pt x="223891" y="428808"/>
                  <a:pt x="240967" y="436397"/>
                </a:cubicBezTo>
                <a:cubicBezTo>
                  <a:pt x="241600" y="438927"/>
                  <a:pt x="242865" y="443987"/>
                  <a:pt x="244762" y="450944"/>
                </a:cubicBezTo>
                <a:cubicBezTo>
                  <a:pt x="246659" y="459798"/>
                  <a:pt x="248557" y="466123"/>
                  <a:pt x="251087" y="471183"/>
                </a:cubicBezTo>
                <a:lnTo>
                  <a:pt x="252984" y="475610"/>
                </a:lnTo>
                <a:lnTo>
                  <a:pt x="318760" y="475610"/>
                </a:lnTo>
                <a:lnTo>
                  <a:pt x="320657" y="471183"/>
                </a:lnTo>
                <a:cubicBezTo>
                  <a:pt x="322555" y="467388"/>
                  <a:pt x="324452" y="460431"/>
                  <a:pt x="326982" y="449679"/>
                </a:cubicBezTo>
                <a:cubicBezTo>
                  <a:pt x="328247" y="442722"/>
                  <a:pt x="330144" y="438295"/>
                  <a:pt x="331409" y="435765"/>
                </a:cubicBezTo>
                <a:cubicBezTo>
                  <a:pt x="340896" y="433868"/>
                  <a:pt x="351015" y="429440"/>
                  <a:pt x="361135" y="424381"/>
                </a:cubicBezTo>
                <a:cubicBezTo>
                  <a:pt x="371254" y="430705"/>
                  <a:pt x="381373" y="436397"/>
                  <a:pt x="391493" y="441457"/>
                </a:cubicBezTo>
                <a:lnTo>
                  <a:pt x="396552" y="443987"/>
                </a:lnTo>
                <a:lnTo>
                  <a:pt x="400347" y="440192"/>
                </a:lnTo>
                <a:cubicBezTo>
                  <a:pt x="432603" y="408569"/>
                  <a:pt x="438927" y="400347"/>
                  <a:pt x="441457" y="397185"/>
                </a:cubicBezTo>
                <a:lnTo>
                  <a:pt x="444619" y="392125"/>
                </a:lnTo>
                <a:lnTo>
                  <a:pt x="440825" y="387698"/>
                </a:lnTo>
                <a:cubicBezTo>
                  <a:pt x="438295" y="384536"/>
                  <a:pt x="435133" y="379476"/>
                  <a:pt x="431338" y="373151"/>
                </a:cubicBezTo>
                <a:cubicBezTo>
                  <a:pt x="428808" y="368092"/>
                  <a:pt x="426278" y="364297"/>
                  <a:pt x="424381" y="361135"/>
                </a:cubicBezTo>
                <a:cubicBezTo>
                  <a:pt x="426911" y="357340"/>
                  <a:pt x="429440" y="352280"/>
                  <a:pt x="431970" y="345323"/>
                </a:cubicBezTo>
                <a:cubicBezTo>
                  <a:pt x="436397" y="338366"/>
                  <a:pt x="438295" y="333939"/>
                  <a:pt x="439560" y="331409"/>
                </a:cubicBezTo>
                <a:close/>
                <a:moveTo>
                  <a:pt x="429440" y="316862"/>
                </a:moveTo>
                <a:lnTo>
                  <a:pt x="427543" y="320025"/>
                </a:lnTo>
                <a:cubicBezTo>
                  <a:pt x="425646" y="323820"/>
                  <a:pt x="422483" y="330144"/>
                  <a:pt x="418689" y="340263"/>
                </a:cubicBezTo>
                <a:cubicBezTo>
                  <a:pt x="415526" y="349750"/>
                  <a:pt x="412364" y="353545"/>
                  <a:pt x="411099" y="355443"/>
                </a:cubicBezTo>
                <a:lnTo>
                  <a:pt x="406672" y="359870"/>
                </a:lnTo>
                <a:lnTo>
                  <a:pt x="409834" y="364929"/>
                </a:lnTo>
                <a:cubicBezTo>
                  <a:pt x="410467" y="366194"/>
                  <a:pt x="412364" y="369357"/>
                  <a:pt x="419321" y="380741"/>
                </a:cubicBezTo>
                <a:cubicBezTo>
                  <a:pt x="421851" y="385168"/>
                  <a:pt x="423748" y="388963"/>
                  <a:pt x="426278" y="392125"/>
                </a:cubicBezTo>
                <a:cubicBezTo>
                  <a:pt x="421851" y="397185"/>
                  <a:pt x="412996" y="406672"/>
                  <a:pt x="394655" y="425013"/>
                </a:cubicBezTo>
                <a:cubicBezTo>
                  <a:pt x="385168" y="420586"/>
                  <a:pt x="376314" y="414894"/>
                  <a:pt x="367459" y="408569"/>
                </a:cubicBezTo>
                <a:lnTo>
                  <a:pt x="363032" y="406039"/>
                </a:lnTo>
                <a:lnTo>
                  <a:pt x="358605" y="408569"/>
                </a:lnTo>
                <a:cubicBezTo>
                  <a:pt x="347221" y="415526"/>
                  <a:pt x="335836" y="419953"/>
                  <a:pt x="325717" y="421851"/>
                </a:cubicBezTo>
                <a:lnTo>
                  <a:pt x="322555" y="422483"/>
                </a:lnTo>
                <a:lnTo>
                  <a:pt x="320657" y="425013"/>
                </a:lnTo>
                <a:cubicBezTo>
                  <a:pt x="317495" y="429440"/>
                  <a:pt x="315598" y="436397"/>
                  <a:pt x="313068" y="446517"/>
                </a:cubicBezTo>
                <a:cubicBezTo>
                  <a:pt x="311803" y="452841"/>
                  <a:pt x="310538" y="457269"/>
                  <a:pt x="309273" y="459798"/>
                </a:cubicBezTo>
                <a:lnTo>
                  <a:pt x="263736" y="459798"/>
                </a:lnTo>
                <a:cubicBezTo>
                  <a:pt x="263103" y="457269"/>
                  <a:pt x="261838" y="452841"/>
                  <a:pt x="260574" y="447782"/>
                </a:cubicBezTo>
                <a:cubicBezTo>
                  <a:pt x="258676" y="438295"/>
                  <a:pt x="256779" y="431970"/>
                  <a:pt x="254881" y="428175"/>
                </a:cubicBezTo>
                <a:lnTo>
                  <a:pt x="254249" y="425013"/>
                </a:lnTo>
                <a:lnTo>
                  <a:pt x="251087" y="423748"/>
                </a:lnTo>
                <a:cubicBezTo>
                  <a:pt x="223891" y="411731"/>
                  <a:pt x="218199" y="409202"/>
                  <a:pt x="217566" y="408569"/>
                </a:cubicBezTo>
                <a:lnTo>
                  <a:pt x="214404" y="406672"/>
                </a:lnTo>
                <a:lnTo>
                  <a:pt x="210609" y="407937"/>
                </a:lnTo>
                <a:cubicBezTo>
                  <a:pt x="204917" y="409834"/>
                  <a:pt x="198592" y="412364"/>
                  <a:pt x="191635" y="417424"/>
                </a:cubicBezTo>
                <a:cubicBezTo>
                  <a:pt x="186576" y="420586"/>
                  <a:pt x="182781" y="422483"/>
                  <a:pt x="180884" y="423748"/>
                </a:cubicBezTo>
                <a:cubicBezTo>
                  <a:pt x="176456" y="419953"/>
                  <a:pt x="166969" y="411099"/>
                  <a:pt x="148628" y="392758"/>
                </a:cubicBezTo>
                <a:cubicBezTo>
                  <a:pt x="150525" y="388963"/>
                  <a:pt x="154953" y="380741"/>
                  <a:pt x="163807" y="365562"/>
                </a:cubicBezTo>
                <a:lnTo>
                  <a:pt x="165705" y="362400"/>
                </a:lnTo>
                <a:lnTo>
                  <a:pt x="164440" y="359237"/>
                </a:lnTo>
                <a:cubicBezTo>
                  <a:pt x="163807" y="357340"/>
                  <a:pt x="162542" y="354178"/>
                  <a:pt x="156218" y="340263"/>
                </a:cubicBezTo>
                <a:cubicBezTo>
                  <a:pt x="153055" y="333306"/>
                  <a:pt x="151158" y="327614"/>
                  <a:pt x="150525" y="322555"/>
                </a:cubicBezTo>
                <a:lnTo>
                  <a:pt x="149893" y="316862"/>
                </a:lnTo>
                <a:lnTo>
                  <a:pt x="144201" y="316230"/>
                </a:lnTo>
                <a:cubicBezTo>
                  <a:pt x="139774" y="315598"/>
                  <a:pt x="133449" y="314333"/>
                  <a:pt x="126492" y="312435"/>
                </a:cubicBezTo>
                <a:cubicBezTo>
                  <a:pt x="121432" y="311170"/>
                  <a:pt x="117638" y="309905"/>
                  <a:pt x="113843" y="309273"/>
                </a:cubicBezTo>
                <a:lnTo>
                  <a:pt x="113843" y="264368"/>
                </a:lnTo>
                <a:cubicBezTo>
                  <a:pt x="117005" y="263736"/>
                  <a:pt x="120800" y="262471"/>
                  <a:pt x="125227" y="261206"/>
                </a:cubicBezTo>
                <a:cubicBezTo>
                  <a:pt x="131552" y="259309"/>
                  <a:pt x="137244" y="258044"/>
                  <a:pt x="141671" y="257411"/>
                </a:cubicBezTo>
                <a:lnTo>
                  <a:pt x="145466" y="256779"/>
                </a:lnTo>
                <a:lnTo>
                  <a:pt x="147363" y="253616"/>
                </a:lnTo>
                <a:cubicBezTo>
                  <a:pt x="149261" y="250454"/>
                  <a:pt x="151790" y="244130"/>
                  <a:pt x="156218" y="234010"/>
                </a:cubicBezTo>
                <a:cubicBezTo>
                  <a:pt x="159380" y="226421"/>
                  <a:pt x="161910" y="220729"/>
                  <a:pt x="164440" y="217566"/>
                </a:cubicBezTo>
                <a:lnTo>
                  <a:pt x="166969" y="213771"/>
                </a:lnTo>
                <a:lnTo>
                  <a:pt x="164440" y="209344"/>
                </a:lnTo>
                <a:cubicBezTo>
                  <a:pt x="157483" y="196695"/>
                  <a:pt x="152423" y="187841"/>
                  <a:pt x="147996" y="181516"/>
                </a:cubicBezTo>
                <a:cubicBezTo>
                  <a:pt x="152423" y="176456"/>
                  <a:pt x="161277" y="166969"/>
                  <a:pt x="180251" y="149261"/>
                </a:cubicBezTo>
                <a:cubicBezTo>
                  <a:pt x="191635" y="154953"/>
                  <a:pt x="201122" y="160645"/>
                  <a:pt x="207447" y="165072"/>
                </a:cubicBezTo>
                <a:lnTo>
                  <a:pt x="211874" y="165705"/>
                </a:lnTo>
                <a:lnTo>
                  <a:pt x="216301" y="163807"/>
                </a:lnTo>
                <a:cubicBezTo>
                  <a:pt x="243497" y="151790"/>
                  <a:pt x="249189" y="150525"/>
                  <a:pt x="250454" y="150525"/>
                </a:cubicBezTo>
                <a:lnTo>
                  <a:pt x="256146" y="150525"/>
                </a:lnTo>
                <a:lnTo>
                  <a:pt x="258044" y="145466"/>
                </a:lnTo>
                <a:cubicBezTo>
                  <a:pt x="258676" y="142936"/>
                  <a:pt x="260574" y="136611"/>
                  <a:pt x="263736" y="125860"/>
                </a:cubicBezTo>
                <a:cubicBezTo>
                  <a:pt x="265001" y="120800"/>
                  <a:pt x="266266" y="116373"/>
                  <a:pt x="267531" y="112578"/>
                </a:cubicBezTo>
                <a:lnTo>
                  <a:pt x="311803" y="112578"/>
                </a:lnTo>
                <a:cubicBezTo>
                  <a:pt x="313700" y="118902"/>
                  <a:pt x="316862" y="129022"/>
                  <a:pt x="320657" y="143568"/>
                </a:cubicBezTo>
                <a:lnTo>
                  <a:pt x="321290" y="147363"/>
                </a:lnTo>
                <a:lnTo>
                  <a:pt x="324452" y="148628"/>
                </a:lnTo>
                <a:cubicBezTo>
                  <a:pt x="326982" y="149893"/>
                  <a:pt x="332674" y="152423"/>
                  <a:pt x="342793" y="156218"/>
                </a:cubicBezTo>
                <a:cubicBezTo>
                  <a:pt x="351648" y="159380"/>
                  <a:pt x="355443" y="161910"/>
                  <a:pt x="357972" y="163807"/>
                </a:cubicBezTo>
                <a:lnTo>
                  <a:pt x="361135" y="166337"/>
                </a:lnTo>
                <a:lnTo>
                  <a:pt x="364929" y="165072"/>
                </a:lnTo>
                <a:cubicBezTo>
                  <a:pt x="370622" y="163175"/>
                  <a:pt x="376946" y="160645"/>
                  <a:pt x="383903" y="155585"/>
                </a:cubicBezTo>
                <a:cubicBezTo>
                  <a:pt x="388963" y="152423"/>
                  <a:pt x="392758" y="149893"/>
                  <a:pt x="395288" y="148628"/>
                </a:cubicBezTo>
                <a:cubicBezTo>
                  <a:pt x="399715" y="151790"/>
                  <a:pt x="405407" y="156850"/>
                  <a:pt x="411731" y="163807"/>
                </a:cubicBezTo>
                <a:cubicBezTo>
                  <a:pt x="418689" y="170764"/>
                  <a:pt x="423748" y="175824"/>
                  <a:pt x="428175" y="179619"/>
                </a:cubicBezTo>
                <a:cubicBezTo>
                  <a:pt x="421218" y="191635"/>
                  <a:pt x="416159" y="201122"/>
                  <a:pt x="412364" y="206814"/>
                </a:cubicBezTo>
                <a:lnTo>
                  <a:pt x="409834" y="209977"/>
                </a:lnTo>
                <a:lnTo>
                  <a:pt x="411099" y="213771"/>
                </a:lnTo>
                <a:cubicBezTo>
                  <a:pt x="426278" y="258044"/>
                  <a:pt x="426911" y="259309"/>
                  <a:pt x="433868" y="257411"/>
                </a:cubicBezTo>
                <a:cubicBezTo>
                  <a:pt x="438295" y="258044"/>
                  <a:pt x="443354" y="259309"/>
                  <a:pt x="449047" y="261206"/>
                </a:cubicBezTo>
                <a:cubicBezTo>
                  <a:pt x="454106" y="262471"/>
                  <a:pt x="457901" y="263736"/>
                  <a:pt x="461696" y="264368"/>
                </a:cubicBezTo>
                <a:lnTo>
                  <a:pt x="461696" y="309905"/>
                </a:lnTo>
                <a:cubicBezTo>
                  <a:pt x="458534" y="310538"/>
                  <a:pt x="454739" y="311803"/>
                  <a:pt x="450312" y="313068"/>
                </a:cubicBezTo>
                <a:cubicBezTo>
                  <a:pt x="443987" y="314965"/>
                  <a:pt x="438295" y="316230"/>
                  <a:pt x="433868" y="316862"/>
                </a:cubicBezTo>
                <a:lnTo>
                  <a:pt x="429440" y="316862"/>
                </a:lnTo>
                <a:close/>
              </a:path>
            </a:pathLst>
          </a:custGeom>
          <a:solidFill>
            <a:schemeClr val="accent2"/>
          </a:solidFill>
          <a:ln w="627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8B7AFA3A-3EB3-A047-F0DD-C61CB9119A96}"/>
              </a:ext>
            </a:extLst>
          </p:cNvPr>
          <p:cNvSpPr/>
          <p:nvPr/>
        </p:nvSpPr>
        <p:spPr>
          <a:xfrm>
            <a:off x="3250134" y="5088467"/>
            <a:ext cx="3065999" cy="355600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vSphere </a:t>
            </a:r>
            <a:r>
              <a:rPr lang="en-US" sz="1200" dirty="0" err="1">
                <a:solidFill>
                  <a:schemeClr val="bg1"/>
                </a:solidFill>
              </a:rPr>
              <a:t>vMotion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41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41A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4488 0 " pathEditMode="relative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4488 0 " pathEditMode="relative" ptsTypes="AA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FC3BB-74C8-A22E-AE3A-72152BD7AF8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D1601-7CC4-8F39-AE88-686F6089C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Maximize Performance for Latency Sensitive Workloads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EB22D1-2222-9603-758C-4E41D953D9DE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Introducing latency sensitivity with hyperthreading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36F666-F784-9A9D-ECFD-D3244EFA11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Virtual Machine vCPUs are scheduled on the same hyperthreaded physical CPU core</a:t>
            </a:r>
          </a:p>
          <a:p>
            <a:endParaRPr lang="en-US" dirty="0"/>
          </a:p>
          <a:p>
            <a:r>
              <a:rPr lang="en-US" dirty="0"/>
              <a:t>Physical host must support hyperthreading</a:t>
            </a:r>
          </a:p>
          <a:p>
            <a:endParaRPr lang="en-US" dirty="0"/>
          </a:p>
          <a:p>
            <a:r>
              <a:rPr lang="en-US" dirty="0"/>
              <a:t>Requires virtual machine hardware version 20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A12B873-46C4-3BF0-F6AD-3BBACF7C4AF9}"/>
              </a:ext>
            </a:extLst>
          </p:cNvPr>
          <p:cNvGrpSpPr>
            <a:grpSpLocks noChangeAspect="1"/>
          </p:cNvGrpSpPr>
          <p:nvPr/>
        </p:nvGrpSpPr>
        <p:grpSpPr>
          <a:xfrm>
            <a:off x="838670" y="2289701"/>
            <a:ext cx="6924399" cy="3192998"/>
            <a:chOff x="480204" y="2220250"/>
            <a:chExt cx="4737463" cy="218455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2ABF9F-F8D5-EE81-DEA4-461C3D340444}"/>
                </a:ext>
              </a:extLst>
            </p:cNvPr>
            <p:cNvSpPr/>
            <p:nvPr/>
          </p:nvSpPr>
          <p:spPr>
            <a:xfrm>
              <a:off x="898217" y="3560071"/>
              <a:ext cx="1558834" cy="8447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dirty="0">
                  <a:solidFill>
                    <a:schemeClr val="tx2"/>
                  </a:solidFill>
                </a:rPr>
                <a:t>core-0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77EC449-01A2-CEF4-95A9-54E6E7886D17}"/>
                </a:ext>
              </a:extLst>
            </p:cNvPr>
            <p:cNvGrpSpPr/>
            <p:nvPr/>
          </p:nvGrpSpPr>
          <p:grpSpPr>
            <a:xfrm>
              <a:off x="943937" y="3627558"/>
              <a:ext cx="1467394" cy="354877"/>
              <a:chOff x="896983" y="5257796"/>
              <a:chExt cx="1467394" cy="35487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EDC6BB8-3DCB-521A-884A-E1CE9067EAED}"/>
                  </a:ext>
                </a:extLst>
              </p:cNvPr>
              <p:cNvSpPr/>
              <p:nvPr/>
            </p:nvSpPr>
            <p:spPr>
              <a:xfrm>
                <a:off x="896983" y="5257797"/>
                <a:ext cx="718457" cy="354876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1200" dirty="0">
                    <a:solidFill>
                      <a:schemeClr val="bg1"/>
                    </a:solidFill>
                  </a:rPr>
                  <a:t>HT1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6900949-7252-9FD4-03BC-199D2B5FED70}"/>
                  </a:ext>
                </a:extLst>
              </p:cNvPr>
              <p:cNvSpPr/>
              <p:nvPr/>
            </p:nvSpPr>
            <p:spPr>
              <a:xfrm>
                <a:off x="1645920" y="5257796"/>
                <a:ext cx="718457" cy="354876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1200" dirty="0">
                    <a:solidFill>
                      <a:schemeClr val="bg1"/>
                    </a:solidFill>
                  </a:rPr>
                  <a:t>HT2</a:t>
                </a: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F9B7FE6-60DE-91F8-3FC3-4BA32EC28E12}"/>
                </a:ext>
              </a:extLst>
            </p:cNvPr>
            <p:cNvSpPr/>
            <p:nvPr/>
          </p:nvSpPr>
          <p:spPr>
            <a:xfrm>
              <a:off x="3303613" y="3560070"/>
              <a:ext cx="1558834" cy="8447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dirty="0">
                  <a:solidFill>
                    <a:schemeClr val="tx2"/>
                  </a:solidFill>
                </a:rPr>
                <a:t>core-1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7E3BBB9-F723-F715-3C25-962088CB38B8}"/>
                </a:ext>
              </a:extLst>
            </p:cNvPr>
            <p:cNvGrpSpPr/>
            <p:nvPr/>
          </p:nvGrpSpPr>
          <p:grpSpPr>
            <a:xfrm>
              <a:off x="3349333" y="3627557"/>
              <a:ext cx="1467394" cy="354877"/>
              <a:chOff x="896983" y="5257796"/>
              <a:chExt cx="1467394" cy="354877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A5E0B6B-C892-61AF-2FA4-360D11DFB4FD}"/>
                  </a:ext>
                </a:extLst>
              </p:cNvPr>
              <p:cNvSpPr/>
              <p:nvPr/>
            </p:nvSpPr>
            <p:spPr>
              <a:xfrm>
                <a:off x="896983" y="5257797"/>
                <a:ext cx="718457" cy="354876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1200" dirty="0">
                    <a:solidFill>
                      <a:schemeClr val="bg1"/>
                    </a:solidFill>
                  </a:rPr>
                  <a:t>HT1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972520F-3BD3-5B4F-BB5B-EC30BC9454B8}"/>
                  </a:ext>
                </a:extLst>
              </p:cNvPr>
              <p:cNvSpPr/>
              <p:nvPr/>
            </p:nvSpPr>
            <p:spPr>
              <a:xfrm>
                <a:off x="1645920" y="5257796"/>
                <a:ext cx="718457" cy="354876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1200" dirty="0">
                    <a:solidFill>
                      <a:schemeClr val="bg1"/>
                    </a:solidFill>
                  </a:rPr>
                  <a:t>HT2</a:t>
                </a: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30687C9-8B5E-30E4-C3D4-C88422518CF8}"/>
                </a:ext>
              </a:extLst>
            </p:cNvPr>
            <p:cNvSpPr/>
            <p:nvPr/>
          </p:nvSpPr>
          <p:spPr>
            <a:xfrm>
              <a:off x="813538" y="2220250"/>
              <a:ext cx="1757949" cy="916965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dirty="0">
                  <a:solidFill>
                    <a:schemeClr val="accent2"/>
                  </a:solidFill>
                </a:rPr>
                <a:t>virtual machine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9AD69FD-6E50-D0A9-6C41-FAD238B9ABA0}"/>
                </a:ext>
              </a:extLst>
            </p:cNvPr>
            <p:cNvSpPr/>
            <p:nvPr/>
          </p:nvSpPr>
          <p:spPr>
            <a:xfrm>
              <a:off x="950467" y="2661473"/>
              <a:ext cx="718457" cy="3548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dirty="0">
                  <a:solidFill>
                    <a:schemeClr val="bg1"/>
                  </a:solidFill>
                </a:rPr>
                <a:t>vcpu0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1A4E38A-C1BC-543D-0771-5681EEE8870B}"/>
                </a:ext>
              </a:extLst>
            </p:cNvPr>
            <p:cNvCxnSpPr/>
            <p:nvPr/>
          </p:nvCxnSpPr>
          <p:spPr bwMode="gray">
            <a:xfrm>
              <a:off x="480204" y="3348643"/>
              <a:ext cx="473746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505EBED-82A9-37C6-74A5-4CB1A187F519}"/>
                </a:ext>
              </a:extLst>
            </p:cNvPr>
            <p:cNvCxnSpPr>
              <a:stCxn id="8" idx="0"/>
              <a:endCxn id="15" idx="2"/>
            </p:cNvCxnSpPr>
            <p:nvPr/>
          </p:nvCxnSpPr>
          <p:spPr bwMode="gray">
            <a:xfrm flipV="1">
              <a:off x="1303166" y="3016349"/>
              <a:ext cx="6530" cy="611210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EAD5FD0-D41B-A754-6370-760F218E141F}"/>
                </a:ext>
              </a:extLst>
            </p:cNvPr>
            <p:cNvSpPr/>
            <p:nvPr/>
          </p:nvSpPr>
          <p:spPr>
            <a:xfrm>
              <a:off x="1698687" y="2657510"/>
              <a:ext cx="718457" cy="3548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dirty="0">
                  <a:solidFill>
                    <a:schemeClr val="bg1"/>
                  </a:solidFill>
                </a:rPr>
                <a:t>vcpu1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48B9F7D-1E73-C3B4-EF4B-6636E27C921F}"/>
                </a:ext>
              </a:extLst>
            </p:cNvPr>
            <p:cNvCxnSpPr>
              <a:cxnSpLocks/>
              <a:stCxn id="9" idx="0"/>
              <a:endCxn id="20" idx="2"/>
            </p:cNvCxnSpPr>
            <p:nvPr/>
          </p:nvCxnSpPr>
          <p:spPr bwMode="gray">
            <a:xfrm flipV="1">
              <a:off x="2052103" y="3012386"/>
              <a:ext cx="5813" cy="615172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7FD5C5F5-1EA3-2472-F78B-93480D749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ltGray">
          <a:xfrm>
            <a:off x="2043846" y="1600200"/>
            <a:ext cx="4513384" cy="4572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5236953-134D-2867-79E5-B34C8DBD803D}"/>
              </a:ext>
            </a:extLst>
          </p:cNvPr>
          <p:cNvSpPr/>
          <p:nvPr/>
        </p:nvSpPr>
        <p:spPr>
          <a:xfrm>
            <a:off x="3316928" y="5248656"/>
            <a:ext cx="2651760" cy="237744"/>
          </a:xfrm>
          <a:prstGeom prst="rect">
            <a:avLst/>
          </a:prstGeom>
          <a:noFill/>
          <a:ln w="12700">
            <a:solidFill>
              <a:srgbClr val="EC77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CF22206-1250-E98D-71FF-3DAB5E123A10}"/>
              </a:ext>
            </a:extLst>
          </p:cNvPr>
          <p:cNvCxnSpPr/>
          <p:nvPr/>
        </p:nvCxnSpPr>
        <p:spPr bwMode="gray">
          <a:xfrm>
            <a:off x="3362648" y="4751832"/>
            <a:ext cx="850392" cy="0"/>
          </a:xfrm>
          <a:prstGeom prst="line">
            <a:avLst/>
          </a:prstGeom>
          <a:ln w="12700">
            <a:solidFill>
              <a:srgbClr val="EC77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72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8225C-3142-5AC2-4A42-909ECA18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Virtual NUMA Configuration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88C76A-AFCE-1704-2979-AE9781DA8545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D746C3-6543-F393-C92D-7213DE7FE96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1191775" y="1600200"/>
            <a:ext cx="6217525" cy="4572000"/>
          </a:xfrm>
          <a:ln>
            <a:solidFill>
              <a:schemeClr val="tx2"/>
            </a:solidFill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E4206C-2B73-545D-F713-7E543108EC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Virtual NUMA topology and configuration is exposed to the vSphere Client</a:t>
            </a:r>
          </a:p>
          <a:p>
            <a:endParaRPr lang="en-US" dirty="0"/>
          </a:p>
          <a:p>
            <a:r>
              <a:rPr lang="en-US" dirty="0"/>
              <a:t>Configure virtual NUMA configuration during new VM creation</a:t>
            </a:r>
          </a:p>
          <a:p>
            <a:endParaRPr lang="en-US" dirty="0"/>
          </a:p>
          <a:p>
            <a:r>
              <a:rPr lang="en-US" dirty="0"/>
              <a:t>Edit CPU Topology settings of existing VM</a:t>
            </a:r>
          </a:p>
          <a:p>
            <a:endParaRPr lang="en-US" dirty="0"/>
          </a:p>
          <a:p>
            <a:r>
              <a:rPr lang="en-US" dirty="0"/>
              <a:t>Requires virtual machine hardware version 20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77040C-9064-F778-FEB8-0BF54E201539}"/>
              </a:ext>
            </a:extLst>
          </p:cNvPr>
          <p:cNvSpPr/>
          <p:nvPr/>
        </p:nvSpPr>
        <p:spPr>
          <a:xfrm>
            <a:off x="3014868" y="2107096"/>
            <a:ext cx="4157871" cy="198782"/>
          </a:xfrm>
          <a:prstGeom prst="rect">
            <a:avLst/>
          </a:prstGeom>
          <a:noFill/>
          <a:ln w="28575">
            <a:solidFill>
              <a:srgbClr val="EC77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A74382-54B1-86C7-7EF5-E6F435A100E9}"/>
              </a:ext>
            </a:extLst>
          </p:cNvPr>
          <p:cNvGrpSpPr/>
          <p:nvPr/>
        </p:nvGrpSpPr>
        <p:grpSpPr>
          <a:xfrm>
            <a:off x="452437" y="2588039"/>
            <a:ext cx="7696200" cy="3302000"/>
            <a:chOff x="452437" y="2235200"/>
            <a:chExt cx="7696200" cy="3302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36CE941-A749-36A5-5D07-8C4239D0F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437" y="2235200"/>
              <a:ext cx="7696200" cy="330200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FADFA46-93E7-2E51-50DF-2A7B451084EF}"/>
                </a:ext>
              </a:extLst>
            </p:cNvPr>
            <p:cNvSpPr/>
            <p:nvPr/>
          </p:nvSpPr>
          <p:spPr>
            <a:xfrm>
              <a:off x="2385391" y="2852530"/>
              <a:ext cx="1915146" cy="2643809"/>
            </a:xfrm>
            <a:prstGeom prst="rect">
              <a:avLst/>
            </a:prstGeom>
            <a:noFill/>
            <a:ln w="28575">
              <a:solidFill>
                <a:srgbClr val="EC77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214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CEB291-92B4-13A9-16AC-0B3DE682F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Driven vSphere and Guest Data Sharing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0423069-8522-E86C-9177-3967D4602D1E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Introducing vSphere </a:t>
            </a:r>
            <a:r>
              <a:rPr lang="en-US" dirty="0" err="1"/>
              <a:t>DataSets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8F4A775-0AEF-02EC-7171-6415AFCDFB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Share data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between vSphere and a Guest OS</a:t>
            </a:r>
          </a:p>
          <a:p>
            <a:endParaRPr lang="en-US" dirty="0"/>
          </a:p>
          <a:p>
            <a:r>
              <a:rPr lang="en-US" dirty="0"/>
              <a:t>Data is </a:t>
            </a:r>
            <a:r>
              <a:rPr lang="en-US" b="1" dirty="0">
                <a:solidFill>
                  <a:schemeClr val="accent1"/>
                </a:solidFill>
              </a:rPr>
              <a:t>stored and moves with the VM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Use-cases include:</a:t>
            </a:r>
          </a:p>
          <a:p>
            <a:pPr marL="273050" lvl="1" indent="0">
              <a:buNone/>
            </a:pPr>
            <a:r>
              <a:rPr lang="en-US" sz="1600" dirty="0"/>
              <a:t>Guest deployment status</a:t>
            </a:r>
          </a:p>
          <a:p>
            <a:pPr marL="273050" lvl="1" indent="0">
              <a:buNone/>
            </a:pPr>
            <a:r>
              <a:rPr lang="en-US" sz="1600" dirty="0"/>
              <a:t>Guest agent configuration</a:t>
            </a:r>
          </a:p>
          <a:p>
            <a:pPr marL="273050" lvl="1" indent="0">
              <a:buNone/>
            </a:pPr>
            <a:r>
              <a:rPr lang="en-US" sz="1600" dirty="0"/>
              <a:t>Guest inventory management</a:t>
            </a:r>
          </a:p>
          <a:p>
            <a:pPr marL="273050" lvl="1" indent="0">
              <a:buNone/>
            </a:pPr>
            <a:endParaRPr lang="en-US" sz="1800" dirty="0"/>
          </a:p>
          <a:p>
            <a:pPr indent="-184150">
              <a:buNone/>
            </a:pPr>
            <a:r>
              <a:rPr lang="en-US" dirty="0"/>
              <a:t>Requires virtual machine hardware version 20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6B451FD-79EC-6C0B-CB9A-B3A5302A93A8}"/>
              </a:ext>
            </a:extLst>
          </p:cNvPr>
          <p:cNvGrpSpPr/>
          <p:nvPr/>
        </p:nvGrpSpPr>
        <p:grpSpPr>
          <a:xfrm>
            <a:off x="2807521" y="1874867"/>
            <a:ext cx="3286891" cy="3108265"/>
            <a:chOff x="3096323" y="2655085"/>
            <a:chExt cx="3286891" cy="31082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8D883C-66B0-9F27-BEE4-F6D8138CD2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96323" y="2800349"/>
              <a:ext cx="3286891" cy="2963001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85DD84A-88B0-6B53-A8B3-E16C5AD75AC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476232" y="2655085"/>
              <a:ext cx="2250219" cy="2905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600" dirty="0">
                  <a:solidFill>
                    <a:schemeClr val="accent2"/>
                  </a:solidFill>
                </a:rPr>
                <a:t>Virtual Machine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6E8E46-C29A-D056-2223-17C7731C3D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2854" y="3112838"/>
              <a:ext cx="2753828" cy="161293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930F19-7DD5-E2D5-65AB-C21D4402BDD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194822" y="3003898"/>
              <a:ext cx="1089890" cy="2178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200" dirty="0">
                  <a:solidFill>
                    <a:schemeClr val="accent1"/>
                  </a:solidFill>
                </a:rPr>
                <a:t>Guest OS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05437AA-C3C6-9D4C-25C7-AA850452E6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2854" y="4892997"/>
              <a:ext cx="2753828" cy="681168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5819D7-ECBC-630D-E593-8359D8773BC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194821" y="4784056"/>
              <a:ext cx="1089891" cy="2178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200" dirty="0" err="1">
                  <a:solidFill>
                    <a:schemeClr val="accent5"/>
                  </a:solidFill>
                </a:rPr>
                <a:t>DataSets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grpSp>
          <p:nvGrpSpPr>
            <p:cNvPr id="15" name="Picture Placeholder 75" descr="Generic Folder&#10;">
              <a:extLst>
                <a:ext uri="{FF2B5EF4-FFF2-40B4-BE49-F238E27FC236}">
                  <a16:creationId xmlns:a16="http://schemas.microsoft.com/office/drawing/2014/main" id="{5BCF1002-3C51-5C1F-E504-47E555E0023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34494" y="5104414"/>
              <a:ext cx="358372" cy="281039"/>
              <a:chOff x="531794" y="5763828"/>
              <a:chExt cx="600836" cy="471182"/>
            </a:xfrm>
            <a:solidFill>
              <a:schemeClr val="accent2"/>
            </a:solidFill>
          </p:grpSpPr>
          <p:sp>
            <p:nvSpPr>
              <p:cNvPr id="16" name="Picture Placeholder 75">
                <a:extLst>
                  <a:ext uri="{FF2B5EF4-FFF2-40B4-BE49-F238E27FC236}">
                    <a16:creationId xmlns:a16="http://schemas.microsoft.com/office/drawing/2014/main" id="{788D2E9A-E47C-6F5F-8583-2220CF57E5A2}"/>
                  </a:ext>
                </a:extLst>
              </p:cNvPr>
              <p:cNvSpPr/>
              <p:nvPr/>
            </p:nvSpPr>
            <p:spPr>
              <a:xfrm>
                <a:off x="562152" y="5763828"/>
                <a:ext cx="536326" cy="125227"/>
              </a:xfrm>
              <a:custGeom>
                <a:avLst/>
                <a:gdLst>
                  <a:gd name="connsiteX0" fmla="*/ 15812 w 536326"/>
                  <a:gd name="connsiteY0" fmla="*/ 125227 h 125227"/>
                  <a:gd name="connsiteX1" fmla="*/ 0 w 536326"/>
                  <a:gd name="connsiteY1" fmla="*/ 125227 h 125227"/>
                  <a:gd name="connsiteX2" fmla="*/ 0 w 536326"/>
                  <a:gd name="connsiteY2" fmla="*/ 7590 h 125227"/>
                  <a:gd name="connsiteX3" fmla="*/ 7590 w 536326"/>
                  <a:gd name="connsiteY3" fmla="*/ 0 h 125227"/>
                  <a:gd name="connsiteX4" fmla="*/ 80955 w 536326"/>
                  <a:gd name="connsiteY4" fmla="*/ 0 h 125227"/>
                  <a:gd name="connsiteX5" fmla="*/ 87279 w 536326"/>
                  <a:gd name="connsiteY5" fmla="*/ 3162 h 125227"/>
                  <a:gd name="connsiteX6" fmla="*/ 108151 w 536326"/>
                  <a:gd name="connsiteY6" fmla="*/ 30991 h 125227"/>
                  <a:gd name="connsiteX7" fmla="*/ 528737 w 536326"/>
                  <a:gd name="connsiteY7" fmla="*/ 30991 h 125227"/>
                  <a:gd name="connsiteX8" fmla="*/ 536326 w 536326"/>
                  <a:gd name="connsiteY8" fmla="*/ 38580 h 125227"/>
                  <a:gd name="connsiteX9" fmla="*/ 536326 w 536326"/>
                  <a:gd name="connsiteY9" fmla="*/ 94237 h 125227"/>
                  <a:gd name="connsiteX10" fmla="*/ 520515 w 536326"/>
                  <a:gd name="connsiteY10" fmla="*/ 94237 h 125227"/>
                  <a:gd name="connsiteX11" fmla="*/ 520515 w 536326"/>
                  <a:gd name="connsiteY11" fmla="*/ 46802 h 125227"/>
                  <a:gd name="connsiteX12" fmla="*/ 104356 w 536326"/>
                  <a:gd name="connsiteY12" fmla="*/ 46802 h 125227"/>
                  <a:gd name="connsiteX13" fmla="*/ 98031 w 536326"/>
                  <a:gd name="connsiteY13" fmla="*/ 43640 h 125227"/>
                  <a:gd name="connsiteX14" fmla="*/ 77160 w 536326"/>
                  <a:gd name="connsiteY14" fmla="*/ 15812 h 125227"/>
                  <a:gd name="connsiteX15" fmla="*/ 15812 w 536326"/>
                  <a:gd name="connsiteY15" fmla="*/ 15812 h 125227"/>
                  <a:gd name="connsiteX16" fmla="*/ 15812 w 536326"/>
                  <a:gd name="connsiteY16" fmla="*/ 125227 h 125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6326" h="125227">
                    <a:moveTo>
                      <a:pt x="15812" y="125227"/>
                    </a:moveTo>
                    <a:lnTo>
                      <a:pt x="0" y="125227"/>
                    </a:lnTo>
                    <a:lnTo>
                      <a:pt x="0" y="7590"/>
                    </a:lnTo>
                    <a:cubicBezTo>
                      <a:pt x="0" y="3162"/>
                      <a:pt x="3795" y="0"/>
                      <a:pt x="7590" y="0"/>
                    </a:cubicBezTo>
                    <a:lnTo>
                      <a:pt x="80955" y="0"/>
                    </a:lnTo>
                    <a:cubicBezTo>
                      <a:pt x="83485" y="0"/>
                      <a:pt x="86015" y="1265"/>
                      <a:pt x="87279" y="3162"/>
                    </a:cubicBezTo>
                    <a:lnTo>
                      <a:pt x="108151" y="30991"/>
                    </a:lnTo>
                    <a:lnTo>
                      <a:pt x="528737" y="30991"/>
                    </a:lnTo>
                    <a:cubicBezTo>
                      <a:pt x="533164" y="30991"/>
                      <a:pt x="536326" y="34785"/>
                      <a:pt x="536326" y="38580"/>
                    </a:cubicBezTo>
                    <a:lnTo>
                      <a:pt x="536326" y="94237"/>
                    </a:lnTo>
                    <a:lnTo>
                      <a:pt x="520515" y="94237"/>
                    </a:lnTo>
                    <a:lnTo>
                      <a:pt x="520515" y="46802"/>
                    </a:lnTo>
                    <a:lnTo>
                      <a:pt x="104356" y="46802"/>
                    </a:lnTo>
                    <a:cubicBezTo>
                      <a:pt x="101826" y="46802"/>
                      <a:pt x="99296" y="45537"/>
                      <a:pt x="98031" y="43640"/>
                    </a:cubicBezTo>
                    <a:lnTo>
                      <a:pt x="77160" y="15812"/>
                    </a:lnTo>
                    <a:lnTo>
                      <a:pt x="15812" y="15812"/>
                    </a:lnTo>
                    <a:lnTo>
                      <a:pt x="15812" y="125227"/>
                    </a:ln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Picture Placeholder 75">
                <a:extLst>
                  <a:ext uri="{FF2B5EF4-FFF2-40B4-BE49-F238E27FC236}">
                    <a16:creationId xmlns:a16="http://schemas.microsoft.com/office/drawing/2014/main" id="{0897B64C-2317-30A6-B874-FABF7199E053}"/>
                  </a:ext>
                </a:extLst>
              </p:cNvPr>
              <p:cNvSpPr/>
              <p:nvPr/>
            </p:nvSpPr>
            <p:spPr>
              <a:xfrm>
                <a:off x="531794" y="5889687"/>
                <a:ext cx="600836" cy="345323"/>
              </a:xfrm>
              <a:custGeom>
                <a:avLst/>
                <a:gdLst>
                  <a:gd name="connsiteX0" fmla="*/ 578068 w 600836"/>
                  <a:gd name="connsiteY0" fmla="*/ 345323 h 345323"/>
                  <a:gd name="connsiteX1" fmla="*/ 22769 w 600836"/>
                  <a:gd name="connsiteY1" fmla="*/ 345323 h 345323"/>
                  <a:gd name="connsiteX2" fmla="*/ 0 w 600836"/>
                  <a:gd name="connsiteY2" fmla="*/ 323187 h 345323"/>
                  <a:gd name="connsiteX3" fmla="*/ 0 w 600836"/>
                  <a:gd name="connsiteY3" fmla="*/ 38580 h 345323"/>
                  <a:gd name="connsiteX4" fmla="*/ 7590 w 600836"/>
                  <a:gd name="connsiteY4" fmla="*/ 30991 h 345323"/>
                  <a:gd name="connsiteX5" fmla="*/ 468653 w 600836"/>
                  <a:gd name="connsiteY5" fmla="*/ 30991 h 345323"/>
                  <a:gd name="connsiteX6" fmla="*/ 497114 w 600836"/>
                  <a:gd name="connsiteY6" fmla="*/ 2530 h 345323"/>
                  <a:gd name="connsiteX7" fmla="*/ 502806 w 600836"/>
                  <a:gd name="connsiteY7" fmla="*/ 0 h 345323"/>
                  <a:gd name="connsiteX8" fmla="*/ 593248 w 600836"/>
                  <a:gd name="connsiteY8" fmla="*/ 0 h 345323"/>
                  <a:gd name="connsiteX9" fmla="*/ 600837 w 600836"/>
                  <a:gd name="connsiteY9" fmla="*/ 7590 h 345323"/>
                  <a:gd name="connsiteX10" fmla="*/ 600837 w 600836"/>
                  <a:gd name="connsiteY10" fmla="*/ 323820 h 345323"/>
                  <a:gd name="connsiteX11" fmla="*/ 578068 w 600836"/>
                  <a:gd name="connsiteY11" fmla="*/ 345323 h 345323"/>
                  <a:gd name="connsiteX12" fmla="*/ 15812 w 600836"/>
                  <a:gd name="connsiteY12" fmla="*/ 46170 h 345323"/>
                  <a:gd name="connsiteX13" fmla="*/ 15812 w 600836"/>
                  <a:gd name="connsiteY13" fmla="*/ 323187 h 345323"/>
                  <a:gd name="connsiteX14" fmla="*/ 22769 w 600836"/>
                  <a:gd name="connsiteY14" fmla="*/ 329512 h 345323"/>
                  <a:gd name="connsiteX15" fmla="*/ 578068 w 600836"/>
                  <a:gd name="connsiteY15" fmla="*/ 329512 h 345323"/>
                  <a:gd name="connsiteX16" fmla="*/ 585026 w 600836"/>
                  <a:gd name="connsiteY16" fmla="*/ 323187 h 345323"/>
                  <a:gd name="connsiteX17" fmla="*/ 585026 w 600836"/>
                  <a:gd name="connsiteY17" fmla="*/ 15812 h 345323"/>
                  <a:gd name="connsiteX18" fmla="*/ 506600 w 600836"/>
                  <a:gd name="connsiteY18" fmla="*/ 15812 h 345323"/>
                  <a:gd name="connsiteX19" fmla="*/ 478140 w 600836"/>
                  <a:gd name="connsiteY19" fmla="*/ 44272 h 345323"/>
                  <a:gd name="connsiteX20" fmla="*/ 472448 w 600836"/>
                  <a:gd name="connsiteY20" fmla="*/ 46802 h 345323"/>
                  <a:gd name="connsiteX21" fmla="*/ 15812 w 600836"/>
                  <a:gd name="connsiteY21" fmla="*/ 46802 h 34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00836" h="345323">
                    <a:moveTo>
                      <a:pt x="578068" y="345323"/>
                    </a:moveTo>
                    <a:lnTo>
                      <a:pt x="22769" y="345323"/>
                    </a:lnTo>
                    <a:cubicBezTo>
                      <a:pt x="10119" y="345323"/>
                      <a:pt x="0" y="335204"/>
                      <a:pt x="0" y="323187"/>
                    </a:cubicBezTo>
                    <a:lnTo>
                      <a:pt x="0" y="38580"/>
                    </a:lnTo>
                    <a:cubicBezTo>
                      <a:pt x="0" y="34153"/>
                      <a:pt x="3795" y="30991"/>
                      <a:pt x="7590" y="30991"/>
                    </a:cubicBezTo>
                    <a:lnTo>
                      <a:pt x="468653" y="30991"/>
                    </a:lnTo>
                    <a:lnTo>
                      <a:pt x="497114" y="2530"/>
                    </a:lnTo>
                    <a:cubicBezTo>
                      <a:pt x="498378" y="1265"/>
                      <a:pt x="500908" y="0"/>
                      <a:pt x="502806" y="0"/>
                    </a:cubicBezTo>
                    <a:lnTo>
                      <a:pt x="593248" y="0"/>
                    </a:lnTo>
                    <a:cubicBezTo>
                      <a:pt x="597675" y="0"/>
                      <a:pt x="600837" y="3795"/>
                      <a:pt x="600837" y="7590"/>
                    </a:cubicBezTo>
                    <a:lnTo>
                      <a:pt x="600837" y="323820"/>
                    </a:lnTo>
                    <a:cubicBezTo>
                      <a:pt x="600837" y="335836"/>
                      <a:pt x="590718" y="345323"/>
                      <a:pt x="578068" y="345323"/>
                    </a:cubicBezTo>
                    <a:close/>
                    <a:moveTo>
                      <a:pt x="15812" y="46170"/>
                    </a:moveTo>
                    <a:lnTo>
                      <a:pt x="15812" y="323187"/>
                    </a:lnTo>
                    <a:cubicBezTo>
                      <a:pt x="15812" y="326349"/>
                      <a:pt x="18974" y="329512"/>
                      <a:pt x="22769" y="329512"/>
                    </a:cubicBezTo>
                    <a:lnTo>
                      <a:pt x="578068" y="329512"/>
                    </a:lnTo>
                    <a:cubicBezTo>
                      <a:pt x="581863" y="329512"/>
                      <a:pt x="585026" y="326982"/>
                      <a:pt x="585026" y="323187"/>
                    </a:cubicBezTo>
                    <a:lnTo>
                      <a:pt x="585026" y="15812"/>
                    </a:lnTo>
                    <a:lnTo>
                      <a:pt x="506600" y="15812"/>
                    </a:lnTo>
                    <a:lnTo>
                      <a:pt x="478140" y="44272"/>
                    </a:lnTo>
                    <a:cubicBezTo>
                      <a:pt x="476875" y="45537"/>
                      <a:pt x="474345" y="46802"/>
                      <a:pt x="472448" y="46802"/>
                    </a:cubicBezTo>
                    <a:lnTo>
                      <a:pt x="15812" y="46802"/>
                    </a:ln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Picture Placeholder 75" descr="Generic Folder&#10;">
              <a:extLst>
                <a:ext uri="{FF2B5EF4-FFF2-40B4-BE49-F238E27FC236}">
                  <a16:creationId xmlns:a16="http://schemas.microsoft.com/office/drawing/2014/main" id="{2491B408-CC9A-E068-A6C8-E04CDC8D8C2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61109" y="5104414"/>
              <a:ext cx="358372" cy="281039"/>
              <a:chOff x="531794" y="5763828"/>
              <a:chExt cx="600836" cy="471182"/>
            </a:xfrm>
            <a:solidFill>
              <a:schemeClr val="accent2"/>
            </a:solidFill>
          </p:grpSpPr>
          <p:sp>
            <p:nvSpPr>
              <p:cNvPr id="19" name="Picture Placeholder 75">
                <a:extLst>
                  <a:ext uri="{FF2B5EF4-FFF2-40B4-BE49-F238E27FC236}">
                    <a16:creationId xmlns:a16="http://schemas.microsoft.com/office/drawing/2014/main" id="{A5BFF5AA-C457-96C9-1C51-91953DBC4246}"/>
                  </a:ext>
                </a:extLst>
              </p:cNvPr>
              <p:cNvSpPr/>
              <p:nvPr/>
            </p:nvSpPr>
            <p:spPr>
              <a:xfrm>
                <a:off x="562152" y="5763828"/>
                <a:ext cx="536326" cy="125227"/>
              </a:xfrm>
              <a:custGeom>
                <a:avLst/>
                <a:gdLst>
                  <a:gd name="connsiteX0" fmla="*/ 15812 w 536326"/>
                  <a:gd name="connsiteY0" fmla="*/ 125227 h 125227"/>
                  <a:gd name="connsiteX1" fmla="*/ 0 w 536326"/>
                  <a:gd name="connsiteY1" fmla="*/ 125227 h 125227"/>
                  <a:gd name="connsiteX2" fmla="*/ 0 w 536326"/>
                  <a:gd name="connsiteY2" fmla="*/ 7590 h 125227"/>
                  <a:gd name="connsiteX3" fmla="*/ 7590 w 536326"/>
                  <a:gd name="connsiteY3" fmla="*/ 0 h 125227"/>
                  <a:gd name="connsiteX4" fmla="*/ 80955 w 536326"/>
                  <a:gd name="connsiteY4" fmla="*/ 0 h 125227"/>
                  <a:gd name="connsiteX5" fmla="*/ 87279 w 536326"/>
                  <a:gd name="connsiteY5" fmla="*/ 3162 h 125227"/>
                  <a:gd name="connsiteX6" fmla="*/ 108151 w 536326"/>
                  <a:gd name="connsiteY6" fmla="*/ 30991 h 125227"/>
                  <a:gd name="connsiteX7" fmla="*/ 528737 w 536326"/>
                  <a:gd name="connsiteY7" fmla="*/ 30991 h 125227"/>
                  <a:gd name="connsiteX8" fmla="*/ 536326 w 536326"/>
                  <a:gd name="connsiteY8" fmla="*/ 38580 h 125227"/>
                  <a:gd name="connsiteX9" fmla="*/ 536326 w 536326"/>
                  <a:gd name="connsiteY9" fmla="*/ 94237 h 125227"/>
                  <a:gd name="connsiteX10" fmla="*/ 520515 w 536326"/>
                  <a:gd name="connsiteY10" fmla="*/ 94237 h 125227"/>
                  <a:gd name="connsiteX11" fmla="*/ 520515 w 536326"/>
                  <a:gd name="connsiteY11" fmla="*/ 46802 h 125227"/>
                  <a:gd name="connsiteX12" fmla="*/ 104356 w 536326"/>
                  <a:gd name="connsiteY12" fmla="*/ 46802 h 125227"/>
                  <a:gd name="connsiteX13" fmla="*/ 98031 w 536326"/>
                  <a:gd name="connsiteY13" fmla="*/ 43640 h 125227"/>
                  <a:gd name="connsiteX14" fmla="*/ 77160 w 536326"/>
                  <a:gd name="connsiteY14" fmla="*/ 15812 h 125227"/>
                  <a:gd name="connsiteX15" fmla="*/ 15812 w 536326"/>
                  <a:gd name="connsiteY15" fmla="*/ 15812 h 125227"/>
                  <a:gd name="connsiteX16" fmla="*/ 15812 w 536326"/>
                  <a:gd name="connsiteY16" fmla="*/ 125227 h 125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6326" h="125227">
                    <a:moveTo>
                      <a:pt x="15812" y="125227"/>
                    </a:moveTo>
                    <a:lnTo>
                      <a:pt x="0" y="125227"/>
                    </a:lnTo>
                    <a:lnTo>
                      <a:pt x="0" y="7590"/>
                    </a:lnTo>
                    <a:cubicBezTo>
                      <a:pt x="0" y="3162"/>
                      <a:pt x="3795" y="0"/>
                      <a:pt x="7590" y="0"/>
                    </a:cubicBezTo>
                    <a:lnTo>
                      <a:pt x="80955" y="0"/>
                    </a:lnTo>
                    <a:cubicBezTo>
                      <a:pt x="83485" y="0"/>
                      <a:pt x="86015" y="1265"/>
                      <a:pt x="87279" y="3162"/>
                    </a:cubicBezTo>
                    <a:lnTo>
                      <a:pt x="108151" y="30991"/>
                    </a:lnTo>
                    <a:lnTo>
                      <a:pt x="528737" y="30991"/>
                    </a:lnTo>
                    <a:cubicBezTo>
                      <a:pt x="533164" y="30991"/>
                      <a:pt x="536326" y="34785"/>
                      <a:pt x="536326" y="38580"/>
                    </a:cubicBezTo>
                    <a:lnTo>
                      <a:pt x="536326" y="94237"/>
                    </a:lnTo>
                    <a:lnTo>
                      <a:pt x="520515" y="94237"/>
                    </a:lnTo>
                    <a:lnTo>
                      <a:pt x="520515" y="46802"/>
                    </a:lnTo>
                    <a:lnTo>
                      <a:pt x="104356" y="46802"/>
                    </a:lnTo>
                    <a:cubicBezTo>
                      <a:pt x="101826" y="46802"/>
                      <a:pt x="99296" y="45537"/>
                      <a:pt x="98031" y="43640"/>
                    </a:cubicBezTo>
                    <a:lnTo>
                      <a:pt x="77160" y="15812"/>
                    </a:lnTo>
                    <a:lnTo>
                      <a:pt x="15812" y="15812"/>
                    </a:lnTo>
                    <a:lnTo>
                      <a:pt x="15812" y="125227"/>
                    </a:ln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Picture Placeholder 75">
                <a:extLst>
                  <a:ext uri="{FF2B5EF4-FFF2-40B4-BE49-F238E27FC236}">
                    <a16:creationId xmlns:a16="http://schemas.microsoft.com/office/drawing/2014/main" id="{4D9BA7F3-CA0B-37D0-FCD1-0B7989DC2076}"/>
                  </a:ext>
                </a:extLst>
              </p:cNvPr>
              <p:cNvSpPr/>
              <p:nvPr/>
            </p:nvSpPr>
            <p:spPr>
              <a:xfrm>
                <a:off x="531794" y="5889687"/>
                <a:ext cx="600836" cy="345323"/>
              </a:xfrm>
              <a:custGeom>
                <a:avLst/>
                <a:gdLst>
                  <a:gd name="connsiteX0" fmla="*/ 578068 w 600836"/>
                  <a:gd name="connsiteY0" fmla="*/ 345323 h 345323"/>
                  <a:gd name="connsiteX1" fmla="*/ 22769 w 600836"/>
                  <a:gd name="connsiteY1" fmla="*/ 345323 h 345323"/>
                  <a:gd name="connsiteX2" fmla="*/ 0 w 600836"/>
                  <a:gd name="connsiteY2" fmla="*/ 323187 h 345323"/>
                  <a:gd name="connsiteX3" fmla="*/ 0 w 600836"/>
                  <a:gd name="connsiteY3" fmla="*/ 38580 h 345323"/>
                  <a:gd name="connsiteX4" fmla="*/ 7590 w 600836"/>
                  <a:gd name="connsiteY4" fmla="*/ 30991 h 345323"/>
                  <a:gd name="connsiteX5" fmla="*/ 468653 w 600836"/>
                  <a:gd name="connsiteY5" fmla="*/ 30991 h 345323"/>
                  <a:gd name="connsiteX6" fmla="*/ 497114 w 600836"/>
                  <a:gd name="connsiteY6" fmla="*/ 2530 h 345323"/>
                  <a:gd name="connsiteX7" fmla="*/ 502806 w 600836"/>
                  <a:gd name="connsiteY7" fmla="*/ 0 h 345323"/>
                  <a:gd name="connsiteX8" fmla="*/ 593248 w 600836"/>
                  <a:gd name="connsiteY8" fmla="*/ 0 h 345323"/>
                  <a:gd name="connsiteX9" fmla="*/ 600837 w 600836"/>
                  <a:gd name="connsiteY9" fmla="*/ 7590 h 345323"/>
                  <a:gd name="connsiteX10" fmla="*/ 600837 w 600836"/>
                  <a:gd name="connsiteY10" fmla="*/ 323820 h 345323"/>
                  <a:gd name="connsiteX11" fmla="*/ 578068 w 600836"/>
                  <a:gd name="connsiteY11" fmla="*/ 345323 h 345323"/>
                  <a:gd name="connsiteX12" fmla="*/ 15812 w 600836"/>
                  <a:gd name="connsiteY12" fmla="*/ 46170 h 345323"/>
                  <a:gd name="connsiteX13" fmla="*/ 15812 w 600836"/>
                  <a:gd name="connsiteY13" fmla="*/ 323187 h 345323"/>
                  <a:gd name="connsiteX14" fmla="*/ 22769 w 600836"/>
                  <a:gd name="connsiteY14" fmla="*/ 329512 h 345323"/>
                  <a:gd name="connsiteX15" fmla="*/ 578068 w 600836"/>
                  <a:gd name="connsiteY15" fmla="*/ 329512 h 345323"/>
                  <a:gd name="connsiteX16" fmla="*/ 585026 w 600836"/>
                  <a:gd name="connsiteY16" fmla="*/ 323187 h 345323"/>
                  <a:gd name="connsiteX17" fmla="*/ 585026 w 600836"/>
                  <a:gd name="connsiteY17" fmla="*/ 15812 h 345323"/>
                  <a:gd name="connsiteX18" fmla="*/ 506600 w 600836"/>
                  <a:gd name="connsiteY18" fmla="*/ 15812 h 345323"/>
                  <a:gd name="connsiteX19" fmla="*/ 478140 w 600836"/>
                  <a:gd name="connsiteY19" fmla="*/ 44272 h 345323"/>
                  <a:gd name="connsiteX20" fmla="*/ 472448 w 600836"/>
                  <a:gd name="connsiteY20" fmla="*/ 46802 h 345323"/>
                  <a:gd name="connsiteX21" fmla="*/ 15812 w 600836"/>
                  <a:gd name="connsiteY21" fmla="*/ 46802 h 34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00836" h="345323">
                    <a:moveTo>
                      <a:pt x="578068" y="345323"/>
                    </a:moveTo>
                    <a:lnTo>
                      <a:pt x="22769" y="345323"/>
                    </a:lnTo>
                    <a:cubicBezTo>
                      <a:pt x="10119" y="345323"/>
                      <a:pt x="0" y="335204"/>
                      <a:pt x="0" y="323187"/>
                    </a:cubicBezTo>
                    <a:lnTo>
                      <a:pt x="0" y="38580"/>
                    </a:lnTo>
                    <a:cubicBezTo>
                      <a:pt x="0" y="34153"/>
                      <a:pt x="3795" y="30991"/>
                      <a:pt x="7590" y="30991"/>
                    </a:cubicBezTo>
                    <a:lnTo>
                      <a:pt x="468653" y="30991"/>
                    </a:lnTo>
                    <a:lnTo>
                      <a:pt x="497114" y="2530"/>
                    </a:lnTo>
                    <a:cubicBezTo>
                      <a:pt x="498378" y="1265"/>
                      <a:pt x="500908" y="0"/>
                      <a:pt x="502806" y="0"/>
                    </a:cubicBezTo>
                    <a:lnTo>
                      <a:pt x="593248" y="0"/>
                    </a:lnTo>
                    <a:cubicBezTo>
                      <a:pt x="597675" y="0"/>
                      <a:pt x="600837" y="3795"/>
                      <a:pt x="600837" y="7590"/>
                    </a:cubicBezTo>
                    <a:lnTo>
                      <a:pt x="600837" y="323820"/>
                    </a:lnTo>
                    <a:cubicBezTo>
                      <a:pt x="600837" y="335836"/>
                      <a:pt x="590718" y="345323"/>
                      <a:pt x="578068" y="345323"/>
                    </a:cubicBezTo>
                    <a:close/>
                    <a:moveTo>
                      <a:pt x="15812" y="46170"/>
                    </a:moveTo>
                    <a:lnTo>
                      <a:pt x="15812" y="323187"/>
                    </a:lnTo>
                    <a:cubicBezTo>
                      <a:pt x="15812" y="326349"/>
                      <a:pt x="18974" y="329512"/>
                      <a:pt x="22769" y="329512"/>
                    </a:cubicBezTo>
                    <a:lnTo>
                      <a:pt x="578068" y="329512"/>
                    </a:lnTo>
                    <a:cubicBezTo>
                      <a:pt x="581863" y="329512"/>
                      <a:pt x="585026" y="326982"/>
                      <a:pt x="585026" y="323187"/>
                    </a:cubicBezTo>
                    <a:lnTo>
                      <a:pt x="585026" y="15812"/>
                    </a:lnTo>
                    <a:lnTo>
                      <a:pt x="506600" y="15812"/>
                    </a:lnTo>
                    <a:lnTo>
                      <a:pt x="478140" y="44272"/>
                    </a:lnTo>
                    <a:cubicBezTo>
                      <a:pt x="476875" y="45537"/>
                      <a:pt x="474345" y="46802"/>
                      <a:pt x="472448" y="46802"/>
                    </a:cubicBezTo>
                    <a:lnTo>
                      <a:pt x="15812" y="46802"/>
                    </a:ln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" name="Picture Placeholder 75" descr="Generic Folder&#10;">
              <a:extLst>
                <a:ext uri="{FF2B5EF4-FFF2-40B4-BE49-F238E27FC236}">
                  <a16:creationId xmlns:a16="http://schemas.microsoft.com/office/drawing/2014/main" id="{69C7517B-50EF-A741-852D-610D42C506D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87724" y="5092576"/>
              <a:ext cx="358372" cy="281039"/>
              <a:chOff x="531794" y="5763828"/>
              <a:chExt cx="600836" cy="471182"/>
            </a:xfrm>
            <a:solidFill>
              <a:schemeClr val="accent2"/>
            </a:solidFill>
          </p:grpSpPr>
          <p:sp>
            <p:nvSpPr>
              <p:cNvPr id="22" name="Picture Placeholder 75">
                <a:extLst>
                  <a:ext uri="{FF2B5EF4-FFF2-40B4-BE49-F238E27FC236}">
                    <a16:creationId xmlns:a16="http://schemas.microsoft.com/office/drawing/2014/main" id="{86B3AF2F-AA10-A16D-19AC-36FE3243D903}"/>
                  </a:ext>
                </a:extLst>
              </p:cNvPr>
              <p:cNvSpPr/>
              <p:nvPr/>
            </p:nvSpPr>
            <p:spPr>
              <a:xfrm>
                <a:off x="562152" y="5763828"/>
                <a:ext cx="536326" cy="125227"/>
              </a:xfrm>
              <a:custGeom>
                <a:avLst/>
                <a:gdLst>
                  <a:gd name="connsiteX0" fmla="*/ 15812 w 536326"/>
                  <a:gd name="connsiteY0" fmla="*/ 125227 h 125227"/>
                  <a:gd name="connsiteX1" fmla="*/ 0 w 536326"/>
                  <a:gd name="connsiteY1" fmla="*/ 125227 h 125227"/>
                  <a:gd name="connsiteX2" fmla="*/ 0 w 536326"/>
                  <a:gd name="connsiteY2" fmla="*/ 7590 h 125227"/>
                  <a:gd name="connsiteX3" fmla="*/ 7590 w 536326"/>
                  <a:gd name="connsiteY3" fmla="*/ 0 h 125227"/>
                  <a:gd name="connsiteX4" fmla="*/ 80955 w 536326"/>
                  <a:gd name="connsiteY4" fmla="*/ 0 h 125227"/>
                  <a:gd name="connsiteX5" fmla="*/ 87279 w 536326"/>
                  <a:gd name="connsiteY5" fmla="*/ 3162 h 125227"/>
                  <a:gd name="connsiteX6" fmla="*/ 108151 w 536326"/>
                  <a:gd name="connsiteY6" fmla="*/ 30991 h 125227"/>
                  <a:gd name="connsiteX7" fmla="*/ 528737 w 536326"/>
                  <a:gd name="connsiteY7" fmla="*/ 30991 h 125227"/>
                  <a:gd name="connsiteX8" fmla="*/ 536326 w 536326"/>
                  <a:gd name="connsiteY8" fmla="*/ 38580 h 125227"/>
                  <a:gd name="connsiteX9" fmla="*/ 536326 w 536326"/>
                  <a:gd name="connsiteY9" fmla="*/ 94237 h 125227"/>
                  <a:gd name="connsiteX10" fmla="*/ 520515 w 536326"/>
                  <a:gd name="connsiteY10" fmla="*/ 94237 h 125227"/>
                  <a:gd name="connsiteX11" fmla="*/ 520515 w 536326"/>
                  <a:gd name="connsiteY11" fmla="*/ 46802 h 125227"/>
                  <a:gd name="connsiteX12" fmla="*/ 104356 w 536326"/>
                  <a:gd name="connsiteY12" fmla="*/ 46802 h 125227"/>
                  <a:gd name="connsiteX13" fmla="*/ 98031 w 536326"/>
                  <a:gd name="connsiteY13" fmla="*/ 43640 h 125227"/>
                  <a:gd name="connsiteX14" fmla="*/ 77160 w 536326"/>
                  <a:gd name="connsiteY14" fmla="*/ 15812 h 125227"/>
                  <a:gd name="connsiteX15" fmla="*/ 15812 w 536326"/>
                  <a:gd name="connsiteY15" fmla="*/ 15812 h 125227"/>
                  <a:gd name="connsiteX16" fmla="*/ 15812 w 536326"/>
                  <a:gd name="connsiteY16" fmla="*/ 125227 h 125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6326" h="125227">
                    <a:moveTo>
                      <a:pt x="15812" y="125227"/>
                    </a:moveTo>
                    <a:lnTo>
                      <a:pt x="0" y="125227"/>
                    </a:lnTo>
                    <a:lnTo>
                      <a:pt x="0" y="7590"/>
                    </a:lnTo>
                    <a:cubicBezTo>
                      <a:pt x="0" y="3162"/>
                      <a:pt x="3795" y="0"/>
                      <a:pt x="7590" y="0"/>
                    </a:cubicBezTo>
                    <a:lnTo>
                      <a:pt x="80955" y="0"/>
                    </a:lnTo>
                    <a:cubicBezTo>
                      <a:pt x="83485" y="0"/>
                      <a:pt x="86015" y="1265"/>
                      <a:pt x="87279" y="3162"/>
                    </a:cubicBezTo>
                    <a:lnTo>
                      <a:pt x="108151" y="30991"/>
                    </a:lnTo>
                    <a:lnTo>
                      <a:pt x="528737" y="30991"/>
                    </a:lnTo>
                    <a:cubicBezTo>
                      <a:pt x="533164" y="30991"/>
                      <a:pt x="536326" y="34785"/>
                      <a:pt x="536326" y="38580"/>
                    </a:cubicBezTo>
                    <a:lnTo>
                      <a:pt x="536326" y="94237"/>
                    </a:lnTo>
                    <a:lnTo>
                      <a:pt x="520515" y="94237"/>
                    </a:lnTo>
                    <a:lnTo>
                      <a:pt x="520515" y="46802"/>
                    </a:lnTo>
                    <a:lnTo>
                      <a:pt x="104356" y="46802"/>
                    </a:lnTo>
                    <a:cubicBezTo>
                      <a:pt x="101826" y="46802"/>
                      <a:pt x="99296" y="45537"/>
                      <a:pt x="98031" y="43640"/>
                    </a:cubicBezTo>
                    <a:lnTo>
                      <a:pt x="77160" y="15812"/>
                    </a:lnTo>
                    <a:lnTo>
                      <a:pt x="15812" y="15812"/>
                    </a:lnTo>
                    <a:lnTo>
                      <a:pt x="15812" y="125227"/>
                    </a:ln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Picture Placeholder 75">
                <a:extLst>
                  <a:ext uri="{FF2B5EF4-FFF2-40B4-BE49-F238E27FC236}">
                    <a16:creationId xmlns:a16="http://schemas.microsoft.com/office/drawing/2014/main" id="{9CA2F3C6-4CB7-E0D2-5342-6D4F8B01ABB7}"/>
                  </a:ext>
                </a:extLst>
              </p:cNvPr>
              <p:cNvSpPr/>
              <p:nvPr/>
            </p:nvSpPr>
            <p:spPr>
              <a:xfrm>
                <a:off x="531794" y="5889687"/>
                <a:ext cx="600836" cy="345323"/>
              </a:xfrm>
              <a:custGeom>
                <a:avLst/>
                <a:gdLst>
                  <a:gd name="connsiteX0" fmla="*/ 578068 w 600836"/>
                  <a:gd name="connsiteY0" fmla="*/ 345323 h 345323"/>
                  <a:gd name="connsiteX1" fmla="*/ 22769 w 600836"/>
                  <a:gd name="connsiteY1" fmla="*/ 345323 h 345323"/>
                  <a:gd name="connsiteX2" fmla="*/ 0 w 600836"/>
                  <a:gd name="connsiteY2" fmla="*/ 323187 h 345323"/>
                  <a:gd name="connsiteX3" fmla="*/ 0 w 600836"/>
                  <a:gd name="connsiteY3" fmla="*/ 38580 h 345323"/>
                  <a:gd name="connsiteX4" fmla="*/ 7590 w 600836"/>
                  <a:gd name="connsiteY4" fmla="*/ 30991 h 345323"/>
                  <a:gd name="connsiteX5" fmla="*/ 468653 w 600836"/>
                  <a:gd name="connsiteY5" fmla="*/ 30991 h 345323"/>
                  <a:gd name="connsiteX6" fmla="*/ 497114 w 600836"/>
                  <a:gd name="connsiteY6" fmla="*/ 2530 h 345323"/>
                  <a:gd name="connsiteX7" fmla="*/ 502806 w 600836"/>
                  <a:gd name="connsiteY7" fmla="*/ 0 h 345323"/>
                  <a:gd name="connsiteX8" fmla="*/ 593248 w 600836"/>
                  <a:gd name="connsiteY8" fmla="*/ 0 h 345323"/>
                  <a:gd name="connsiteX9" fmla="*/ 600837 w 600836"/>
                  <a:gd name="connsiteY9" fmla="*/ 7590 h 345323"/>
                  <a:gd name="connsiteX10" fmla="*/ 600837 w 600836"/>
                  <a:gd name="connsiteY10" fmla="*/ 323820 h 345323"/>
                  <a:gd name="connsiteX11" fmla="*/ 578068 w 600836"/>
                  <a:gd name="connsiteY11" fmla="*/ 345323 h 345323"/>
                  <a:gd name="connsiteX12" fmla="*/ 15812 w 600836"/>
                  <a:gd name="connsiteY12" fmla="*/ 46170 h 345323"/>
                  <a:gd name="connsiteX13" fmla="*/ 15812 w 600836"/>
                  <a:gd name="connsiteY13" fmla="*/ 323187 h 345323"/>
                  <a:gd name="connsiteX14" fmla="*/ 22769 w 600836"/>
                  <a:gd name="connsiteY14" fmla="*/ 329512 h 345323"/>
                  <a:gd name="connsiteX15" fmla="*/ 578068 w 600836"/>
                  <a:gd name="connsiteY15" fmla="*/ 329512 h 345323"/>
                  <a:gd name="connsiteX16" fmla="*/ 585026 w 600836"/>
                  <a:gd name="connsiteY16" fmla="*/ 323187 h 345323"/>
                  <a:gd name="connsiteX17" fmla="*/ 585026 w 600836"/>
                  <a:gd name="connsiteY17" fmla="*/ 15812 h 345323"/>
                  <a:gd name="connsiteX18" fmla="*/ 506600 w 600836"/>
                  <a:gd name="connsiteY18" fmla="*/ 15812 h 345323"/>
                  <a:gd name="connsiteX19" fmla="*/ 478140 w 600836"/>
                  <a:gd name="connsiteY19" fmla="*/ 44272 h 345323"/>
                  <a:gd name="connsiteX20" fmla="*/ 472448 w 600836"/>
                  <a:gd name="connsiteY20" fmla="*/ 46802 h 345323"/>
                  <a:gd name="connsiteX21" fmla="*/ 15812 w 600836"/>
                  <a:gd name="connsiteY21" fmla="*/ 46802 h 34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00836" h="345323">
                    <a:moveTo>
                      <a:pt x="578068" y="345323"/>
                    </a:moveTo>
                    <a:lnTo>
                      <a:pt x="22769" y="345323"/>
                    </a:lnTo>
                    <a:cubicBezTo>
                      <a:pt x="10119" y="345323"/>
                      <a:pt x="0" y="335204"/>
                      <a:pt x="0" y="323187"/>
                    </a:cubicBezTo>
                    <a:lnTo>
                      <a:pt x="0" y="38580"/>
                    </a:lnTo>
                    <a:cubicBezTo>
                      <a:pt x="0" y="34153"/>
                      <a:pt x="3795" y="30991"/>
                      <a:pt x="7590" y="30991"/>
                    </a:cubicBezTo>
                    <a:lnTo>
                      <a:pt x="468653" y="30991"/>
                    </a:lnTo>
                    <a:lnTo>
                      <a:pt x="497114" y="2530"/>
                    </a:lnTo>
                    <a:cubicBezTo>
                      <a:pt x="498378" y="1265"/>
                      <a:pt x="500908" y="0"/>
                      <a:pt x="502806" y="0"/>
                    </a:cubicBezTo>
                    <a:lnTo>
                      <a:pt x="593248" y="0"/>
                    </a:lnTo>
                    <a:cubicBezTo>
                      <a:pt x="597675" y="0"/>
                      <a:pt x="600837" y="3795"/>
                      <a:pt x="600837" y="7590"/>
                    </a:cubicBezTo>
                    <a:lnTo>
                      <a:pt x="600837" y="323820"/>
                    </a:lnTo>
                    <a:cubicBezTo>
                      <a:pt x="600837" y="335836"/>
                      <a:pt x="590718" y="345323"/>
                      <a:pt x="578068" y="345323"/>
                    </a:cubicBezTo>
                    <a:close/>
                    <a:moveTo>
                      <a:pt x="15812" y="46170"/>
                    </a:moveTo>
                    <a:lnTo>
                      <a:pt x="15812" y="323187"/>
                    </a:lnTo>
                    <a:cubicBezTo>
                      <a:pt x="15812" y="326349"/>
                      <a:pt x="18974" y="329512"/>
                      <a:pt x="22769" y="329512"/>
                    </a:cubicBezTo>
                    <a:lnTo>
                      <a:pt x="578068" y="329512"/>
                    </a:lnTo>
                    <a:cubicBezTo>
                      <a:pt x="581863" y="329512"/>
                      <a:pt x="585026" y="326982"/>
                      <a:pt x="585026" y="323187"/>
                    </a:cubicBezTo>
                    <a:lnTo>
                      <a:pt x="585026" y="15812"/>
                    </a:lnTo>
                    <a:lnTo>
                      <a:pt x="506600" y="15812"/>
                    </a:lnTo>
                    <a:lnTo>
                      <a:pt x="478140" y="44272"/>
                    </a:lnTo>
                    <a:cubicBezTo>
                      <a:pt x="476875" y="45537"/>
                      <a:pt x="474345" y="46802"/>
                      <a:pt x="472448" y="46802"/>
                    </a:cubicBezTo>
                    <a:lnTo>
                      <a:pt x="15812" y="46802"/>
                    </a:ln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" name="Picture Placeholder 75" descr="Generic Folder&#10;">
              <a:extLst>
                <a:ext uri="{FF2B5EF4-FFF2-40B4-BE49-F238E27FC236}">
                  <a16:creationId xmlns:a16="http://schemas.microsoft.com/office/drawing/2014/main" id="{29BB0F35-0B75-DE35-8078-C2F96BD2461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14339" y="5093498"/>
              <a:ext cx="358372" cy="281039"/>
              <a:chOff x="531794" y="5763828"/>
              <a:chExt cx="600836" cy="471182"/>
            </a:xfrm>
            <a:solidFill>
              <a:schemeClr val="accent2"/>
            </a:solidFill>
          </p:grpSpPr>
          <p:sp>
            <p:nvSpPr>
              <p:cNvPr id="25" name="Picture Placeholder 75">
                <a:extLst>
                  <a:ext uri="{FF2B5EF4-FFF2-40B4-BE49-F238E27FC236}">
                    <a16:creationId xmlns:a16="http://schemas.microsoft.com/office/drawing/2014/main" id="{182DAE35-7808-94DC-1004-6861E214A270}"/>
                  </a:ext>
                </a:extLst>
              </p:cNvPr>
              <p:cNvSpPr/>
              <p:nvPr/>
            </p:nvSpPr>
            <p:spPr>
              <a:xfrm>
                <a:off x="562152" y="5763828"/>
                <a:ext cx="536326" cy="125227"/>
              </a:xfrm>
              <a:custGeom>
                <a:avLst/>
                <a:gdLst>
                  <a:gd name="connsiteX0" fmla="*/ 15812 w 536326"/>
                  <a:gd name="connsiteY0" fmla="*/ 125227 h 125227"/>
                  <a:gd name="connsiteX1" fmla="*/ 0 w 536326"/>
                  <a:gd name="connsiteY1" fmla="*/ 125227 h 125227"/>
                  <a:gd name="connsiteX2" fmla="*/ 0 w 536326"/>
                  <a:gd name="connsiteY2" fmla="*/ 7590 h 125227"/>
                  <a:gd name="connsiteX3" fmla="*/ 7590 w 536326"/>
                  <a:gd name="connsiteY3" fmla="*/ 0 h 125227"/>
                  <a:gd name="connsiteX4" fmla="*/ 80955 w 536326"/>
                  <a:gd name="connsiteY4" fmla="*/ 0 h 125227"/>
                  <a:gd name="connsiteX5" fmla="*/ 87279 w 536326"/>
                  <a:gd name="connsiteY5" fmla="*/ 3162 h 125227"/>
                  <a:gd name="connsiteX6" fmla="*/ 108151 w 536326"/>
                  <a:gd name="connsiteY6" fmla="*/ 30991 h 125227"/>
                  <a:gd name="connsiteX7" fmla="*/ 528737 w 536326"/>
                  <a:gd name="connsiteY7" fmla="*/ 30991 h 125227"/>
                  <a:gd name="connsiteX8" fmla="*/ 536326 w 536326"/>
                  <a:gd name="connsiteY8" fmla="*/ 38580 h 125227"/>
                  <a:gd name="connsiteX9" fmla="*/ 536326 w 536326"/>
                  <a:gd name="connsiteY9" fmla="*/ 94237 h 125227"/>
                  <a:gd name="connsiteX10" fmla="*/ 520515 w 536326"/>
                  <a:gd name="connsiteY10" fmla="*/ 94237 h 125227"/>
                  <a:gd name="connsiteX11" fmla="*/ 520515 w 536326"/>
                  <a:gd name="connsiteY11" fmla="*/ 46802 h 125227"/>
                  <a:gd name="connsiteX12" fmla="*/ 104356 w 536326"/>
                  <a:gd name="connsiteY12" fmla="*/ 46802 h 125227"/>
                  <a:gd name="connsiteX13" fmla="*/ 98031 w 536326"/>
                  <a:gd name="connsiteY13" fmla="*/ 43640 h 125227"/>
                  <a:gd name="connsiteX14" fmla="*/ 77160 w 536326"/>
                  <a:gd name="connsiteY14" fmla="*/ 15812 h 125227"/>
                  <a:gd name="connsiteX15" fmla="*/ 15812 w 536326"/>
                  <a:gd name="connsiteY15" fmla="*/ 15812 h 125227"/>
                  <a:gd name="connsiteX16" fmla="*/ 15812 w 536326"/>
                  <a:gd name="connsiteY16" fmla="*/ 125227 h 125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6326" h="125227">
                    <a:moveTo>
                      <a:pt x="15812" y="125227"/>
                    </a:moveTo>
                    <a:lnTo>
                      <a:pt x="0" y="125227"/>
                    </a:lnTo>
                    <a:lnTo>
                      <a:pt x="0" y="7590"/>
                    </a:lnTo>
                    <a:cubicBezTo>
                      <a:pt x="0" y="3162"/>
                      <a:pt x="3795" y="0"/>
                      <a:pt x="7590" y="0"/>
                    </a:cubicBezTo>
                    <a:lnTo>
                      <a:pt x="80955" y="0"/>
                    </a:lnTo>
                    <a:cubicBezTo>
                      <a:pt x="83485" y="0"/>
                      <a:pt x="86015" y="1265"/>
                      <a:pt x="87279" y="3162"/>
                    </a:cubicBezTo>
                    <a:lnTo>
                      <a:pt x="108151" y="30991"/>
                    </a:lnTo>
                    <a:lnTo>
                      <a:pt x="528737" y="30991"/>
                    </a:lnTo>
                    <a:cubicBezTo>
                      <a:pt x="533164" y="30991"/>
                      <a:pt x="536326" y="34785"/>
                      <a:pt x="536326" y="38580"/>
                    </a:cubicBezTo>
                    <a:lnTo>
                      <a:pt x="536326" y="94237"/>
                    </a:lnTo>
                    <a:lnTo>
                      <a:pt x="520515" y="94237"/>
                    </a:lnTo>
                    <a:lnTo>
                      <a:pt x="520515" y="46802"/>
                    </a:lnTo>
                    <a:lnTo>
                      <a:pt x="104356" y="46802"/>
                    </a:lnTo>
                    <a:cubicBezTo>
                      <a:pt x="101826" y="46802"/>
                      <a:pt x="99296" y="45537"/>
                      <a:pt x="98031" y="43640"/>
                    </a:cubicBezTo>
                    <a:lnTo>
                      <a:pt x="77160" y="15812"/>
                    </a:lnTo>
                    <a:lnTo>
                      <a:pt x="15812" y="15812"/>
                    </a:lnTo>
                    <a:lnTo>
                      <a:pt x="15812" y="125227"/>
                    </a:ln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Picture Placeholder 75">
                <a:extLst>
                  <a:ext uri="{FF2B5EF4-FFF2-40B4-BE49-F238E27FC236}">
                    <a16:creationId xmlns:a16="http://schemas.microsoft.com/office/drawing/2014/main" id="{20F54539-7E81-37B9-9A85-0A4C6E40D3C2}"/>
                  </a:ext>
                </a:extLst>
              </p:cNvPr>
              <p:cNvSpPr/>
              <p:nvPr/>
            </p:nvSpPr>
            <p:spPr>
              <a:xfrm>
                <a:off x="531794" y="5889687"/>
                <a:ext cx="600836" cy="345323"/>
              </a:xfrm>
              <a:custGeom>
                <a:avLst/>
                <a:gdLst>
                  <a:gd name="connsiteX0" fmla="*/ 578068 w 600836"/>
                  <a:gd name="connsiteY0" fmla="*/ 345323 h 345323"/>
                  <a:gd name="connsiteX1" fmla="*/ 22769 w 600836"/>
                  <a:gd name="connsiteY1" fmla="*/ 345323 h 345323"/>
                  <a:gd name="connsiteX2" fmla="*/ 0 w 600836"/>
                  <a:gd name="connsiteY2" fmla="*/ 323187 h 345323"/>
                  <a:gd name="connsiteX3" fmla="*/ 0 w 600836"/>
                  <a:gd name="connsiteY3" fmla="*/ 38580 h 345323"/>
                  <a:gd name="connsiteX4" fmla="*/ 7590 w 600836"/>
                  <a:gd name="connsiteY4" fmla="*/ 30991 h 345323"/>
                  <a:gd name="connsiteX5" fmla="*/ 468653 w 600836"/>
                  <a:gd name="connsiteY5" fmla="*/ 30991 h 345323"/>
                  <a:gd name="connsiteX6" fmla="*/ 497114 w 600836"/>
                  <a:gd name="connsiteY6" fmla="*/ 2530 h 345323"/>
                  <a:gd name="connsiteX7" fmla="*/ 502806 w 600836"/>
                  <a:gd name="connsiteY7" fmla="*/ 0 h 345323"/>
                  <a:gd name="connsiteX8" fmla="*/ 593248 w 600836"/>
                  <a:gd name="connsiteY8" fmla="*/ 0 h 345323"/>
                  <a:gd name="connsiteX9" fmla="*/ 600837 w 600836"/>
                  <a:gd name="connsiteY9" fmla="*/ 7590 h 345323"/>
                  <a:gd name="connsiteX10" fmla="*/ 600837 w 600836"/>
                  <a:gd name="connsiteY10" fmla="*/ 323820 h 345323"/>
                  <a:gd name="connsiteX11" fmla="*/ 578068 w 600836"/>
                  <a:gd name="connsiteY11" fmla="*/ 345323 h 345323"/>
                  <a:gd name="connsiteX12" fmla="*/ 15812 w 600836"/>
                  <a:gd name="connsiteY12" fmla="*/ 46170 h 345323"/>
                  <a:gd name="connsiteX13" fmla="*/ 15812 w 600836"/>
                  <a:gd name="connsiteY13" fmla="*/ 323187 h 345323"/>
                  <a:gd name="connsiteX14" fmla="*/ 22769 w 600836"/>
                  <a:gd name="connsiteY14" fmla="*/ 329512 h 345323"/>
                  <a:gd name="connsiteX15" fmla="*/ 578068 w 600836"/>
                  <a:gd name="connsiteY15" fmla="*/ 329512 h 345323"/>
                  <a:gd name="connsiteX16" fmla="*/ 585026 w 600836"/>
                  <a:gd name="connsiteY16" fmla="*/ 323187 h 345323"/>
                  <a:gd name="connsiteX17" fmla="*/ 585026 w 600836"/>
                  <a:gd name="connsiteY17" fmla="*/ 15812 h 345323"/>
                  <a:gd name="connsiteX18" fmla="*/ 506600 w 600836"/>
                  <a:gd name="connsiteY18" fmla="*/ 15812 h 345323"/>
                  <a:gd name="connsiteX19" fmla="*/ 478140 w 600836"/>
                  <a:gd name="connsiteY19" fmla="*/ 44272 h 345323"/>
                  <a:gd name="connsiteX20" fmla="*/ 472448 w 600836"/>
                  <a:gd name="connsiteY20" fmla="*/ 46802 h 345323"/>
                  <a:gd name="connsiteX21" fmla="*/ 15812 w 600836"/>
                  <a:gd name="connsiteY21" fmla="*/ 46802 h 34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00836" h="345323">
                    <a:moveTo>
                      <a:pt x="578068" y="345323"/>
                    </a:moveTo>
                    <a:lnTo>
                      <a:pt x="22769" y="345323"/>
                    </a:lnTo>
                    <a:cubicBezTo>
                      <a:pt x="10119" y="345323"/>
                      <a:pt x="0" y="335204"/>
                      <a:pt x="0" y="323187"/>
                    </a:cubicBezTo>
                    <a:lnTo>
                      <a:pt x="0" y="38580"/>
                    </a:lnTo>
                    <a:cubicBezTo>
                      <a:pt x="0" y="34153"/>
                      <a:pt x="3795" y="30991"/>
                      <a:pt x="7590" y="30991"/>
                    </a:cubicBezTo>
                    <a:lnTo>
                      <a:pt x="468653" y="30991"/>
                    </a:lnTo>
                    <a:lnTo>
                      <a:pt x="497114" y="2530"/>
                    </a:lnTo>
                    <a:cubicBezTo>
                      <a:pt x="498378" y="1265"/>
                      <a:pt x="500908" y="0"/>
                      <a:pt x="502806" y="0"/>
                    </a:cubicBezTo>
                    <a:lnTo>
                      <a:pt x="593248" y="0"/>
                    </a:lnTo>
                    <a:cubicBezTo>
                      <a:pt x="597675" y="0"/>
                      <a:pt x="600837" y="3795"/>
                      <a:pt x="600837" y="7590"/>
                    </a:cubicBezTo>
                    <a:lnTo>
                      <a:pt x="600837" y="323820"/>
                    </a:lnTo>
                    <a:cubicBezTo>
                      <a:pt x="600837" y="335836"/>
                      <a:pt x="590718" y="345323"/>
                      <a:pt x="578068" y="345323"/>
                    </a:cubicBezTo>
                    <a:close/>
                    <a:moveTo>
                      <a:pt x="15812" y="46170"/>
                    </a:moveTo>
                    <a:lnTo>
                      <a:pt x="15812" y="323187"/>
                    </a:lnTo>
                    <a:cubicBezTo>
                      <a:pt x="15812" y="326349"/>
                      <a:pt x="18974" y="329512"/>
                      <a:pt x="22769" y="329512"/>
                    </a:cubicBezTo>
                    <a:lnTo>
                      <a:pt x="578068" y="329512"/>
                    </a:lnTo>
                    <a:cubicBezTo>
                      <a:pt x="581863" y="329512"/>
                      <a:pt x="585026" y="326982"/>
                      <a:pt x="585026" y="323187"/>
                    </a:cubicBezTo>
                    <a:lnTo>
                      <a:pt x="585026" y="15812"/>
                    </a:lnTo>
                    <a:lnTo>
                      <a:pt x="506600" y="15812"/>
                    </a:lnTo>
                    <a:lnTo>
                      <a:pt x="478140" y="44272"/>
                    </a:lnTo>
                    <a:cubicBezTo>
                      <a:pt x="476875" y="45537"/>
                      <a:pt x="474345" y="46802"/>
                      <a:pt x="472448" y="46802"/>
                    </a:cubicBezTo>
                    <a:lnTo>
                      <a:pt x="15812" y="46802"/>
                    </a:ln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8" name="Group 27" descr="Person">
            <a:extLst>
              <a:ext uri="{FF2B5EF4-FFF2-40B4-BE49-F238E27FC236}">
                <a16:creationId xmlns:a16="http://schemas.microsoft.com/office/drawing/2014/main" id="{93D56E68-B182-0255-55FC-EBA92C422B24}"/>
              </a:ext>
            </a:extLst>
          </p:cNvPr>
          <p:cNvGrpSpPr>
            <a:grpSpLocks noChangeAspect="1"/>
          </p:cNvGrpSpPr>
          <p:nvPr/>
        </p:nvGrpSpPr>
        <p:grpSpPr>
          <a:xfrm>
            <a:off x="255097" y="2724160"/>
            <a:ext cx="518388" cy="601217"/>
            <a:chOff x="575483" y="722801"/>
            <a:chExt cx="518388" cy="601217"/>
          </a:xfrm>
        </p:grpSpPr>
        <p:sp>
          <p:nvSpPr>
            <p:cNvPr id="29" name="Picture Placeholder 45">
              <a:extLst>
                <a:ext uri="{FF2B5EF4-FFF2-40B4-BE49-F238E27FC236}">
                  <a16:creationId xmlns:a16="http://schemas.microsoft.com/office/drawing/2014/main" id="{5677CAD1-50D1-CA2C-7125-C653BEDFDBA9}"/>
                </a:ext>
              </a:extLst>
            </p:cNvPr>
            <p:cNvSpPr/>
            <p:nvPr/>
          </p:nvSpPr>
          <p:spPr>
            <a:xfrm>
              <a:off x="575483" y="1030367"/>
              <a:ext cx="518388" cy="293651"/>
            </a:xfrm>
            <a:custGeom>
              <a:avLst/>
              <a:gdLst>
                <a:gd name="connsiteX0" fmla="*/ 259195 w 518388"/>
                <a:gd name="connsiteY0" fmla="*/ 15811 h 293651"/>
                <a:gd name="connsiteX1" fmla="*/ 495925 w 518388"/>
                <a:gd name="connsiteY1" fmla="*/ 122887 h 293651"/>
                <a:gd name="connsiteX2" fmla="*/ 502250 w 518388"/>
                <a:gd name="connsiteY2" fmla="*/ 141165 h 293651"/>
                <a:gd name="connsiteX3" fmla="*/ 502250 w 518388"/>
                <a:gd name="connsiteY3" fmla="*/ 251403 h 293651"/>
                <a:gd name="connsiteX4" fmla="*/ 478153 w 518388"/>
                <a:gd name="connsiteY4" fmla="*/ 277523 h 293651"/>
                <a:gd name="connsiteX5" fmla="*/ 39858 w 518388"/>
                <a:gd name="connsiteY5" fmla="*/ 277523 h 293651"/>
                <a:gd name="connsiteX6" fmla="*/ 15825 w 518388"/>
                <a:gd name="connsiteY6" fmla="*/ 251403 h 293651"/>
                <a:gd name="connsiteX7" fmla="*/ 15825 w 518388"/>
                <a:gd name="connsiteY7" fmla="*/ 141481 h 293651"/>
                <a:gd name="connsiteX8" fmla="*/ 22529 w 518388"/>
                <a:gd name="connsiteY8" fmla="*/ 123393 h 293651"/>
                <a:gd name="connsiteX9" fmla="*/ 35178 w 518388"/>
                <a:gd name="connsiteY9" fmla="*/ 109922 h 293651"/>
                <a:gd name="connsiteX10" fmla="*/ 259069 w 518388"/>
                <a:gd name="connsiteY10" fmla="*/ 16128 h 293651"/>
                <a:gd name="connsiteX11" fmla="*/ 259069 w 518388"/>
                <a:gd name="connsiteY11" fmla="*/ 316 h 293651"/>
                <a:gd name="connsiteX12" fmla="*/ 24173 w 518388"/>
                <a:gd name="connsiteY12" fmla="*/ 98411 h 293651"/>
                <a:gd name="connsiteX13" fmla="*/ 10765 w 518388"/>
                <a:gd name="connsiteY13" fmla="*/ 112451 h 293651"/>
                <a:gd name="connsiteX14" fmla="*/ 13 w 518388"/>
                <a:gd name="connsiteY14" fmla="*/ 141481 h 293651"/>
                <a:gd name="connsiteX15" fmla="*/ 13 w 518388"/>
                <a:gd name="connsiteY15" fmla="*/ 251719 h 293651"/>
                <a:gd name="connsiteX16" fmla="*/ 39858 w 518388"/>
                <a:gd name="connsiteY16" fmla="*/ 293651 h 293651"/>
                <a:gd name="connsiteX17" fmla="*/ 478469 w 518388"/>
                <a:gd name="connsiteY17" fmla="*/ 293651 h 293651"/>
                <a:gd name="connsiteX18" fmla="*/ 518377 w 518388"/>
                <a:gd name="connsiteY18" fmla="*/ 251719 h 293651"/>
                <a:gd name="connsiteX19" fmla="*/ 518377 w 518388"/>
                <a:gd name="connsiteY19" fmla="*/ 141481 h 293651"/>
                <a:gd name="connsiteX20" fmla="*/ 507815 w 518388"/>
                <a:gd name="connsiteY20" fmla="*/ 112768 h 293651"/>
                <a:gd name="connsiteX21" fmla="*/ 259195 w 518388"/>
                <a:gd name="connsiteY21" fmla="*/ 0 h 29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8388" h="293651">
                  <a:moveTo>
                    <a:pt x="259195" y="15811"/>
                  </a:moveTo>
                  <a:cubicBezTo>
                    <a:pt x="349815" y="15876"/>
                    <a:pt x="436038" y="54876"/>
                    <a:pt x="495925" y="122887"/>
                  </a:cubicBezTo>
                  <a:cubicBezTo>
                    <a:pt x="500166" y="128019"/>
                    <a:pt x="502412" y="134510"/>
                    <a:pt x="502250" y="141165"/>
                  </a:cubicBezTo>
                  <a:lnTo>
                    <a:pt x="502250" y="251403"/>
                  </a:lnTo>
                  <a:cubicBezTo>
                    <a:pt x="502714" y="265235"/>
                    <a:pt x="491978" y="276872"/>
                    <a:pt x="478153" y="277523"/>
                  </a:cubicBezTo>
                  <a:lnTo>
                    <a:pt x="39858" y="277523"/>
                  </a:lnTo>
                  <a:cubicBezTo>
                    <a:pt x="26058" y="276840"/>
                    <a:pt x="15358" y="265209"/>
                    <a:pt x="15825" y="251403"/>
                  </a:cubicBezTo>
                  <a:lnTo>
                    <a:pt x="15825" y="141481"/>
                  </a:lnTo>
                  <a:cubicBezTo>
                    <a:pt x="15762" y="134833"/>
                    <a:pt x="18148" y="128394"/>
                    <a:pt x="22529" y="123393"/>
                  </a:cubicBezTo>
                  <a:cubicBezTo>
                    <a:pt x="26640" y="118776"/>
                    <a:pt x="30940" y="114285"/>
                    <a:pt x="35178" y="109922"/>
                  </a:cubicBezTo>
                  <a:cubicBezTo>
                    <a:pt x="94359" y="50117"/>
                    <a:pt x="174933" y="16363"/>
                    <a:pt x="259069" y="16128"/>
                  </a:cubicBezTo>
                  <a:moveTo>
                    <a:pt x="259069" y="316"/>
                  </a:moveTo>
                  <a:cubicBezTo>
                    <a:pt x="170848" y="511"/>
                    <a:pt x="86331" y="35806"/>
                    <a:pt x="24173" y="98411"/>
                  </a:cubicBezTo>
                  <a:cubicBezTo>
                    <a:pt x="19556" y="102965"/>
                    <a:pt x="15129" y="107645"/>
                    <a:pt x="10765" y="112451"/>
                  </a:cubicBezTo>
                  <a:cubicBezTo>
                    <a:pt x="3723" y="120470"/>
                    <a:pt x="-106" y="130810"/>
                    <a:pt x="13" y="141481"/>
                  </a:cubicBezTo>
                  <a:lnTo>
                    <a:pt x="13" y="251719"/>
                  </a:lnTo>
                  <a:cubicBezTo>
                    <a:pt x="-553" y="274298"/>
                    <a:pt x="17281" y="293063"/>
                    <a:pt x="39858" y="293651"/>
                  </a:cubicBezTo>
                  <a:lnTo>
                    <a:pt x="478469" y="293651"/>
                  </a:lnTo>
                  <a:cubicBezTo>
                    <a:pt x="501056" y="293063"/>
                    <a:pt x="518909" y="274311"/>
                    <a:pt x="518377" y="251719"/>
                  </a:cubicBezTo>
                  <a:lnTo>
                    <a:pt x="518377" y="141481"/>
                  </a:lnTo>
                  <a:cubicBezTo>
                    <a:pt x="518460" y="130945"/>
                    <a:pt x="514703" y="120739"/>
                    <a:pt x="507815" y="112768"/>
                  </a:cubicBezTo>
                  <a:cubicBezTo>
                    <a:pt x="444813" y="41446"/>
                    <a:pt x="354357" y="418"/>
                    <a:pt x="259195" y="0"/>
                  </a:cubicBezTo>
                  <a:close/>
                </a:path>
              </a:pathLst>
            </a:custGeom>
            <a:solidFill>
              <a:schemeClr val="accent2"/>
            </a:solidFill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Picture Placeholder 45">
              <a:extLst>
                <a:ext uri="{FF2B5EF4-FFF2-40B4-BE49-F238E27FC236}">
                  <a16:creationId xmlns:a16="http://schemas.microsoft.com/office/drawing/2014/main" id="{E7D9AC01-F725-C7E9-B4F7-C6403B422221}"/>
                </a:ext>
              </a:extLst>
            </p:cNvPr>
            <p:cNvSpPr/>
            <p:nvPr/>
          </p:nvSpPr>
          <p:spPr>
            <a:xfrm>
              <a:off x="694779" y="722801"/>
              <a:ext cx="279673" cy="279737"/>
            </a:xfrm>
            <a:custGeom>
              <a:avLst/>
              <a:gdLst>
                <a:gd name="connsiteX0" fmla="*/ 139900 w 279673"/>
                <a:gd name="connsiteY0" fmla="*/ 15875 h 279737"/>
                <a:gd name="connsiteX1" fmla="*/ 263926 w 279673"/>
                <a:gd name="connsiteY1" fmla="*/ 139900 h 279737"/>
                <a:gd name="connsiteX2" fmla="*/ 139900 w 279673"/>
                <a:gd name="connsiteY2" fmla="*/ 263926 h 279737"/>
                <a:gd name="connsiteX3" fmla="*/ 15875 w 279673"/>
                <a:gd name="connsiteY3" fmla="*/ 139900 h 279737"/>
                <a:gd name="connsiteX4" fmla="*/ 139900 w 279673"/>
                <a:gd name="connsiteY4" fmla="*/ 15875 h 279737"/>
                <a:gd name="connsiteX5" fmla="*/ 139900 w 279673"/>
                <a:gd name="connsiteY5" fmla="*/ 63 h 279737"/>
                <a:gd name="connsiteX6" fmla="*/ 0 w 279673"/>
                <a:gd name="connsiteY6" fmla="*/ 139837 h 279737"/>
                <a:gd name="connsiteX7" fmla="*/ 139774 w 279673"/>
                <a:gd name="connsiteY7" fmla="*/ 279737 h 279737"/>
                <a:gd name="connsiteX8" fmla="*/ 279674 w 279673"/>
                <a:gd name="connsiteY8" fmla="*/ 139963 h 279737"/>
                <a:gd name="connsiteX9" fmla="*/ 279674 w 279673"/>
                <a:gd name="connsiteY9" fmla="*/ 139900 h 279737"/>
                <a:gd name="connsiteX10" fmla="*/ 139900 w 279673"/>
                <a:gd name="connsiteY10" fmla="*/ 0 h 27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673" h="279737">
                  <a:moveTo>
                    <a:pt x="139900" y="15875"/>
                  </a:moveTo>
                  <a:cubicBezTo>
                    <a:pt x="208398" y="15875"/>
                    <a:pt x="263926" y="71403"/>
                    <a:pt x="263926" y="139900"/>
                  </a:cubicBezTo>
                  <a:cubicBezTo>
                    <a:pt x="263926" y="208397"/>
                    <a:pt x="208398" y="263926"/>
                    <a:pt x="139900" y="263926"/>
                  </a:cubicBezTo>
                  <a:cubicBezTo>
                    <a:pt x="71403" y="263926"/>
                    <a:pt x="15875" y="208397"/>
                    <a:pt x="15875" y="139900"/>
                  </a:cubicBezTo>
                  <a:cubicBezTo>
                    <a:pt x="15910" y="71417"/>
                    <a:pt x="71417" y="15910"/>
                    <a:pt x="139900" y="15875"/>
                  </a:cubicBezTo>
                  <a:moveTo>
                    <a:pt x="139900" y="63"/>
                  </a:moveTo>
                  <a:cubicBezTo>
                    <a:pt x="62670" y="28"/>
                    <a:pt x="35" y="62607"/>
                    <a:pt x="0" y="139837"/>
                  </a:cubicBezTo>
                  <a:cubicBezTo>
                    <a:pt x="-35" y="217067"/>
                    <a:pt x="62544" y="279702"/>
                    <a:pt x="139774" y="279737"/>
                  </a:cubicBezTo>
                  <a:cubicBezTo>
                    <a:pt x="217003" y="279772"/>
                    <a:pt x="279639" y="217193"/>
                    <a:pt x="279674" y="139963"/>
                  </a:cubicBezTo>
                  <a:cubicBezTo>
                    <a:pt x="279674" y="139943"/>
                    <a:pt x="279674" y="139921"/>
                    <a:pt x="279674" y="139900"/>
                  </a:cubicBezTo>
                  <a:cubicBezTo>
                    <a:pt x="279709" y="62670"/>
                    <a:pt x="217130" y="35"/>
                    <a:pt x="139900" y="0"/>
                  </a:cubicBezTo>
                  <a:close/>
                </a:path>
              </a:pathLst>
            </a:custGeom>
            <a:solidFill>
              <a:schemeClr val="accent2"/>
            </a:solidFill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 descr="Person">
            <a:extLst>
              <a:ext uri="{FF2B5EF4-FFF2-40B4-BE49-F238E27FC236}">
                <a16:creationId xmlns:a16="http://schemas.microsoft.com/office/drawing/2014/main" id="{FCBBE795-9337-5192-21E1-9239F71C4F26}"/>
              </a:ext>
            </a:extLst>
          </p:cNvPr>
          <p:cNvGrpSpPr>
            <a:grpSpLocks noChangeAspect="1"/>
          </p:cNvGrpSpPr>
          <p:nvPr/>
        </p:nvGrpSpPr>
        <p:grpSpPr>
          <a:xfrm>
            <a:off x="7222960" y="2724160"/>
            <a:ext cx="518388" cy="601217"/>
            <a:chOff x="575483" y="722801"/>
            <a:chExt cx="518388" cy="601217"/>
          </a:xfrm>
        </p:grpSpPr>
        <p:sp>
          <p:nvSpPr>
            <p:cNvPr id="32" name="Picture Placeholder 45">
              <a:extLst>
                <a:ext uri="{FF2B5EF4-FFF2-40B4-BE49-F238E27FC236}">
                  <a16:creationId xmlns:a16="http://schemas.microsoft.com/office/drawing/2014/main" id="{F50996EF-6E2D-AF68-B5AA-96D9AE17809E}"/>
                </a:ext>
              </a:extLst>
            </p:cNvPr>
            <p:cNvSpPr/>
            <p:nvPr/>
          </p:nvSpPr>
          <p:spPr>
            <a:xfrm>
              <a:off x="575483" y="1030367"/>
              <a:ext cx="518388" cy="293651"/>
            </a:xfrm>
            <a:custGeom>
              <a:avLst/>
              <a:gdLst>
                <a:gd name="connsiteX0" fmla="*/ 259195 w 518388"/>
                <a:gd name="connsiteY0" fmla="*/ 15811 h 293651"/>
                <a:gd name="connsiteX1" fmla="*/ 495925 w 518388"/>
                <a:gd name="connsiteY1" fmla="*/ 122887 h 293651"/>
                <a:gd name="connsiteX2" fmla="*/ 502250 w 518388"/>
                <a:gd name="connsiteY2" fmla="*/ 141165 h 293651"/>
                <a:gd name="connsiteX3" fmla="*/ 502250 w 518388"/>
                <a:gd name="connsiteY3" fmla="*/ 251403 h 293651"/>
                <a:gd name="connsiteX4" fmla="*/ 478153 w 518388"/>
                <a:gd name="connsiteY4" fmla="*/ 277523 h 293651"/>
                <a:gd name="connsiteX5" fmla="*/ 39858 w 518388"/>
                <a:gd name="connsiteY5" fmla="*/ 277523 h 293651"/>
                <a:gd name="connsiteX6" fmla="*/ 15825 w 518388"/>
                <a:gd name="connsiteY6" fmla="*/ 251403 h 293651"/>
                <a:gd name="connsiteX7" fmla="*/ 15825 w 518388"/>
                <a:gd name="connsiteY7" fmla="*/ 141481 h 293651"/>
                <a:gd name="connsiteX8" fmla="*/ 22529 w 518388"/>
                <a:gd name="connsiteY8" fmla="*/ 123393 h 293651"/>
                <a:gd name="connsiteX9" fmla="*/ 35178 w 518388"/>
                <a:gd name="connsiteY9" fmla="*/ 109922 h 293651"/>
                <a:gd name="connsiteX10" fmla="*/ 259069 w 518388"/>
                <a:gd name="connsiteY10" fmla="*/ 16128 h 293651"/>
                <a:gd name="connsiteX11" fmla="*/ 259069 w 518388"/>
                <a:gd name="connsiteY11" fmla="*/ 316 h 293651"/>
                <a:gd name="connsiteX12" fmla="*/ 24173 w 518388"/>
                <a:gd name="connsiteY12" fmla="*/ 98411 h 293651"/>
                <a:gd name="connsiteX13" fmla="*/ 10765 w 518388"/>
                <a:gd name="connsiteY13" fmla="*/ 112451 h 293651"/>
                <a:gd name="connsiteX14" fmla="*/ 13 w 518388"/>
                <a:gd name="connsiteY14" fmla="*/ 141481 h 293651"/>
                <a:gd name="connsiteX15" fmla="*/ 13 w 518388"/>
                <a:gd name="connsiteY15" fmla="*/ 251719 h 293651"/>
                <a:gd name="connsiteX16" fmla="*/ 39858 w 518388"/>
                <a:gd name="connsiteY16" fmla="*/ 293651 h 293651"/>
                <a:gd name="connsiteX17" fmla="*/ 478469 w 518388"/>
                <a:gd name="connsiteY17" fmla="*/ 293651 h 293651"/>
                <a:gd name="connsiteX18" fmla="*/ 518377 w 518388"/>
                <a:gd name="connsiteY18" fmla="*/ 251719 h 293651"/>
                <a:gd name="connsiteX19" fmla="*/ 518377 w 518388"/>
                <a:gd name="connsiteY19" fmla="*/ 141481 h 293651"/>
                <a:gd name="connsiteX20" fmla="*/ 507815 w 518388"/>
                <a:gd name="connsiteY20" fmla="*/ 112768 h 293651"/>
                <a:gd name="connsiteX21" fmla="*/ 259195 w 518388"/>
                <a:gd name="connsiteY21" fmla="*/ 0 h 29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8388" h="293651">
                  <a:moveTo>
                    <a:pt x="259195" y="15811"/>
                  </a:moveTo>
                  <a:cubicBezTo>
                    <a:pt x="349815" y="15876"/>
                    <a:pt x="436038" y="54876"/>
                    <a:pt x="495925" y="122887"/>
                  </a:cubicBezTo>
                  <a:cubicBezTo>
                    <a:pt x="500166" y="128019"/>
                    <a:pt x="502412" y="134510"/>
                    <a:pt x="502250" y="141165"/>
                  </a:cubicBezTo>
                  <a:lnTo>
                    <a:pt x="502250" y="251403"/>
                  </a:lnTo>
                  <a:cubicBezTo>
                    <a:pt x="502714" y="265235"/>
                    <a:pt x="491978" y="276872"/>
                    <a:pt x="478153" y="277523"/>
                  </a:cubicBezTo>
                  <a:lnTo>
                    <a:pt x="39858" y="277523"/>
                  </a:lnTo>
                  <a:cubicBezTo>
                    <a:pt x="26058" y="276840"/>
                    <a:pt x="15358" y="265209"/>
                    <a:pt x="15825" y="251403"/>
                  </a:cubicBezTo>
                  <a:lnTo>
                    <a:pt x="15825" y="141481"/>
                  </a:lnTo>
                  <a:cubicBezTo>
                    <a:pt x="15762" y="134833"/>
                    <a:pt x="18148" y="128394"/>
                    <a:pt x="22529" y="123393"/>
                  </a:cubicBezTo>
                  <a:cubicBezTo>
                    <a:pt x="26640" y="118776"/>
                    <a:pt x="30940" y="114285"/>
                    <a:pt x="35178" y="109922"/>
                  </a:cubicBezTo>
                  <a:cubicBezTo>
                    <a:pt x="94359" y="50117"/>
                    <a:pt x="174933" y="16363"/>
                    <a:pt x="259069" y="16128"/>
                  </a:cubicBezTo>
                  <a:moveTo>
                    <a:pt x="259069" y="316"/>
                  </a:moveTo>
                  <a:cubicBezTo>
                    <a:pt x="170848" y="511"/>
                    <a:pt x="86331" y="35806"/>
                    <a:pt x="24173" y="98411"/>
                  </a:cubicBezTo>
                  <a:cubicBezTo>
                    <a:pt x="19556" y="102965"/>
                    <a:pt x="15129" y="107645"/>
                    <a:pt x="10765" y="112451"/>
                  </a:cubicBezTo>
                  <a:cubicBezTo>
                    <a:pt x="3723" y="120470"/>
                    <a:pt x="-106" y="130810"/>
                    <a:pt x="13" y="141481"/>
                  </a:cubicBezTo>
                  <a:lnTo>
                    <a:pt x="13" y="251719"/>
                  </a:lnTo>
                  <a:cubicBezTo>
                    <a:pt x="-553" y="274298"/>
                    <a:pt x="17281" y="293063"/>
                    <a:pt x="39858" y="293651"/>
                  </a:cubicBezTo>
                  <a:lnTo>
                    <a:pt x="478469" y="293651"/>
                  </a:lnTo>
                  <a:cubicBezTo>
                    <a:pt x="501056" y="293063"/>
                    <a:pt x="518909" y="274311"/>
                    <a:pt x="518377" y="251719"/>
                  </a:cubicBezTo>
                  <a:lnTo>
                    <a:pt x="518377" y="141481"/>
                  </a:lnTo>
                  <a:cubicBezTo>
                    <a:pt x="518460" y="130945"/>
                    <a:pt x="514703" y="120739"/>
                    <a:pt x="507815" y="112768"/>
                  </a:cubicBezTo>
                  <a:cubicBezTo>
                    <a:pt x="444813" y="41446"/>
                    <a:pt x="354357" y="418"/>
                    <a:pt x="259195" y="0"/>
                  </a:cubicBezTo>
                  <a:close/>
                </a:path>
              </a:pathLst>
            </a:custGeom>
            <a:solidFill>
              <a:schemeClr val="accent2"/>
            </a:solidFill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Picture Placeholder 45">
              <a:extLst>
                <a:ext uri="{FF2B5EF4-FFF2-40B4-BE49-F238E27FC236}">
                  <a16:creationId xmlns:a16="http://schemas.microsoft.com/office/drawing/2014/main" id="{37121A03-2A6F-C2D8-056B-2678E08E51A8}"/>
                </a:ext>
              </a:extLst>
            </p:cNvPr>
            <p:cNvSpPr/>
            <p:nvPr/>
          </p:nvSpPr>
          <p:spPr>
            <a:xfrm>
              <a:off x="694779" y="722801"/>
              <a:ext cx="279673" cy="279737"/>
            </a:xfrm>
            <a:custGeom>
              <a:avLst/>
              <a:gdLst>
                <a:gd name="connsiteX0" fmla="*/ 139900 w 279673"/>
                <a:gd name="connsiteY0" fmla="*/ 15875 h 279737"/>
                <a:gd name="connsiteX1" fmla="*/ 263926 w 279673"/>
                <a:gd name="connsiteY1" fmla="*/ 139900 h 279737"/>
                <a:gd name="connsiteX2" fmla="*/ 139900 w 279673"/>
                <a:gd name="connsiteY2" fmla="*/ 263926 h 279737"/>
                <a:gd name="connsiteX3" fmla="*/ 15875 w 279673"/>
                <a:gd name="connsiteY3" fmla="*/ 139900 h 279737"/>
                <a:gd name="connsiteX4" fmla="*/ 139900 w 279673"/>
                <a:gd name="connsiteY4" fmla="*/ 15875 h 279737"/>
                <a:gd name="connsiteX5" fmla="*/ 139900 w 279673"/>
                <a:gd name="connsiteY5" fmla="*/ 63 h 279737"/>
                <a:gd name="connsiteX6" fmla="*/ 0 w 279673"/>
                <a:gd name="connsiteY6" fmla="*/ 139837 h 279737"/>
                <a:gd name="connsiteX7" fmla="*/ 139774 w 279673"/>
                <a:gd name="connsiteY7" fmla="*/ 279737 h 279737"/>
                <a:gd name="connsiteX8" fmla="*/ 279674 w 279673"/>
                <a:gd name="connsiteY8" fmla="*/ 139963 h 279737"/>
                <a:gd name="connsiteX9" fmla="*/ 279674 w 279673"/>
                <a:gd name="connsiteY9" fmla="*/ 139900 h 279737"/>
                <a:gd name="connsiteX10" fmla="*/ 139900 w 279673"/>
                <a:gd name="connsiteY10" fmla="*/ 0 h 27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673" h="279737">
                  <a:moveTo>
                    <a:pt x="139900" y="15875"/>
                  </a:moveTo>
                  <a:cubicBezTo>
                    <a:pt x="208398" y="15875"/>
                    <a:pt x="263926" y="71403"/>
                    <a:pt x="263926" y="139900"/>
                  </a:cubicBezTo>
                  <a:cubicBezTo>
                    <a:pt x="263926" y="208397"/>
                    <a:pt x="208398" y="263926"/>
                    <a:pt x="139900" y="263926"/>
                  </a:cubicBezTo>
                  <a:cubicBezTo>
                    <a:pt x="71403" y="263926"/>
                    <a:pt x="15875" y="208397"/>
                    <a:pt x="15875" y="139900"/>
                  </a:cubicBezTo>
                  <a:cubicBezTo>
                    <a:pt x="15910" y="71417"/>
                    <a:pt x="71417" y="15910"/>
                    <a:pt x="139900" y="15875"/>
                  </a:cubicBezTo>
                  <a:moveTo>
                    <a:pt x="139900" y="63"/>
                  </a:moveTo>
                  <a:cubicBezTo>
                    <a:pt x="62670" y="28"/>
                    <a:pt x="35" y="62607"/>
                    <a:pt x="0" y="139837"/>
                  </a:cubicBezTo>
                  <a:cubicBezTo>
                    <a:pt x="-35" y="217067"/>
                    <a:pt x="62544" y="279702"/>
                    <a:pt x="139774" y="279737"/>
                  </a:cubicBezTo>
                  <a:cubicBezTo>
                    <a:pt x="217003" y="279772"/>
                    <a:pt x="279639" y="217193"/>
                    <a:pt x="279674" y="139963"/>
                  </a:cubicBezTo>
                  <a:cubicBezTo>
                    <a:pt x="279674" y="139943"/>
                    <a:pt x="279674" y="139921"/>
                    <a:pt x="279674" y="139900"/>
                  </a:cubicBezTo>
                  <a:cubicBezTo>
                    <a:pt x="279709" y="62670"/>
                    <a:pt x="217130" y="35"/>
                    <a:pt x="139900" y="0"/>
                  </a:cubicBezTo>
                  <a:close/>
                </a:path>
              </a:pathLst>
            </a:custGeom>
            <a:solidFill>
              <a:schemeClr val="accent2"/>
            </a:solidFill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F334A03D-907C-37FC-7A6A-B811C9760CBE}"/>
              </a:ext>
            </a:extLst>
          </p:cNvPr>
          <p:cNvCxnSpPr>
            <a:cxnSpLocks/>
            <a:endCxn id="13" idx="1"/>
          </p:cNvCxnSpPr>
          <p:nvPr/>
        </p:nvCxnSpPr>
        <p:spPr bwMode="gray">
          <a:xfrm rot="16200000" flipH="1">
            <a:off x="1915316" y="3294627"/>
            <a:ext cx="1046678" cy="1270794"/>
          </a:xfrm>
          <a:prstGeom prst="bentConnector2">
            <a:avLst/>
          </a:prstGeom>
          <a:ln w="25400">
            <a:solidFill>
              <a:srgbClr val="EC770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C5A5193-E318-3A41-7124-443D900676E1}"/>
              </a:ext>
            </a:extLst>
          </p:cNvPr>
          <p:cNvCxnSpPr>
            <a:cxnSpLocks/>
          </p:cNvCxnSpPr>
          <p:nvPr/>
        </p:nvCxnSpPr>
        <p:spPr bwMode="gray">
          <a:xfrm>
            <a:off x="779837" y="3024769"/>
            <a:ext cx="641505" cy="0"/>
          </a:xfrm>
          <a:prstGeom prst="straightConnector1">
            <a:avLst/>
          </a:prstGeom>
          <a:ln w="25400">
            <a:solidFill>
              <a:srgbClr val="EC77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AC6CBFF-C6E6-2388-B283-C46EB98F9B20}"/>
              </a:ext>
            </a:extLst>
          </p:cNvPr>
          <p:cNvSpPr txBox="1"/>
          <p:nvPr/>
        </p:nvSpPr>
        <p:spPr>
          <a:xfrm>
            <a:off x="859140" y="2595505"/>
            <a:ext cx="442294" cy="326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800" dirty="0">
                <a:solidFill>
                  <a:schemeClr val="tx2"/>
                </a:solidFill>
              </a:rPr>
              <a:t>API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496BF0C-9DCA-D923-766E-BFB0B998C608}"/>
              </a:ext>
            </a:extLst>
          </p:cNvPr>
          <p:cNvSpPr>
            <a:spLocks noChangeAspect="1"/>
          </p:cNvSpPr>
          <p:nvPr/>
        </p:nvSpPr>
        <p:spPr>
          <a:xfrm>
            <a:off x="3292040" y="2798599"/>
            <a:ext cx="2361901" cy="681168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CC4AAD5-E8A1-C576-3EE7-DD3FF9490209}"/>
              </a:ext>
            </a:extLst>
          </p:cNvPr>
          <p:cNvSpPr txBox="1">
            <a:spLocks noChangeAspect="1"/>
          </p:cNvSpPr>
          <p:nvPr/>
        </p:nvSpPr>
        <p:spPr>
          <a:xfrm>
            <a:off x="3821521" y="2683802"/>
            <a:ext cx="1299308" cy="2178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accent5"/>
                </a:solidFill>
              </a:rPr>
              <a:t>VMware Tools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B6F9B88-CCF1-8254-B360-33FB2C57110C}"/>
              </a:ext>
            </a:extLst>
          </p:cNvPr>
          <p:cNvCxnSpPr>
            <a:cxnSpLocks/>
            <a:endCxn id="42" idx="3"/>
          </p:cNvCxnSpPr>
          <p:nvPr/>
        </p:nvCxnSpPr>
        <p:spPr bwMode="gray">
          <a:xfrm flipH="1">
            <a:off x="5653941" y="3139087"/>
            <a:ext cx="1444734" cy="96"/>
          </a:xfrm>
          <a:prstGeom prst="straightConnector1">
            <a:avLst/>
          </a:prstGeom>
          <a:ln w="25400">
            <a:solidFill>
              <a:srgbClr val="EC77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5CB8CDA-604D-09FB-E654-63CB144DD429}"/>
              </a:ext>
            </a:extLst>
          </p:cNvPr>
          <p:cNvCxnSpPr>
            <a:cxnSpLocks/>
          </p:cNvCxnSpPr>
          <p:nvPr/>
        </p:nvCxnSpPr>
        <p:spPr bwMode="gray">
          <a:xfrm>
            <a:off x="4464000" y="3483818"/>
            <a:ext cx="0" cy="556364"/>
          </a:xfrm>
          <a:prstGeom prst="straightConnector1">
            <a:avLst/>
          </a:prstGeom>
          <a:ln w="25400">
            <a:solidFill>
              <a:srgbClr val="EC770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27B7C468-FDEE-92EC-A26F-A2A31697CB44}"/>
              </a:ext>
            </a:extLst>
          </p:cNvPr>
          <p:cNvSpPr txBox="1">
            <a:spLocks noChangeAspect="1"/>
          </p:cNvSpPr>
          <p:nvPr/>
        </p:nvSpPr>
        <p:spPr>
          <a:xfrm>
            <a:off x="3821521" y="3017014"/>
            <a:ext cx="1299308" cy="2262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vmtoolsd</a:t>
            </a:r>
            <a:endParaRPr lang="en-US" sz="1200" dirty="0">
              <a:solidFill>
                <a:schemeClr val="accent5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6" name="Graphic 55">
            <a:extLst>
              <a:ext uri="{FF2B5EF4-FFF2-40B4-BE49-F238E27FC236}">
                <a16:creationId xmlns:a16="http://schemas.microsoft.com/office/drawing/2014/main" id="{DCA26E6D-BFDE-A1B7-9289-DE38BDCFC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7854" y="2623739"/>
            <a:ext cx="786550" cy="7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9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6057;p505">
            <a:extLst>
              <a:ext uri="{FF2B5EF4-FFF2-40B4-BE49-F238E27FC236}">
                <a16:creationId xmlns:a16="http://schemas.microsoft.com/office/drawing/2014/main" id="{BCB94B31-63C1-40C4-A613-CD771C334E8B}"/>
              </a:ext>
            </a:extLst>
          </p:cNvPr>
          <p:cNvSpPr/>
          <p:nvPr/>
        </p:nvSpPr>
        <p:spPr>
          <a:xfrm>
            <a:off x="-4738255" y="-1"/>
            <a:ext cx="16927080" cy="6765887"/>
          </a:xfrm>
          <a:prstGeom prst="parallelogram">
            <a:avLst>
              <a:gd name="adj" fmla="val 99843"/>
            </a:avLst>
          </a:prstGeom>
          <a:gradFill>
            <a:gsLst>
              <a:gs pos="0">
                <a:schemeClr val="accent3"/>
              </a:gs>
              <a:gs pos="47000">
                <a:schemeClr val="accent3"/>
              </a:gs>
              <a:gs pos="96000">
                <a:schemeClr val="accent1"/>
              </a:gs>
              <a:gs pos="100000">
                <a:schemeClr val="accent1"/>
              </a:gs>
            </a:gsLst>
            <a:lin ang="8100019" scaled="0"/>
          </a:gradFill>
          <a:ln>
            <a:noFill/>
          </a:ln>
        </p:spPr>
        <p:txBody>
          <a:bodyPr spcFirstLastPara="1" wrap="square" lIns="91376" tIns="45688" rIns="91376" bIns="45688" anchor="ctr" anchorCtr="0">
            <a:no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5" name="Parallelogram 434">
            <a:extLst>
              <a:ext uri="{FF2B5EF4-FFF2-40B4-BE49-F238E27FC236}">
                <a16:creationId xmlns:a16="http://schemas.microsoft.com/office/drawing/2014/main" id="{4015761D-B673-4C68-BACF-56200BDF30CB}"/>
              </a:ext>
            </a:extLst>
          </p:cNvPr>
          <p:cNvSpPr/>
          <p:nvPr/>
        </p:nvSpPr>
        <p:spPr>
          <a:xfrm flipH="1" flipV="1">
            <a:off x="3546817" y="0"/>
            <a:ext cx="8684342" cy="7848600"/>
          </a:xfrm>
          <a:prstGeom prst="parallelogram">
            <a:avLst>
              <a:gd name="adj" fmla="val 99843"/>
            </a:avLst>
          </a:prstGeom>
          <a:gradFill>
            <a:gsLst>
              <a:gs pos="7000">
                <a:schemeClr val="bg1">
                  <a:alpha val="0"/>
                </a:schemeClr>
              </a:gs>
              <a:gs pos="65000">
                <a:schemeClr val="bg1">
                  <a:alpha val="51000"/>
                </a:schemeClr>
              </a:gs>
            </a:gsLst>
            <a:lin ang="81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01978FAD-118F-4501-91CF-7DB03F1EF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6766560"/>
            <a:ext cx="12188825" cy="95225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74E5ED33-FF08-4038-82E8-FC1541E2FACA}"/>
              </a:ext>
            </a:extLst>
          </p:cNvPr>
          <p:cNvGrpSpPr/>
          <p:nvPr/>
        </p:nvGrpSpPr>
        <p:grpSpPr>
          <a:xfrm>
            <a:off x="608064" y="6445297"/>
            <a:ext cx="1184398" cy="186694"/>
            <a:chOff x="863272" y="6563918"/>
            <a:chExt cx="861082" cy="135727"/>
          </a:xfrm>
          <a:solidFill>
            <a:schemeClr val="bg1"/>
          </a:solidFill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310FDEC4-1D3D-4C53-ADDA-A08887CA8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5963" y="6569284"/>
              <a:ext cx="181812" cy="128783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1012F4B0-CE0A-47C3-AFF8-C8BF5EEA22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9084" y="6569284"/>
              <a:ext cx="70389" cy="128783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27301682-2BD5-4D54-A6B0-0832731488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77894" y="6569284"/>
              <a:ext cx="115211" cy="130361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55" name="Freeform 9">
              <a:extLst>
                <a:ext uri="{FF2B5EF4-FFF2-40B4-BE49-F238E27FC236}">
                  <a16:creationId xmlns:a16="http://schemas.microsoft.com/office/drawing/2014/main" id="{D87AE36A-3901-4DEA-9EEC-5D251CAAC9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77775" y="6569284"/>
              <a:ext cx="108898" cy="130361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56" name="Freeform 10">
              <a:extLst>
                <a:ext uri="{FF2B5EF4-FFF2-40B4-BE49-F238E27FC236}">
                  <a16:creationId xmlns:a16="http://schemas.microsoft.com/office/drawing/2014/main" id="{C08B3B13-5414-4D9C-A820-1100465EDA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3272" y="6563918"/>
              <a:ext cx="325115" cy="135727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57" name="Freeform 11">
              <a:extLst>
                <a:ext uri="{FF2B5EF4-FFF2-40B4-BE49-F238E27FC236}">
                  <a16:creationId xmlns:a16="http://schemas.microsoft.com/office/drawing/2014/main" id="{0D9DAD8F-A106-400E-924F-BD4CDE8654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94683" y="6569284"/>
              <a:ext cx="29671" cy="31249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58" name="Freeform 12">
              <a:extLst>
                <a:ext uri="{FF2B5EF4-FFF2-40B4-BE49-F238E27FC236}">
                  <a16:creationId xmlns:a16="http://schemas.microsoft.com/office/drawing/2014/main" id="{C76908CC-92B7-4B62-8358-15264CE39F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3521" y="6576859"/>
              <a:ext cx="12626" cy="15151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</p:grp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AAC2BB1-3E99-4133-A8B4-8B24DF0EC735}"/>
              </a:ext>
            </a:extLst>
          </p:cNvPr>
          <p:cNvGrpSpPr/>
          <p:nvPr/>
        </p:nvGrpSpPr>
        <p:grpSpPr>
          <a:xfrm>
            <a:off x="-254" y="0"/>
            <a:ext cx="12189079" cy="6858000"/>
            <a:chOff x="-127" y="0"/>
            <a:chExt cx="12189079" cy="685800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5110DA1F-91A0-49D5-B7CE-0797494F14EF}"/>
                </a:ext>
              </a:extLst>
            </p:cNvPr>
            <p:cNvGrpSpPr/>
            <p:nvPr/>
          </p:nvGrpSpPr>
          <p:grpSpPr>
            <a:xfrm>
              <a:off x="-127" y="0"/>
              <a:ext cx="12189079" cy="6858000"/>
              <a:chOff x="-127" y="-4574"/>
              <a:chExt cx="12189079" cy="6858000"/>
            </a:xfrm>
          </p:grpSpPr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65D566E9-A082-4273-AEA3-8202305B5EFC}"/>
                  </a:ext>
                </a:extLst>
              </p:cNvPr>
              <p:cNvGrpSpPr/>
              <p:nvPr/>
            </p:nvGrpSpPr>
            <p:grpSpPr>
              <a:xfrm>
                <a:off x="0" y="-4574"/>
                <a:ext cx="12188952" cy="6858000"/>
                <a:chOff x="12729307" y="-4574"/>
                <a:chExt cx="12188952" cy="6858000"/>
              </a:xfrm>
            </p:grpSpPr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E04595EE-4FFC-46B1-BEBF-9FCC081F022F}"/>
                    </a:ext>
                  </a:extLst>
                </p:cNvPr>
                <p:cNvCxnSpPr/>
                <p:nvPr/>
              </p:nvCxnSpPr>
              <p:spPr>
                <a:xfrm>
                  <a:off x="12729307" y="1367026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EF3DD6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DA4DCEEA-259D-4F67-9500-EBB365CC4A89}"/>
                    </a:ext>
                  </a:extLst>
                </p:cNvPr>
                <p:cNvCxnSpPr/>
                <p:nvPr/>
              </p:nvCxnSpPr>
              <p:spPr>
                <a:xfrm>
                  <a:off x="12729307" y="1709926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EF3DD6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A1AB4E76-60EE-4CF9-8CBB-EF80FCE51ACB}"/>
                    </a:ext>
                  </a:extLst>
                </p:cNvPr>
                <p:cNvCxnSpPr/>
                <p:nvPr/>
              </p:nvCxnSpPr>
              <p:spPr>
                <a:xfrm>
                  <a:off x="12729307" y="1024126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EF3DD6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10AEBB55-1369-42F6-8FAA-6936A146BE96}"/>
                    </a:ext>
                  </a:extLst>
                </p:cNvPr>
                <p:cNvCxnSpPr/>
                <p:nvPr/>
              </p:nvCxnSpPr>
              <p:spPr>
                <a:xfrm>
                  <a:off x="12729307" y="681226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EF3DD6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4DC1888D-6707-4EBA-8C07-0ACCFE47E5A0}"/>
                    </a:ext>
                  </a:extLst>
                </p:cNvPr>
                <p:cNvCxnSpPr/>
                <p:nvPr/>
              </p:nvCxnSpPr>
              <p:spPr>
                <a:xfrm>
                  <a:off x="12729307" y="338326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EF3DD6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DC4A0654-AD43-41D6-B0D5-1843CB8B979D}"/>
                    </a:ext>
                  </a:extLst>
                </p:cNvPr>
                <p:cNvCxnSpPr/>
                <p:nvPr/>
              </p:nvCxnSpPr>
              <p:spPr>
                <a:xfrm>
                  <a:off x="12729307" y="-4574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EF3DD6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C6016B63-3BC6-40CE-B475-997ABA740C31}"/>
                    </a:ext>
                  </a:extLst>
                </p:cNvPr>
                <p:cNvCxnSpPr/>
                <p:nvPr/>
              </p:nvCxnSpPr>
              <p:spPr>
                <a:xfrm>
                  <a:off x="12729307" y="3081526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EF3DD6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2FD3A747-ED82-4A66-972F-CB34F1286BA5}"/>
                    </a:ext>
                  </a:extLst>
                </p:cNvPr>
                <p:cNvCxnSpPr/>
                <p:nvPr/>
              </p:nvCxnSpPr>
              <p:spPr>
                <a:xfrm>
                  <a:off x="12729307" y="3424426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EF3DD6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9BB65FCC-C536-4EB2-BC1D-9F4D657C752D}"/>
                    </a:ext>
                  </a:extLst>
                </p:cNvPr>
                <p:cNvCxnSpPr/>
                <p:nvPr/>
              </p:nvCxnSpPr>
              <p:spPr>
                <a:xfrm>
                  <a:off x="12729307" y="2738626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EF3DD6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35110EDC-9EED-4DC1-965F-EA9A84BD8742}"/>
                    </a:ext>
                  </a:extLst>
                </p:cNvPr>
                <p:cNvCxnSpPr/>
                <p:nvPr/>
              </p:nvCxnSpPr>
              <p:spPr>
                <a:xfrm>
                  <a:off x="12729307" y="2395726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EF3DD6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78D6EC25-E5EF-4D44-A02F-55338DB7F00D}"/>
                    </a:ext>
                  </a:extLst>
                </p:cNvPr>
                <p:cNvCxnSpPr/>
                <p:nvPr/>
              </p:nvCxnSpPr>
              <p:spPr>
                <a:xfrm>
                  <a:off x="12729307" y="2052826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EF3DD6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81AB8C3C-D342-4585-91D9-CCE57FCDF955}"/>
                    </a:ext>
                  </a:extLst>
                </p:cNvPr>
                <p:cNvCxnSpPr/>
                <p:nvPr/>
              </p:nvCxnSpPr>
              <p:spPr>
                <a:xfrm>
                  <a:off x="12729307" y="4796026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EF3DD6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00D101E8-074C-4280-BB5A-F41E7A64E747}"/>
                    </a:ext>
                  </a:extLst>
                </p:cNvPr>
                <p:cNvCxnSpPr/>
                <p:nvPr/>
              </p:nvCxnSpPr>
              <p:spPr>
                <a:xfrm>
                  <a:off x="12729307" y="5138926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EF3DD6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A379C0D8-909F-4E6B-BED8-F0427504588D}"/>
                    </a:ext>
                  </a:extLst>
                </p:cNvPr>
                <p:cNvCxnSpPr/>
                <p:nvPr/>
              </p:nvCxnSpPr>
              <p:spPr>
                <a:xfrm>
                  <a:off x="12729307" y="4453126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EF3DD6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5A49E6D0-6F4A-4E88-87D6-7D2E0BB64111}"/>
                    </a:ext>
                  </a:extLst>
                </p:cNvPr>
                <p:cNvCxnSpPr/>
                <p:nvPr/>
              </p:nvCxnSpPr>
              <p:spPr>
                <a:xfrm>
                  <a:off x="12729307" y="4110226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F816D8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CA924304-752A-4679-B512-8F13EF074A23}"/>
                    </a:ext>
                  </a:extLst>
                </p:cNvPr>
                <p:cNvCxnSpPr/>
                <p:nvPr/>
              </p:nvCxnSpPr>
              <p:spPr>
                <a:xfrm>
                  <a:off x="12729307" y="3767326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EF3DD6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FF63E6A6-5FD0-43B5-991F-BBA2AB74C3C9}"/>
                    </a:ext>
                  </a:extLst>
                </p:cNvPr>
                <p:cNvCxnSpPr/>
                <p:nvPr/>
              </p:nvCxnSpPr>
              <p:spPr>
                <a:xfrm>
                  <a:off x="12729307" y="6510526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EF3DD6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93D4B876-F072-4BF5-9579-4970CF54FCDD}"/>
                    </a:ext>
                  </a:extLst>
                </p:cNvPr>
                <p:cNvCxnSpPr/>
                <p:nvPr/>
              </p:nvCxnSpPr>
              <p:spPr>
                <a:xfrm>
                  <a:off x="12729307" y="6853426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EF3DD6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F317F08B-48FF-49E6-A0A4-5A411CC1A13B}"/>
                    </a:ext>
                  </a:extLst>
                </p:cNvPr>
                <p:cNvCxnSpPr/>
                <p:nvPr/>
              </p:nvCxnSpPr>
              <p:spPr>
                <a:xfrm>
                  <a:off x="12729307" y="5824726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EF3DD6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304AD5C3-6F80-4905-B032-7C0289979BEF}"/>
                    </a:ext>
                  </a:extLst>
                </p:cNvPr>
                <p:cNvCxnSpPr/>
                <p:nvPr/>
              </p:nvCxnSpPr>
              <p:spPr>
                <a:xfrm>
                  <a:off x="12729307" y="5481826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EF3DD6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60EABA1D-8D2C-4376-BF05-264EA2F59AAB}"/>
                    </a:ext>
                  </a:extLst>
                </p:cNvPr>
                <p:cNvCxnSpPr/>
                <p:nvPr/>
              </p:nvCxnSpPr>
              <p:spPr>
                <a:xfrm>
                  <a:off x="12729307" y="6167626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EF3DD6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8118EB99-F418-498A-A323-C772CDFCF382}"/>
                  </a:ext>
                </a:extLst>
              </p:cNvPr>
              <p:cNvGrpSpPr/>
              <p:nvPr/>
            </p:nvGrpSpPr>
            <p:grpSpPr>
              <a:xfrm>
                <a:off x="-127" y="109726"/>
                <a:ext cx="12188952" cy="6629400"/>
                <a:chOff x="12729307" y="109726"/>
                <a:chExt cx="12188952" cy="6629400"/>
              </a:xfrm>
            </p:grpSpPr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F6311AEF-D9E9-4A1B-8FA3-9C07842B1CB5}"/>
                    </a:ext>
                  </a:extLst>
                </p:cNvPr>
                <p:cNvCxnSpPr/>
                <p:nvPr/>
              </p:nvCxnSpPr>
              <p:spPr>
                <a:xfrm>
                  <a:off x="12729307" y="14813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676E630D-0A4D-4A7F-BAF3-E8020507A73F}"/>
                    </a:ext>
                  </a:extLst>
                </p:cNvPr>
                <p:cNvCxnSpPr/>
                <p:nvPr/>
              </p:nvCxnSpPr>
              <p:spPr>
                <a:xfrm>
                  <a:off x="12729307" y="18242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9004A619-D640-41FA-9340-7A432D253128}"/>
                    </a:ext>
                  </a:extLst>
                </p:cNvPr>
                <p:cNvCxnSpPr/>
                <p:nvPr/>
              </p:nvCxnSpPr>
              <p:spPr>
                <a:xfrm>
                  <a:off x="12729307" y="11384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31E07800-6635-4EA3-AB9C-D006E01E35F2}"/>
                    </a:ext>
                  </a:extLst>
                </p:cNvPr>
                <p:cNvCxnSpPr/>
                <p:nvPr/>
              </p:nvCxnSpPr>
              <p:spPr>
                <a:xfrm>
                  <a:off x="12729307" y="7955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7F38A2BC-EE63-4018-A7AD-7BCF7417B351}"/>
                    </a:ext>
                  </a:extLst>
                </p:cNvPr>
                <p:cNvCxnSpPr/>
                <p:nvPr/>
              </p:nvCxnSpPr>
              <p:spPr>
                <a:xfrm>
                  <a:off x="12729307" y="4526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F882EC3A-6378-43A9-AE5A-038ED63C2B10}"/>
                    </a:ext>
                  </a:extLst>
                </p:cNvPr>
                <p:cNvCxnSpPr/>
                <p:nvPr/>
              </p:nvCxnSpPr>
              <p:spPr>
                <a:xfrm>
                  <a:off x="12729307" y="1097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F4E6304D-B9BC-44A3-953C-A553EAE4D6C3}"/>
                    </a:ext>
                  </a:extLst>
                </p:cNvPr>
                <p:cNvCxnSpPr/>
                <p:nvPr/>
              </p:nvCxnSpPr>
              <p:spPr>
                <a:xfrm>
                  <a:off x="12729307" y="31958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200AB4E6-58A6-4407-BC57-EF60B1BDD6A3}"/>
                    </a:ext>
                  </a:extLst>
                </p:cNvPr>
                <p:cNvCxnSpPr/>
                <p:nvPr/>
              </p:nvCxnSpPr>
              <p:spPr>
                <a:xfrm>
                  <a:off x="12729307" y="35387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9C567788-631A-449E-89DF-EBF5E116FBF7}"/>
                    </a:ext>
                  </a:extLst>
                </p:cNvPr>
                <p:cNvCxnSpPr/>
                <p:nvPr/>
              </p:nvCxnSpPr>
              <p:spPr>
                <a:xfrm>
                  <a:off x="12729307" y="28529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256C16CC-A5FA-40FC-BD93-35AB767A163E}"/>
                    </a:ext>
                  </a:extLst>
                </p:cNvPr>
                <p:cNvCxnSpPr/>
                <p:nvPr/>
              </p:nvCxnSpPr>
              <p:spPr>
                <a:xfrm>
                  <a:off x="12729307" y="25100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4F459F7E-FA1D-435E-A90E-CA7139D4B883}"/>
                    </a:ext>
                  </a:extLst>
                </p:cNvPr>
                <p:cNvCxnSpPr/>
                <p:nvPr/>
              </p:nvCxnSpPr>
              <p:spPr>
                <a:xfrm>
                  <a:off x="12729307" y="21671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3252D8EB-D973-4BC1-A43E-53D548CAA409}"/>
                    </a:ext>
                  </a:extLst>
                </p:cNvPr>
                <p:cNvCxnSpPr/>
                <p:nvPr/>
              </p:nvCxnSpPr>
              <p:spPr>
                <a:xfrm>
                  <a:off x="12729307" y="49103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5588A41B-C6CD-42C6-9B44-DFC9E90F58E2}"/>
                    </a:ext>
                  </a:extLst>
                </p:cNvPr>
                <p:cNvCxnSpPr/>
                <p:nvPr/>
              </p:nvCxnSpPr>
              <p:spPr>
                <a:xfrm>
                  <a:off x="12729307" y="52532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D842FFBA-AA12-4E7E-9C13-17A3AA679E5E}"/>
                    </a:ext>
                  </a:extLst>
                </p:cNvPr>
                <p:cNvCxnSpPr/>
                <p:nvPr/>
              </p:nvCxnSpPr>
              <p:spPr>
                <a:xfrm>
                  <a:off x="12729307" y="45674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66C4F31D-7F1F-4E41-A811-B5217E0EC6B0}"/>
                    </a:ext>
                  </a:extLst>
                </p:cNvPr>
                <p:cNvCxnSpPr/>
                <p:nvPr/>
              </p:nvCxnSpPr>
              <p:spPr>
                <a:xfrm>
                  <a:off x="12729307" y="42245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722DA63F-62B5-4FCE-AFBB-3BB53DE44F84}"/>
                    </a:ext>
                  </a:extLst>
                </p:cNvPr>
                <p:cNvCxnSpPr/>
                <p:nvPr/>
              </p:nvCxnSpPr>
              <p:spPr>
                <a:xfrm>
                  <a:off x="12729307" y="38816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47F45AC2-5AF0-4BF6-BCED-7112314E427A}"/>
                    </a:ext>
                  </a:extLst>
                </p:cNvPr>
                <p:cNvCxnSpPr/>
                <p:nvPr/>
              </p:nvCxnSpPr>
              <p:spPr>
                <a:xfrm>
                  <a:off x="12729307" y="66248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41A970D7-687D-406C-A359-D95E3821C842}"/>
                    </a:ext>
                  </a:extLst>
                </p:cNvPr>
                <p:cNvCxnSpPr/>
                <p:nvPr/>
              </p:nvCxnSpPr>
              <p:spPr>
                <a:xfrm>
                  <a:off x="12729307" y="62819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DEE1409A-E729-4113-B8B1-CAB159549B02}"/>
                    </a:ext>
                  </a:extLst>
                </p:cNvPr>
                <p:cNvCxnSpPr/>
                <p:nvPr/>
              </p:nvCxnSpPr>
              <p:spPr>
                <a:xfrm>
                  <a:off x="12729307" y="59390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5FAE77B5-D603-47FF-BF3F-37723CEC4735}"/>
                    </a:ext>
                  </a:extLst>
                </p:cNvPr>
                <p:cNvCxnSpPr/>
                <p:nvPr/>
              </p:nvCxnSpPr>
              <p:spPr>
                <a:xfrm>
                  <a:off x="12729307" y="55961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16417079-F0DF-45E5-B9F5-DF1D27BF73BF}"/>
                    </a:ext>
                  </a:extLst>
                </p:cNvPr>
                <p:cNvCxnSpPr/>
                <p:nvPr/>
              </p:nvCxnSpPr>
              <p:spPr>
                <a:xfrm>
                  <a:off x="12729307" y="15956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BE23B619-3B1B-410C-859A-AB31676F32EC}"/>
                    </a:ext>
                  </a:extLst>
                </p:cNvPr>
                <p:cNvCxnSpPr/>
                <p:nvPr/>
              </p:nvCxnSpPr>
              <p:spPr>
                <a:xfrm>
                  <a:off x="12729307" y="19385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5C6ACA6D-47CF-4EF5-B928-4F130088F527}"/>
                    </a:ext>
                  </a:extLst>
                </p:cNvPr>
                <p:cNvCxnSpPr/>
                <p:nvPr/>
              </p:nvCxnSpPr>
              <p:spPr>
                <a:xfrm>
                  <a:off x="12729307" y="12527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BB5A97F1-DFA1-41C1-9BEA-B3A0C3A7A8C8}"/>
                    </a:ext>
                  </a:extLst>
                </p:cNvPr>
                <p:cNvCxnSpPr/>
                <p:nvPr/>
              </p:nvCxnSpPr>
              <p:spPr>
                <a:xfrm>
                  <a:off x="12729307" y="9098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9B9177D4-D6C5-4B19-BAE3-D175DAC7E6A6}"/>
                    </a:ext>
                  </a:extLst>
                </p:cNvPr>
                <p:cNvCxnSpPr/>
                <p:nvPr/>
              </p:nvCxnSpPr>
              <p:spPr>
                <a:xfrm>
                  <a:off x="12729307" y="5669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77CF4B38-83C2-4D2A-8A3F-E562BBB67C81}"/>
                    </a:ext>
                  </a:extLst>
                </p:cNvPr>
                <p:cNvCxnSpPr/>
                <p:nvPr/>
              </p:nvCxnSpPr>
              <p:spPr>
                <a:xfrm>
                  <a:off x="12729307" y="2240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D4B56B7D-B9FC-4232-8A7E-8B84C9543843}"/>
                    </a:ext>
                  </a:extLst>
                </p:cNvPr>
                <p:cNvCxnSpPr/>
                <p:nvPr/>
              </p:nvCxnSpPr>
              <p:spPr>
                <a:xfrm>
                  <a:off x="12729307" y="33101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2E2896BD-0D9B-404E-BDEE-C7221397DCEF}"/>
                    </a:ext>
                  </a:extLst>
                </p:cNvPr>
                <p:cNvCxnSpPr/>
                <p:nvPr/>
              </p:nvCxnSpPr>
              <p:spPr>
                <a:xfrm>
                  <a:off x="12729307" y="36530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B7412271-D71D-44AD-8C94-899E1C3034E6}"/>
                    </a:ext>
                  </a:extLst>
                </p:cNvPr>
                <p:cNvCxnSpPr/>
                <p:nvPr/>
              </p:nvCxnSpPr>
              <p:spPr>
                <a:xfrm>
                  <a:off x="12729307" y="29672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794806A7-6D36-4795-B7CA-611AF93D7CFF}"/>
                    </a:ext>
                  </a:extLst>
                </p:cNvPr>
                <p:cNvCxnSpPr/>
                <p:nvPr/>
              </p:nvCxnSpPr>
              <p:spPr>
                <a:xfrm>
                  <a:off x="12729307" y="26243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D360AC4E-3F70-4479-9697-0FC19FDFCCB2}"/>
                    </a:ext>
                  </a:extLst>
                </p:cNvPr>
                <p:cNvCxnSpPr/>
                <p:nvPr/>
              </p:nvCxnSpPr>
              <p:spPr>
                <a:xfrm>
                  <a:off x="12729307" y="22814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CD0487E1-E5DF-46EA-B16D-F74CDE2BAC0F}"/>
                    </a:ext>
                  </a:extLst>
                </p:cNvPr>
                <p:cNvCxnSpPr/>
                <p:nvPr/>
              </p:nvCxnSpPr>
              <p:spPr>
                <a:xfrm>
                  <a:off x="12729307" y="50246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3A11A944-2076-4EC7-98B2-780C87A737D4}"/>
                    </a:ext>
                  </a:extLst>
                </p:cNvPr>
                <p:cNvCxnSpPr/>
                <p:nvPr/>
              </p:nvCxnSpPr>
              <p:spPr>
                <a:xfrm>
                  <a:off x="12729307" y="53675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5CA2F30D-2D84-461C-AADB-FF156C2F92AD}"/>
                    </a:ext>
                  </a:extLst>
                </p:cNvPr>
                <p:cNvCxnSpPr/>
                <p:nvPr/>
              </p:nvCxnSpPr>
              <p:spPr>
                <a:xfrm>
                  <a:off x="12729307" y="46817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977EFB0E-BB74-41EF-8C47-729929156AA9}"/>
                    </a:ext>
                  </a:extLst>
                </p:cNvPr>
                <p:cNvCxnSpPr/>
                <p:nvPr/>
              </p:nvCxnSpPr>
              <p:spPr>
                <a:xfrm>
                  <a:off x="12729307" y="43388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ED963278-9C92-4312-AC79-F375F7AE7165}"/>
                    </a:ext>
                  </a:extLst>
                </p:cNvPr>
                <p:cNvCxnSpPr/>
                <p:nvPr/>
              </p:nvCxnSpPr>
              <p:spPr>
                <a:xfrm>
                  <a:off x="12729307" y="39959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2BAF8A69-7B11-4D2D-B96A-453668A0BB95}"/>
                    </a:ext>
                  </a:extLst>
                </p:cNvPr>
                <p:cNvCxnSpPr/>
                <p:nvPr/>
              </p:nvCxnSpPr>
              <p:spPr>
                <a:xfrm>
                  <a:off x="12729307" y="67391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E3744DE2-D826-4300-883B-5EA4F5390186}"/>
                    </a:ext>
                  </a:extLst>
                </p:cNvPr>
                <p:cNvCxnSpPr/>
                <p:nvPr/>
              </p:nvCxnSpPr>
              <p:spPr>
                <a:xfrm>
                  <a:off x="12729307" y="63962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064CBDF6-63DF-44FB-A2E9-F64B05151335}"/>
                    </a:ext>
                  </a:extLst>
                </p:cNvPr>
                <p:cNvCxnSpPr/>
                <p:nvPr/>
              </p:nvCxnSpPr>
              <p:spPr>
                <a:xfrm>
                  <a:off x="12729307" y="60533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EBA8CD0C-03F6-4ACF-8A25-B63B58CC2D8D}"/>
                    </a:ext>
                  </a:extLst>
                </p:cNvPr>
                <p:cNvCxnSpPr/>
                <p:nvPr/>
              </p:nvCxnSpPr>
              <p:spPr>
                <a:xfrm>
                  <a:off x="12729307" y="57104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AF0CB18-1410-40A7-8F3D-91B98A1B9CCB}"/>
                </a:ext>
              </a:extLst>
            </p:cNvPr>
            <p:cNvGrpSpPr/>
            <p:nvPr/>
          </p:nvGrpSpPr>
          <p:grpSpPr>
            <a:xfrm>
              <a:off x="608885" y="458152"/>
              <a:ext cx="10971928" cy="5713421"/>
              <a:chOff x="608885" y="452764"/>
              <a:chExt cx="10971928" cy="5718810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054F425-0D87-413C-B373-F3C07C730D78}"/>
                  </a:ext>
                </a:extLst>
              </p:cNvPr>
              <p:cNvSpPr/>
              <p:nvPr/>
            </p:nvSpPr>
            <p:spPr>
              <a:xfrm>
                <a:off x="608885" y="452764"/>
                <a:ext cx="725794" cy="5718810"/>
              </a:xfrm>
              <a:prstGeom prst="rect">
                <a:avLst/>
              </a:prstGeom>
              <a:solidFill>
                <a:srgbClr val="FF00FF">
                  <a:alpha val="10000"/>
                </a:srgbClr>
              </a:solidFill>
              <a:ln w="25400">
                <a:noFill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5A0611A7-6BFA-4F6C-896C-017EA5E15918}"/>
                  </a:ext>
                </a:extLst>
              </p:cNvPr>
              <p:cNvSpPr/>
              <p:nvPr/>
            </p:nvSpPr>
            <p:spPr>
              <a:xfrm>
                <a:off x="1540352" y="452764"/>
                <a:ext cx="725794" cy="5718810"/>
              </a:xfrm>
              <a:prstGeom prst="rect">
                <a:avLst/>
              </a:prstGeom>
              <a:solidFill>
                <a:srgbClr val="FF00FF">
                  <a:alpha val="10000"/>
                </a:srgbClr>
              </a:solidFill>
              <a:ln w="25400">
                <a:noFill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E8752C10-EF6A-4E39-886E-67CA89FA5F7C}"/>
                  </a:ext>
                </a:extLst>
              </p:cNvPr>
              <p:cNvSpPr/>
              <p:nvPr/>
            </p:nvSpPr>
            <p:spPr>
              <a:xfrm>
                <a:off x="2471819" y="452764"/>
                <a:ext cx="725794" cy="5718810"/>
              </a:xfrm>
              <a:prstGeom prst="rect">
                <a:avLst/>
              </a:prstGeom>
              <a:solidFill>
                <a:srgbClr val="FF00FF">
                  <a:alpha val="10000"/>
                </a:srgbClr>
              </a:solidFill>
              <a:ln w="25400">
                <a:noFill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44F974EC-92C3-4352-B8A0-D4A5D0F365CE}"/>
                  </a:ext>
                </a:extLst>
              </p:cNvPr>
              <p:cNvSpPr/>
              <p:nvPr/>
            </p:nvSpPr>
            <p:spPr>
              <a:xfrm>
                <a:off x="3403286" y="452764"/>
                <a:ext cx="725794" cy="5718810"/>
              </a:xfrm>
              <a:prstGeom prst="rect">
                <a:avLst/>
              </a:prstGeom>
              <a:solidFill>
                <a:srgbClr val="FF00FF">
                  <a:alpha val="10000"/>
                </a:srgbClr>
              </a:solidFill>
              <a:ln w="25400">
                <a:noFill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5A2D16D-D505-45B4-82AD-3D73F9FD94CF}"/>
                  </a:ext>
                </a:extLst>
              </p:cNvPr>
              <p:cNvSpPr/>
              <p:nvPr/>
            </p:nvSpPr>
            <p:spPr>
              <a:xfrm>
                <a:off x="4334753" y="452764"/>
                <a:ext cx="725794" cy="5718810"/>
              </a:xfrm>
              <a:prstGeom prst="rect">
                <a:avLst/>
              </a:prstGeom>
              <a:solidFill>
                <a:srgbClr val="FF00FF">
                  <a:alpha val="10000"/>
                </a:srgbClr>
              </a:solidFill>
              <a:ln w="25400">
                <a:noFill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DA0BB88-5FCE-417A-BFA9-528E7C9AFA56}"/>
                  </a:ext>
                </a:extLst>
              </p:cNvPr>
              <p:cNvSpPr/>
              <p:nvPr/>
            </p:nvSpPr>
            <p:spPr>
              <a:xfrm>
                <a:off x="5266220" y="452764"/>
                <a:ext cx="725794" cy="5718810"/>
              </a:xfrm>
              <a:prstGeom prst="rect">
                <a:avLst/>
              </a:prstGeom>
              <a:solidFill>
                <a:srgbClr val="FF00FF">
                  <a:alpha val="10000"/>
                </a:srgbClr>
              </a:solidFill>
              <a:ln w="25400">
                <a:noFill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582A873-77D9-4075-B9F0-E7F9A5146E87}"/>
                  </a:ext>
                </a:extLst>
              </p:cNvPr>
              <p:cNvSpPr/>
              <p:nvPr/>
            </p:nvSpPr>
            <p:spPr>
              <a:xfrm>
                <a:off x="6197687" y="452764"/>
                <a:ext cx="725794" cy="5718810"/>
              </a:xfrm>
              <a:prstGeom prst="rect">
                <a:avLst/>
              </a:prstGeom>
              <a:solidFill>
                <a:srgbClr val="FF00FF">
                  <a:alpha val="10000"/>
                </a:srgbClr>
              </a:solidFill>
              <a:ln w="25400">
                <a:noFill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55C3299-233B-4BCF-AC1C-E795F5A63FC0}"/>
                  </a:ext>
                </a:extLst>
              </p:cNvPr>
              <p:cNvSpPr/>
              <p:nvPr/>
            </p:nvSpPr>
            <p:spPr>
              <a:xfrm>
                <a:off x="7129154" y="452764"/>
                <a:ext cx="725794" cy="5718810"/>
              </a:xfrm>
              <a:prstGeom prst="rect">
                <a:avLst/>
              </a:prstGeom>
              <a:solidFill>
                <a:srgbClr val="FF00FF">
                  <a:alpha val="10000"/>
                </a:srgbClr>
              </a:solidFill>
              <a:ln w="25400">
                <a:noFill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740387B-74E6-4E98-A3E3-01F097E27653}"/>
                  </a:ext>
                </a:extLst>
              </p:cNvPr>
              <p:cNvSpPr/>
              <p:nvPr/>
            </p:nvSpPr>
            <p:spPr>
              <a:xfrm>
                <a:off x="8060621" y="452764"/>
                <a:ext cx="725794" cy="5718810"/>
              </a:xfrm>
              <a:prstGeom prst="rect">
                <a:avLst/>
              </a:prstGeom>
              <a:solidFill>
                <a:srgbClr val="FF00FF">
                  <a:alpha val="10000"/>
                </a:srgbClr>
              </a:solidFill>
              <a:ln w="25400">
                <a:noFill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FE0E0F45-0D23-48D8-A91F-782DF648FA12}"/>
                  </a:ext>
                </a:extLst>
              </p:cNvPr>
              <p:cNvSpPr/>
              <p:nvPr/>
            </p:nvSpPr>
            <p:spPr>
              <a:xfrm>
                <a:off x="8992088" y="452764"/>
                <a:ext cx="725794" cy="5718810"/>
              </a:xfrm>
              <a:prstGeom prst="rect">
                <a:avLst/>
              </a:prstGeom>
              <a:solidFill>
                <a:srgbClr val="FF00FF">
                  <a:alpha val="10000"/>
                </a:srgbClr>
              </a:solidFill>
              <a:ln w="25400">
                <a:noFill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1E213C30-5E00-46DB-BF44-07EDE611DD02}"/>
                  </a:ext>
                </a:extLst>
              </p:cNvPr>
              <p:cNvSpPr/>
              <p:nvPr/>
            </p:nvSpPr>
            <p:spPr>
              <a:xfrm>
                <a:off x="9923555" y="452764"/>
                <a:ext cx="725794" cy="5718810"/>
              </a:xfrm>
              <a:prstGeom prst="rect">
                <a:avLst/>
              </a:prstGeom>
              <a:solidFill>
                <a:srgbClr val="FF00FF">
                  <a:alpha val="10000"/>
                </a:srgbClr>
              </a:solidFill>
              <a:ln w="25400">
                <a:noFill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F2E78483-9033-48AD-AE76-83FE936C0517}"/>
                  </a:ext>
                </a:extLst>
              </p:cNvPr>
              <p:cNvSpPr/>
              <p:nvPr/>
            </p:nvSpPr>
            <p:spPr>
              <a:xfrm>
                <a:off x="10855019" y="452764"/>
                <a:ext cx="725794" cy="5718810"/>
              </a:xfrm>
              <a:prstGeom prst="rect">
                <a:avLst/>
              </a:prstGeom>
              <a:solidFill>
                <a:srgbClr val="FF00FF">
                  <a:alpha val="10000"/>
                </a:srgbClr>
              </a:solidFill>
              <a:ln w="25400">
                <a:noFill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00A473F-5E6C-42B9-AD64-9A5D3863C4DC}"/>
                </a:ext>
              </a:extLst>
            </p:cNvPr>
            <p:cNvGrpSpPr/>
            <p:nvPr/>
          </p:nvGrpSpPr>
          <p:grpSpPr>
            <a:xfrm>
              <a:off x="971112" y="0"/>
              <a:ext cx="10247475" cy="6858000"/>
              <a:chOff x="971112" y="0"/>
              <a:chExt cx="10247475" cy="6858000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45E2E913-61A4-49E3-8D6C-ABE2DA0FE7D3}"/>
                  </a:ext>
                </a:extLst>
              </p:cNvPr>
              <p:cNvCxnSpPr/>
              <p:nvPr/>
            </p:nvCxnSpPr>
            <p:spPr bwMode="gray">
              <a:xfrm flipH="1">
                <a:off x="971112" y="0"/>
                <a:ext cx="1341" cy="6858000"/>
              </a:xfrm>
              <a:prstGeom prst="line">
                <a:avLst/>
              </a:prstGeom>
              <a:ln w="6350">
                <a:solidFill>
                  <a:srgbClr val="FF00FF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26556DDD-0724-4341-9841-C42F54A4FE3B}"/>
                  </a:ext>
                </a:extLst>
              </p:cNvPr>
              <p:cNvCxnSpPr/>
              <p:nvPr/>
            </p:nvCxnSpPr>
            <p:spPr bwMode="gray">
              <a:xfrm flipH="1">
                <a:off x="1902579" y="0"/>
                <a:ext cx="1341" cy="6858000"/>
              </a:xfrm>
              <a:prstGeom prst="line">
                <a:avLst/>
              </a:prstGeom>
              <a:ln w="6350">
                <a:solidFill>
                  <a:srgbClr val="FF00FF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9AD69F3E-FD49-4EFC-9332-0242512E7CE4}"/>
                  </a:ext>
                </a:extLst>
              </p:cNvPr>
              <p:cNvCxnSpPr/>
              <p:nvPr/>
            </p:nvCxnSpPr>
            <p:spPr bwMode="gray">
              <a:xfrm flipH="1">
                <a:off x="2834046" y="0"/>
                <a:ext cx="1341" cy="6858000"/>
              </a:xfrm>
              <a:prstGeom prst="line">
                <a:avLst/>
              </a:prstGeom>
              <a:ln w="6350">
                <a:solidFill>
                  <a:srgbClr val="FF00FF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0BDEC678-A233-4DBA-9313-D21EE3995D79}"/>
                  </a:ext>
                </a:extLst>
              </p:cNvPr>
              <p:cNvCxnSpPr/>
              <p:nvPr/>
            </p:nvCxnSpPr>
            <p:spPr bwMode="gray">
              <a:xfrm flipH="1">
                <a:off x="3765513" y="0"/>
                <a:ext cx="1341" cy="6858000"/>
              </a:xfrm>
              <a:prstGeom prst="line">
                <a:avLst/>
              </a:prstGeom>
              <a:ln w="6350">
                <a:solidFill>
                  <a:srgbClr val="FF00FF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2CF243F6-C717-4719-9493-B3C3FDA8E69A}"/>
                  </a:ext>
                </a:extLst>
              </p:cNvPr>
              <p:cNvCxnSpPr/>
              <p:nvPr/>
            </p:nvCxnSpPr>
            <p:spPr bwMode="gray">
              <a:xfrm flipH="1">
                <a:off x="4696980" y="0"/>
                <a:ext cx="1341" cy="6858000"/>
              </a:xfrm>
              <a:prstGeom prst="line">
                <a:avLst/>
              </a:prstGeom>
              <a:ln w="6350">
                <a:solidFill>
                  <a:srgbClr val="FF00FF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250E25CB-6F93-4A1B-A9C4-ECBEE53246C6}"/>
                  </a:ext>
                </a:extLst>
              </p:cNvPr>
              <p:cNvCxnSpPr/>
              <p:nvPr/>
            </p:nvCxnSpPr>
            <p:spPr bwMode="gray">
              <a:xfrm flipH="1">
                <a:off x="5628447" y="0"/>
                <a:ext cx="1341" cy="6858000"/>
              </a:xfrm>
              <a:prstGeom prst="line">
                <a:avLst/>
              </a:prstGeom>
              <a:ln w="6350">
                <a:solidFill>
                  <a:srgbClr val="FF00FF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A7B721A2-4BEE-4CAD-B85A-63C665208839}"/>
                  </a:ext>
                </a:extLst>
              </p:cNvPr>
              <p:cNvCxnSpPr/>
              <p:nvPr/>
            </p:nvCxnSpPr>
            <p:spPr bwMode="gray">
              <a:xfrm flipH="1">
                <a:off x="6559914" y="0"/>
                <a:ext cx="1341" cy="6858000"/>
              </a:xfrm>
              <a:prstGeom prst="line">
                <a:avLst/>
              </a:prstGeom>
              <a:ln w="6350">
                <a:solidFill>
                  <a:srgbClr val="FF00FF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7FA3AC48-6121-4277-89B1-7BDF47C87A83}"/>
                  </a:ext>
                </a:extLst>
              </p:cNvPr>
              <p:cNvCxnSpPr/>
              <p:nvPr/>
            </p:nvCxnSpPr>
            <p:spPr bwMode="gray">
              <a:xfrm flipH="1">
                <a:off x="7491381" y="0"/>
                <a:ext cx="1341" cy="6858000"/>
              </a:xfrm>
              <a:prstGeom prst="line">
                <a:avLst/>
              </a:prstGeom>
              <a:ln w="6350">
                <a:solidFill>
                  <a:srgbClr val="FF00FF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6860D5DB-80C5-4013-94E0-CBEC648051E7}"/>
                  </a:ext>
                </a:extLst>
              </p:cNvPr>
              <p:cNvCxnSpPr/>
              <p:nvPr/>
            </p:nvCxnSpPr>
            <p:spPr bwMode="gray">
              <a:xfrm flipH="1">
                <a:off x="8422848" y="0"/>
                <a:ext cx="1341" cy="6858000"/>
              </a:xfrm>
              <a:prstGeom prst="line">
                <a:avLst/>
              </a:prstGeom>
              <a:ln w="6350">
                <a:solidFill>
                  <a:srgbClr val="FF00FF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BFCC9A74-95B2-4A4D-91B5-2C5F9D62C3C0}"/>
                  </a:ext>
                </a:extLst>
              </p:cNvPr>
              <p:cNvCxnSpPr/>
              <p:nvPr/>
            </p:nvCxnSpPr>
            <p:spPr bwMode="gray">
              <a:xfrm flipH="1">
                <a:off x="9354315" y="0"/>
                <a:ext cx="1341" cy="6858000"/>
              </a:xfrm>
              <a:prstGeom prst="line">
                <a:avLst/>
              </a:prstGeom>
              <a:ln w="6350">
                <a:solidFill>
                  <a:srgbClr val="FF00FF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61880A3D-2061-4681-A1D7-6A8B37E1192F}"/>
                  </a:ext>
                </a:extLst>
              </p:cNvPr>
              <p:cNvCxnSpPr/>
              <p:nvPr/>
            </p:nvCxnSpPr>
            <p:spPr bwMode="gray">
              <a:xfrm flipH="1">
                <a:off x="10285782" y="0"/>
                <a:ext cx="1341" cy="6858000"/>
              </a:xfrm>
              <a:prstGeom prst="line">
                <a:avLst/>
              </a:prstGeom>
              <a:ln w="6350">
                <a:solidFill>
                  <a:srgbClr val="FF00FF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1DA60F20-7189-48A9-8911-DAB2AE1C92EB}"/>
                  </a:ext>
                </a:extLst>
              </p:cNvPr>
              <p:cNvCxnSpPr/>
              <p:nvPr/>
            </p:nvCxnSpPr>
            <p:spPr bwMode="gray">
              <a:xfrm flipH="1">
                <a:off x="11217246" y="0"/>
                <a:ext cx="1341" cy="6858000"/>
              </a:xfrm>
              <a:prstGeom prst="line">
                <a:avLst/>
              </a:prstGeom>
              <a:ln w="6350">
                <a:solidFill>
                  <a:srgbClr val="FF00FF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98E714A-A4BB-4E2B-BE5F-F242A4CEAEFD}"/>
              </a:ext>
            </a:extLst>
          </p:cNvPr>
          <p:cNvGrpSpPr/>
          <p:nvPr/>
        </p:nvGrpSpPr>
        <p:grpSpPr>
          <a:xfrm>
            <a:off x="608064" y="6445297"/>
            <a:ext cx="1184398" cy="186694"/>
            <a:chOff x="863272" y="6563918"/>
            <a:chExt cx="861082" cy="135727"/>
          </a:xfrm>
          <a:solidFill>
            <a:schemeClr val="bg1"/>
          </a:solidFill>
        </p:grpSpPr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1FE896E8-8C8F-45C6-8B97-D7284B1D05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5963" y="6569284"/>
              <a:ext cx="181812" cy="128783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A7D6B30A-B9F1-4EDE-84EB-9CC7464845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9084" y="6569284"/>
              <a:ext cx="70389" cy="128783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3B602F62-4249-4630-B14C-F74F292182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77894" y="6569284"/>
              <a:ext cx="115211" cy="130361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024268DB-F2E6-4DAB-82B2-AEB11F2622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77775" y="6569284"/>
              <a:ext cx="108898" cy="130361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65" name="Freeform 10">
              <a:extLst>
                <a:ext uri="{FF2B5EF4-FFF2-40B4-BE49-F238E27FC236}">
                  <a16:creationId xmlns:a16="http://schemas.microsoft.com/office/drawing/2014/main" id="{A87CA94A-8D12-4730-A885-C55216D7F0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3272" y="6563918"/>
              <a:ext cx="325115" cy="135727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66" name="Freeform 11">
              <a:extLst>
                <a:ext uri="{FF2B5EF4-FFF2-40B4-BE49-F238E27FC236}">
                  <a16:creationId xmlns:a16="http://schemas.microsoft.com/office/drawing/2014/main" id="{6D5B5AD9-8A5B-4597-888B-E2DBDD5E6D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94683" y="6569284"/>
              <a:ext cx="29671" cy="31249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67" name="Freeform 12">
              <a:extLst>
                <a:ext uri="{FF2B5EF4-FFF2-40B4-BE49-F238E27FC236}">
                  <a16:creationId xmlns:a16="http://schemas.microsoft.com/office/drawing/2014/main" id="{955B35B2-8D8B-40D8-979F-DFB2B90B43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3521" y="6576859"/>
              <a:ext cx="12626" cy="15151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</p:grpSp>
      <p:sp>
        <p:nvSpPr>
          <p:cNvPr id="436" name="Parallelogram 435">
            <a:extLst>
              <a:ext uri="{FF2B5EF4-FFF2-40B4-BE49-F238E27FC236}">
                <a16:creationId xmlns:a16="http://schemas.microsoft.com/office/drawing/2014/main" id="{D55F4646-568E-4744-9D4C-9069CBE2FE30}"/>
              </a:ext>
            </a:extLst>
          </p:cNvPr>
          <p:cNvSpPr/>
          <p:nvPr/>
        </p:nvSpPr>
        <p:spPr>
          <a:xfrm rot="10800000" flipH="1" flipV="1">
            <a:off x="-4738255" y="-1082714"/>
            <a:ext cx="13382722" cy="7848600"/>
          </a:xfrm>
          <a:prstGeom prst="parallelogram">
            <a:avLst>
              <a:gd name="adj" fmla="val 99843"/>
            </a:avLst>
          </a:prstGeom>
          <a:gradFill>
            <a:gsLst>
              <a:gs pos="30000">
                <a:schemeClr val="bg1">
                  <a:alpha val="0"/>
                </a:schemeClr>
              </a:gs>
              <a:gs pos="100000">
                <a:schemeClr val="bg1">
                  <a:alpha val="31000"/>
                </a:schemeClr>
              </a:gs>
            </a:gsLst>
            <a:lin ang="81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28" name="Google Shape;6122;p507">
            <a:extLst>
              <a:ext uri="{FF2B5EF4-FFF2-40B4-BE49-F238E27FC236}">
                <a16:creationId xmlns:a16="http://schemas.microsoft.com/office/drawing/2014/main" id="{933D3ADD-F035-40EE-918C-D7E1A2DF1237}"/>
              </a:ext>
            </a:extLst>
          </p:cNvPr>
          <p:cNvSpPr/>
          <p:nvPr/>
        </p:nvSpPr>
        <p:spPr>
          <a:xfrm>
            <a:off x="1529003" y="1180112"/>
            <a:ext cx="5794664" cy="602601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  <a:scene3d>
            <a:camera prst="orthographicFront"/>
            <a:lightRig rig="soft" dir="t"/>
          </a:scene3d>
          <a:sp3d prstMaterial="softEdge">
            <a:bevelT w="0" h="6350"/>
            <a:contourClr>
              <a:srgbClr val="717074"/>
            </a:contourClr>
          </a:sp3d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 Light"/>
                <a:ea typeface="+mn-ea"/>
                <a:cs typeface="+mn-cs"/>
                <a:sym typeface="Arial"/>
              </a:rPr>
              <a:t>vSphere Scalability</a:t>
            </a:r>
            <a:endParaRPr kumimoji="0" sz="4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opolis Light"/>
              <a:ea typeface="+mn-ea"/>
              <a:cs typeface="+mn-cs"/>
              <a:sym typeface="Arial"/>
            </a:endParaRPr>
          </a:p>
        </p:txBody>
      </p:sp>
      <p:sp>
        <p:nvSpPr>
          <p:cNvPr id="38" name="Google Shape;6134;p507">
            <a:extLst>
              <a:ext uri="{FF2B5EF4-FFF2-40B4-BE49-F238E27FC236}">
                <a16:creationId xmlns:a16="http://schemas.microsoft.com/office/drawing/2014/main" id="{9BF9EF2C-E9FE-4CFE-87B6-E1F648ECB2D9}"/>
              </a:ext>
            </a:extLst>
          </p:cNvPr>
          <p:cNvSpPr/>
          <p:nvPr/>
        </p:nvSpPr>
        <p:spPr>
          <a:xfrm>
            <a:off x="1544265" y="2284728"/>
            <a:ext cx="5379089" cy="592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 Semi Bold"/>
                <a:ea typeface="+mn-ea"/>
                <a:cs typeface="Microsoft Sans Serif"/>
                <a:sym typeface="Arial"/>
              </a:rPr>
              <a:t>96 Hosts per vSphere Lifecycle Manager cluster*</a:t>
            </a:r>
          </a:p>
        </p:txBody>
      </p:sp>
      <p:sp>
        <p:nvSpPr>
          <p:cNvPr id="48" name="Google Shape;6141;p507">
            <a:extLst>
              <a:ext uri="{FF2B5EF4-FFF2-40B4-BE49-F238E27FC236}">
                <a16:creationId xmlns:a16="http://schemas.microsoft.com/office/drawing/2014/main" id="{44B245C9-37E0-41C1-8CDD-88CDEF80E4ED}"/>
              </a:ext>
            </a:extLst>
          </p:cNvPr>
          <p:cNvSpPr/>
          <p:nvPr/>
        </p:nvSpPr>
        <p:spPr>
          <a:xfrm>
            <a:off x="1544060" y="3755140"/>
            <a:ext cx="4665551" cy="68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 Semi Bold"/>
                <a:ea typeface="+mn-ea"/>
                <a:cs typeface="Microsoft Sans Serif"/>
                <a:sym typeface="Arial"/>
              </a:rPr>
              <a:t>10K VMs per cluster</a:t>
            </a: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EF4BBF0A-6DED-4033-9949-61411BE463D5}"/>
              </a:ext>
            </a:extLst>
          </p:cNvPr>
          <p:cNvSpPr txBox="1"/>
          <p:nvPr/>
        </p:nvSpPr>
        <p:spPr bwMode="white">
          <a:xfrm flipH="1">
            <a:off x="2073593" y="6506318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 Ligh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 Light"/>
                <a:ea typeface="+mn-ea"/>
                <a:cs typeface="+mn-cs"/>
              </a:rPr>
              <a:t>©2022 VMware, Inc.</a:t>
            </a:r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BB1A8908-33FD-44CF-8CF8-5B2DE0EC902D}"/>
              </a:ext>
            </a:extLst>
          </p:cNvPr>
          <p:cNvSpPr>
            <a:spLocks noGrp="1"/>
          </p:cNvSpPr>
          <p:nvPr/>
        </p:nvSpPr>
        <p:spPr>
          <a:xfrm>
            <a:off x="7185343" y="6420534"/>
            <a:ext cx="5824076" cy="646331"/>
          </a:xfrm>
          <a:prstGeom prst="rect">
            <a:avLst/>
          </a:prstGeom>
          <a:noFill/>
        </p:spPr>
        <p:txBody>
          <a:bodyPr vert="horz" wrap="square" lIns="0" tIns="0" rIns="0" bIns="45720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​"/>
              <a:defRPr lang="en-US" sz="105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14300" indent="-1143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44538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Camphor Std" panose="020B0504030404020204" pitchFamily="34" charset="0"/>
              <a:buChar char="–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69963" indent="-1666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138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Camphor Std" panose="020B0504030404020204" pitchFamily="34" charset="0"/>
              <a:buChar char="–"/>
              <a:tabLst/>
              <a:defRPr lang="en-US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SzPct val="90000"/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12763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+mj-lt"/>
              <a:buAutoNum type="alpha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41363" indent="-1666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+mj-lt"/>
              <a:buAutoNum type="romanLcPeriod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4163" indent="-284163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SzPct val="90000"/>
              <a:buFont typeface="+mj-lt"/>
              <a:buAutoNum type="alphaU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3F3F3F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428A"/>
                </a:solidFill>
                <a:effectLst/>
                <a:uLnTx/>
                <a:uFillTx/>
                <a:latin typeface="Metropolis"/>
                <a:ea typeface="+mn-ea"/>
                <a:cs typeface="+mn-cs"/>
              </a:rPr>
              <a:t>* vSAN continues to support a maximum of 64 hosts per cluster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529C7A2-95CF-49E7-8889-6A30BA785C03}"/>
              </a:ext>
            </a:extLst>
          </p:cNvPr>
          <p:cNvCxnSpPr>
            <a:cxnSpLocks/>
          </p:cNvCxnSpPr>
          <p:nvPr/>
        </p:nvCxnSpPr>
        <p:spPr bwMode="gray">
          <a:xfrm>
            <a:off x="1527099" y="3456841"/>
            <a:ext cx="4055533" cy="0"/>
          </a:xfrm>
          <a:prstGeom prst="line">
            <a:avLst/>
          </a:prstGeom>
          <a:ln w="12700">
            <a:solidFill>
              <a:schemeClr val="bg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25AD78F-CB63-48AB-8100-D2D48602829B}"/>
              </a:ext>
            </a:extLst>
          </p:cNvPr>
          <p:cNvCxnSpPr>
            <a:cxnSpLocks/>
          </p:cNvCxnSpPr>
          <p:nvPr/>
        </p:nvCxnSpPr>
        <p:spPr bwMode="gray">
          <a:xfrm>
            <a:off x="1527099" y="4552309"/>
            <a:ext cx="4055533" cy="0"/>
          </a:xfrm>
          <a:prstGeom prst="line">
            <a:avLst/>
          </a:prstGeom>
          <a:ln w="12700">
            <a:solidFill>
              <a:schemeClr val="bg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Google Shape;6141;p507">
            <a:extLst>
              <a:ext uri="{FF2B5EF4-FFF2-40B4-BE49-F238E27FC236}">
                <a16:creationId xmlns:a16="http://schemas.microsoft.com/office/drawing/2014/main" id="{9783B603-4B20-4AE5-A80D-CB400E25BA6A}"/>
              </a:ext>
            </a:extLst>
          </p:cNvPr>
          <p:cNvSpPr/>
          <p:nvPr/>
        </p:nvSpPr>
        <p:spPr>
          <a:xfrm>
            <a:off x="1543988" y="4808659"/>
            <a:ext cx="4407659" cy="68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 Semi Bold"/>
                <a:ea typeface="+mn-ea"/>
                <a:cs typeface="Microsoft Sans Serif"/>
                <a:sym typeface="Arial"/>
              </a:rPr>
              <a:t>Increased </a:t>
            </a:r>
            <a:r>
              <a:rPr kumimoji="0" lang="e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 Semi Bold"/>
                <a:ea typeface="+mn-ea"/>
                <a:cs typeface="Microsoft Sans Serif"/>
                <a:sym typeface="Arial"/>
              </a:rPr>
              <a:t>vGPU</a:t>
            </a:r>
            <a:r>
              <a:rPr kumimoji="0" lang="e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 Semi Bold"/>
                <a:ea typeface="+mn-ea"/>
                <a:cs typeface="Microsoft Sans Serif"/>
                <a:sym typeface="Arial"/>
              </a:rPr>
              <a:t> Resources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opolis Semi Bold"/>
              <a:ea typeface="+mn-ea"/>
              <a:cs typeface="Microsoft Sans Serif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036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ID" hidden="1">
            <a:extLst>
              <a:ext uri="{FF2B5EF4-FFF2-40B4-BE49-F238E27FC236}">
                <a16:creationId xmlns:a16="http://schemas.microsoft.com/office/drawing/2014/main" id="{6E7A316A-D8D2-45B9-928E-00963BF7A3EE}"/>
              </a:ext>
            </a:extLst>
          </p:cNvPr>
          <p:cNvGrpSpPr/>
          <p:nvPr/>
        </p:nvGrpSpPr>
        <p:grpSpPr>
          <a:xfrm>
            <a:off x="-254" y="0"/>
            <a:ext cx="12189079" cy="6858000"/>
            <a:chOff x="-127" y="0"/>
            <a:chExt cx="12189079" cy="68580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53CA779-72CF-458B-A138-1F40221ADA67}"/>
                </a:ext>
              </a:extLst>
            </p:cNvPr>
            <p:cNvGrpSpPr/>
            <p:nvPr/>
          </p:nvGrpSpPr>
          <p:grpSpPr>
            <a:xfrm>
              <a:off x="-127" y="0"/>
              <a:ext cx="12189079" cy="6858000"/>
              <a:chOff x="-127" y="-4574"/>
              <a:chExt cx="12189079" cy="6858000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D868DBA7-E51A-44A9-AC54-E3150FA2A9F9}"/>
                  </a:ext>
                </a:extLst>
              </p:cNvPr>
              <p:cNvGrpSpPr/>
              <p:nvPr/>
            </p:nvGrpSpPr>
            <p:grpSpPr>
              <a:xfrm>
                <a:off x="0" y="-4574"/>
                <a:ext cx="12188952" cy="6858000"/>
                <a:chOff x="12729307" y="-4574"/>
                <a:chExt cx="12188952" cy="6858000"/>
              </a:xfrm>
            </p:grpSpPr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F83349B6-07AD-4D0D-A045-AE97F2BEBBF3}"/>
                    </a:ext>
                  </a:extLst>
                </p:cNvPr>
                <p:cNvCxnSpPr/>
                <p:nvPr/>
              </p:nvCxnSpPr>
              <p:spPr>
                <a:xfrm>
                  <a:off x="12729307" y="1367026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EF3DD6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E2217B23-9718-4F24-9BE6-F7A6B77B8C25}"/>
                    </a:ext>
                  </a:extLst>
                </p:cNvPr>
                <p:cNvCxnSpPr/>
                <p:nvPr/>
              </p:nvCxnSpPr>
              <p:spPr>
                <a:xfrm>
                  <a:off x="12729307" y="1709926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EF3DD6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C34424D8-C792-4B58-A4A4-91B825B6DBD2}"/>
                    </a:ext>
                  </a:extLst>
                </p:cNvPr>
                <p:cNvCxnSpPr/>
                <p:nvPr/>
              </p:nvCxnSpPr>
              <p:spPr>
                <a:xfrm>
                  <a:off x="12729307" y="1024126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EF3DD6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F9624415-59F4-4896-956E-5941ADDF6A50}"/>
                    </a:ext>
                  </a:extLst>
                </p:cNvPr>
                <p:cNvCxnSpPr/>
                <p:nvPr/>
              </p:nvCxnSpPr>
              <p:spPr>
                <a:xfrm>
                  <a:off x="12729307" y="681226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EF3DD6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2F634D25-72C5-41FF-BA7D-6F343ACEE968}"/>
                    </a:ext>
                  </a:extLst>
                </p:cNvPr>
                <p:cNvCxnSpPr/>
                <p:nvPr/>
              </p:nvCxnSpPr>
              <p:spPr>
                <a:xfrm>
                  <a:off x="12729307" y="338326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EF3DD6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1172B0EC-89A0-4B31-8F09-E561155C6138}"/>
                    </a:ext>
                  </a:extLst>
                </p:cNvPr>
                <p:cNvCxnSpPr/>
                <p:nvPr/>
              </p:nvCxnSpPr>
              <p:spPr>
                <a:xfrm>
                  <a:off x="12729307" y="-4574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EF3DD6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2E3A1B1E-D80C-4749-8CFA-B6C51611CE7D}"/>
                    </a:ext>
                  </a:extLst>
                </p:cNvPr>
                <p:cNvCxnSpPr/>
                <p:nvPr/>
              </p:nvCxnSpPr>
              <p:spPr>
                <a:xfrm>
                  <a:off x="12729307" y="3081526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EF3DD6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441D2D81-3DB3-4256-9816-42E18F39D1B1}"/>
                    </a:ext>
                  </a:extLst>
                </p:cNvPr>
                <p:cNvCxnSpPr/>
                <p:nvPr/>
              </p:nvCxnSpPr>
              <p:spPr>
                <a:xfrm>
                  <a:off x="12729307" y="3424426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EF3DD6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F5C2CFDC-FC60-4E05-ADF7-0149CB2DE63C}"/>
                    </a:ext>
                  </a:extLst>
                </p:cNvPr>
                <p:cNvCxnSpPr/>
                <p:nvPr/>
              </p:nvCxnSpPr>
              <p:spPr>
                <a:xfrm>
                  <a:off x="12729307" y="2738626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EF3DD6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121C7C1F-141B-4B7C-8F7A-8B4D1832B60F}"/>
                    </a:ext>
                  </a:extLst>
                </p:cNvPr>
                <p:cNvCxnSpPr/>
                <p:nvPr/>
              </p:nvCxnSpPr>
              <p:spPr>
                <a:xfrm>
                  <a:off x="12729307" y="2395726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EF3DD6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A2E5A14D-FEB5-47AC-B940-9038A4FF77C5}"/>
                    </a:ext>
                  </a:extLst>
                </p:cNvPr>
                <p:cNvCxnSpPr/>
                <p:nvPr/>
              </p:nvCxnSpPr>
              <p:spPr>
                <a:xfrm>
                  <a:off x="12729307" y="2052826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EF3DD6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7774CF3F-E0FC-4CE1-8A65-C20D6DBDE63D}"/>
                    </a:ext>
                  </a:extLst>
                </p:cNvPr>
                <p:cNvCxnSpPr/>
                <p:nvPr/>
              </p:nvCxnSpPr>
              <p:spPr>
                <a:xfrm>
                  <a:off x="12729307" y="4796026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EF3DD6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02C26777-04B2-4F23-A05F-955496528231}"/>
                    </a:ext>
                  </a:extLst>
                </p:cNvPr>
                <p:cNvCxnSpPr/>
                <p:nvPr/>
              </p:nvCxnSpPr>
              <p:spPr>
                <a:xfrm>
                  <a:off x="12729307" y="5138926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EF3DD6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4DD89C98-8601-4F40-A477-11929ACE047A}"/>
                    </a:ext>
                  </a:extLst>
                </p:cNvPr>
                <p:cNvCxnSpPr/>
                <p:nvPr/>
              </p:nvCxnSpPr>
              <p:spPr>
                <a:xfrm>
                  <a:off x="12729307" y="4453126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EF3DD6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D6E1A38B-594A-4C06-9352-71D43A7F5F42}"/>
                    </a:ext>
                  </a:extLst>
                </p:cNvPr>
                <p:cNvCxnSpPr/>
                <p:nvPr/>
              </p:nvCxnSpPr>
              <p:spPr>
                <a:xfrm>
                  <a:off x="12729307" y="4110226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F816D8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74AB97C8-8325-4B00-90C0-15CD4E9265D0}"/>
                    </a:ext>
                  </a:extLst>
                </p:cNvPr>
                <p:cNvCxnSpPr/>
                <p:nvPr/>
              </p:nvCxnSpPr>
              <p:spPr>
                <a:xfrm>
                  <a:off x="12729307" y="3767326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EF3DD6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B15B2E90-AF6B-4266-B7A5-B68AA9F94ADD}"/>
                    </a:ext>
                  </a:extLst>
                </p:cNvPr>
                <p:cNvCxnSpPr/>
                <p:nvPr/>
              </p:nvCxnSpPr>
              <p:spPr>
                <a:xfrm>
                  <a:off x="12729307" y="6510526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EF3DD6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DAE20D80-4B7A-4BF9-B329-F505F55357D5}"/>
                    </a:ext>
                  </a:extLst>
                </p:cNvPr>
                <p:cNvCxnSpPr/>
                <p:nvPr/>
              </p:nvCxnSpPr>
              <p:spPr>
                <a:xfrm>
                  <a:off x="12729307" y="6853426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EF3DD6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041961AA-23B9-4649-860E-A61E911ED890}"/>
                    </a:ext>
                  </a:extLst>
                </p:cNvPr>
                <p:cNvCxnSpPr/>
                <p:nvPr/>
              </p:nvCxnSpPr>
              <p:spPr>
                <a:xfrm>
                  <a:off x="12729307" y="5824726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EF3DD6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C131DBB7-0575-4D78-9C83-707F3159F781}"/>
                    </a:ext>
                  </a:extLst>
                </p:cNvPr>
                <p:cNvCxnSpPr/>
                <p:nvPr/>
              </p:nvCxnSpPr>
              <p:spPr>
                <a:xfrm>
                  <a:off x="12729307" y="5481826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EF3DD6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456F96F2-E70D-4AE3-8542-C76FD24D8085}"/>
                    </a:ext>
                  </a:extLst>
                </p:cNvPr>
                <p:cNvCxnSpPr/>
                <p:nvPr/>
              </p:nvCxnSpPr>
              <p:spPr>
                <a:xfrm>
                  <a:off x="12729307" y="6167626"/>
                  <a:ext cx="12188952" cy="0"/>
                </a:xfrm>
                <a:prstGeom prst="line">
                  <a:avLst/>
                </a:prstGeom>
                <a:ln w="3175" cap="rnd">
                  <a:solidFill>
                    <a:srgbClr val="EF3DD6">
                      <a:alpha val="81000"/>
                    </a:srgb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84CB6DDC-1A1C-4A34-8436-ACA2F117394B}"/>
                  </a:ext>
                </a:extLst>
              </p:cNvPr>
              <p:cNvGrpSpPr/>
              <p:nvPr/>
            </p:nvGrpSpPr>
            <p:grpSpPr>
              <a:xfrm>
                <a:off x="-127" y="109726"/>
                <a:ext cx="12188952" cy="6629400"/>
                <a:chOff x="12729307" y="109726"/>
                <a:chExt cx="12188952" cy="6629400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2421B736-1351-4BC2-A245-8C1047162338}"/>
                    </a:ext>
                  </a:extLst>
                </p:cNvPr>
                <p:cNvCxnSpPr/>
                <p:nvPr/>
              </p:nvCxnSpPr>
              <p:spPr>
                <a:xfrm>
                  <a:off x="12729307" y="14813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D522467F-B3DE-4109-9995-77FBBC9F4D09}"/>
                    </a:ext>
                  </a:extLst>
                </p:cNvPr>
                <p:cNvCxnSpPr/>
                <p:nvPr/>
              </p:nvCxnSpPr>
              <p:spPr>
                <a:xfrm>
                  <a:off x="12729307" y="18242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A983ECA6-1F38-4A84-ADBA-B790B689FFC5}"/>
                    </a:ext>
                  </a:extLst>
                </p:cNvPr>
                <p:cNvCxnSpPr/>
                <p:nvPr/>
              </p:nvCxnSpPr>
              <p:spPr>
                <a:xfrm>
                  <a:off x="12729307" y="11384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18302648-43C0-41D8-92EA-8CB4B33D7B1F}"/>
                    </a:ext>
                  </a:extLst>
                </p:cNvPr>
                <p:cNvCxnSpPr/>
                <p:nvPr/>
              </p:nvCxnSpPr>
              <p:spPr>
                <a:xfrm>
                  <a:off x="12729307" y="7955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81E2354-7CF5-49CD-8126-6D34AAD8DA59}"/>
                    </a:ext>
                  </a:extLst>
                </p:cNvPr>
                <p:cNvCxnSpPr/>
                <p:nvPr/>
              </p:nvCxnSpPr>
              <p:spPr>
                <a:xfrm>
                  <a:off x="12729307" y="4526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97635F20-EA1E-49ED-9E68-44A39C0E58C5}"/>
                    </a:ext>
                  </a:extLst>
                </p:cNvPr>
                <p:cNvCxnSpPr/>
                <p:nvPr/>
              </p:nvCxnSpPr>
              <p:spPr>
                <a:xfrm>
                  <a:off x="12729307" y="1097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38EE6F9C-2896-4C24-BA0B-D79DB5B9F308}"/>
                    </a:ext>
                  </a:extLst>
                </p:cNvPr>
                <p:cNvCxnSpPr/>
                <p:nvPr/>
              </p:nvCxnSpPr>
              <p:spPr>
                <a:xfrm>
                  <a:off x="12729307" y="31958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9A028ABF-BBFE-4800-A5D6-5B3B3AC691FE}"/>
                    </a:ext>
                  </a:extLst>
                </p:cNvPr>
                <p:cNvCxnSpPr/>
                <p:nvPr/>
              </p:nvCxnSpPr>
              <p:spPr>
                <a:xfrm>
                  <a:off x="12729307" y="35387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B14E7F26-4938-4D11-A645-A5B03D030C30}"/>
                    </a:ext>
                  </a:extLst>
                </p:cNvPr>
                <p:cNvCxnSpPr/>
                <p:nvPr/>
              </p:nvCxnSpPr>
              <p:spPr>
                <a:xfrm>
                  <a:off x="12729307" y="28529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6F717DD8-C4A1-4A63-A9C6-1AF17F69E772}"/>
                    </a:ext>
                  </a:extLst>
                </p:cNvPr>
                <p:cNvCxnSpPr/>
                <p:nvPr/>
              </p:nvCxnSpPr>
              <p:spPr>
                <a:xfrm>
                  <a:off x="12729307" y="25100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5813F10B-3C0F-4AD3-B32E-43E1B2B8A822}"/>
                    </a:ext>
                  </a:extLst>
                </p:cNvPr>
                <p:cNvCxnSpPr/>
                <p:nvPr/>
              </p:nvCxnSpPr>
              <p:spPr>
                <a:xfrm>
                  <a:off x="12729307" y="21671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CFBAD2C1-CFED-4C8D-8C27-718FD0736143}"/>
                    </a:ext>
                  </a:extLst>
                </p:cNvPr>
                <p:cNvCxnSpPr/>
                <p:nvPr/>
              </p:nvCxnSpPr>
              <p:spPr>
                <a:xfrm>
                  <a:off x="12729307" y="49103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5E03CE95-207F-4EE2-AC0F-A0326519B445}"/>
                    </a:ext>
                  </a:extLst>
                </p:cNvPr>
                <p:cNvCxnSpPr/>
                <p:nvPr/>
              </p:nvCxnSpPr>
              <p:spPr>
                <a:xfrm>
                  <a:off x="12729307" y="52532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5403B0E1-0467-4467-B4FE-16F71198244F}"/>
                    </a:ext>
                  </a:extLst>
                </p:cNvPr>
                <p:cNvCxnSpPr/>
                <p:nvPr/>
              </p:nvCxnSpPr>
              <p:spPr>
                <a:xfrm>
                  <a:off x="12729307" y="45674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70DB61D2-5DA2-4B31-9745-5FF9E7CE5F77}"/>
                    </a:ext>
                  </a:extLst>
                </p:cNvPr>
                <p:cNvCxnSpPr/>
                <p:nvPr/>
              </p:nvCxnSpPr>
              <p:spPr>
                <a:xfrm>
                  <a:off x="12729307" y="42245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DBDDF15F-D5AE-4CC2-A250-5F20CDE0DEBE}"/>
                    </a:ext>
                  </a:extLst>
                </p:cNvPr>
                <p:cNvCxnSpPr/>
                <p:nvPr/>
              </p:nvCxnSpPr>
              <p:spPr>
                <a:xfrm>
                  <a:off x="12729307" y="38816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703DC194-3648-485A-8BFC-AA229A939424}"/>
                    </a:ext>
                  </a:extLst>
                </p:cNvPr>
                <p:cNvCxnSpPr/>
                <p:nvPr/>
              </p:nvCxnSpPr>
              <p:spPr>
                <a:xfrm>
                  <a:off x="12729307" y="66248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70B9D94B-BE1D-4C62-92F9-AB7B4FB85A3A}"/>
                    </a:ext>
                  </a:extLst>
                </p:cNvPr>
                <p:cNvCxnSpPr/>
                <p:nvPr/>
              </p:nvCxnSpPr>
              <p:spPr>
                <a:xfrm>
                  <a:off x="12729307" y="62819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7DC51C20-7678-40D0-99B1-002F7D3338D7}"/>
                    </a:ext>
                  </a:extLst>
                </p:cNvPr>
                <p:cNvCxnSpPr/>
                <p:nvPr/>
              </p:nvCxnSpPr>
              <p:spPr>
                <a:xfrm>
                  <a:off x="12729307" y="59390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B01383CC-080C-404C-B627-BB58A3E36A74}"/>
                    </a:ext>
                  </a:extLst>
                </p:cNvPr>
                <p:cNvCxnSpPr/>
                <p:nvPr/>
              </p:nvCxnSpPr>
              <p:spPr>
                <a:xfrm>
                  <a:off x="12729307" y="55961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DD5645A1-25BF-4A74-A892-460ADFA1ABB8}"/>
                    </a:ext>
                  </a:extLst>
                </p:cNvPr>
                <p:cNvCxnSpPr/>
                <p:nvPr/>
              </p:nvCxnSpPr>
              <p:spPr>
                <a:xfrm>
                  <a:off x="12729307" y="15956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7D953E50-7E4E-49AE-B5AA-968CADA03CB9}"/>
                    </a:ext>
                  </a:extLst>
                </p:cNvPr>
                <p:cNvCxnSpPr/>
                <p:nvPr/>
              </p:nvCxnSpPr>
              <p:spPr>
                <a:xfrm>
                  <a:off x="12729307" y="19385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678694AC-1592-4734-AB0F-AB7A8D065CB0}"/>
                    </a:ext>
                  </a:extLst>
                </p:cNvPr>
                <p:cNvCxnSpPr/>
                <p:nvPr/>
              </p:nvCxnSpPr>
              <p:spPr>
                <a:xfrm>
                  <a:off x="12729307" y="12527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914EA2E4-9296-49D8-8FA2-5D3922457832}"/>
                    </a:ext>
                  </a:extLst>
                </p:cNvPr>
                <p:cNvCxnSpPr/>
                <p:nvPr/>
              </p:nvCxnSpPr>
              <p:spPr>
                <a:xfrm>
                  <a:off x="12729307" y="9098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282B368A-F7F3-4381-B4FC-87D1F28FDCF9}"/>
                    </a:ext>
                  </a:extLst>
                </p:cNvPr>
                <p:cNvCxnSpPr/>
                <p:nvPr/>
              </p:nvCxnSpPr>
              <p:spPr>
                <a:xfrm>
                  <a:off x="12729307" y="5669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25192430-68A9-4C5D-A6A2-82FB481D1BD9}"/>
                    </a:ext>
                  </a:extLst>
                </p:cNvPr>
                <p:cNvCxnSpPr/>
                <p:nvPr/>
              </p:nvCxnSpPr>
              <p:spPr>
                <a:xfrm>
                  <a:off x="12729307" y="2240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3649E217-5196-4E72-8AC7-54547FF40712}"/>
                    </a:ext>
                  </a:extLst>
                </p:cNvPr>
                <p:cNvCxnSpPr/>
                <p:nvPr/>
              </p:nvCxnSpPr>
              <p:spPr>
                <a:xfrm>
                  <a:off x="12729307" y="33101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842DC8AD-6DDC-4FAE-A0C2-4BA55B84F7E0}"/>
                    </a:ext>
                  </a:extLst>
                </p:cNvPr>
                <p:cNvCxnSpPr/>
                <p:nvPr/>
              </p:nvCxnSpPr>
              <p:spPr>
                <a:xfrm>
                  <a:off x="12729307" y="36530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7944D5D7-5991-41FD-831D-9C0FA342C71F}"/>
                    </a:ext>
                  </a:extLst>
                </p:cNvPr>
                <p:cNvCxnSpPr/>
                <p:nvPr/>
              </p:nvCxnSpPr>
              <p:spPr>
                <a:xfrm>
                  <a:off x="12729307" y="29672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B9CF5FBA-C60E-4543-83BE-D93DA881D126}"/>
                    </a:ext>
                  </a:extLst>
                </p:cNvPr>
                <p:cNvCxnSpPr/>
                <p:nvPr/>
              </p:nvCxnSpPr>
              <p:spPr>
                <a:xfrm>
                  <a:off x="12729307" y="26243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09BF130D-4C35-4D76-8022-779D6F0F6CE1}"/>
                    </a:ext>
                  </a:extLst>
                </p:cNvPr>
                <p:cNvCxnSpPr/>
                <p:nvPr/>
              </p:nvCxnSpPr>
              <p:spPr>
                <a:xfrm>
                  <a:off x="12729307" y="22814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CFD7DF56-0D9A-4A0D-8BB6-3248997694AE}"/>
                    </a:ext>
                  </a:extLst>
                </p:cNvPr>
                <p:cNvCxnSpPr/>
                <p:nvPr/>
              </p:nvCxnSpPr>
              <p:spPr>
                <a:xfrm>
                  <a:off x="12729307" y="50246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4BDCB9B0-7AC2-4D71-9ECE-85FDB4B38E3E}"/>
                    </a:ext>
                  </a:extLst>
                </p:cNvPr>
                <p:cNvCxnSpPr/>
                <p:nvPr/>
              </p:nvCxnSpPr>
              <p:spPr>
                <a:xfrm>
                  <a:off x="12729307" y="53675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3DC2D1FC-E762-4E56-808E-1A3645E1B647}"/>
                    </a:ext>
                  </a:extLst>
                </p:cNvPr>
                <p:cNvCxnSpPr/>
                <p:nvPr/>
              </p:nvCxnSpPr>
              <p:spPr>
                <a:xfrm>
                  <a:off x="12729307" y="46817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0C2692DD-3F44-42C8-A425-4BE5ADA667F7}"/>
                    </a:ext>
                  </a:extLst>
                </p:cNvPr>
                <p:cNvCxnSpPr/>
                <p:nvPr/>
              </p:nvCxnSpPr>
              <p:spPr>
                <a:xfrm>
                  <a:off x="12729307" y="43388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56EEE360-575B-41B7-B863-BEB127279CE4}"/>
                    </a:ext>
                  </a:extLst>
                </p:cNvPr>
                <p:cNvCxnSpPr/>
                <p:nvPr/>
              </p:nvCxnSpPr>
              <p:spPr>
                <a:xfrm>
                  <a:off x="12729307" y="39959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E496DC44-2F89-49BE-805C-02AB9CD5E146}"/>
                    </a:ext>
                  </a:extLst>
                </p:cNvPr>
                <p:cNvCxnSpPr/>
                <p:nvPr/>
              </p:nvCxnSpPr>
              <p:spPr>
                <a:xfrm>
                  <a:off x="12729307" y="67391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494700C2-3783-4784-9FEC-E04446D68DC4}"/>
                    </a:ext>
                  </a:extLst>
                </p:cNvPr>
                <p:cNvCxnSpPr/>
                <p:nvPr/>
              </p:nvCxnSpPr>
              <p:spPr>
                <a:xfrm>
                  <a:off x="12729307" y="63962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4DD6D0A7-E7DF-4B0D-AFD5-A3C841DFC111}"/>
                    </a:ext>
                  </a:extLst>
                </p:cNvPr>
                <p:cNvCxnSpPr/>
                <p:nvPr/>
              </p:nvCxnSpPr>
              <p:spPr>
                <a:xfrm>
                  <a:off x="12729307" y="60533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12B8C51C-61D1-499B-8BA9-6802F6652B87}"/>
                    </a:ext>
                  </a:extLst>
                </p:cNvPr>
                <p:cNvCxnSpPr/>
                <p:nvPr/>
              </p:nvCxnSpPr>
              <p:spPr>
                <a:xfrm>
                  <a:off x="12729307" y="5710426"/>
                  <a:ext cx="12188952" cy="0"/>
                </a:xfrm>
                <a:prstGeom prst="line">
                  <a:avLst/>
                </a:prstGeom>
                <a:ln w="635" cap="rnd">
                  <a:solidFill>
                    <a:srgbClr val="7030A0"/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A84DE23-B8B4-45A7-9B8B-36C55711D3AF}"/>
                </a:ext>
              </a:extLst>
            </p:cNvPr>
            <p:cNvGrpSpPr/>
            <p:nvPr/>
          </p:nvGrpSpPr>
          <p:grpSpPr>
            <a:xfrm>
              <a:off x="608885" y="458152"/>
              <a:ext cx="10971928" cy="5713421"/>
              <a:chOff x="608885" y="452764"/>
              <a:chExt cx="10971928" cy="571881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DFA81E5-B0CB-48B5-95A8-58A1185B5FEA}"/>
                  </a:ext>
                </a:extLst>
              </p:cNvPr>
              <p:cNvSpPr/>
              <p:nvPr/>
            </p:nvSpPr>
            <p:spPr>
              <a:xfrm>
                <a:off x="608885" y="452764"/>
                <a:ext cx="725794" cy="5718810"/>
              </a:xfrm>
              <a:prstGeom prst="rect">
                <a:avLst/>
              </a:prstGeom>
              <a:solidFill>
                <a:srgbClr val="FF00FF">
                  <a:alpha val="10000"/>
                </a:srgbClr>
              </a:solidFill>
              <a:ln w="25400">
                <a:noFill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6F7FA75-18E4-45CC-BBAA-CA13F34A5F4D}"/>
                  </a:ext>
                </a:extLst>
              </p:cNvPr>
              <p:cNvSpPr/>
              <p:nvPr/>
            </p:nvSpPr>
            <p:spPr>
              <a:xfrm>
                <a:off x="1540352" y="452764"/>
                <a:ext cx="725794" cy="5718810"/>
              </a:xfrm>
              <a:prstGeom prst="rect">
                <a:avLst/>
              </a:prstGeom>
              <a:solidFill>
                <a:srgbClr val="FF00FF">
                  <a:alpha val="10000"/>
                </a:srgbClr>
              </a:solidFill>
              <a:ln w="25400">
                <a:noFill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97EA01E-F31E-4CB6-962B-66B8C80045B0}"/>
                  </a:ext>
                </a:extLst>
              </p:cNvPr>
              <p:cNvSpPr/>
              <p:nvPr/>
            </p:nvSpPr>
            <p:spPr>
              <a:xfrm>
                <a:off x="2471819" y="452764"/>
                <a:ext cx="725794" cy="5718810"/>
              </a:xfrm>
              <a:prstGeom prst="rect">
                <a:avLst/>
              </a:prstGeom>
              <a:solidFill>
                <a:srgbClr val="FF00FF">
                  <a:alpha val="10000"/>
                </a:srgbClr>
              </a:solidFill>
              <a:ln w="25400">
                <a:noFill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9F5AA7D-CCFD-4028-B7EB-D81DF4B53A91}"/>
                  </a:ext>
                </a:extLst>
              </p:cNvPr>
              <p:cNvSpPr/>
              <p:nvPr/>
            </p:nvSpPr>
            <p:spPr>
              <a:xfrm>
                <a:off x="3403286" y="452764"/>
                <a:ext cx="725794" cy="5718810"/>
              </a:xfrm>
              <a:prstGeom prst="rect">
                <a:avLst/>
              </a:prstGeom>
              <a:solidFill>
                <a:srgbClr val="FF00FF">
                  <a:alpha val="10000"/>
                </a:srgbClr>
              </a:solidFill>
              <a:ln w="25400">
                <a:noFill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CC5B8B1-2F64-4B67-8A0C-721AD26EC42A}"/>
                  </a:ext>
                </a:extLst>
              </p:cNvPr>
              <p:cNvSpPr/>
              <p:nvPr/>
            </p:nvSpPr>
            <p:spPr>
              <a:xfrm>
                <a:off x="4334753" y="452764"/>
                <a:ext cx="725794" cy="5718810"/>
              </a:xfrm>
              <a:prstGeom prst="rect">
                <a:avLst/>
              </a:prstGeom>
              <a:solidFill>
                <a:srgbClr val="FF00FF">
                  <a:alpha val="10000"/>
                </a:srgbClr>
              </a:solidFill>
              <a:ln w="25400">
                <a:noFill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200F49B-CCCD-423C-A6B2-EBB179C2D972}"/>
                  </a:ext>
                </a:extLst>
              </p:cNvPr>
              <p:cNvSpPr/>
              <p:nvPr/>
            </p:nvSpPr>
            <p:spPr>
              <a:xfrm>
                <a:off x="5266220" y="452764"/>
                <a:ext cx="725794" cy="5718810"/>
              </a:xfrm>
              <a:prstGeom prst="rect">
                <a:avLst/>
              </a:prstGeom>
              <a:solidFill>
                <a:srgbClr val="FF00FF">
                  <a:alpha val="10000"/>
                </a:srgbClr>
              </a:solidFill>
              <a:ln w="25400">
                <a:noFill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7EAC0EF-A779-49AB-BC77-0B8AE3EA98AF}"/>
                  </a:ext>
                </a:extLst>
              </p:cNvPr>
              <p:cNvSpPr/>
              <p:nvPr/>
            </p:nvSpPr>
            <p:spPr>
              <a:xfrm>
                <a:off x="6197687" y="452764"/>
                <a:ext cx="725794" cy="5718810"/>
              </a:xfrm>
              <a:prstGeom prst="rect">
                <a:avLst/>
              </a:prstGeom>
              <a:solidFill>
                <a:srgbClr val="FF00FF">
                  <a:alpha val="10000"/>
                </a:srgbClr>
              </a:solidFill>
              <a:ln w="25400">
                <a:noFill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AF2235C-4135-4B22-B354-812923BF896B}"/>
                  </a:ext>
                </a:extLst>
              </p:cNvPr>
              <p:cNvSpPr/>
              <p:nvPr/>
            </p:nvSpPr>
            <p:spPr>
              <a:xfrm>
                <a:off x="7129154" y="452764"/>
                <a:ext cx="725794" cy="5718810"/>
              </a:xfrm>
              <a:prstGeom prst="rect">
                <a:avLst/>
              </a:prstGeom>
              <a:solidFill>
                <a:srgbClr val="FF00FF">
                  <a:alpha val="10000"/>
                </a:srgbClr>
              </a:solidFill>
              <a:ln w="25400">
                <a:noFill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0DB2BCD-2633-4A28-81C3-1BA4E3D9AA77}"/>
                  </a:ext>
                </a:extLst>
              </p:cNvPr>
              <p:cNvSpPr/>
              <p:nvPr/>
            </p:nvSpPr>
            <p:spPr>
              <a:xfrm>
                <a:off x="8060621" y="452764"/>
                <a:ext cx="725794" cy="5718810"/>
              </a:xfrm>
              <a:prstGeom prst="rect">
                <a:avLst/>
              </a:prstGeom>
              <a:solidFill>
                <a:srgbClr val="FF00FF">
                  <a:alpha val="10000"/>
                </a:srgbClr>
              </a:solidFill>
              <a:ln w="25400">
                <a:noFill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E89F242-E01B-4408-95E9-905E2F480CDB}"/>
                  </a:ext>
                </a:extLst>
              </p:cNvPr>
              <p:cNvSpPr/>
              <p:nvPr/>
            </p:nvSpPr>
            <p:spPr>
              <a:xfrm>
                <a:off x="8992088" y="452764"/>
                <a:ext cx="725794" cy="5718810"/>
              </a:xfrm>
              <a:prstGeom prst="rect">
                <a:avLst/>
              </a:prstGeom>
              <a:solidFill>
                <a:srgbClr val="FF00FF">
                  <a:alpha val="10000"/>
                </a:srgbClr>
              </a:solidFill>
              <a:ln w="25400">
                <a:noFill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AACFCCE-76BB-4050-BAB8-A71E41797029}"/>
                  </a:ext>
                </a:extLst>
              </p:cNvPr>
              <p:cNvSpPr/>
              <p:nvPr/>
            </p:nvSpPr>
            <p:spPr>
              <a:xfrm>
                <a:off x="9923555" y="452764"/>
                <a:ext cx="725794" cy="5718810"/>
              </a:xfrm>
              <a:prstGeom prst="rect">
                <a:avLst/>
              </a:prstGeom>
              <a:solidFill>
                <a:srgbClr val="FF00FF">
                  <a:alpha val="10000"/>
                </a:srgbClr>
              </a:solidFill>
              <a:ln w="25400">
                <a:noFill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074FB82-7943-4892-9917-25928321BD9B}"/>
                  </a:ext>
                </a:extLst>
              </p:cNvPr>
              <p:cNvSpPr/>
              <p:nvPr/>
            </p:nvSpPr>
            <p:spPr>
              <a:xfrm>
                <a:off x="10855019" y="452764"/>
                <a:ext cx="725794" cy="5718810"/>
              </a:xfrm>
              <a:prstGeom prst="rect">
                <a:avLst/>
              </a:prstGeom>
              <a:solidFill>
                <a:srgbClr val="FF00FF">
                  <a:alpha val="10000"/>
                </a:srgbClr>
              </a:solidFill>
              <a:ln w="25400">
                <a:noFill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C7E3597-B72A-4BA4-8660-D53DFA111D48}"/>
                </a:ext>
              </a:extLst>
            </p:cNvPr>
            <p:cNvGrpSpPr/>
            <p:nvPr/>
          </p:nvGrpSpPr>
          <p:grpSpPr>
            <a:xfrm>
              <a:off x="971112" y="0"/>
              <a:ext cx="10247475" cy="6858000"/>
              <a:chOff x="971112" y="0"/>
              <a:chExt cx="10247475" cy="6858000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174B5DB-0385-476D-B3EE-C1D0E8DB4D32}"/>
                  </a:ext>
                </a:extLst>
              </p:cNvPr>
              <p:cNvCxnSpPr/>
              <p:nvPr/>
            </p:nvCxnSpPr>
            <p:spPr bwMode="gray">
              <a:xfrm flipH="1">
                <a:off x="971112" y="0"/>
                <a:ext cx="1341" cy="6858000"/>
              </a:xfrm>
              <a:prstGeom prst="line">
                <a:avLst/>
              </a:prstGeom>
              <a:ln w="6350">
                <a:solidFill>
                  <a:srgbClr val="FF00FF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D1F3BCB-359C-4742-A492-8C6A528D9C7B}"/>
                  </a:ext>
                </a:extLst>
              </p:cNvPr>
              <p:cNvCxnSpPr/>
              <p:nvPr/>
            </p:nvCxnSpPr>
            <p:spPr bwMode="gray">
              <a:xfrm flipH="1">
                <a:off x="1902579" y="0"/>
                <a:ext cx="1341" cy="6858000"/>
              </a:xfrm>
              <a:prstGeom prst="line">
                <a:avLst/>
              </a:prstGeom>
              <a:ln w="6350">
                <a:solidFill>
                  <a:srgbClr val="FF00FF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EDBF10E-A0A4-4D40-AA2D-BA4CB6E02729}"/>
                  </a:ext>
                </a:extLst>
              </p:cNvPr>
              <p:cNvCxnSpPr/>
              <p:nvPr/>
            </p:nvCxnSpPr>
            <p:spPr bwMode="gray">
              <a:xfrm flipH="1">
                <a:off x="2834046" y="0"/>
                <a:ext cx="1341" cy="6858000"/>
              </a:xfrm>
              <a:prstGeom prst="line">
                <a:avLst/>
              </a:prstGeom>
              <a:ln w="6350">
                <a:solidFill>
                  <a:srgbClr val="FF00FF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B9C1508-62AF-4E5C-9F7F-77E7EEE3BFDB}"/>
                  </a:ext>
                </a:extLst>
              </p:cNvPr>
              <p:cNvCxnSpPr/>
              <p:nvPr/>
            </p:nvCxnSpPr>
            <p:spPr bwMode="gray">
              <a:xfrm flipH="1">
                <a:off x="3765513" y="0"/>
                <a:ext cx="1341" cy="6858000"/>
              </a:xfrm>
              <a:prstGeom prst="line">
                <a:avLst/>
              </a:prstGeom>
              <a:ln w="6350">
                <a:solidFill>
                  <a:srgbClr val="FF00FF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A693001-33BB-45A4-9F95-B2FB99D42555}"/>
                  </a:ext>
                </a:extLst>
              </p:cNvPr>
              <p:cNvCxnSpPr/>
              <p:nvPr/>
            </p:nvCxnSpPr>
            <p:spPr bwMode="gray">
              <a:xfrm flipH="1">
                <a:off x="4696980" y="0"/>
                <a:ext cx="1341" cy="6858000"/>
              </a:xfrm>
              <a:prstGeom prst="line">
                <a:avLst/>
              </a:prstGeom>
              <a:ln w="6350">
                <a:solidFill>
                  <a:srgbClr val="FF00FF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9814B65-DD4F-4938-90CE-1CAC8025A52A}"/>
                  </a:ext>
                </a:extLst>
              </p:cNvPr>
              <p:cNvCxnSpPr/>
              <p:nvPr/>
            </p:nvCxnSpPr>
            <p:spPr bwMode="gray">
              <a:xfrm flipH="1">
                <a:off x="5628447" y="0"/>
                <a:ext cx="1341" cy="6858000"/>
              </a:xfrm>
              <a:prstGeom prst="line">
                <a:avLst/>
              </a:prstGeom>
              <a:ln w="6350">
                <a:solidFill>
                  <a:srgbClr val="FF00FF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7336EE7-DA04-41E5-8380-063EB90A1336}"/>
                  </a:ext>
                </a:extLst>
              </p:cNvPr>
              <p:cNvCxnSpPr/>
              <p:nvPr/>
            </p:nvCxnSpPr>
            <p:spPr bwMode="gray">
              <a:xfrm flipH="1">
                <a:off x="6559914" y="0"/>
                <a:ext cx="1341" cy="6858000"/>
              </a:xfrm>
              <a:prstGeom prst="line">
                <a:avLst/>
              </a:prstGeom>
              <a:ln w="6350">
                <a:solidFill>
                  <a:srgbClr val="FF00FF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0C8F9E8-4006-492E-9FFD-FFCEE3065EAB}"/>
                  </a:ext>
                </a:extLst>
              </p:cNvPr>
              <p:cNvCxnSpPr/>
              <p:nvPr/>
            </p:nvCxnSpPr>
            <p:spPr bwMode="gray">
              <a:xfrm flipH="1">
                <a:off x="7491381" y="0"/>
                <a:ext cx="1341" cy="6858000"/>
              </a:xfrm>
              <a:prstGeom prst="line">
                <a:avLst/>
              </a:prstGeom>
              <a:ln w="6350">
                <a:solidFill>
                  <a:srgbClr val="FF00FF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6A61244-9EA8-4E72-B8A3-82E2441C8595}"/>
                  </a:ext>
                </a:extLst>
              </p:cNvPr>
              <p:cNvCxnSpPr/>
              <p:nvPr/>
            </p:nvCxnSpPr>
            <p:spPr bwMode="gray">
              <a:xfrm flipH="1">
                <a:off x="8422848" y="0"/>
                <a:ext cx="1341" cy="6858000"/>
              </a:xfrm>
              <a:prstGeom prst="line">
                <a:avLst/>
              </a:prstGeom>
              <a:ln w="6350">
                <a:solidFill>
                  <a:srgbClr val="FF00FF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A0AE4CF-B1E7-4874-9296-0D6D9B9A84D0}"/>
                  </a:ext>
                </a:extLst>
              </p:cNvPr>
              <p:cNvCxnSpPr/>
              <p:nvPr/>
            </p:nvCxnSpPr>
            <p:spPr bwMode="gray">
              <a:xfrm flipH="1">
                <a:off x="9354315" y="0"/>
                <a:ext cx="1341" cy="6858000"/>
              </a:xfrm>
              <a:prstGeom prst="line">
                <a:avLst/>
              </a:prstGeom>
              <a:ln w="6350">
                <a:solidFill>
                  <a:srgbClr val="FF00FF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5448F68-D15C-4154-831B-FDADA11FB71A}"/>
                  </a:ext>
                </a:extLst>
              </p:cNvPr>
              <p:cNvCxnSpPr/>
              <p:nvPr/>
            </p:nvCxnSpPr>
            <p:spPr bwMode="gray">
              <a:xfrm flipH="1">
                <a:off x="10285782" y="0"/>
                <a:ext cx="1341" cy="6858000"/>
              </a:xfrm>
              <a:prstGeom prst="line">
                <a:avLst/>
              </a:prstGeom>
              <a:ln w="6350">
                <a:solidFill>
                  <a:srgbClr val="FF00FF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E55830E-5E5E-4472-9F7B-F4AD35903C5F}"/>
                  </a:ext>
                </a:extLst>
              </p:cNvPr>
              <p:cNvCxnSpPr/>
              <p:nvPr/>
            </p:nvCxnSpPr>
            <p:spPr bwMode="gray">
              <a:xfrm flipH="1">
                <a:off x="11217246" y="0"/>
                <a:ext cx="1341" cy="6858000"/>
              </a:xfrm>
              <a:prstGeom prst="line">
                <a:avLst/>
              </a:prstGeom>
              <a:ln w="6350">
                <a:solidFill>
                  <a:srgbClr val="FF00FF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D217A24-6534-AC48-A3A8-215290F84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vSphere Scalability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026901E-EE73-494D-AB96-C68480B79078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/>
              <a:t>Scale your resources without compromise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96F296-2808-B7EE-B865-7BE8781F02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74622" y="1600200"/>
            <a:ext cx="3882299" cy="4572000"/>
          </a:xfrm>
        </p:spPr>
        <p:txBody>
          <a:bodyPr/>
          <a:lstStyle/>
          <a:p>
            <a:r>
              <a:rPr lang="en-IE" dirty="0"/>
              <a:t>VMware Configuration Maximums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configmax.vmware.com</a:t>
            </a: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Shape 2947">
            <a:extLst>
              <a:ext uri="{FF2B5EF4-FFF2-40B4-BE49-F238E27FC236}">
                <a16:creationId xmlns:a16="http://schemas.microsoft.com/office/drawing/2014/main" id="{13596797-23F4-407A-8A51-DA9FEC19F5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592189"/>
              </p:ext>
            </p:extLst>
          </p:nvPr>
        </p:nvGraphicFramePr>
        <p:xfrm>
          <a:off x="700273" y="1332623"/>
          <a:ext cx="7215077" cy="50104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68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108">
                  <a:extLst>
                    <a:ext uri="{9D8B030D-6E8A-4147-A177-3AD203B41FA5}">
                      <a16:colId xmlns:a16="http://schemas.microsoft.com/office/drawing/2014/main" val="369635392"/>
                    </a:ext>
                  </a:extLst>
                </a:gridCol>
              </a:tblGrid>
              <a:tr h="501040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sym typeface="Calibri"/>
                        </a:rPr>
                        <a:t>Compute Resource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sym typeface="Calibri"/>
                        </a:rPr>
                        <a:t>vSphere 7 U3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kern="1200" dirty="0">
                          <a:solidFill>
                            <a:schemeClr val="lt1"/>
                          </a:solidFill>
                          <a:sym typeface="Calibri"/>
                        </a:rPr>
                        <a:t>vSphere 8*</a:t>
                      </a:r>
                      <a:endParaRPr lang="en-US" sz="14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18288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04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sz="1400" b="0" kern="1200">
                          <a:solidFill>
                            <a:schemeClr val="tx2"/>
                          </a:solidFill>
                        </a:rPr>
                        <a:t>vCPU per VM</a:t>
                      </a:r>
                      <a:endParaRPr sz="1400" b="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lang="en-US" sz="1400" b="0" kern="1200" dirty="0">
                          <a:solidFill>
                            <a:schemeClr val="tx2"/>
                          </a:solidFill>
                        </a:rPr>
                        <a:t>768</a:t>
                      </a:r>
                      <a:endParaRPr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</a:rPr>
                        <a:t>768</a:t>
                      </a:r>
                      <a:endParaRPr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04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sz="1400" b="0" kern="1200" dirty="0">
                          <a:solidFill>
                            <a:schemeClr val="tx2"/>
                          </a:solidFill>
                        </a:rPr>
                        <a:t>Memory per VM</a:t>
                      </a:r>
                      <a:endParaRPr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lang="en-US" sz="1400" b="0" kern="1200" dirty="0">
                          <a:solidFill>
                            <a:schemeClr val="tx2"/>
                          </a:solidFill>
                        </a:rPr>
                        <a:t>24</a:t>
                      </a:r>
                      <a:r>
                        <a:rPr sz="1400" b="0" kern="1200" dirty="0">
                          <a:solidFill>
                            <a:schemeClr val="tx2"/>
                          </a:solidFill>
                        </a:rPr>
                        <a:t> TB</a:t>
                      </a:r>
                      <a:endParaRPr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</a:rPr>
                        <a:t>24 TB</a:t>
                      </a:r>
                      <a:endParaRPr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04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lang="en-US" sz="1400" b="0" kern="1200" dirty="0" err="1">
                          <a:solidFill>
                            <a:schemeClr val="tx2"/>
                          </a:solidFill>
                        </a:rPr>
                        <a:t>vGPU</a:t>
                      </a:r>
                      <a:r>
                        <a:rPr lang="en-US" sz="1400" b="0" kern="1200" dirty="0">
                          <a:solidFill>
                            <a:schemeClr val="tx2"/>
                          </a:solidFill>
                        </a:rPr>
                        <a:t> per VM</a:t>
                      </a:r>
                      <a:endParaRPr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lang="en-US" sz="1400" b="0" kern="1200" dirty="0">
                          <a:solidFill>
                            <a:schemeClr val="tx2"/>
                          </a:solidFill>
                        </a:rPr>
                        <a:t>4</a:t>
                      </a:r>
                      <a:endParaRPr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</a:rPr>
                        <a:t>8</a:t>
                      </a:r>
                      <a:endParaRPr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0" marT="0" marB="0" anchor="ctr"/>
                </a:tc>
                <a:extLst>
                  <a:ext uri="{0D108BD9-81ED-4DB2-BD59-A6C34878D82A}">
                    <a16:rowId xmlns:a16="http://schemas.microsoft.com/office/drawing/2014/main" val="1971826785"/>
                  </a:ext>
                </a:extLst>
              </a:tr>
              <a:tr h="50104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sz="1400" b="0" kern="1200">
                          <a:solidFill>
                            <a:schemeClr val="tx2"/>
                          </a:solidFill>
                        </a:rPr>
                        <a:t>CPU per host</a:t>
                      </a:r>
                      <a:endParaRPr sz="1400" b="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lang="en-US" sz="1400" b="0" kern="1200" dirty="0">
                          <a:solidFill>
                            <a:schemeClr val="tx2"/>
                          </a:solidFill>
                        </a:rPr>
                        <a:t>896</a:t>
                      </a:r>
                      <a:endParaRPr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</a:rPr>
                        <a:t>896</a:t>
                      </a:r>
                      <a:endParaRPr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04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sz="1400" b="0" kern="1200" dirty="0">
                          <a:solidFill>
                            <a:schemeClr val="tx2"/>
                          </a:solidFill>
                        </a:rPr>
                        <a:t>Memory per host</a:t>
                      </a:r>
                      <a:endParaRPr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lang="en-US" sz="1400" b="0" kern="1200" dirty="0">
                          <a:solidFill>
                            <a:schemeClr val="tx2"/>
                          </a:solidFill>
                        </a:rPr>
                        <a:t>24</a:t>
                      </a:r>
                      <a:r>
                        <a:rPr sz="1400" b="0" kern="1200" dirty="0">
                          <a:solidFill>
                            <a:schemeClr val="tx2"/>
                          </a:solidFill>
                        </a:rPr>
                        <a:t> TB</a:t>
                      </a:r>
                      <a:endParaRPr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</a:rPr>
                        <a:t>24 TB</a:t>
                      </a:r>
                      <a:endParaRPr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2"/>
                          </a:solidFill>
                        </a:rPr>
                        <a:t>Hosts managed by vSphere Lifecycle Manager</a:t>
                      </a: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lang="en-US" sz="1400" b="0" kern="1200" dirty="0">
                          <a:solidFill>
                            <a:schemeClr val="tx2"/>
                          </a:solidFill>
                        </a:rPr>
                        <a:t>400</a:t>
                      </a:r>
                      <a:endParaRPr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</a:rPr>
                        <a:t>1000</a:t>
                      </a:r>
                      <a:endParaRPr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0" marT="0" marB="0" anchor="ctr"/>
                </a:tc>
                <a:extLst>
                  <a:ext uri="{0D108BD9-81ED-4DB2-BD59-A6C34878D82A}">
                    <a16:rowId xmlns:a16="http://schemas.microsoft.com/office/drawing/2014/main" val="2332631874"/>
                  </a:ext>
                </a:extLst>
              </a:tr>
              <a:tr h="50104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sz="1400" b="0" kern="1200">
                          <a:solidFill>
                            <a:schemeClr val="tx2"/>
                          </a:solidFill>
                        </a:rPr>
                        <a:t>Hosts per cluster</a:t>
                      </a:r>
                      <a:endParaRPr sz="1400" b="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lang="en-US" sz="1400" b="0" kern="1200" dirty="0">
                          <a:solidFill>
                            <a:schemeClr val="tx2"/>
                          </a:solidFill>
                        </a:rPr>
                        <a:t>96</a:t>
                      </a:r>
                      <a:endParaRPr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sz="1400" b="1" kern="1200" dirty="0">
                          <a:solidFill>
                            <a:schemeClr val="tx2"/>
                          </a:solidFill>
                        </a:rPr>
                        <a:t>96</a:t>
                      </a:r>
                      <a:endParaRPr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0" marT="0" marB="0" anchor="ctr"/>
                </a:tc>
                <a:extLst>
                  <a:ext uri="{0D108BD9-81ED-4DB2-BD59-A6C34878D82A}">
                    <a16:rowId xmlns:a16="http://schemas.microsoft.com/office/drawing/2014/main" val="4135442252"/>
                  </a:ext>
                </a:extLst>
              </a:tr>
              <a:tr h="50104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lang="en-US" sz="1400" b="0" kern="1200">
                          <a:solidFill>
                            <a:schemeClr val="tx2"/>
                          </a:solidFill>
                        </a:rPr>
                        <a:t>VMs per cluster</a:t>
                      </a:r>
                      <a:endParaRPr sz="1400" b="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lang="en-US" sz="1400" b="0" kern="1200" dirty="0">
                          <a:solidFill>
                            <a:schemeClr val="tx2"/>
                          </a:solidFill>
                        </a:rPr>
                        <a:t>8000</a:t>
                      </a:r>
                      <a:endParaRPr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</a:rPr>
                        <a:t>10000</a:t>
                      </a:r>
                      <a:endParaRPr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0" marT="0" marB="0" anchor="ctr"/>
                </a:tc>
                <a:extLst>
                  <a:ext uri="{0D108BD9-81ED-4DB2-BD59-A6C34878D82A}">
                    <a16:rowId xmlns:a16="http://schemas.microsoft.com/office/drawing/2014/main" val="3884651280"/>
                  </a:ext>
                </a:extLst>
              </a:tr>
              <a:tr h="50104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lang="en-US" sz="1400" b="0" kern="1200" dirty="0">
                          <a:solidFill>
                            <a:schemeClr val="tx2"/>
                          </a:solidFill>
                        </a:rPr>
                        <a:t>VMDirectPath I/O devices per host</a:t>
                      </a:r>
                      <a:endParaRPr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lang="en-US" sz="14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</a:rPr>
                        <a:t>32</a:t>
                      </a:r>
                      <a:endParaRPr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0" marT="0" marB="0" anchor="ctr"/>
                </a:tc>
                <a:extLst>
                  <a:ext uri="{0D108BD9-81ED-4DB2-BD59-A6C34878D82A}">
                    <a16:rowId xmlns:a16="http://schemas.microsoft.com/office/drawing/2014/main" val="41032286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40DE7E1-DBAB-9216-F9B5-4526140A7423}"/>
              </a:ext>
            </a:extLst>
          </p:cNvPr>
          <p:cNvSpPr txBox="1"/>
          <p:nvPr/>
        </p:nvSpPr>
        <p:spPr>
          <a:xfrm>
            <a:off x="7038088" y="6441215"/>
            <a:ext cx="4728213" cy="217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1200" i="1" dirty="0">
                <a:solidFill>
                  <a:schemeClr val="tx2"/>
                </a:solidFill>
              </a:rPr>
              <a:t>*vSphere 8 scalability testing still on going and subject to change</a:t>
            </a:r>
            <a:endParaRPr lang="en-US" sz="18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9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350ED-D23B-417F-8150-94DE8186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vSAN</a:t>
            </a:r>
          </a:p>
        </p:txBody>
      </p:sp>
    </p:spTree>
    <p:extLst>
      <p:ext uri="{BB962C8B-B14F-4D97-AF65-F5344CB8AC3E}">
        <p14:creationId xmlns:p14="http://schemas.microsoft.com/office/powerpoint/2010/main" val="43429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8285B-58FB-8327-D785-2871FAD5E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Optional Next Generation Architecture built into vSAN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AF9DA-30EC-1C23-31B0-CA395C279BA1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/>
              <a:t>vSAN Express Storage Architecture™ (ESA) in vSAN 8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730383-4BE4-B533-AC59-FFFBF84551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>
                <a:solidFill>
                  <a:schemeClr val="accent5"/>
                </a:solidFill>
              </a:rPr>
              <a:t>Next generation </a:t>
            </a:r>
            <a:r>
              <a:rPr lang="en-US"/>
              <a:t>storage architecture for the workloads of today and tomorrow</a:t>
            </a:r>
          </a:p>
          <a:p>
            <a:r>
              <a:rPr lang="en-US"/>
              <a:t>Optional, </a:t>
            </a:r>
            <a:r>
              <a:rPr lang="en-US" b="1">
                <a:solidFill>
                  <a:schemeClr val="accent5"/>
                </a:solidFill>
              </a:rPr>
              <a:t>alternative</a:t>
            </a:r>
            <a:r>
              <a:rPr lang="en-US" b="1">
                <a:solidFill>
                  <a:schemeClr val="accent4"/>
                </a:solidFill>
              </a:rPr>
              <a:t> </a:t>
            </a:r>
            <a:r>
              <a:rPr lang="en-US" b="1">
                <a:solidFill>
                  <a:schemeClr val="accent5"/>
                </a:solidFill>
              </a:rPr>
              <a:t>architecture</a:t>
            </a:r>
            <a:r>
              <a:rPr lang="en-US" b="1">
                <a:solidFill>
                  <a:schemeClr val="accent4"/>
                </a:solidFill>
              </a:rPr>
              <a:t> </a:t>
            </a:r>
            <a:r>
              <a:rPr lang="en-US"/>
              <a:t>to the vSAN original storage architecture</a:t>
            </a:r>
          </a:p>
          <a:p>
            <a:r>
              <a:rPr lang="en-US"/>
              <a:t>Available when running on qualified hardware in ESA </a:t>
            </a:r>
            <a:r>
              <a:rPr lang="en-US" b="1">
                <a:solidFill>
                  <a:schemeClr val="accent5"/>
                </a:solidFill>
              </a:rPr>
              <a:t>approved vSAN ReadyNodes</a:t>
            </a:r>
          </a:p>
          <a:p>
            <a:r>
              <a:rPr lang="en-US"/>
              <a:t>Built into the software you know</a:t>
            </a:r>
          </a:p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17A466-B1D8-7C93-FED8-1B3B81B53839}"/>
              </a:ext>
            </a:extLst>
          </p:cNvPr>
          <p:cNvGrpSpPr/>
          <p:nvPr/>
        </p:nvGrpSpPr>
        <p:grpSpPr>
          <a:xfrm>
            <a:off x="8872537" y="-3231"/>
            <a:ext cx="3316287" cy="377904"/>
            <a:chOff x="8872537" y="-3231"/>
            <a:chExt cx="3316287" cy="377904"/>
          </a:xfrm>
          <a:solidFill>
            <a:schemeClr val="accent4"/>
          </a:solidFill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1EE38EFB-CCF5-D04E-D877-B7527982C330}"/>
                </a:ext>
              </a:extLst>
            </p:cNvPr>
            <p:cNvSpPr/>
            <p:nvPr/>
          </p:nvSpPr>
          <p:spPr>
            <a:xfrm>
              <a:off x="8872537" y="0"/>
              <a:ext cx="670560" cy="374673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E6013D7-28BA-241E-2B35-49BED0F1842A}"/>
                </a:ext>
              </a:extLst>
            </p:cNvPr>
            <p:cNvSpPr/>
            <p:nvPr/>
          </p:nvSpPr>
          <p:spPr>
            <a:xfrm>
              <a:off x="9207816" y="-3231"/>
              <a:ext cx="2981008" cy="37790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>
                  <a:solidFill>
                    <a:schemeClr val="bg1"/>
                  </a:solidFill>
                </a:rPr>
                <a:t>vSAN Express Storage Architecture™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0B0F946-A494-9ECB-9674-D9BB9D4ECEB1}"/>
              </a:ext>
            </a:extLst>
          </p:cNvPr>
          <p:cNvGrpSpPr/>
          <p:nvPr/>
        </p:nvGrpSpPr>
        <p:grpSpPr>
          <a:xfrm>
            <a:off x="1410325" y="3897093"/>
            <a:ext cx="5044376" cy="337184"/>
            <a:chOff x="1410325" y="3943123"/>
            <a:chExt cx="5044376" cy="337184"/>
          </a:xfrm>
        </p:grpSpPr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C60EB510-038C-B06B-41DF-D2DFC7676E67}"/>
                </a:ext>
              </a:extLst>
            </p:cNvPr>
            <p:cNvSpPr/>
            <p:nvPr/>
          </p:nvSpPr>
          <p:spPr>
            <a:xfrm>
              <a:off x="4505619" y="4096137"/>
              <a:ext cx="401436" cy="52386"/>
            </a:xfrm>
            <a:custGeom>
              <a:avLst/>
              <a:gdLst/>
              <a:ahLst/>
              <a:cxnLst/>
              <a:rect l="l" t="t" r="r" b="b"/>
              <a:pathLst>
                <a:path w="233809" h="30510">
                  <a:moveTo>
                    <a:pt x="203151" y="0"/>
                  </a:moveTo>
                  <a:lnTo>
                    <a:pt x="233809" y="0"/>
                  </a:lnTo>
                  <a:lnTo>
                    <a:pt x="233809" y="30510"/>
                  </a:lnTo>
                  <a:lnTo>
                    <a:pt x="203151" y="30510"/>
                  </a:lnTo>
                  <a:close/>
                  <a:moveTo>
                    <a:pt x="101650" y="0"/>
                  </a:moveTo>
                  <a:lnTo>
                    <a:pt x="132160" y="0"/>
                  </a:lnTo>
                  <a:lnTo>
                    <a:pt x="132160" y="30510"/>
                  </a:lnTo>
                  <a:lnTo>
                    <a:pt x="101650" y="30510"/>
                  </a:lnTo>
                  <a:close/>
                  <a:moveTo>
                    <a:pt x="0" y="0"/>
                  </a:moveTo>
                  <a:lnTo>
                    <a:pt x="30510" y="0"/>
                  </a:lnTo>
                  <a:lnTo>
                    <a:pt x="30510" y="30510"/>
                  </a:lnTo>
                  <a:lnTo>
                    <a:pt x="0" y="3051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667B5E7-41C4-372C-4D78-A6148F47438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01389" y="3943123"/>
              <a:ext cx="1353312" cy="337184"/>
              <a:chOff x="5060950" y="5251450"/>
              <a:chExt cx="1236133" cy="332317"/>
            </a:xfrm>
          </p:grpSpPr>
          <p:sp>
            <p:nvSpPr>
              <p:cNvPr id="30" name="Line 5">
                <a:extLst>
                  <a:ext uri="{FF2B5EF4-FFF2-40B4-BE49-F238E27FC236}">
                    <a16:creationId xmlns:a16="http://schemas.microsoft.com/office/drawing/2014/main" id="{FB22DF8C-5400-3A60-DB54-EA9E1E48F6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0427" y="5324175"/>
                <a:ext cx="0" cy="184223"/>
              </a:xfrm>
              <a:prstGeom prst="lin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31" name="Line 6">
                <a:extLst>
                  <a:ext uri="{FF2B5EF4-FFF2-40B4-BE49-F238E27FC236}">
                    <a16:creationId xmlns:a16="http://schemas.microsoft.com/office/drawing/2014/main" id="{B512E800-A4AD-349F-F976-898501A69F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7120" y="5324175"/>
                <a:ext cx="0" cy="184223"/>
              </a:xfrm>
              <a:prstGeom prst="lin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32" name="Line 7">
                <a:extLst>
                  <a:ext uri="{FF2B5EF4-FFF2-40B4-BE49-F238E27FC236}">
                    <a16:creationId xmlns:a16="http://schemas.microsoft.com/office/drawing/2014/main" id="{342460A0-DB15-CFB8-6739-1313297DD4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3813" y="5324175"/>
                <a:ext cx="0" cy="184223"/>
              </a:xfrm>
              <a:prstGeom prst="lin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33" name="Line 8">
                <a:extLst>
                  <a:ext uri="{FF2B5EF4-FFF2-40B4-BE49-F238E27FC236}">
                    <a16:creationId xmlns:a16="http://schemas.microsoft.com/office/drawing/2014/main" id="{D9FE8C50-7E69-2958-500E-296700BB26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0587" y="5324175"/>
                <a:ext cx="0" cy="184223"/>
              </a:xfrm>
              <a:prstGeom prst="lin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34" name="Line 9">
                <a:extLst>
                  <a:ext uri="{FF2B5EF4-FFF2-40B4-BE49-F238E27FC236}">
                    <a16:creationId xmlns:a16="http://schemas.microsoft.com/office/drawing/2014/main" id="{1E5F5C8B-9CF7-7FB1-5A4A-78E919C97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280" y="5324175"/>
                <a:ext cx="0" cy="184223"/>
              </a:xfrm>
              <a:prstGeom prst="lin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35" name="Line 10">
                <a:extLst>
                  <a:ext uri="{FF2B5EF4-FFF2-40B4-BE49-F238E27FC236}">
                    <a16:creationId xmlns:a16="http://schemas.microsoft.com/office/drawing/2014/main" id="{3FCF8962-7FB4-643E-DF7A-DFCF0163BE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6683" y="5324175"/>
                <a:ext cx="0" cy="184223"/>
              </a:xfrm>
              <a:prstGeom prst="lin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36" name="Oval 11">
                <a:extLst>
                  <a:ext uri="{FF2B5EF4-FFF2-40B4-BE49-F238E27FC236}">
                    <a16:creationId xmlns:a16="http://schemas.microsoft.com/office/drawing/2014/main" id="{EC5222A7-06C8-24D3-455C-07429ACD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9471" y="5345848"/>
                <a:ext cx="135458" cy="140877"/>
              </a:xfrm>
              <a:prstGeom prst="ellips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FBEFAF2-052F-CA57-D9F0-5B0BBCD6C8F1}"/>
                  </a:ext>
                </a:extLst>
              </p:cNvPr>
              <p:cNvSpPr/>
              <p:nvPr/>
            </p:nvSpPr>
            <p:spPr>
              <a:xfrm>
                <a:off x="5060950" y="5251450"/>
                <a:ext cx="1236133" cy="332317"/>
              </a:xfrm>
              <a:prstGeom prst="rect">
                <a:avLst/>
              </a:prstGeom>
              <a:noFill/>
              <a:ln w="254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589E274-0EF7-7C32-0B5E-52D91CB8E68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10325" y="3943123"/>
              <a:ext cx="1353312" cy="337184"/>
              <a:chOff x="5060950" y="5251450"/>
              <a:chExt cx="1236133" cy="332317"/>
            </a:xfrm>
          </p:grpSpPr>
          <p:sp>
            <p:nvSpPr>
              <p:cNvPr id="22" name="Line 5">
                <a:extLst>
                  <a:ext uri="{FF2B5EF4-FFF2-40B4-BE49-F238E27FC236}">
                    <a16:creationId xmlns:a16="http://schemas.microsoft.com/office/drawing/2014/main" id="{02954DC9-1E09-BEB9-FC53-BFC3AC608C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0427" y="5324175"/>
                <a:ext cx="0" cy="184223"/>
              </a:xfrm>
              <a:prstGeom prst="lin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23" name="Line 6">
                <a:extLst>
                  <a:ext uri="{FF2B5EF4-FFF2-40B4-BE49-F238E27FC236}">
                    <a16:creationId xmlns:a16="http://schemas.microsoft.com/office/drawing/2014/main" id="{1D1DC831-37DC-22AD-2811-146E1280A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7120" y="5324175"/>
                <a:ext cx="0" cy="184223"/>
              </a:xfrm>
              <a:prstGeom prst="lin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24" name="Line 7">
                <a:extLst>
                  <a:ext uri="{FF2B5EF4-FFF2-40B4-BE49-F238E27FC236}">
                    <a16:creationId xmlns:a16="http://schemas.microsoft.com/office/drawing/2014/main" id="{F8FCA47D-CD01-159A-C6DD-4652402F60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3813" y="5324175"/>
                <a:ext cx="0" cy="184223"/>
              </a:xfrm>
              <a:prstGeom prst="lin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25" name="Line 8">
                <a:extLst>
                  <a:ext uri="{FF2B5EF4-FFF2-40B4-BE49-F238E27FC236}">
                    <a16:creationId xmlns:a16="http://schemas.microsoft.com/office/drawing/2014/main" id="{B88697B7-D099-F6E8-C606-ED914A3C5B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0587" y="5324175"/>
                <a:ext cx="0" cy="184223"/>
              </a:xfrm>
              <a:prstGeom prst="lin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26" name="Line 9">
                <a:extLst>
                  <a:ext uri="{FF2B5EF4-FFF2-40B4-BE49-F238E27FC236}">
                    <a16:creationId xmlns:a16="http://schemas.microsoft.com/office/drawing/2014/main" id="{E435AD28-F561-7B40-5369-78ADB2D170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280" y="5324175"/>
                <a:ext cx="0" cy="184223"/>
              </a:xfrm>
              <a:prstGeom prst="lin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27" name="Line 10">
                <a:extLst>
                  <a:ext uri="{FF2B5EF4-FFF2-40B4-BE49-F238E27FC236}">
                    <a16:creationId xmlns:a16="http://schemas.microsoft.com/office/drawing/2014/main" id="{118590A3-5DAF-3EFE-2211-EA755B7197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6683" y="5324175"/>
                <a:ext cx="0" cy="184223"/>
              </a:xfrm>
              <a:prstGeom prst="lin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28" name="Oval 11">
                <a:extLst>
                  <a:ext uri="{FF2B5EF4-FFF2-40B4-BE49-F238E27FC236}">
                    <a16:creationId xmlns:a16="http://schemas.microsoft.com/office/drawing/2014/main" id="{4B9188FF-4ABC-DF91-A7FD-3B797EE9DF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9471" y="5345848"/>
                <a:ext cx="135458" cy="140877"/>
              </a:xfrm>
              <a:prstGeom prst="ellips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094521B-20C2-A8E8-B25D-89BEEF7A4001}"/>
                  </a:ext>
                </a:extLst>
              </p:cNvPr>
              <p:cNvSpPr/>
              <p:nvPr/>
            </p:nvSpPr>
            <p:spPr>
              <a:xfrm>
                <a:off x="5060950" y="5251450"/>
                <a:ext cx="1236133" cy="332317"/>
              </a:xfrm>
              <a:prstGeom prst="rect">
                <a:avLst/>
              </a:prstGeom>
              <a:noFill/>
              <a:ln w="254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8168B84-48FA-7351-907D-A7810E709F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57972" y="3943123"/>
              <a:ext cx="1353312" cy="337184"/>
              <a:chOff x="5060950" y="5251450"/>
              <a:chExt cx="1236133" cy="332317"/>
            </a:xfrm>
          </p:grpSpPr>
          <p:sp>
            <p:nvSpPr>
              <p:cNvPr id="14" name="Line 5">
                <a:extLst>
                  <a:ext uri="{FF2B5EF4-FFF2-40B4-BE49-F238E27FC236}">
                    <a16:creationId xmlns:a16="http://schemas.microsoft.com/office/drawing/2014/main" id="{848E0D21-3B6C-2D9B-9B7A-EBB17322A4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0427" y="5324175"/>
                <a:ext cx="0" cy="184223"/>
              </a:xfrm>
              <a:prstGeom prst="lin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15" name="Line 6">
                <a:extLst>
                  <a:ext uri="{FF2B5EF4-FFF2-40B4-BE49-F238E27FC236}">
                    <a16:creationId xmlns:a16="http://schemas.microsoft.com/office/drawing/2014/main" id="{62337AC3-4914-F8D0-C452-501802BC40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7120" y="5324175"/>
                <a:ext cx="0" cy="184223"/>
              </a:xfrm>
              <a:prstGeom prst="lin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16" name="Line 7">
                <a:extLst>
                  <a:ext uri="{FF2B5EF4-FFF2-40B4-BE49-F238E27FC236}">
                    <a16:creationId xmlns:a16="http://schemas.microsoft.com/office/drawing/2014/main" id="{C1A1636A-3644-FA15-7D15-F90CB92CE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3813" y="5324175"/>
                <a:ext cx="0" cy="184223"/>
              </a:xfrm>
              <a:prstGeom prst="lin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17" name="Line 8">
                <a:extLst>
                  <a:ext uri="{FF2B5EF4-FFF2-40B4-BE49-F238E27FC236}">
                    <a16:creationId xmlns:a16="http://schemas.microsoft.com/office/drawing/2014/main" id="{79369825-829A-1BA1-4B65-965BE3F87D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0587" y="5324175"/>
                <a:ext cx="0" cy="184223"/>
              </a:xfrm>
              <a:prstGeom prst="lin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18" name="Line 9">
                <a:extLst>
                  <a:ext uri="{FF2B5EF4-FFF2-40B4-BE49-F238E27FC236}">
                    <a16:creationId xmlns:a16="http://schemas.microsoft.com/office/drawing/2014/main" id="{C47176C3-D6F4-225F-AF60-4EFBF76FC0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280" y="5324175"/>
                <a:ext cx="0" cy="184223"/>
              </a:xfrm>
              <a:prstGeom prst="lin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19" name="Line 10">
                <a:extLst>
                  <a:ext uri="{FF2B5EF4-FFF2-40B4-BE49-F238E27FC236}">
                    <a16:creationId xmlns:a16="http://schemas.microsoft.com/office/drawing/2014/main" id="{C60B9922-8A20-22F8-F927-0D6C5A4C89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6683" y="5324175"/>
                <a:ext cx="0" cy="184223"/>
              </a:xfrm>
              <a:prstGeom prst="lin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20" name="Oval 11">
                <a:extLst>
                  <a:ext uri="{FF2B5EF4-FFF2-40B4-BE49-F238E27FC236}">
                    <a16:creationId xmlns:a16="http://schemas.microsoft.com/office/drawing/2014/main" id="{59777DED-3A32-8A9D-7C15-61F8A3ADE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9471" y="5345848"/>
                <a:ext cx="135458" cy="140877"/>
              </a:xfrm>
              <a:prstGeom prst="ellips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200A513-58F7-1A52-68A2-F15E2BB2B88D}"/>
                  </a:ext>
                </a:extLst>
              </p:cNvPr>
              <p:cNvSpPr/>
              <p:nvPr/>
            </p:nvSpPr>
            <p:spPr>
              <a:xfrm>
                <a:off x="5060950" y="5251450"/>
                <a:ext cx="1236133" cy="332317"/>
              </a:xfrm>
              <a:prstGeom prst="rect">
                <a:avLst/>
              </a:prstGeom>
              <a:noFill/>
              <a:ln w="254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C56C630-EA29-FAB4-13F8-9BFACF49AC8E}"/>
              </a:ext>
            </a:extLst>
          </p:cNvPr>
          <p:cNvGrpSpPr/>
          <p:nvPr/>
        </p:nvGrpSpPr>
        <p:grpSpPr>
          <a:xfrm>
            <a:off x="1410325" y="3481279"/>
            <a:ext cx="5044376" cy="337184"/>
            <a:chOff x="1410325" y="3527309"/>
            <a:chExt cx="5044376" cy="33718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04D2F81-4431-B03D-3059-720C77E3F754}"/>
                </a:ext>
              </a:extLst>
            </p:cNvPr>
            <p:cNvSpPr/>
            <p:nvPr/>
          </p:nvSpPr>
          <p:spPr>
            <a:xfrm>
              <a:off x="1410325" y="3527309"/>
              <a:ext cx="5044376" cy="337184"/>
            </a:xfrm>
            <a:prstGeom prst="rect">
              <a:avLst/>
            </a:prstGeom>
            <a:noFill/>
            <a:ln w="9525">
              <a:gradFill flip="none" rotWithShape="1">
                <a:gsLst>
                  <a:gs pos="60000">
                    <a:srgbClr val="316E60"/>
                  </a:gs>
                  <a:gs pos="100000">
                    <a:schemeClr val="accent2"/>
                  </a:gs>
                  <a:gs pos="0">
                    <a:schemeClr val="accent6"/>
                  </a:gs>
                </a:gsLst>
                <a:lin ang="10800000" scaled="1"/>
                <a:tileRect/>
              </a:gradFill>
            </a:ln>
          </p:spPr>
          <p:txBody>
            <a:bodyPr wrap="square" anchor="ctr">
              <a:noAutofit/>
            </a:bodyPr>
            <a:lstStyle/>
            <a:p>
              <a:pPr algn="ctr"/>
              <a:endParaRPr lang="en-US" sz="1200">
                <a:solidFill>
                  <a:prstClr val="white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CB7AA48-5062-3FB2-B407-743C32E3C00F}"/>
                </a:ext>
              </a:extLst>
            </p:cNvPr>
            <p:cNvSpPr/>
            <p:nvPr/>
          </p:nvSpPr>
          <p:spPr>
            <a:xfrm>
              <a:off x="1459107" y="3567421"/>
              <a:ext cx="815040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914126">
                <a:defRPr/>
              </a:pPr>
              <a:r>
                <a:rPr lang="en-US" sz="1100">
                  <a:solidFill>
                    <a:schemeClr val="tx2"/>
                  </a:solidFill>
                  <a:latin typeface="Metropolis"/>
                </a:rPr>
                <a:t>vSphere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CC1F798-013C-BEB8-F0C2-16AE5CC3E4F5}"/>
                </a:ext>
              </a:extLst>
            </p:cNvPr>
            <p:cNvSpPr/>
            <p:nvPr/>
          </p:nvSpPr>
          <p:spPr>
            <a:xfrm>
              <a:off x="5511216" y="3567421"/>
              <a:ext cx="917810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914126">
                <a:defRPr/>
              </a:pPr>
              <a:r>
                <a:rPr lang="en-US" sz="1100">
                  <a:solidFill>
                    <a:schemeClr val="tx2"/>
                  </a:solidFill>
                  <a:latin typeface="Metropolis"/>
                </a:rPr>
                <a:t>vSAN ESA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C9E40FD-CDEE-7305-2472-E6A2E5FF1FF7}"/>
                </a:ext>
              </a:extLst>
            </p:cNvPr>
            <p:cNvCxnSpPr>
              <a:cxnSpLocks/>
            </p:cNvCxnSpPr>
            <p:nvPr/>
          </p:nvCxnSpPr>
          <p:spPr bwMode="gray">
            <a:xfrm flipH="1">
              <a:off x="2271066" y="3698226"/>
              <a:ext cx="1661447" cy="0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1075558-81B8-36C5-4B89-E1B77D5B6C1C}"/>
                </a:ext>
              </a:extLst>
            </p:cNvPr>
            <p:cNvCxnSpPr>
              <a:cxnSpLocks/>
              <a:endCxn id="41" idx="1"/>
            </p:cNvCxnSpPr>
            <p:nvPr/>
          </p:nvCxnSpPr>
          <p:spPr bwMode="gray">
            <a:xfrm>
              <a:off x="3932513" y="3698226"/>
              <a:ext cx="1578703" cy="0"/>
            </a:xfrm>
            <a:prstGeom prst="line">
              <a:avLst/>
            </a:prstGeom>
            <a:ln w="9525">
              <a:gradFill flip="none" rotWithShape="1">
                <a:gsLst>
                  <a:gs pos="100000">
                    <a:schemeClr val="accent2"/>
                  </a:gs>
                  <a:gs pos="0">
                    <a:schemeClr val="accent4"/>
                  </a:gs>
                </a:gsLst>
                <a:lin ang="10800000" scaled="1"/>
                <a:tileRect/>
              </a:gradFill>
              <a:miter lim="800000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DB152708-295C-A94F-23D4-8043630EAD03}"/>
              </a:ext>
            </a:extLst>
          </p:cNvPr>
          <p:cNvSpPr/>
          <p:nvPr/>
        </p:nvSpPr>
        <p:spPr>
          <a:xfrm>
            <a:off x="1410325" y="4330058"/>
            <a:ext cx="5047488" cy="135594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FB1FAA5-CF94-9FA1-FECF-57563803FA57}"/>
              </a:ext>
            </a:extLst>
          </p:cNvPr>
          <p:cNvSpPr/>
          <p:nvPr/>
        </p:nvSpPr>
        <p:spPr>
          <a:xfrm>
            <a:off x="2946197" y="5467682"/>
            <a:ext cx="1975745" cy="1938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n-US" sz="1400" kern="0">
                <a:solidFill>
                  <a:schemeClr val="bg1"/>
                </a:solidFill>
              </a:rPr>
              <a:t>vSAN ESA Datastore</a:t>
            </a:r>
          </a:p>
        </p:txBody>
      </p:sp>
      <p:sp>
        <p:nvSpPr>
          <p:cNvPr id="46" name="Freeform 16">
            <a:extLst>
              <a:ext uri="{FF2B5EF4-FFF2-40B4-BE49-F238E27FC236}">
                <a16:creationId xmlns:a16="http://schemas.microsoft.com/office/drawing/2014/main" id="{B9089165-C187-C71A-2CB4-F87434C2CD95}"/>
              </a:ext>
            </a:extLst>
          </p:cNvPr>
          <p:cNvSpPr/>
          <p:nvPr/>
        </p:nvSpPr>
        <p:spPr>
          <a:xfrm>
            <a:off x="4505619" y="4796016"/>
            <a:ext cx="401436" cy="52386"/>
          </a:xfrm>
          <a:custGeom>
            <a:avLst/>
            <a:gdLst/>
            <a:ahLst/>
            <a:cxnLst/>
            <a:rect l="l" t="t" r="r" b="b"/>
            <a:pathLst>
              <a:path w="233809" h="30510">
                <a:moveTo>
                  <a:pt x="203151" y="0"/>
                </a:moveTo>
                <a:lnTo>
                  <a:pt x="233809" y="0"/>
                </a:lnTo>
                <a:lnTo>
                  <a:pt x="233809" y="30510"/>
                </a:lnTo>
                <a:lnTo>
                  <a:pt x="203151" y="30510"/>
                </a:lnTo>
                <a:close/>
                <a:moveTo>
                  <a:pt x="101650" y="0"/>
                </a:moveTo>
                <a:lnTo>
                  <a:pt x="132160" y="0"/>
                </a:lnTo>
                <a:lnTo>
                  <a:pt x="132160" y="30510"/>
                </a:lnTo>
                <a:lnTo>
                  <a:pt x="101650" y="30510"/>
                </a:lnTo>
                <a:close/>
                <a:moveTo>
                  <a:pt x="0" y="0"/>
                </a:moveTo>
                <a:lnTo>
                  <a:pt x="30510" y="0"/>
                </a:lnTo>
                <a:lnTo>
                  <a:pt x="30510" y="30510"/>
                </a:lnTo>
                <a:lnTo>
                  <a:pt x="0" y="305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9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A8A9A2A-2A91-288A-E05C-411E1741365B}"/>
              </a:ext>
            </a:extLst>
          </p:cNvPr>
          <p:cNvSpPr/>
          <p:nvPr/>
        </p:nvSpPr>
        <p:spPr>
          <a:xfrm>
            <a:off x="1504793" y="4415135"/>
            <a:ext cx="1164376" cy="921932"/>
          </a:xfrm>
          <a:prstGeom prst="rect">
            <a:avLst/>
          </a:prstGeom>
          <a:noFill/>
          <a:ln w="15875"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325" algn="ctr">
              <a:spcAft>
                <a:spcPts val="800"/>
              </a:spcAft>
            </a:pP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CA180923-F3DE-72F6-3225-43F6F0142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3351" y="4518089"/>
            <a:ext cx="350735" cy="257395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68C72F85-25C6-C53D-ADBE-7AF825B89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6915" y="4518089"/>
            <a:ext cx="350735" cy="257395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7D38E893-BE77-ED08-17F3-C52AB834E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3351" y="4948491"/>
            <a:ext cx="350735" cy="257395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80F0E61C-98D7-43D3-D2EF-61B79C906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6915" y="4948491"/>
            <a:ext cx="350735" cy="257395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09218A21-E4BF-4D83-C496-DDDAD6F0E8CA}"/>
              </a:ext>
            </a:extLst>
          </p:cNvPr>
          <p:cNvSpPr/>
          <p:nvPr/>
        </p:nvSpPr>
        <p:spPr>
          <a:xfrm>
            <a:off x="3052440" y="4415135"/>
            <a:ext cx="1164376" cy="921932"/>
          </a:xfrm>
          <a:prstGeom prst="rect">
            <a:avLst/>
          </a:prstGeom>
          <a:noFill/>
          <a:ln w="15875"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325" algn="ctr">
              <a:spcAft>
                <a:spcPts val="800"/>
              </a:spcAft>
            </a:pP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70DEDEAC-1321-365A-F423-83FB14285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0998" y="4518089"/>
            <a:ext cx="350735" cy="257395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68E58627-B819-E840-6B44-6E70DF885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4562" y="4518089"/>
            <a:ext cx="350735" cy="257395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50979739-B5C2-4079-C4AC-FA508CF5A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0998" y="4948491"/>
            <a:ext cx="350735" cy="257395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AE942D56-DC40-1715-F456-4F95BB403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4562" y="4948491"/>
            <a:ext cx="350735" cy="257395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0A1273D2-69A9-01D9-8B08-01DA73712599}"/>
              </a:ext>
            </a:extLst>
          </p:cNvPr>
          <p:cNvSpPr/>
          <p:nvPr/>
        </p:nvSpPr>
        <p:spPr>
          <a:xfrm>
            <a:off x="5195857" y="4415135"/>
            <a:ext cx="1164376" cy="921932"/>
          </a:xfrm>
          <a:prstGeom prst="rect">
            <a:avLst/>
          </a:prstGeom>
          <a:noFill/>
          <a:ln w="15875"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325" algn="ctr">
              <a:spcAft>
                <a:spcPts val="800"/>
              </a:spcAft>
            </a:pP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58" name="Graphic 57">
            <a:extLst>
              <a:ext uri="{FF2B5EF4-FFF2-40B4-BE49-F238E27FC236}">
                <a16:creationId xmlns:a16="http://schemas.microsoft.com/office/drawing/2014/main" id="{525D7549-3D9B-EB6D-EE17-DC4C86FDF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4415" y="4518089"/>
            <a:ext cx="350735" cy="257395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704DAF40-B690-9910-3888-17D2415BA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7979" y="4518089"/>
            <a:ext cx="350735" cy="257395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4F24B9E3-8203-E667-4AA6-52EF6CA74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4415" y="4948491"/>
            <a:ext cx="350735" cy="257395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A8AA4560-4709-FB53-1DBA-02BAF6846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7979" y="4948491"/>
            <a:ext cx="350735" cy="257395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C212CCC7-641D-F299-37C6-EA7B8152884C}"/>
              </a:ext>
            </a:extLst>
          </p:cNvPr>
          <p:cNvGrpSpPr/>
          <p:nvPr/>
        </p:nvGrpSpPr>
        <p:grpSpPr>
          <a:xfrm>
            <a:off x="1410326" y="2551302"/>
            <a:ext cx="1452806" cy="816755"/>
            <a:chOff x="1065214" y="2850022"/>
            <a:chExt cx="1452806" cy="816755"/>
          </a:xfrm>
        </p:grpSpPr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2A9B0727-351C-9B27-9F1E-7D1831B3B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65214" y="2850022"/>
              <a:ext cx="551910" cy="551909"/>
            </a:xfrm>
            <a:prstGeom prst="rect">
              <a:avLst/>
            </a:prstGeom>
          </p:spPr>
        </p:pic>
        <p:sp>
          <p:nvSpPr>
            <p:cNvPr id="64" name="Freeform 5">
              <a:extLst>
                <a:ext uri="{FF2B5EF4-FFF2-40B4-BE49-F238E27FC236}">
                  <a16:creationId xmlns:a16="http://schemas.microsoft.com/office/drawing/2014/main" id="{A0BEBA47-8530-A7FF-465A-6C14E7F679B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238132" y="3550530"/>
              <a:ext cx="206074" cy="116247"/>
            </a:xfrm>
            <a:custGeom>
              <a:avLst/>
              <a:gdLst>
                <a:gd name="T0" fmla="*/ 0 w 78"/>
                <a:gd name="T1" fmla="*/ 40 h 40"/>
                <a:gd name="T2" fmla="*/ 39 w 78"/>
                <a:gd name="T3" fmla="*/ 0 h 40"/>
                <a:gd name="T4" fmla="*/ 78 w 78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40">
                  <a:moveTo>
                    <a:pt x="0" y="40"/>
                  </a:moveTo>
                  <a:lnTo>
                    <a:pt x="39" y="0"/>
                  </a:lnTo>
                  <a:lnTo>
                    <a:pt x="78" y="40"/>
                  </a:lnTo>
                </a:path>
              </a:pathLst>
            </a:custGeom>
            <a:noFill/>
            <a:ln w="19050" cap="flat" cmpd="sng">
              <a:solidFill>
                <a:schemeClr val="accent3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799">
                  <a:solidFill>
                    <a:srgbClr val="717074"/>
                  </a:solidFill>
                </a:rPr>
                <a:t> </a:t>
              </a:r>
            </a:p>
          </p:txBody>
        </p:sp>
        <p:sp>
          <p:nvSpPr>
            <p:cNvPr id="65" name="Freeform 5">
              <a:extLst>
                <a:ext uri="{FF2B5EF4-FFF2-40B4-BE49-F238E27FC236}">
                  <a16:creationId xmlns:a16="http://schemas.microsoft.com/office/drawing/2014/main" id="{A4E61CE7-D23E-58F2-2E1C-A8A462C763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139029" y="3550530"/>
              <a:ext cx="206074" cy="116247"/>
            </a:xfrm>
            <a:custGeom>
              <a:avLst/>
              <a:gdLst>
                <a:gd name="T0" fmla="*/ 0 w 78"/>
                <a:gd name="T1" fmla="*/ 40 h 40"/>
                <a:gd name="T2" fmla="*/ 39 w 78"/>
                <a:gd name="T3" fmla="*/ 0 h 40"/>
                <a:gd name="T4" fmla="*/ 78 w 78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40">
                  <a:moveTo>
                    <a:pt x="0" y="40"/>
                  </a:moveTo>
                  <a:lnTo>
                    <a:pt x="39" y="0"/>
                  </a:lnTo>
                  <a:lnTo>
                    <a:pt x="78" y="40"/>
                  </a:lnTo>
                </a:path>
              </a:pathLst>
            </a:custGeom>
            <a:noFill/>
            <a:ln w="19050" cap="flat" cmpd="sng">
              <a:solidFill>
                <a:schemeClr val="accent3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799">
                  <a:solidFill>
                    <a:srgbClr val="717074"/>
                  </a:solidFill>
                </a:rPr>
                <a:t> </a:t>
              </a:r>
            </a:p>
          </p:txBody>
        </p:sp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id="{860934A2-FFAB-26DB-1AC3-C2016758F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66110" y="2850022"/>
              <a:ext cx="551910" cy="551909"/>
            </a:xfrm>
            <a:prstGeom prst="rect">
              <a:avLst/>
            </a:prstGeom>
          </p:spPr>
        </p:pic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2A2C0C45-2AF0-7354-795D-E6325B711046}"/>
              </a:ext>
            </a:extLst>
          </p:cNvPr>
          <p:cNvSpPr/>
          <p:nvPr/>
        </p:nvSpPr>
        <p:spPr>
          <a:xfrm>
            <a:off x="5301793" y="4802015"/>
            <a:ext cx="952505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n-US" sz="1000" kern="0">
                <a:solidFill>
                  <a:schemeClr val="bg1"/>
                </a:solidFill>
              </a:rPr>
              <a:t>Single tier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F10256E-8297-95D6-EC24-78857A317040}"/>
              </a:ext>
            </a:extLst>
          </p:cNvPr>
          <p:cNvSpPr/>
          <p:nvPr/>
        </p:nvSpPr>
        <p:spPr>
          <a:xfrm>
            <a:off x="3158376" y="4802015"/>
            <a:ext cx="952505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n-US" sz="1000" kern="0">
                <a:solidFill>
                  <a:schemeClr val="bg1"/>
                </a:solidFill>
              </a:rPr>
              <a:t>Single tier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D7888EE-EC27-2035-60A7-735466C579CD}"/>
              </a:ext>
            </a:extLst>
          </p:cNvPr>
          <p:cNvSpPr/>
          <p:nvPr/>
        </p:nvSpPr>
        <p:spPr>
          <a:xfrm>
            <a:off x="1610729" y="4802015"/>
            <a:ext cx="952505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n-US" sz="1000" kern="0">
                <a:solidFill>
                  <a:schemeClr val="bg1"/>
                </a:solidFill>
              </a:rPr>
              <a:t>Single tier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DE1DA8D-4E4B-43BF-8F26-A4E2DE782EF4}"/>
              </a:ext>
            </a:extLst>
          </p:cNvPr>
          <p:cNvGrpSpPr/>
          <p:nvPr/>
        </p:nvGrpSpPr>
        <p:grpSpPr>
          <a:xfrm>
            <a:off x="3206110" y="2551302"/>
            <a:ext cx="1452806" cy="816755"/>
            <a:chOff x="1065214" y="2850022"/>
            <a:chExt cx="1452806" cy="816755"/>
          </a:xfrm>
        </p:grpSpPr>
        <p:pic>
          <p:nvPicPr>
            <p:cNvPr id="71" name="Graphic 70">
              <a:extLst>
                <a:ext uri="{FF2B5EF4-FFF2-40B4-BE49-F238E27FC236}">
                  <a16:creationId xmlns:a16="http://schemas.microsoft.com/office/drawing/2014/main" id="{70D287D2-7081-3192-CD32-F89A6B7DB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65214" y="2850022"/>
              <a:ext cx="551910" cy="551909"/>
            </a:xfrm>
            <a:prstGeom prst="rect">
              <a:avLst/>
            </a:prstGeom>
          </p:spPr>
        </p:pic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0812DEC8-684C-73A6-5D85-905D186C033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238132" y="3550530"/>
              <a:ext cx="206074" cy="116247"/>
            </a:xfrm>
            <a:custGeom>
              <a:avLst/>
              <a:gdLst>
                <a:gd name="T0" fmla="*/ 0 w 78"/>
                <a:gd name="T1" fmla="*/ 40 h 40"/>
                <a:gd name="T2" fmla="*/ 39 w 78"/>
                <a:gd name="T3" fmla="*/ 0 h 40"/>
                <a:gd name="T4" fmla="*/ 78 w 78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40">
                  <a:moveTo>
                    <a:pt x="0" y="40"/>
                  </a:moveTo>
                  <a:lnTo>
                    <a:pt x="39" y="0"/>
                  </a:lnTo>
                  <a:lnTo>
                    <a:pt x="78" y="40"/>
                  </a:lnTo>
                </a:path>
              </a:pathLst>
            </a:custGeom>
            <a:noFill/>
            <a:ln w="19050" cap="flat" cmpd="sng">
              <a:solidFill>
                <a:schemeClr val="accent3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799">
                  <a:solidFill>
                    <a:srgbClr val="717074"/>
                  </a:solidFill>
                </a:rPr>
                <a:t> </a:t>
              </a:r>
            </a:p>
          </p:txBody>
        </p:sp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75B9FFF6-94B2-19A6-B227-887705AD518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139029" y="3550530"/>
              <a:ext cx="206074" cy="116247"/>
            </a:xfrm>
            <a:custGeom>
              <a:avLst/>
              <a:gdLst>
                <a:gd name="T0" fmla="*/ 0 w 78"/>
                <a:gd name="T1" fmla="*/ 40 h 40"/>
                <a:gd name="T2" fmla="*/ 39 w 78"/>
                <a:gd name="T3" fmla="*/ 0 h 40"/>
                <a:gd name="T4" fmla="*/ 78 w 78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40">
                  <a:moveTo>
                    <a:pt x="0" y="40"/>
                  </a:moveTo>
                  <a:lnTo>
                    <a:pt x="39" y="0"/>
                  </a:lnTo>
                  <a:lnTo>
                    <a:pt x="78" y="40"/>
                  </a:lnTo>
                </a:path>
              </a:pathLst>
            </a:custGeom>
            <a:noFill/>
            <a:ln w="19050" cap="flat" cmpd="sng">
              <a:solidFill>
                <a:schemeClr val="accent3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799">
                  <a:solidFill>
                    <a:srgbClr val="717074"/>
                  </a:solidFill>
                </a:rPr>
                <a:t> </a:t>
              </a:r>
            </a:p>
          </p:txBody>
        </p:sp>
        <p:pic>
          <p:nvPicPr>
            <p:cNvPr id="74" name="Graphic 73">
              <a:extLst>
                <a:ext uri="{FF2B5EF4-FFF2-40B4-BE49-F238E27FC236}">
                  <a16:creationId xmlns:a16="http://schemas.microsoft.com/office/drawing/2014/main" id="{36B54C93-2779-B2F1-CAF5-C80381E0B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66110" y="2850022"/>
              <a:ext cx="551910" cy="551909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D764034-4EBC-B167-41F3-AF0ECD620F6E}"/>
              </a:ext>
            </a:extLst>
          </p:cNvPr>
          <p:cNvGrpSpPr/>
          <p:nvPr/>
        </p:nvGrpSpPr>
        <p:grpSpPr>
          <a:xfrm>
            <a:off x="5001895" y="2551302"/>
            <a:ext cx="1452806" cy="816755"/>
            <a:chOff x="1065214" y="2850022"/>
            <a:chExt cx="1452806" cy="816755"/>
          </a:xfrm>
        </p:grpSpPr>
        <p:pic>
          <p:nvPicPr>
            <p:cNvPr id="76" name="Graphic 75">
              <a:extLst>
                <a:ext uri="{FF2B5EF4-FFF2-40B4-BE49-F238E27FC236}">
                  <a16:creationId xmlns:a16="http://schemas.microsoft.com/office/drawing/2014/main" id="{6C5D881E-0532-0558-546A-F027AF1D1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65214" y="2850022"/>
              <a:ext cx="551910" cy="551909"/>
            </a:xfrm>
            <a:prstGeom prst="rect">
              <a:avLst/>
            </a:prstGeom>
          </p:spPr>
        </p:pic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C89C3FE6-A9ED-03F1-6BE1-CF4D157E613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238132" y="3550530"/>
              <a:ext cx="206074" cy="116247"/>
            </a:xfrm>
            <a:custGeom>
              <a:avLst/>
              <a:gdLst>
                <a:gd name="T0" fmla="*/ 0 w 78"/>
                <a:gd name="T1" fmla="*/ 40 h 40"/>
                <a:gd name="T2" fmla="*/ 39 w 78"/>
                <a:gd name="T3" fmla="*/ 0 h 40"/>
                <a:gd name="T4" fmla="*/ 78 w 78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40">
                  <a:moveTo>
                    <a:pt x="0" y="40"/>
                  </a:moveTo>
                  <a:lnTo>
                    <a:pt x="39" y="0"/>
                  </a:lnTo>
                  <a:lnTo>
                    <a:pt x="78" y="40"/>
                  </a:lnTo>
                </a:path>
              </a:pathLst>
            </a:custGeom>
            <a:noFill/>
            <a:ln w="19050" cap="flat" cmpd="sng">
              <a:solidFill>
                <a:schemeClr val="accent3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799">
                  <a:solidFill>
                    <a:srgbClr val="717074"/>
                  </a:solidFill>
                </a:rPr>
                <a:t> </a:t>
              </a:r>
            </a:p>
          </p:txBody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303E8CEA-4FB3-06A1-E573-A7EC9BCC08E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139029" y="3550530"/>
              <a:ext cx="206074" cy="116247"/>
            </a:xfrm>
            <a:custGeom>
              <a:avLst/>
              <a:gdLst>
                <a:gd name="T0" fmla="*/ 0 w 78"/>
                <a:gd name="T1" fmla="*/ 40 h 40"/>
                <a:gd name="T2" fmla="*/ 39 w 78"/>
                <a:gd name="T3" fmla="*/ 0 h 40"/>
                <a:gd name="T4" fmla="*/ 78 w 78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40">
                  <a:moveTo>
                    <a:pt x="0" y="40"/>
                  </a:moveTo>
                  <a:lnTo>
                    <a:pt x="39" y="0"/>
                  </a:lnTo>
                  <a:lnTo>
                    <a:pt x="78" y="40"/>
                  </a:lnTo>
                </a:path>
              </a:pathLst>
            </a:custGeom>
            <a:noFill/>
            <a:ln w="19050" cap="flat" cmpd="sng">
              <a:solidFill>
                <a:schemeClr val="accent3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799">
                  <a:solidFill>
                    <a:srgbClr val="717074"/>
                  </a:solidFill>
                </a:rPr>
                <a:t> </a:t>
              </a:r>
            </a:p>
          </p:txBody>
        </p:sp>
        <p:pic>
          <p:nvPicPr>
            <p:cNvPr id="79" name="Graphic 78">
              <a:extLst>
                <a:ext uri="{FF2B5EF4-FFF2-40B4-BE49-F238E27FC236}">
                  <a16:creationId xmlns:a16="http://schemas.microsoft.com/office/drawing/2014/main" id="{3C17FBF2-0E2D-CE3B-CEF5-E3DFCD792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66110" y="2850022"/>
              <a:ext cx="551910" cy="551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526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37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75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375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75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375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75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375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6" grpId="0" animBg="1"/>
      <p:bldP spid="47" grpId="0" animBg="1"/>
      <p:bldP spid="52" grpId="0" animBg="1"/>
      <p:bldP spid="57" grpId="0" animBg="1"/>
      <p:bldP spid="67" grpId="0"/>
      <p:bldP spid="67" grpId="1"/>
      <p:bldP spid="68" grpId="0"/>
      <p:bldP spid="68" grpId="1"/>
      <p:bldP spid="69" grpId="0"/>
      <p:bldP spid="69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6EB27-C30C-0974-D68D-C95836992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New Way to Process and Store Data Efficiently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8B0BCC-7798-6371-AE13-5F5B4744D088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/>
              <a:t>vSAN Express Storage Architecture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B9C7D5-AD46-07A1-12EF-3701E7A299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>
                <a:solidFill>
                  <a:schemeClr val="accent5"/>
                </a:solidFill>
              </a:rPr>
              <a:t>Highly adaptable </a:t>
            </a:r>
            <a:r>
              <a:rPr lang="en-US"/>
              <a:t>to the hardware of today and tomorrow</a:t>
            </a:r>
          </a:p>
          <a:p>
            <a:r>
              <a:rPr lang="en-US"/>
              <a:t>Stores data </a:t>
            </a:r>
            <a:r>
              <a:rPr lang="en-US" b="1">
                <a:solidFill>
                  <a:schemeClr val="accent5"/>
                </a:solidFill>
              </a:rPr>
              <a:t>efficiently</a:t>
            </a:r>
            <a:r>
              <a:rPr lang="en-US"/>
              <a:t> while meeting </a:t>
            </a:r>
            <a:r>
              <a:rPr lang="en-US" b="1">
                <a:solidFill>
                  <a:schemeClr val="accent5"/>
                </a:solidFill>
              </a:rPr>
              <a:t>performance</a:t>
            </a:r>
            <a:r>
              <a:rPr lang="en-US" b="1">
                <a:solidFill>
                  <a:schemeClr val="accent4"/>
                </a:solidFill>
              </a:rPr>
              <a:t> </a:t>
            </a:r>
            <a:r>
              <a:rPr lang="en-US" b="1">
                <a:solidFill>
                  <a:schemeClr val="accent5"/>
                </a:solidFill>
              </a:rPr>
              <a:t>requirements</a:t>
            </a:r>
          </a:p>
          <a:p>
            <a:r>
              <a:rPr lang="en-US"/>
              <a:t>Higher default </a:t>
            </a:r>
            <a:r>
              <a:rPr lang="en-US" b="1">
                <a:solidFill>
                  <a:schemeClr val="accent5"/>
                </a:solidFill>
              </a:rPr>
              <a:t>levels of resilience</a:t>
            </a:r>
          </a:p>
          <a:p>
            <a:r>
              <a:rPr lang="en-US"/>
              <a:t>Native, scalable </a:t>
            </a:r>
            <a:r>
              <a:rPr lang="en-US" b="1">
                <a:solidFill>
                  <a:schemeClr val="accent5"/>
                </a:solidFill>
              </a:rPr>
              <a:t>snapshots</a:t>
            </a:r>
          </a:p>
          <a:p>
            <a:r>
              <a:rPr lang="en-US" b="1">
                <a:solidFill>
                  <a:schemeClr val="accent5"/>
                </a:solidFill>
              </a:rPr>
              <a:t>Simplifies</a:t>
            </a:r>
            <a:r>
              <a:rPr lang="en-US"/>
              <a:t> administration and serviceability</a:t>
            </a:r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46FFF4-710E-CB05-2A36-D7F2A340C4EC}"/>
              </a:ext>
            </a:extLst>
          </p:cNvPr>
          <p:cNvSpPr txBox="1"/>
          <p:nvPr/>
        </p:nvSpPr>
        <p:spPr>
          <a:xfrm>
            <a:off x="3420907" y="2937557"/>
            <a:ext cx="1023212" cy="33855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100">
                <a:solidFill>
                  <a:schemeClr val="accent4"/>
                </a:solidFill>
              </a:rPr>
              <a:t>Native scalable</a:t>
            </a:r>
            <a:br>
              <a:rPr lang="en-US" sz="1100">
                <a:solidFill>
                  <a:schemeClr val="accent4"/>
                </a:solidFill>
              </a:rPr>
            </a:br>
            <a:r>
              <a:rPr lang="en-US" sz="1100">
                <a:solidFill>
                  <a:schemeClr val="accent4"/>
                </a:solidFill>
              </a:rPr>
              <a:t>snapshots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6721B9B-4D9A-EB8B-868E-71355AB14D0E}"/>
              </a:ext>
            </a:extLst>
          </p:cNvPr>
          <p:cNvGrpSpPr/>
          <p:nvPr/>
        </p:nvGrpSpPr>
        <p:grpSpPr>
          <a:xfrm>
            <a:off x="1410325" y="3897093"/>
            <a:ext cx="5044376" cy="337184"/>
            <a:chOff x="1410325" y="3943123"/>
            <a:chExt cx="5044376" cy="337184"/>
          </a:xfrm>
        </p:grpSpPr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20DCA343-2CE8-5BC1-9296-16E64629B9ED}"/>
                </a:ext>
              </a:extLst>
            </p:cNvPr>
            <p:cNvSpPr/>
            <p:nvPr/>
          </p:nvSpPr>
          <p:spPr>
            <a:xfrm>
              <a:off x="4505619" y="4096137"/>
              <a:ext cx="401436" cy="52386"/>
            </a:xfrm>
            <a:custGeom>
              <a:avLst/>
              <a:gdLst/>
              <a:ahLst/>
              <a:cxnLst/>
              <a:rect l="l" t="t" r="r" b="b"/>
              <a:pathLst>
                <a:path w="233809" h="30510">
                  <a:moveTo>
                    <a:pt x="203151" y="0"/>
                  </a:moveTo>
                  <a:lnTo>
                    <a:pt x="233809" y="0"/>
                  </a:lnTo>
                  <a:lnTo>
                    <a:pt x="233809" y="30510"/>
                  </a:lnTo>
                  <a:lnTo>
                    <a:pt x="203151" y="30510"/>
                  </a:lnTo>
                  <a:close/>
                  <a:moveTo>
                    <a:pt x="101650" y="0"/>
                  </a:moveTo>
                  <a:lnTo>
                    <a:pt x="132160" y="0"/>
                  </a:lnTo>
                  <a:lnTo>
                    <a:pt x="132160" y="30510"/>
                  </a:lnTo>
                  <a:lnTo>
                    <a:pt x="101650" y="30510"/>
                  </a:lnTo>
                  <a:close/>
                  <a:moveTo>
                    <a:pt x="0" y="0"/>
                  </a:moveTo>
                  <a:lnTo>
                    <a:pt x="30510" y="0"/>
                  </a:lnTo>
                  <a:lnTo>
                    <a:pt x="30510" y="30510"/>
                  </a:lnTo>
                  <a:lnTo>
                    <a:pt x="0" y="3051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99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9AF613D-8E7B-3378-C294-D19E531BB59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01389" y="3943123"/>
              <a:ext cx="1353312" cy="337184"/>
              <a:chOff x="5060950" y="5251450"/>
              <a:chExt cx="1236133" cy="332317"/>
            </a:xfrm>
          </p:grpSpPr>
          <p:sp>
            <p:nvSpPr>
              <p:cNvPr id="28" name="Line 5">
                <a:extLst>
                  <a:ext uri="{FF2B5EF4-FFF2-40B4-BE49-F238E27FC236}">
                    <a16:creationId xmlns:a16="http://schemas.microsoft.com/office/drawing/2014/main" id="{1DC23A6A-AAD5-22CD-5516-DCF226CACE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0427" y="5324175"/>
                <a:ext cx="0" cy="184223"/>
              </a:xfrm>
              <a:prstGeom prst="lin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29" name="Line 6">
                <a:extLst>
                  <a:ext uri="{FF2B5EF4-FFF2-40B4-BE49-F238E27FC236}">
                    <a16:creationId xmlns:a16="http://schemas.microsoft.com/office/drawing/2014/main" id="{35665A94-DA01-F8B9-B20E-3C56A94249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7120" y="5324175"/>
                <a:ext cx="0" cy="184223"/>
              </a:xfrm>
              <a:prstGeom prst="lin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30" name="Line 7">
                <a:extLst>
                  <a:ext uri="{FF2B5EF4-FFF2-40B4-BE49-F238E27FC236}">
                    <a16:creationId xmlns:a16="http://schemas.microsoft.com/office/drawing/2014/main" id="{C3972C61-2E38-813C-AAD1-99B5A93227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3813" y="5324175"/>
                <a:ext cx="0" cy="184223"/>
              </a:xfrm>
              <a:prstGeom prst="lin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31" name="Line 8">
                <a:extLst>
                  <a:ext uri="{FF2B5EF4-FFF2-40B4-BE49-F238E27FC236}">
                    <a16:creationId xmlns:a16="http://schemas.microsoft.com/office/drawing/2014/main" id="{9B20AC6E-B7EB-EB95-3B88-418DC70D8C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0587" y="5324175"/>
                <a:ext cx="0" cy="184223"/>
              </a:xfrm>
              <a:prstGeom prst="lin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32" name="Line 9">
                <a:extLst>
                  <a:ext uri="{FF2B5EF4-FFF2-40B4-BE49-F238E27FC236}">
                    <a16:creationId xmlns:a16="http://schemas.microsoft.com/office/drawing/2014/main" id="{ABF749E0-A3A0-BCC4-350D-2D8A3CD92F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280" y="5324175"/>
                <a:ext cx="0" cy="184223"/>
              </a:xfrm>
              <a:prstGeom prst="lin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33" name="Line 10">
                <a:extLst>
                  <a:ext uri="{FF2B5EF4-FFF2-40B4-BE49-F238E27FC236}">
                    <a16:creationId xmlns:a16="http://schemas.microsoft.com/office/drawing/2014/main" id="{8CDB28AB-0925-33FE-CF65-8681D16F61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6683" y="5324175"/>
                <a:ext cx="0" cy="184223"/>
              </a:xfrm>
              <a:prstGeom prst="lin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34" name="Oval 11">
                <a:extLst>
                  <a:ext uri="{FF2B5EF4-FFF2-40B4-BE49-F238E27FC236}">
                    <a16:creationId xmlns:a16="http://schemas.microsoft.com/office/drawing/2014/main" id="{E5C5A1F5-8683-57A1-4059-6550BFB37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9471" y="5345848"/>
                <a:ext cx="135458" cy="140877"/>
              </a:xfrm>
              <a:prstGeom prst="ellips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95601EA-FBDA-3390-1DE7-CBF60D9A9D56}"/>
                  </a:ext>
                </a:extLst>
              </p:cNvPr>
              <p:cNvSpPr/>
              <p:nvPr/>
            </p:nvSpPr>
            <p:spPr>
              <a:xfrm>
                <a:off x="5060950" y="5251450"/>
                <a:ext cx="1236133" cy="332317"/>
              </a:xfrm>
              <a:prstGeom prst="rect">
                <a:avLst/>
              </a:prstGeom>
              <a:noFill/>
              <a:ln w="254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893AA1-5214-5087-D59D-EF3C26293C9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10325" y="3943123"/>
              <a:ext cx="1353312" cy="337184"/>
              <a:chOff x="5060950" y="5251450"/>
              <a:chExt cx="1236133" cy="332317"/>
            </a:xfrm>
          </p:grpSpPr>
          <p:sp>
            <p:nvSpPr>
              <p:cNvPr id="20" name="Line 5">
                <a:extLst>
                  <a:ext uri="{FF2B5EF4-FFF2-40B4-BE49-F238E27FC236}">
                    <a16:creationId xmlns:a16="http://schemas.microsoft.com/office/drawing/2014/main" id="{675FF14F-441B-C7DA-8347-6BD6692650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0427" y="5324175"/>
                <a:ext cx="0" cy="184223"/>
              </a:xfrm>
              <a:prstGeom prst="lin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21" name="Line 6">
                <a:extLst>
                  <a:ext uri="{FF2B5EF4-FFF2-40B4-BE49-F238E27FC236}">
                    <a16:creationId xmlns:a16="http://schemas.microsoft.com/office/drawing/2014/main" id="{DB157856-2B26-467C-596E-AF7E780B5C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7120" y="5324175"/>
                <a:ext cx="0" cy="184223"/>
              </a:xfrm>
              <a:prstGeom prst="lin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22" name="Line 7">
                <a:extLst>
                  <a:ext uri="{FF2B5EF4-FFF2-40B4-BE49-F238E27FC236}">
                    <a16:creationId xmlns:a16="http://schemas.microsoft.com/office/drawing/2014/main" id="{901295A9-924A-047D-617B-B155D298A5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3813" y="5324175"/>
                <a:ext cx="0" cy="184223"/>
              </a:xfrm>
              <a:prstGeom prst="lin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23" name="Line 8">
                <a:extLst>
                  <a:ext uri="{FF2B5EF4-FFF2-40B4-BE49-F238E27FC236}">
                    <a16:creationId xmlns:a16="http://schemas.microsoft.com/office/drawing/2014/main" id="{A4C69EDC-2509-02A7-657C-875FC783E3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0587" y="5324175"/>
                <a:ext cx="0" cy="184223"/>
              </a:xfrm>
              <a:prstGeom prst="lin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24" name="Line 9">
                <a:extLst>
                  <a:ext uri="{FF2B5EF4-FFF2-40B4-BE49-F238E27FC236}">
                    <a16:creationId xmlns:a16="http://schemas.microsoft.com/office/drawing/2014/main" id="{BC060BD6-38A8-7D7A-F992-FCFB5AEA45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280" y="5324175"/>
                <a:ext cx="0" cy="184223"/>
              </a:xfrm>
              <a:prstGeom prst="lin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25" name="Line 10">
                <a:extLst>
                  <a:ext uri="{FF2B5EF4-FFF2-40B4-BE49-F238E27FC236}">
                    <a16:creationId xmlns:a16="http://schemas.microsoft.com/office/drawing/2014/main" id="{66388D3A-B9A3-E6D6-51CA-6C232E7221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6683" y="5324175"/>
                <a:ext cx="0" cy="184223"/>
              </a:xfrm>
              <a:prstGeom prst="lin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26" name="Oval 11">
                <a:extLst>
                  <a:ext uri="{FF2B5EF4-FFF2-40B4-BE49-F238E27FC236}">
                    <a16:creationId xmlns:a16="http://schemas.microsoft.com/office/drawing/2014/main" id="{50D11F00-680B-FEA0-96E9-2EB1DE9EC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9471" y="5345848"/>
                <a:ext cx="135458" cy="140877"/>
              </a:xfrm>
              <a:prstGeom prst="ellips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DE5765C-359D-3BC8-7B89-D5B2D0DBADBC}"/>
                  </a:ext>
                </a:extLst>
              </p:cNvPr>
              <p:cNvSpPr/>
              <p:nvPr/>
            </p:nvSpPr>
            <p:spPr>
              <a:xfrm>
                <a:off x="5060950" y="5251450"/>
                <a:ext cx="1236133" cy="332317"/>
              </a:xfrm>
              <a:prstGeom prst="rect">
                <a:avLst/>
              </a:prstGeom>
              <a:noFill/>
              <a:ln w="254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5AA16AE-7CCF-574F-3E64-37B754587DA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57972" y="3943123"/>
              <a:ext cx="1353312" cy="337184"/>
              <a:chOff x="5060950" y="5251450"/>
              <a:chExt cx="1236133" cy="332317"/>
            </a:xfrm>
          </p:grpSpPr>
          <p:sp>
            <p:nvSpPr>
              <p:cNvPr id="12" name="Line 5">
                <a:extLst>
                  <a:ext uri="{FF2B5EF4-FFF2-40B4-BE49-F238E27FC236}">
                    <a16:creationId xmlns:a16="http://schemas.microsoft.com/office/drawing/2014/main" id="{B4A7CA4D-992A-6273-C99F-3AEE6E5F4F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0427" y="5324175"/>
                <a:ext cx="0" cy="184223"/>
              </a:xfrm>
              <a:prstGeom prst="lin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13" name="Line 6">
                <a:extLst>
                  <a:ext uri="{FF2B5EF4-FFF2-40B4-BE49-F238E27FC236}">
                    <a16:creationId xmlns:a16="http://schemas.microsoft.com/office/drawing/2014/main" id="{8242C928-41D4-6360-644B-3C4262A68F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7120" y="5324175"/>
                <a:ext cx="0" cy="184223"/>
              </a:xfrm>
              <a:prstGeom prst="lin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14" name="Line 7">
                <a:extLst>
                  <a:ext uri="{FF2B5EF4-FFF2-40B4-BE49-F238E27FC236}">
                    <a16:creationId xmlns:a16="http://schemas.microsoft.com/office/drawing/2014/main" id="{E7C6057B-63F4-842F-9259-F63CB06547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3813" y="5324175"/>
                <a:ext cx="0" cy="184223"/>
              </a:xfrm>
              <a:prstGeom prst="lin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15" name="Line 8">
                <a:extLst>
                  <a:ext uri="{FF2B5EF4-FFF2-40B4-BE49-F238E27FC236}">
                    <a16:creationId xmlns:a16="http://schemas.microsoft.com/office/drawing/2014/main" id="{51C08F21-0B2F-07B3-D252-CD66470832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0587" y="5324175"/>
                <a:ext cx="0" cy="184223"/>
              </a:xfrm>
              <a:prstGeom prst="lin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16" name="Line 9">
                <a:extLst>
                  <a:ext uri="{FF2B5EF4-FFF2-40B4-BE49-F238E27FC236}">
                    <a16:creationId xmlns:a16="http://schemas.microsoft.com/office/drawing/2014/main" id="{02EFFAAF-EA41-6582-ED88-CF63C68124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280" y="5324175"/>
                <a:ext cx="0" cy="184223"/>
              </a:xfrm>
              <a:prstGeom prst="lin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17" name="Line 10">
                <a:extLst>
                  <a:ext uri="{FF2B5EF4-FFF2-40B4-BE49-F238E27FC236}">
                    <a16:creationId xmlns:a16="http://schemas.microsoft.com/office/drawing/2014/main" id="{0927A604-5CC8-BEFD-C5A1-DF747D4E2D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6683" y="5324175"/>
                <a:ext cx="0" cy="184223"/>
              </a:xfrm>
              <a:prstGeom prst="lin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18" name="Oval 11">
                <a:extLst>
                  <a:ext uri="{FF2B5EF4-FFF2-40B4-BE49-F238E27FC236}">
                    <a16:creationId xmlns:a16="http://schemas.microsoft.com/office/drawing/2014/main" id="{86AF28D3-258D-4D16-A1CE-5B8A9AD9F4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9471" y="5345848"/>
                <a:ext cx="135458" cy="140877"/>
              </a:xfrm>
              <a:prstGeom prst="ellipse">
                <a:avLst/>
              </a:prstGeom>
              <a:noFill/>
              <a:ln w="254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948AC81-1B66-007F-29B3-7C8F6132418F}"/>
                  </a:ext>
                </a:extLst>
              </p:cNvPr>
              <p:cNvSpPr/>
              <p:nvPr/>
            </p:nvSpPr>
            <p:spPr>
              <a:xfrm>
                <a:off x="5060950" y="5251450"/>
                <a:ext cx="1236133" cy="332317"/>
              </a:xfrm>
              <a:prstGeom prst="rect">
                <a:avLst/>
              </a:prstGeom>
              <a:noFill/>
              <a:ln w="254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CE1A842D-1DA8-00C5-CE2C-F66D9EA6D060}"/>
              </a:ext>
            </a:extLst>
          </p:cNvPr>
          <p:cNvSpPr/>
          <p:nvPr/>
        </p:nvSpPr>
        <p:spPr>
          <a:xfrm>
            <a:off x="1410325" y="2310352"/>
            <a:ext cx="5044376" cy="1508112"/>
          </a:xfrm>
          <a:prstGeom prst="rect">
            <a:avLst/>
          </a:prstGeom>
          <a:noFill/>
          <a:ln w="9525">
            <a:gradFill flip="none" rotWithShape="1">
              <a:gsLst>
                <a:gs pos="60000">
                  <a:srgbClr val="316E60"/>
                </a:gs>
                <a:gs pos="100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</a:ln>
          <a:effectLst/>
        </p:spPr>
        <p:txBody>
          <a:bodyPr wrap="square" anchor="ctr">
            <a:noAutofit/>
          </a:bodyPr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C67E44B-C58C-D9ED-C21F-84528D96F1A1}"/>
              </a:ext>
            </a:extLst>
          </p:cNvPr>
          <p:cNvGrpSpPr/>
          <p:nvPr/>
        </p:nvGrpSpPr>
        <p:grpSpPr>
          <a:xfrm>
            <a:off x="1459107" y="3344662"/>
            <a:ext cx="4969919" cy="261610"/>
            <a:chOff x="1459107" y="3405840"/>
            <a:chExt cx="4969919" cy="26161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FE59EF4-F6FF-FF57-B96F-863C8F88EB55}"/>
                </a:ext>
              </a:extLst>
            </p:cNvPr>
            <p:cNvSpPr/>
            <p:nvPr/>
          </p:nvSpPr>
          <p:spPr>
            <a:xfrm>
              <a:off x="1459107" y="3405840"/>
              <a:ext cx="815040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914126">
                <a:defRPr/>
              </a:pPr>
              <a:r>
                <a:rPr lang="en-US" sz="1100">
                  <a:solidFill>
                    <a:schemeClr val="tx2"/>
                  </a:solidFill>
                  <a:latin typeface="Metropolis"/>
                </a:rPr>
                <a:t>vSphere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D8C42B1-1552-E57D-A724-405CBB3D5F97}"/>
                </a:ext>
              </a:extLst>
            </p:cNvPr>
            <p:cNvSpPr/>
            <p:nvPr/>
          </p:nvSpPr>
          <p:spPr>
            <a:xfrm>
              <a:off x="5511216" y="3405840"/>
              <a:ext cx="917810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914126">
                <a:defRPr/>
              </a:pPr>
              <a:r>
                <a:rPr lang="en-US" sz="1100">
                  <a:solidFill>
                    <a:schemeClr val="tx2"/>
                  </a:solidFill>
                  <a:latin typeface="Metropolis"/>
                </a:rPr>
                <a:t>vSAN ESA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FB9188E-39A4-CC86-8D7E-E6FBE683EBE1}"/>
                </a:ext>
              </a:extLst>
            </p:cNvPr>
            <p:cNvCxnSpPr>
              <a:cxnSpLocks/>
            </p:cNvCxnSpPr>
            <p:nvPr/>
          </p:nvCxnSpPr>
          <p:spPr bwMode="gray">
            <a:xfrm flipH="1">
              <a:off x="2271066" y="3536645"/>
              <a:ext cx="1661447" cy="0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E503AE5-E50A-2D85-9D16-6AA69A657719}"/>
                </a:ext>
              </a:extLst>
            </p:cNvPr>
            <p:cNvCxnSpPr>
              <a:cxnSpLocks/>
              <a:endCxn id="39" idx="1"/>
            </p:cNvCxnSpPr>
            <p:nvPr/>
          </p:nvCxnSpPr>
          <p:spPr bwMode="gray">
            <a:xfrm>
              <a:off x="3932513" y="3536645"/>
              <a:ext cx="1578703" cy="0"/>
            </a:xfrm>
            <a:prstGeom prst="line">
              <a:avLst/>
            </a:prstGeom>
            <a:ln w="9525">
              <a:gradFill flip="none" rotWithShape="1">
                <a:gsLst>
                  <a:gs pos="100000">
                    <a:schemeClr val="accent2"/>
                  </a:gs>
                  <a:gs pos="0">
                    <a:schemeClr val="accent4"/>
                  </a:gs>
                </a:gsLst>
                <a:lin ang="10800000" scaled="1"/>
                <a:tileRect/>
              </a:gradFill>
              <a:miter lim="800000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3ACC61A9-5788-AF79-6C9E-647B3B16B911}"/>
              </a:ext>
            </a:extLst>
          </p:cNvPr>
          <p:cNvSpPr/>
          <p:nvPr/>
        </p:nvSpPr>
        <p:spPr>
          <a:xfrm>
            <a:off x="1410325" y="4330058"/>
            <a:ext cx="5047488" cy="13559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5587BE5-666C-D389-F725-D46D224A4929}"/>
              </a:ext>
            </a:extLst>
          </p:cNvPr>
          <p:cNvSpPr/>
          <p:nvPr/>
        </p:nvSpPr>
        <p:spPr>
          <a:xfrm>
            <a:off x="2946197" y="5467682"/>
            <a:ext cx="1975745" cy="1938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n-US" sz="1400" kern="0">
                <a:solidFill>
                  <a:schemeClr val="bg1"/>
                </a:solidFill>
              </a:rPr>
              <a:t>vSAN ESA Datastore</a:t>
            </a:r>
          </a:p>
        </p:txBody>
      </p:sp>
      <p:sp>
        <p:nvSpPr>
          <p:cNvPr id="44" name="Freeform 16">
            <a:extLst>
              <a:ext uri="{FF2B5EF4-FFF2-40B4-BE49-F238E27FC236}">
                <a16:creationId xmlns:a16="http://schemas.microsoft.com/office/drawing/2014/main" id="{9B0057CE-AB69-EC8A-760F-443B20DE9E45}"/>
              </a:ext>
            </a:extLst>
          </p:cNvPr>
          <p:cNvSpPr/>
          <p:nvPr/>
        </p:nvSpPr>
        <p:spPr>
          <a:xfrm>
            <a:off x="4505619" y="4796016"/>
            <a:ext cx="401436" cy="52386"/>
          </a:xfrm>
          <a:custGeom>
            <a:avLst/>
            <a:gdLst/>
            <a:ahLst/>
            <a:cxnLst/>
            <a:rect l="l" t="t" r="r" b="b"/>
            <a:pathLst>
              <a:path w="233809" h="30510">
                <a:moveTo>
                  <a:pt x="203151" y="0"/>
                </a:moveTo>
                <a:lnTo>
                  <a:pt x="233809" y="0"/>
                </a:lnTo>
                <a:lnTo>
                  <a:pt x="233809" y="30510"/>
                </a:lnTo>
                <a:lnTo>
                  <a:pt x="203151" y="30510"/>
                </a:lnTo>
                <a:close/>
                <a:moveTo>
                  <a:pt x="101650" y="0"/>
                </a:moveTo>
                <a:lnTo>
                  <a:pt x="132160" y="0"/>
                </a:lnTo>
                <a:lnTo>
                  <a:pt x="132160" y="30510"/>
                </a:lnTo>
                <a:lnTo>
                  <a:pt x="101650" y="30510"/>
                </a:lnTo>
                <a:close/>
                <a:moveTo>
                  <a:pt x="0" y="0"/>
                </a:moveTo>
                <a:lnTo>
                  <a:pt x="30510" y="0"/>
                </a:lnTo>
                <a:lnTo>
                  <a:pt x="30510" y="30510"/>
                </a:lnTo>
                <a:lnTo>
                  <a:pt x="0" y="305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9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299E4A1-6D2B-B123-A9FC-428BE6C8B4A8}"/>
              </a:ext>
            </a:extLst>
          </p:cNvPr>
          <p:cNvSpPr/>
          <p:nvPr/>
        </p:nvSpPr>
        <p:spPr>
          <a:xfrm>
            <a:off x="1504793" y="4415135"/>
            <a:ext cx="1164376" cy="921932"/>
          </a:xfrm>
          <a:prstGeom prst="rect">
            <a:avLst/>
          </a:prstGeom>
          <a:noFill/>
          <a:ln w="15875"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325" algn="ctr">
              <a:spcAft>
                <a:spcPts val="800"/>
              </a:spcAft>
            </a:pP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EBFC74DF-CD56-14A1-6AE3-A94EDF9B4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3351" y="4518089"/>
            <a:ext cx="350735" cy="257395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0665D22E-8188-AD6B-4A4E-ACFB63038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6915" y="4518089"/>
            <a:ext cx="350735" cy="257395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41855B83-DB1E-0E9E-5243-7D6792746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3351" y="4948491"/>
            <a:ext cx="350735" cy="257395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6D18BA72-F6CD-4631-09BC-41152E208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6915" y="4948491"/>
            <a:ext cx="350735" cy="257395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86897C7C-BDCC-2E55-CDE4-023D3E1CE38B}"/>
              </a:ext>
            </a:extLst>
          </p:cNvPr>
          <p:cNvSpPr/>
          <p:nvPr/>
        </p:nvSpPr>
        <p:spPr>
          <a:xfrm>
            <a:off x="3052440" y="4415135"/>
            <a:ext cx="1164376" cy="921932"/>
          </a:xfrm>
          <a:prstGeom prst="rect">
            <a:avLst/>
          </a:prstGeom>
          <a:noFill/>
          <a:ln w="15875"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325" algn="ctr">
              <a:spcAft>
                <a:spcPts val="800"/>
              </a:spcAft>
            </a:pP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2C78DB57-E451-6E58-611F-A1BCFDB33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0998" y="4518089"/>
            <a:ext cx="350735" cy="257395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814F46B5-355B-BC23-0B0C-D69CB8C65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4562" y="4518089"/>
            <a:ext cx="350735" cy="257395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99B3AFAB-E998-A52F-4888-5AED2995D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0998" y="4948491"/>
            <a:ext cx="350735" cy="257395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04EBDDBA-3CD9-A89D-4006-8C1023DE0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4562" y="4948491"/>
            <a:ext cx="350735" cy="257395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D385EA10-4D23-5D6F-B983-B44C46A8D525}"/>
              </a:ext>
            </a:extLst>
          </p:cNvPr>
          <p:cNvSpPr/>
          <p:nvPr/>
        </p:nvSpPr>
        <p:spPr>
          <a:xfrm>
            <a:off x="5195857" y="4415135"/>
            <a:ext cx="1164376" cy="921932"/>
          </a:xfrm>
          <a:prstGeom prst="rect">
            <a:avLst/>
          </a:prstGeom>
          <a:noFill/>
          <a:ln w="15875"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325" algn="ctr">
              <a:spcAft>
                <a:spcPts val="800"/>
              </a:spcAft>
            </a:pP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56" name="Graphic 55">
            <a:extLst>
              <a:ext uri="{FF2B5EF4-FFF2-40B4-BE49-F238E27FC236}">
                <a16:creationId xmlns:a16="http://schemas.microsoft.com/office/drawing/2014/main" id="{C26697A0-B2B3-E21A-AB5F-DA5F4EFE5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4415" y="4518089"/>
            <a:ext cx="350735" cy="257395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E7EFCE90-A257-1362-FDAD-775B0FA00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7979" y="4518089"/>
            <a:ext cx="350735" cy="257395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743C9A11-CAA1-CBC0-E0DB-59E97D1B6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4415" y="4948491"/>
            <a:ext cx="350735" cy="257395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4AFEFD4B-8712-7199-A25D-2A5944828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7979" y="4948491"/>
            <a:ext cx="350735" cy="257395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BAFEFB50-705A-561D-9341-7528950BD7EF}"/>
              </a:ext>
            </a:extLst>
          </p:cNvPr>
          <p:cNvSpPr/>
          <p:nvPr/>
        </p:nvSpPr>
        <p:spPr>
          <a:xfrm>
            <a:off x="5301793" y="4802015"/>
            <a:ext cx="952505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n-US" sz="1000" kern="0">
                <a:solidFill>
                  <a:schemeClr val="bg1"/>
                </a:solidFill>
              </a:rPr>
              <a:t>Single tier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0ECA83-B712-3F15-0FBE-632513F5F51A}"/>
              </a:ext>
            </a:extLst>
          </p:cNvPr>
          <p:cNvSpPr/>
          <p:nvPr/>
        </p:nvSpPr>
        <p:spPr>
          <a:xfrm>
            <a:off x="3158376" y="4802015"/>
            <a:ext cx="952505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n-US" sz="1000" kern="0">
                <a:solidFill>
                  <a:schemeClr val="bg1"/>
                </a:solidFill>
              </a:rPr>
              <a:t>Single tier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5DAF1FA-C768-1051-25E1-9EA0209D4DE2}"/>
              </a:ext>
            </a:extLst>
          </p:cNvPr>
          <p:cNvSpPr/>
          <p:nvPr/>
        </p:nvSpPr>
        <p:spPr>
          <a:xfrm>
            <a:off x="1610729" y="4802015"/>
            <a:ext cx="952505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n-US" sz="1000" kern="0">
                <a:solidFill>
                  <a:schemeClr val="bg1"/>
                </a:solidFill>
              </a:rPr>
              <a:t>Single tier</a:t>
            </a: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17C1F6EF-CEA6-CE7C-44A4-198E636E5F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10325" y="1847322"/>
            <a:ext cx="377952" cy="377952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4A9D0A87-6B38-C37F-0C0A-D01473AC59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85685" y="1847322"/>
            <a:ext cx="377952" cy="377952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7B48B0C4-218B-E01B-7E10-ADDB59BC48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98005" y="1847322"/>
            <a:ext cx="377952" cy="377952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503528EB-02CE-C0E5-D48B-5D8A7927C2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7972" y="1847322"/>
            <a:ext cx="377952" cy="377952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554C49F6-BB97-2DA8-F0D0-4DBD590DAB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33332" y="1847322"/>
            <a:ext cx="377952" cy="377952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BD780ACE-5B40-5E16-5BA2-752047E6E1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45652" y="1847322"/>
            <a:ext cx="377952" cy="377952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DEFE46C6-1CAE-CCD8-C5D4-C41638005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01389" y="1847322"/>
            <a:ext cx="377952" cy="377952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D7AF88F0-C4F6-E094-9A7C-67CA895C4E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76749" y="1847322"/>
            <a:ext cx="377952" cy="377952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36098AFE-01EC-7BA5-B5F9-8C6F29CEC2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89069" y="1847322"/>
            <a:ext cx="377952" cy="377952"/>
          </a:xfrm>
          <a:prstGeom prst="rect">
            <a:avLst/>
          </a:prstGeom>
        </p:spPr>
      </p:pic>
      <p:grpSp>
        <p:nvGrpSpPr>
          <p:cNvPr id="72" name="Picture Placeholder 84" descr="Snapshot&#10;">
            <a:extLst>
              <a:ext uri="{FF2B5EF4-FFF2-40B4-BE49-F238E27FC236}">
                <a16:creationId xmlns:a16="http://schemas.microsoft.com/office/drawing/2014/main" id="{319D72FA-45A6-5DFA-8E2B-340DB29CDE68}"/>
              </a:ext>
            </a:extLst>
          </p:cNvPr>
          <p:cNvGrpSpPr/>
          <p:nvPr/>
        </p:nvGrpSpPr>
        <p:grpSpPr>
          <a:xfrm>
            <a:off x="3651712" y="2465091"/>
            <a:ext cx="561602" cy="381542"/>
            <a:chOff x="533691" y="5814442"/>
            <a:chExt cx="613486" cy="416791"/>
          </a:xfrm>
          <a:solidFill>
            <a:schemeClr val="accent4"/>
          </a:solidFill>
        </p:grpSpPr>
        <p:sp>
          <p:nvSpPr>
            <p:cNvPr id="73" name="Picture Placeholder 84">
              <a:extLst>
                <a:ext uri="{FF2B5EF4-FFF2-40B4-BE49-F238E27FC236}">
                  <a16:creationId xmlns:a16="http://schemas.microsoft.com/office/drawing/2014/main" id="{A67F2996-6C11-798A-CC13-E7C476B81C31}"/>
                </a:ext>
              </a:extLst>
            </p:cNvPr>
            <p:cNvSpPr/>
            <p:nvPr/>
          </p:nvSpPr>
          <p:spPr>
            <a:xfrm>
              <a:off x="677259" y="5947259"/>
              <a:ext cx="241599" cy="234010"/>
            </a:xfrm>
            <a:custGeom>
              <a:avLst/>
              <a:gdLst>
                <a:gd name="connsiteX0" fmla="*/ 0 w 241599"/>
                <a:gd name="connsiteY0" fmla="*/ 117005 h 234010"/>
                <a:gd name="connsiteX1" fmla="*/ 120800 w 241599"/>
                <a:gd name="connsiteY1" fmla="*/ 234010 h 234010"/>
                <a:gd name="connsiteX2" fmla="*/ 241600 w 241599"/>
                <a:gd name="connsiteY2" fmla="*/ 117005 h 234010"/>
                <a:gd name="connsiteX3" fmla="*/ 120800 w 241599"/>
                <a:gd name="connsiteY3" fmla="*/ 0 h 234010"/>
                <a:gd name="connsiteX4" fmla="*/ 0 w 241599"/>
                <a:gd name="connsiteY4" fmla="*/ 117005 h 234010"/>
                <a:gd name="connsiteX5" fmla="*/ 226421 w 241599"/>
                <a:gd name="connsiteY5" fmla="*/ 117005 h 234010"/>
                <a:gd name="connsiteX6" fmla="*/ 121432 w 241599"/>
                <a:gd name="connsiteY6" fmla="*/ 218199 h 234010"/>
                <a:gd name="connsiteX7" fmla="*/ 16444 w 241599"/>
                <a:gd name="connsiteY7" fmla="*/ 117005 h 234010"/>
                <a:gd name="connsiteX8" fmla="*/ 121432 w 241599"/>
                <a:gd name="connsiteY8" fmla="*/ 15812 h 234010"/>
                <a:gd name="connsiteX9" fmla="*/ 226421 w 241599"/>
                <a:gd name="connsiteY9" fmla="*/ 117005 h 23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599" h="234010">
                  <a:moveTo>
                    <a:pt x="0" y="117005"/>
                  </a:moveTo>
                  <a:cubicBezTo>
                    <a:pt x="0" y="181516"/>
                    <a:pt x="54392" y="234010"/>
                    <a:pt x="120800" y="234010"/>
                  </a:cubicBezTo>
                  <a:cubicBezTo>
                    <a:pt x="187208" y="234010"/>
                    <a:pt x="241600" y="181516"/>
                    <a:pt x="241600" y="117005"/>
                  </a:cubicBezTo>
                  <a:cubicBezTo>
                    <a:pt x="241600" y="52494"/>
                    <a:pt x="187208" y="0"/>
                    <a:pt x="120800" y="0"/>
                  </a:cubicBezTo>
                  <a:cubicBezTo>
                    <a:pt x="54392" y="0"/>
                    <a:pt x="0" y="52494"/>
                    <a:pt x="0" y="117005"/>
                  </a:cubicBezTo>
                  <a:close/>
                  <a:moveTo>
                    <a:pt x="226421" y="117005"/>
                  </a:moveTo>
                  <a:cubicBezTo>
                    <a:pt x="226421" y="172662"/>
                    <a:pt x="178986" y="218199"/>
                    <a:pt x="121432" y="218199"/>
                  </a:cubicBezTo>
                  <a:cubicBezTo>
                    <a:pt x="63878" y="218199"/>
                    <a:pt x="16444" y="172662"/>
                    <a:pt x="16444" y="117005"/>
                  </a:cubicBezTo>
                  <a:cubicBezTo>
                    <a:pt x="16444" y="61349"/>
                    <a:pt x="63878" y="15812"/>
                    <a:pt x="121432" y="15812"/>
                  </a:cubicBezTo>
                  <a:cubicBezTo>
                    <a:pt x="178986" y="15812"/>
                    <a:pt x="226421" y="61349"/>
                    <a:pt x="226421" y="117005"/>
                  </a:cubicBez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Picture Placeholder 84">
              <a:extLst>
                <a:ext uri="{FF2B5EF4-FFF2-40B4-BE49-F238E27FC236}">
                  <a16:creationId xmlns:a16="http://schemas.microsoft.com/office/drawing/2014/main" id="{67321E9E-42A5-3AC2-AD27-C4CA40D93555}"/>
                </a:ext>
              </a:extLst>
            </p:cNvPr>
            <p:cNvSpPr/>
            <p:nvPr/>
          </p:nvSpPr>
          <p:spPr>
            <a:xfrm>
              <a:off x="736711" y="6003548"/>
              <a:ext cx="122697" cy="118902"/>
            </a:xfrm>
            <a:custGeom>
              <a:avLst/>
              <a:gdLst>
                <a:gd name="connsiteX0" fmla="*/ 0 w 122697"/>
                <a:gd name="connsiteY0" fmla="*/ 60084 h 118902"/>
                <a:gd name="connsiteX1" fmla="*/ 15812 w 122697"/>
                <a:gd name="connsiteY1" fmla="*/ 60084 h 118902"/>
                <a:gd name="connsiteX2" fmla="*/ 61349 w 122697"/>
                <a:gd name="connsiteY2" fmla="*/ 16444 h 118902"/>
                <a:gd name="connsiteX3" fmla="*/ 106886 w 122697"/>
                <a:gd name="connsiteY3" fmla="*/ 60084 h 118902"/>
                <a:gd name="connsiteX4" fmla="*/ 61349 w 122697"/>
                <a:gd name="connsiteY4" fmla="*/ 103723 h 118902"/>
                <a:gd name="connsiteX5" fmla="*/ 55024 w 122697"/>
                <a:gd name="connsiteY5" fmla="*/ 103091 h 118902"/>
                <a:gd name="connsiteX6" fmla="*/ 55024 w 122697"/>
                <a:gd name="connsiteY6" fmla="*/ 118902 h 118902"/>
                <a:gd name="connsiteX7" fmla="*/ 61349 w 122697"/>
                <a:gd name="connsiteY7" fmla="*/ 118902 h 118902"/>
                <a:gd name="connsiteX8" fmla="*/ 122697 w 122697"/>
                <a:gd name="connsiteY8" fmla="*/ 59451 h 118902"/>
                <a:gd name="connsiteX9" fmla="*/ 61349 w 122697"/>
                <a:gd name="connsiteY9" fmla="*/ 0 h 118902"/>
                <a:gd name="connsiteX10" fmla="*/ 0 w 122697"/>
                <a:gd name="connsiteY10" fmla="*/ 60084 h 11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697" h="118902">
                  <a:moveTo>
                    <a:pt x="0" y="60084"/>
                  </a:moveTo>
                  <a:lnTo>
                    <a:pt x="15812" y="60084"/>
                  </a:lnTo>
                  <a:cubicBezTo>
                    <a:pt x="15812" y="36050"/>
                    <a:pt x="36683" y="16444"/>
                    <a:pt x="61349" y="16444"/>
                  </a:cubicBezTo>
                  <a:cubicBezTo>
                    <a:pt x="86647" y="16444"/>
                    <a:pt x="106886" y="36050"/>
                    <a:pt x="106886" y="60084"/>
                  </a:cubicBezTo>
                  <a:cubicBezTo>
                    <a:pt x="106886" y="84117"/>
                    <a:pt x="86647" y="103723"/>
                    <a:pt x="61349" y="103723"/>
                  </a:cubicBezTo>
                  <a:cubicBezTo>
                    <a:pt x="59451" y="103723"/>
                    <a:pt x="56921" y="103723"/>
                    <a:pt x="55024" y="103091"/>
                  </a:cubicBezTo>
                  <a:lnTo>
                    <a:pt x="55024" y="118902"/>
                  </a:lnTo>
                  <a:cubicBezTo>
                    <a:pt x="56921" y="118902"/>
                    <a:pt x="59451" y="118902"/>
                    <a:pt x="61349" y="118902"/>
                  </a:cubicBezTo>
                  <a:cubicBezTo>
                    <a:pt x="95501" y="118902"/>
                    <a:pt x="122697" y="92339"/>
                    <a:pt x="122697" y="59451"/>
                  </a:cubicBezTo>
                  <a:cubicBezTo>
                    <a:pt x="122697" y="26563"/>
                    <a:pt x="94869" y="0"/>
                    <a:pt x="61349" y="0"/>
                  </a:cubicBezTo>
                  <a:cubicBezTo>
                    <a:pt x="27828" y="1265"/>
                    <a:pt x="0" y="27828"/>
                    <a:pt x="0" y="60084"/>
                  </a:cubicBez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Picture Placeholder 84">
              <a:extLst>
                <a:ext uri="{FF2B5EF4-FFF2-40B4-BE49-F238E27FC236}">
                  <a16:creationId xmlns:a16="http://schemas.microsoft.com/office/drawing/2014/main" id="{A5F0C161-BBE2-0504-B83B-48BB87394ABD}"/>
                </a:ext>
              </a:extLst>
            </p:cNvPr>
            <p:cNvSpPr/>
            <p:nvPr/>
          </p:nvSpPr>
          <p:spPr>
            <a:xfrm>
              <a:off x="533691" y="5897927"/>
              <a:ext cx="533163" cy="333306"/>
            </a:xfrm>
            <a:custGeom>
              <a:avLst/>
              <a:gdLst>
                <a:gd name="connsiteX0" fmla="*/ 524309 w 533163"/>
                <a:gd name="connsiteY0" fmla="*/ 126492 h 333306"/>
                <a:gd name="connsiteX1" fmla="*/ 516720 w 533163"/>
                <a:gd name="connsiteY1" fmla="*/ 125860 h 333306"/>
                <a:gd name="connsiteX2" fmla="*/ 516720 w 533163"/>
                <a:gd name="connsiteY2" fmla="*/ 317495 h 333306"/>
                <a:gd name="connsiteX3" fmla="*/ 15812 w 533163"/>
                <a:gd name="connsiteY3" fmla="*/ 317495 h 333306"/>
                <a:gd name="connsiteX4" fmla="*/ 15812 w 533163"/>
                <a:gd name="connsiteY4" fmla="*/ 15812 h 333306"/>
                <a:gd name="connsiteX5" fmla="*/ 404774 w 533163"/>
                <a:gd name="connsiteY5" fmla="*/ 15812 h 333306"/>
                <a:gd name="connsiteX6" fmla="*/ 404142 w 533163"/>
                <a:gd name="connsiteY6" fmla="*/ 5692 h 333306"/>
                <a:gd name="connsiteX7" fmla="*/ 404142 w 533163"/>
                <a:gd name="connsiteY7" fmla="*/ 0 h 333306"/>
                <a:gd name="connsiteX8" fmla="*/ 10119 w 533163"/>
                <a:gd name="connsiteY8" fmla="*/ 0 h 333306"/>
                <a:gd name="connsiteX9" fmla="*/ 0 w 533163"/>
                <a:gd name="connsiteY9" fmla="*/ 10119 h 333306"/>
                <a:gd name="connsiteX10" fmla="*/ 0 w 533163"/>
                <a:gd name="connsiteY10" fmla="*/ 323187 h 333306"/>
                <a:gd name="connsiteX11" fmla="*/ 10119 w 533163"/>
                <a:gd name="connsiteY11" fmla="*/ 333306 h 333306"/>
                <a:gd name="connsiteX12" fmla="*/ 523044 w 533163"/>
                <a:gd name="connsiteY12" fmla="*/ 333306 h 333306"/>
                <a:gd name="connsiteX13" fmla="*/ 533164 w 533163"/>
                <a:gd name="connsiteY13" fmla="*/ 323187 h 333306"/>
                <a:gd name="connsiteX14" fmla="*/ 533164 w 533163"/>
                <a:gd name="connsiteY14" fmla="*/ 125860 h 333306"/>
                <a:gd name="connsiteX15" fmla="*/ 524309 w 533163"/>
                <a:gd name="connsiteY15" fmla="*/ 126492 h 33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3163" h="333306">
                  <a:moveTo>
                    <a:pt x="524309" y="126492"/>
                  </a:moveTo>
                  <a:cubicBezTo>
                    <a:pt x="521780" y="126492"/>
                    <a:pt x="519250" y="126492"/>
                    <a:pt x="516720" y="125860"/>
                  </a:cubicBezTo>
                  <a:lnTo>
                    <a:pt x="516720" y="317495"/>
                  </a:lnTo>
                  <a:lnTo>
                    <a:pt x="15812" y="317495"/>
                  </a:lnTo>
                  <a:lnTo>
                    <a:pt x="15812" y="15812"/>
                  </a:lnTo>
                  <a:lnTo>
                    <a:pt x="404774" y="15812"/>
                  </a:lnTo>
                  <a:cubicBezTo>
                    <a:pt x="404774" y="12649"/>
                    <a:pt x="404142" y="9487"/>
                    <a:pt x="404142" y="5692"/>
                  </a:cubicBezTo>
                  <a:cubicBezTo>
                    <a:pt x="404142" y="3795"/>
                    <a:pt x="404142" y="1897"/>
                    <a:pt x="404142" y="0"/>
                  </a:cubicBezTo>
                  <a:lnTo>
                    <a:pt x="10119" y="0"/>
                  </a:lnTo>
                  <a:cubicBezTo>
                    <a:pt x="4427" y="0"/>
                    <a:pt x="0" y="4427"/>
                    <a:pt x="0" y="10119"/>
                  </a:cubicBezTo>
                  <a:lnTo>
                    <a:pt x="0" y="323187"/>
                  </a:lnTo>
                  <a:cubicBezTo>
                    <a:pt x="0" y="328879"/>
                    <a:pt x="4427" y="333306"/>
                    <a:pt x="10119" y="333306"/>
                  </a:cubicBezTo>
                  <a:lnTo>
                    <a:pt x="523044" y="333306"/>
                  </a:lnTo>
                  <a:cubicBezTo>
                    <a:pt x="528737" y="333306"/>
                    <a:pt x="533164" y="328879"/>
                    <a:pt x="533164" y="323187"/>
                  </a:cubicBezTo>
                  <a:lnTo>
                    <a:pt x="533164" y="125860"/>
                  </a:lnTo>
                  <a:cubicBezTo>
                    <a:pt x="530002" y="126492"/>
                    <a:pt x="527472" y="126492"/>
                    <a:pt x="524309" y="126492"/>
                  </a:cubicBez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Picture Placeholder 84">
              <a:extLst>
                <a:ext uri="{FF2B5EF4-FFF2-40B4-BE49-F238E27FC236}">
                  <a16:creationId xmlns:a16="http://schemas.microsoft.com/office/drawing/2014/main" id="{8EE05719-D490-6E5D-0688-D88CD107CD0B}"/>
                </a:ext>
              </a:extLst>
            </p:cNvPr>
            <p:cNvSpPr/>
            <p:nvPr/>
          </p:nvSpPr>
          <p:spPr>
            <a:xfrm>
              <a:off x="968823" y="5814442"/>
              <a:ext cx="178353" cy="178353"/>
            </a:xfrm>
            <a:custGeom>
              <a:avLst/>
              <a:gdLst>
                <a:gd name="connsiteX0" fmla="*/ 89177 w 178353"/>
                <a:gd name="connsiteY0" fmla="*/ 15812 h 178353"/>
                <a:gd name="connsiteX1" fmla="*/ 162542 w 178353"/>
                <a:gd name="connsiteY1" fmla="*/ 89177 h 178353"/>
                <a:gd name="connsiteX2" fmla="*/ 89177 w 178353"/>
                <a:gd name="connsiteY2" fmla="*/ 162542 h 178353"/>
                <a:gd name="connsiteX3" fmla="*/ 15812 w 178353"/>
                <a:gd name="connsiteY3" fmla="*/ 89177 h 178353"/>
                <a:gd name="connsiteX4" fmla="*/ 89177 w 178353"/>
                <a:gd name="connsiteY4" fmla="*/ 15812 h 178353"/>
                <a:gd name="connsiteX5" fmla="*/ 89177 w 178353"/>
                <a:gd name="connsiteY5" fmla="*/ 0 h 178353"/>
                <a:gd name="connsiteX6" fmla="*/ 0 w 178353"/>
                <a:gd name="connsiteY6" fmla="*/ 89177 h 178353"/>
                <a:gd name="connsiteX7" fmla="*/ 89177 w 178353"/>
                <a:gd name="connsiteY7" fmla="*/ 178354 h 178353"/>
                <a:gd name="connsiteX8" fmla="*/ 178354 w 178353"/>
                <a:gd name="connsiteY8" fmla="*/ 89177 h 178353"/>
                <a:gd name="connsiteX9" fmla="*/ 89177 w 178353"/>
                <a:gd name="connsiteY9" fmla="*/ 0 h 178353"/>
                <a:gd name="connsiteX10" fmla="*/ 89177 w 178353"/>
                <a:gd name="connsiteY10" fmla="*/ 0 h 1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353" h="178353">
                  <a:moveTo>
                    <a:pt x="89177" y="15812"/>
                  </a:moveTo>
                  <a:cubicBezTo>
                    <a:pt x="129654" y="15812"/>
                    <a:pt x="162542" y="48699"/>
                    <a:pt x="162542" y="89177"/>
                  </a:cubicBezTo>
                  <a:cubicBezTo>
                    <a:pt x="162542" y="129654"/>
                    <a:pt x="129654" y="162542"/>
                    <a:pt x="89177" y="162542"/>
                  </a:cubicBezTo>
                  <a:cubicBezTo>
                    <a:pt x="48699" y="162542"/>
                    <a:pt x="15812" y="129654"/>
                    <a:pt x="15812" y="89177"/>
                  </a:cubicBezTo>
                  <a:cubicBezTo>
                    <a:pt x="15812" y="48699"/>
                    <a:pt x="48699" y="15812"/>
                    <a:pt x="89177" y="15812"/>
                  </a:cubicBezTo>
                  <a:moveTo>
                    <a:pt x="89177" y="0"/>
                  </a:moveTo>
                  <a:cubicBezTo>
                    <a:pt x="39845" y="0"/>
                    <a:pt x="0" y="39845"/>
                    <a:pt x="0" y="89177"/>
                  </a:cubicBezTo>
                  <a:cubicBezTo>
                    <a:pt x="0" y="138509"/>
                    <a:pt x="40477" y="178354"/>
                    <a:pt x="89177" y="178354"/>
                  </a:cubicBezTo>
                  <a:cubicBezTo>
                    <a:pt x="138509" y="178354"/>
                    <a:pt x="178354" y="138509"/>
                    <a:pt x="178354" y="89177"/>
                  </a:cubicBezTo>
                  <a:cubicBezTo>
                    <a:pt x="178354" y="39845"/>
                    <a:pt x="138509" y="0"/>
                    <a:pt x="89177" y="0"/>
                  </a:cubicBezTo>
                  <a:lnTo>
                    <a:pt x="89177" y="0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Picture Placeholder 84">
              <a:extLst>
                <a:ext uri="{FF2B5EF4-FFF2-40B4-BE49-F238E27FC236}">
                  <a16:creationId xmlns:a16="http://schemas.microsoft.com/office/drawing/2014/main" id="{ABB2B585-E33A-88F8-1893-6809A00483CE}"/>
                </a:ext>
              </a:extLst>
            </p:cNvPr>
            <p:cNvSpPr/>
            <p:nvPr/>
          </p:nvSpPr>
          <p:spPr>
            <a:xfrm>
              <a:off x="1050411" y="5854287"/>
              <a:ext cx="39844" cy="59451"/>
            </a:xfrm>
            <a:custGeom>
              <a:avLst/>
              <a:gdLst>
                <a:gd name="connsiteX0" fmla="*/ 32888 w 39844"/>
                <a:gd name="connsiteY0" fmla="*/ 59451 h 59451"/>
                <a:gd name="connsiteX1" fmla="*/ 0 w 39844"/>
                <a:gd name="connsiteY1" fmla="*/ 59451 h 59451"/>
                <a:gd name="connsiteX2" fmla="*/ 0 w 39844"/>
                <a:gd name="connsiteY2" fmla="*/ 7590 h 59451"/>
                <a:gd name="connsiteX3" fmla="*/ 7590 w 39844"/>
                <a:gd name="connsiteY3" fmla="*/ 0 h 59451"/>
                <a:gd name="connsiteX4" fmla="*/ 15179 w 39844"/>
                <a:gd name="connsiteY4" fmla="*/ 7590 h 59451"/>
                <a:gd name="connsiteX5" fmla="*/ 15179 w 39844"/>
                <a:gd name="connsiteY5" fmla="*/ 43640 h 59451"/>
                <a:gd name="connsiteX6" fmla="*/ 32255 w 39844"/>
                <a:gd name="connsiteY6" fmla="*/ 43640 h 59451"/>
                <a:gd name="connsiteX7" fmla="*/ 39845 w 39844"/>
                <a:gd name="connsiteY7" fmla="*/ 51229 h 59451"/>
                <a:gd name="connsiteX8" fmla="*/ 32888 w 39844"/>
                <a:gd name="connsiteY8" fmla="*/ 59451 h 5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44" h="59451">
                  <a:moveTo>
                    <a:pt x="32888" y="59451"/>
                  </a:moveTo>
                  <a:lnTo>
                    <a:pt x="0" y="59451"/>
                  </a:lnTo>
                  <a:lnTo>
                    <a:pt x="0" y="7590"/>
                  </a:lnTo>
                  <a:cubicBezTo>
                    <a:pt x="0" y="3162"/>
                    <a:pt x="3795" y="0"/>
                    <a:pt x="7590" y="0"/>
                  </a:cubicBezTo>
                  <a:cubicBezTo>
                    <a:pt x="11384" y="0"/>
                    <a:pt x="15179" y="3795"/>
                    <a:pt x="15179" y="7590"/>
                  </a:cubicBezTo>
                  <a:lnTo>
                    <a:pt x="15179" y="43640"/>
                  </a:lnTo>
                  <a:lnTo>
                    <a:pt x="32255" y="43640"/>
                  </a:lnTo>
                  <a:cubicBezTo>
                    <a:pt x="36683" y="43640"/>
                    <a:pt x="39845" y="47435"/>
                    <a:pt x="39845" y="51229"/>
                  </a:cubicBezTo>
                  <a:cubicBezTo>
                    <a:pt x="39845" y="55024"/>
                    <a:pt x="37315" y="59451"/>
                    <a:pt x="32888" y="59451"/>
                  </a:cubicBez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F347159B-8E1D-9B76-9F4D-AD98D32364AE}"/>
              </a:ext>
            </a:extLst>
          </p:cNvPr>
          <p:cNvSpPr txBox="1"/>
          <p:nvPr/>
        </p:nvSpPr>
        <p:spPr>
          <a:xfrm>
            <a:off x="4970966" y="2937557"/>
            <a:ext cx="1016750" cy="33855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100">
                <a:solidFill>
                  <a:schemeClr val="accent4"/>
                </a:solidFill>
              </a:rPr>
              <a:t>Simplified</a:t>
            </a:r>
            <a:br>
              <a:rPr lang="en-US" sz="1100">
                <a:solidFill>
                  <a:schemeClr val="accent4"/>
                </a:solidFill>
              </a:rPr>
            </a:br>
            <a:r>
              <a:rPr lang="en-US" sz="1100">
                <a:solidFill>
                  <a:schemeClr val="accent4"/>
                </a:solidFill>
              </a:rPr>
              <a:t>Administration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2498893-38AF-3204-BB88-D19859B9FB9F}"/>
              </a:ext>
            </a:extLst>
          </p:cNvPr>
          <p:cNvSpPr txBox="1"/>
          <p:nvPr/>
        </p:nvSpPr>
        <p:spPr>
          <a:xfrm>
            <a:off x="1825713" y="2937557"/>
            <a:ext cx="1016750" cy="33855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100">
                <a:solidFill>
                  <a:schemeClr val="accent4"/>
                </a:solidFill>
              </a:rPr>
              <a:t>Fast &amp; efficient data path</a:t>
            </a:r>
          </a:p>
        </p:txBody>
      </p:sp>
      <p:grpSp>
        <p:nvGrpSpPr>
          <p:cNvPr id="80" name="Picture Placeholder 75" descr="AI Engineer&#10;">
            <a:extLst>
              <a:ext uri="{FF2B5EF4-FFF2-40B4-BE49-F238E27FC236}">
                <a16:creationId xmlns:a16="http://schemas.microsoft.com/office/drawing/2014/main" id="{FDDA03C5-267E-586D-E62B-2DEBB9E2E5ED}"/>
              </a:ext>
            </a:extLst>
          </p:cNvPr>
          <p:cNvGrpSpPr/>
          <p:nvPr/>
        </p:nvGrpSpPr>
        <p:grpSpPr>
          <a:xfrm>
            <a:off x="5254038" y="2448445"/>
            <a:ext cx="450606" cy="398187"/>
            <a:chOff x="1857821" y="775295"/>
            <a:chExt cx="592615" cy="523676"/>
          </a:xfrm>
          <a:solidFill>
            <a:schemeClr val="accent4"/>
          </a:solidFill>
        </p:grpSpPr>
        <p:sp>
          <p:nvSpPr>
            <p:cNvPr id="81" name="Picture Placeholder 75">
              <a:extLst>
                <a:ext uri="{FF2B5EF4-FFF2-40B4-BE49-F238E27FC236}">
                  <a16:creationId xmlns:a16="http://schemas.microsoft.com/office/drawing/2014/main" id="{1A797D79-051B-203B-D1F4-3F0496369FDC}"/>
                </a:ext>
              </a:extLst>
            </p:cNvPr>
            <p:cNvSpPr/>
            <p:nvPr/>
          </p:nvSpPr>
          <p:spPr>
            <a:xfrm>
              <a:off x="2112070" y="775295"/>
              <a:ext cx="338366" cy="418688"/>
            </a:xfrm>
            <a:custGeom>
              <a:avLst/>
              <a:gdLst>
                <a:gd name="connsiteX0" fmla="*/ 0 w 338366"/>
                <a:gd name="connsiteY0" fmla="*/ 0 h 418688"/>
                <a:gd name="connsiteX1" fmla="*/ 0 w 338366"/>
                <a:gd name="connsiteY1" fmla="*/ 39845 h 418688"/>
                <a:gd name="connsiteX2" fmla="*/ 15812 w 338366"/>
                <a:gd name="connsiteY2" fmla="*/ 39845 h 418688"/>
                <a:gd name="connsiteX3" fmla="*/ 15812 w 338366"/>
                <a:gd name="connsiteY3" fmla="*/ 15812 h 418688"/>
                <a:gd name="connsiteX4" fmla="*/ 322555 w 338366"/>
                <a:gd name="connsiteY4" fmla="*/ 15812 h 418688"/>
                <a:gd name="connsiteX5" fmla="*/ 322555 w 338366"/>
                <a:gd name="connsiteY5" fmla="*/ 402877 h 418688"/>
                <a:gd name="connsiteX6" fmla="*/ 187208 w 338366"/>
                <a:gd name="connsiteY6" fmla="*/ 402877 h 418688"/>
                <a:gd name="connsiteX7" fmla="*/ 187208 w 338366"/>
                <a:gd name="connsiteY7" fmla="*/ 418689 h 418688"/>
                <a:gd name="connsiteX8" fmla="*/ 338366 w 338366"/>
                <a:gd name="connsiteY8" fmla="*/ 418689 h 418688"/>
                <a:gd name="connsiteX9" fmla="*/ 338366 w 338366"/>
                <a:gd name="connsiteY9" fmla="*/ 0 h 41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366" h="418688">
                  <a:moveTo>
                    <a:pt x="0" y="0"/>
                  </a:moveTo>
                  <a:lnTo>
                    <a:pt x="0" y="39845"/>
                  </a:lnTo>
                  <a:lnTo>
                    <a:pt x="15812" y="39845"/>
                  </a:lnTo>
                  <a:lnTo>
                    <a:pt x="15812" y="15812"/>
                  </a:lnTo>
                  <a:lnTo>
                    <a:pt x="322555" y="15812"/>
                  </a:lnTo>
                  <a:lnTo>
                    <a:pt x="322555" y="402877"/>
                  </a:lnTo>
                  <a:lnTo>
                    <a:pt x="187208" y="402877"/>
                  </a:lnTo>
                  <a:lnTo>
                    <a:pt x="187208" y="418689"/>
                  </a:lnTo>
                  <a:lnTo>
                    <a:pt x="338366" y="418689"/>
                  </a:lnTo>
                  <a:lnTo>
                    <a:pt x="338366" y="0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2" name="Picture Placeholder 75">
              <a:extLst>
                <a:ext uri="{FF2B5EF4-FFF2-40B4-BE49-F238E27FC236}">
                  <a16:creationId xmlns:a16="http://schemas.microsoft.com/office/drawing/2014/main" id="{D0B93675-F822-215B-1783-5CA51957469E}"/>
                </a:ext>
              </a:extLst>
            </p:cNvPr>
            <p:cNvGrpSpPr/>
            <p:nvPr/>
          </p:nvGrpSpPr>
          <p:grpSpPr>
            <a:xfrm>
              <a:off x="1857821" y="834114"/>
              <a:ext cx="418056" cy="464858"/>
              <a:chOff x="1857821" y="834114"/>
              <a:chExt cx="418056" cy="464858"/>
            </a:xfrm>
            <a:grpFill/>
          </p:grpSpPr>
          <p:sp>
            <p:nvSpPr>
              <p:cNvPr id="90" name="Picture Placeholder 75">
                <a:extLst>
                  <a:ext uri="{FF2B5EF4-FFF2-40B4-BE49-F238E27FC236}">
                    <a16:creationId xmlns:a16="http://schemas.microsoft.com/office/drawing/2014/main" id="{6A5042F2-FC95-4E5C-1528-0245269BEF57}"/>
                  </a:ext>
                </a:extLst>
              </p:cNvPr>
              <p:cNvSpPr/>
              <p:nvPr/>
            </p:nvSpPr>
            <p:spPr>
              <a:xfrm>
                <a:off x="1857821" y="1083936"/>
                <a:ext cx="418056" cy="215036"/>
              </a:xfrm>
              <a:custGeom>
                <a:avLst/>
                <a:gdLst>
                  <a:gd name="connsiteX0" fmla="*/ 209344 w 418056"/>
                  <a:gd name="connsiteY0" fmla="*/ 15812 h 215036"/>
                  <a:gd name="connsiteX1" fmla="*/ 396552 w 418056"/>
                  <a:gd name="connsiteY1" fmla="*/ 106253 h 215036"/>
                  <a:gd name="connsiteX2" fmla="*/ 401612 w 418056"/>
                  <a:gd name="connsiteY2" fmla="*/ 120167 h 215036"/>
                  <a:gd name="connsiteX3" fmla="*/ 401612 w 418056"/>
                  <a:gd name="connsiteY3" fmla="*/ 179619 h 215036"/>
                  <a:gd name="connsiteX4" fmla="*/ 383271 w 418056"/>
                  <a:gd name="connsiteY4" fmla="*/ 199225 h 215036"/>
                  <a:gd name="connsiteX5" fmla="*/ 34153 w 418056"/>
                  <a:gd name="connsiteY5" fmla="*/ 199225 h 215036"/>
                  <a:gd name="connsiteX6" fmla="*/ 15812 w 418056"/>
                  <a:gd name="connsiteY6" fmla="*/ 179619 h 215036"/>
                  <a:gd name="connsiteX7" fmla="*/ 15812 w 418056"/>
                  <a:gd name="connsiteY7" fmla="*/ 120167 h 215036"/>
                  <a:gd name="connsiteX8" fmla="*/ 20871 w 418056"/>
                  <a:gd name="connsiteY8" fmla="*/ 106253 h 215036"/>
                  <a:gd name="connsiteX9" fmla="*/ 31623 w 418056"/>
                  <a:gd name="connsiteY9" fmla="*/ 94869 h 215036"/>
                  <a:gd name="connsiteX10" fmla="*/ 209344 w 418056"/>
                  <a:gd name="connsiteY10" fmla="*/ 15812 h 215036"/>
                  <a:gd name="connsiteX11" fmla="*/ 209344 w 418056"/>
                  <a:gd name="connsiteY11" fmla="*/ 0 h 215036"/>
                  <a:gd name="connsiteX12" fmla="*/ 20239 w 418056"/>
                  <a:gd name="connsiteY12" fmla="*/ 83485 h 215036"/>
                  <a:gd name="connsiteX13" fmla="*/ 8854 w 418056"/>
                  <a:gd name="connsiteY13" fmla="*/ 95501 h 215036"/>
                  <a:gd name="connsiteX14" fmla="*/ 0 w 418056"/>
                  <a:gd name="connsiteY14" fmla="*/ 120167 h 215036"/>
                  <a:gd name="connsiteX15" fmla="*/ 0 w 418056"/>
                  <a:gd name="connsiteY15" fmla="*/ 179619 h 215036"/>
                  <a:gd name="connsiteX16" fmla="*/ 34153 w 418056"/>
                  <a:gd name="connsiteY16" fmla="*/ 215036 h 215036"/>
                  <a:gd name="connsiteX17" fmla="*/ 383903 w 418056"/>
                  <a:gd name="connsiteY17" fmla="*/ 215036 h 215036"/>
                  <a:gd name="connsiteX18" fmla="*/ 418056 w 418056"/>
                  <a:gd name="connsiteY18" fmla="*/ 179619 h 215036"/>
                  <a:gd name="connsiteX19" fmla="*/ 418056 w 418056"/>
                  <a:gd name="connsiteY19" fmla="*/ 120167 h 215036"/>
                  <a:gd name="connsiteX20" fmla="*/ 409202 w 418056"/>
                  <a:gd name="connsiteY20" fmla="*/ 95501 h 215036"/>
                  <a:gd name="connsiteX21" fmla="*/ 209344 w 418056"/>
                  <a:gd name="connsiteY21" fmla="*/ 0 h 215036"/>
                  <a:gd name="connsiteX22" fmla="*/ 209344 w 418056"/>
                  <a:gd name="connsiteY22" fmla="*/ 0 h 21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8056" h="215036">
                    <a:moveTo>
                      <a:pt x="209344" y="15812"/>
                    </a:moveTo>
                    <a:cubicBezTo>
                      <a:pt x="277650" y="15812"/>
                      <a:pt x="344058" y="48067"/>
                      <a:pt x="396552" y="106253"/>
                    </a:cubicBezTo>
                    <a:cubicBezTo>
                      <a:pt x="399715" y="110048"/>
                      <a:pt x="401612" y="115108"/>
                      <a:pt x="401612" y="120167"/>
                    </a:cubicBezTo>
                    <a:lnTo>
                      <a:pt x="401612" y="179619"/>
                    </a:lnTo>
                    <a:cubicBezTo>
                      <a:pt x="401612" y="190370"/>
                      <a:pt x="393390" y="199225"/>
                      <a:pt x="383271" y="199225"/>
                    </a:cubicBezTo>
                    <a:lnTo>
                      <a:pt x="34153" y="199225"/>
                    </a:lnTo>
                    <a:cubicBezTo>
                      <a:pt x="24033" y="199225"/>
                      <a:pt x="15812" y="190370"/>
                      <a:pt x="15812" y="179619"/>
                    </a:cubicBezTo>
                    <a:lnTo>
                      <a:pt x="15812" y="120167"/>
                    </a:lnTo>
                    <a:cubicBezTo>
                      <a:pt x="15812" y="115108"/>
                      <a:pt x="17709" y="110048"/>
                      <a:pt x="20871" y="106253"/>
                    </a:cubicBezTo>
                    <a:cubicBezTo>
                      <a:pt x="24033" y="102459"/>
                      <a:pt x="27828" y="98664"/>
                      <a:pt x="31623" y="94869"/>
                    </a:cubicBezTo>
                    <a:cubicBezTo>
                      <a:pt x="84117" y="43007"/>
                      <a:pt x="145466" y="15812"/>
                      <a:pt x="209344" y="15812"/>
                    </a:cubicBezTo>
                    <a:moveTo>
                      <a:pt x="209344" y="0"/>
                    </a:moveTo>
                    <a:cubicBezTo>
                      <a:pt x="142936" y="0"/>
                      <a:pt x="76528" y="27828"/>
                      <a:pt x="20239" y="83485"/>
                    </a:cubicBezTo>
                    <a:cubicBezTo>
                      <a:pt x="16444" y="87280"/>
                      <a:pt x="12649" y="91074"/>
                      <a:pt x="8854" y="95501"/>
                    </a:cubicBezTo>
                    <a:cubicBezTo>
                      <a:pt x="3162" y="101826"/>
                      <a:pt x="0" y="110681"/>
                      <a:pt x="0" y="120167"/>
                    </a:cubicBezTo>
                    <a:lnTo>
                      <a:pt x="0" y="179619"/>
                    </a:lnTo>
                    <a:cubicBezTo>
                      <a:pt x="0" y="199225"/>
                      <a:pt x="15179" y="215036"/>
                      <a:pt x="34153" y="215036"/>
                    </a:cubicBezTo>
                    <a:lnTo>
                      <a:pt x="383903" y="215036"/>
                    </a:lnTo>
                    <a:cubicBezTo>
                      <a:pt x="402877" y="215036"/>
                      <a:pt x="418056" y="199225"/>
                      <a:pt x="418056" y="179619"/>
                    </a:cubicBezTo>
                    <a:lnTo>
                      <a:pt x="418056" y="120167"/>
                    </a:lnTo>
                    <a:cubicBezTo>
                      <a:pt x="418056" y="111313"/>
                      <a:pt x="414894" y="102459"/>
                      <a:pt x="409202" y="95501"/>
                    </a:cubicBezTo>
                    <a:cubicBezTo>
                      <a:pt x="351648" y="32255"/>
                      <a:pt x="280812" y="0"/>
                      <a:pt x="209344" y="0"/>
                    </a:cubicBezTo>
                    <a:lnTo>
                      <a:pt x="209344" y="0"/>
                    </a:lnTo>
                    <a:close/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Picture Placeholder 75">
                <a:extLst>
                  <a:ext uri="{FF2B5EF4-FFF2-40B4-BE49-F238E27FC236}">
                    <a16:creationId xmlns:a16="http://schemas.microsoft.com/office/drawing/2014/main" id="{3E348467-FD1B-E6F1-7737-1DE23297126B}"/>
                  </a:ext>
                </a:extLst>
              </p:cNvPr>
              <p:cNvSpPr/>
              <p:nvPr/>
            </p:nvSpPr>
            <p:spPr>
              <a:xfrm>
                <a:off x="1947630" y="834114"/>
                <a:ext cx="237804" cy="237804"/>
              </a:xfrm>
              <a:custGeom>
                <a:avLst/>
                <a:gdLst>
                  <a:gd name="connsiteX0" fmla="*/ 118902 w 237804"/>
                  <a:gd name="connsiteY0" fmla="*/ 15811 h 237804"/>
                  <a:gd name="connsiteX1" fmla="*/ 221993 w 237804"/>
                  <a:gd name="connsiteY1" fmla="*/ 118902 h 237804"/>
                  <a:gd name="connsiteX2" fmla="*/ 118902 w 237804"/>
                  <a:gd name="connsiteY2" fmla="*/ 221993 h 237804"/>
                  <a:gd name="connsiteX3" fmla="*/ 15812 w 237804"/>
                  <a:gd name="connsiteY3" fmla="*/ 118902 h 237804"/>
                  <a:gd name="connsiteX4" fmla="*/ 118902 w 237804"/>
                  <a:gd name="connsiteY4" fmla="*/ 15811 h 237804"/>
                  <a:gd name="connsiteX5" fmla="*/ 118902 w 237804"/>
                  <a:gd name="connsiteY5" fmla="*/ 0 h 237804"/>
                  <a:gd name="connsiteX6" fmla="*/ 0 w 237804"/>
                  <a:gd name="connsiteY6" fmla="*/ 118902 h 237804"/>
                  <a:gd name="connsiteX7" fmla="*/ 118902 w 237804"/>
                  <a:gd name="connsiteY7" fmla="*/ 237805 h 237804"/>
                  <a:gd name="connsiteX8" fmla="*/ 237805 w 237804"/>
                  <a:gd name="connsiteY8" fmla="*/ 118902 h 237804"/>
                  <a:gd name="connsiteX9" fmla="*/ 118902 w 237804"/>
                  <a:gd name="connsiteY9" fmla="*/ 0 h 237804"/>
                  <a:gd name="connsiteX10" fmla="*/ 118902 w 237804"/>
                  <a:gd name="connsiteY10" fmla="*/ 0 h 237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7804" h="237804">
                    <a:moveTo>
                      <a:pt x="118902" y="15811"/>
                    </a:moveTo>
                    <a:cubicBezTo>
                      <a:pt x="175824" y="15811"/>
                      <a:pt x="221993" y="61981"/>
                      <a:pt x="221993" y="118902"/>
                    </a:cubicBezTo>
                    <a:cubicBezTo>
                      <a:pt x="221993" y="175824"/>
                      <a:pt x="175824" y="221993"/>
                      <a:pt x="118902" y="221993"/>
                    </a:cubicBezTo>
                    <a:cubicBezTo>
                      <a:pt x="61981" y="221993"/>
                      <a:pt x="15812" y="175824"/>
                      <a:pt x="15812" y="118902"/>
                    </a:cubicBezTo>
                    <a:cubicBezTo>
                      <a:pt x="16444" y="61981"/>
                      <a:pt x="62614" y="15811"/>
                      <a:pt x="118902" y="15811"/>
                    </a:cubicBezTo>
                    <a:moveTo>
                      <a:pt x="118902" y="0"/>
                    </a:moveTo>
                    <a:cubicBezTo>
                      <a:pt x="53127" y="0"/>
                      <a:pt x="0" y="53127"/>
                      <a:pt x="0" y="118902"/>
                    </a:cubicBezTo>
                    <a:cubicBezTo>
                      <a:pt x="0" y="184678"/>
                      <a:pt x="53127" y="237805"/>
                      <a:pt x="118902" y="237805"/>
                    </a:cubicBezTo>
                    <a:cubicBezTo>
                      <a:pt x="184678" y="237805"/>
                      <a:pt x="237805" y="184678"/>
                      <a:pt x="237805" y="118902"/>
                    </a:cubicBezTo>
                    <a:cubicBezTo>
                      <a:pt x="237805" y="53127"/>
                      <a:pt x="184678" y="0"/>
                      <a:pt x="118902" y="0"/>
                    </a:cubicBezTo>
                    <a:lnTo>
                      <a:pt x="118902" y="0"/>
                    </a:lnTo>
                    <a:close/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3" name="Picture Placeholder 75">
              <a:extLst>
                <a:ext uri="{FF2B5EF4-FFF2-40B4-BE49-F238E27FC236}">
                  <a16:creationId xmlns:a16="http://schemas.microsoft.com/office/drawing/2014/main" id="{A813DDD4-B6E4-E20D-FA46-4FB8616C8315}"/>
                </a:ext>
              </a:extLst>
            </p:cNvPr>
            <p:cNvGrpSpPr/>
            <p:nvPr/>
          </p:nvGrpSpPr>
          <p:grpSpPr>
            <a:xfrm>
              <a:off x="2210279" y="884079"/>
              <a:ext cx="204739" cy="191635"/>
              <a:chOff x="2210279" y="884079"/>
              <a:chExt cx="204739" cy="191635"/>
            </a:xfrm>
            <a:grpFill/>
          </p:grpSpPr>
          <p:grpSp>
            <p:nvGrpSpPr>
              <p:cNvPr id="84" name="Picture Placeholder 75">
                <a:extLst>
                  <a:ext uri="{FF2B5EF4-FFF2-40B4-BE49-F238E27FC236}">
                    <a16:creationId xmlns:a16="http://schemas.microsoft.com/office/drawing/2014/main" id="{BC5D5742-D60C-CE80-70BE-4F069D22C29D}"/>
                  </a:ext>
                </a:extLst>
              </p:cNvPr>
              <p:cNvGrpSpPr/>
              <p:nvPr/>
            </p:nvGrpSpPr>
            <p:grpSpPr>
              <a:xfrm>
                <a:off x="2210279" y="885344"/>
                <a:ext cx="102913" cy="189737"/>
                <a:chOff x="2210279" y="885344"/>
                <a:chExt cx="102913" cy="189737"/>
              </a:xfrm>
              <a:grpFill/>
            </p:grpSpPr>
            <p:sp>
              <p:nvSpPr>
                <p:cNvPr id="87" name="Picture Placeholder 75">
                  <a:extLst>
                    <a:ext uri="{FF2B5EF4-FFF2-40B4-BE49-F238E27FC236}">
                      <a16:creationId xmlns:a16="http://schemas.microsoft.com/office/drawing/2014/main" id="{9E03278E-D719-264B-5706-5EE6EE3ACF8B}"/>
                    </a:ext>
                  </a:extLst>
                </p:cNvPr>
                <p:cNvSpPr/>
                <p:nvPr/>
              </p:nvSpPr>
              <p:spPr>
                <a:xfrm>
                  <a:off x="2210459" y="913669"/>
                  <a:ext cx="57828" cy="71602"/>
                </a:xfrm>
                <a:custGeom>
                  <a:avLst/>
                  <a:gdLst>
                    <a:gd name="connsiteX0" fmla="*/ 8497 w 57828"/>
                    <a:gd name="connsiteY0" fmla="*/ 71603 h 71602"/>
                    <a:gd name="connsiteX1" fmla="*/ 275 w 57828"/>
                    <a:gd name="connsiteY1" fmla="*/ 41245 h 71602"/>
                    <a:gd name="connsiteX2" fmla="*/ 48974 w 57828"/>
                    <a:gd name="connsiteY2" fmla="*/ 135 h 71602"/>
                    <a:gd name="connsiteX3" fmla="*/ 57829 w 57828"/>
                    <a:gd name="connsiteY3" fmla="*/ 2032 h 71602"/>
                    <a:gd name="connsiteX4" fmla="*/ 53402 w 57828"/>
                    <a:gd name="connsiteY4" fmla="*/ 17211 h 71602"/>
                    <a:gd name="connsiteX5" fmla="*/ 47709 w 57828"/>
                    <a:gd name="connsiteY5" fmla="*/ 15946 h 71602"/>
                    <a:gd name="connsiteX6" fmla="*/ 16086 w 57828"/>
                    <a:gd name="connsiteY6" fmla="*/ 42510 h 71602"/>
                    <a:gd name="connsiteX7" fmla="*/ 21779 w 57828"/>
                    <a:gd name="connsiteY7" fmla="*/ 62116 h 71602"/>
                    <a:gd name="connsiteX8" fmla="*/ 8497 w 57828"/>
                    <a:gd name="connsiteY8" fmla="*/ 71603 h 71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828" h="71602">
                      <a:moveTo>
                        <a:pt x="8497" y="71603"/>
                      </a:moveTo>
                      <a:cubicBezTo>
                        <a:pt x="2172" y="62748"/>
                        <a:pt x="-990" y="51997"/>
                        <a:pt x="275" y="41245"/>
                      </a:cubicBezTo>
                      <a:cubicBezTo>
                        <a:pt x="2172" y="16579"/>
                        <a:pt x="24308" y="-1762"/>
                        <a:pt x="48974" y="135"/>
                      </a:cubicBezTo>
                      <a:cubicBezTo>
                        <a:pt x="52137" y="135"/>
                        <a:pt x="55299" y="767"/>
                        <a:pt x="57829" y="2032"/>
                      </a:cubicBezTo>
                      <a:lnTo>
                        <a:pt x="53402" y="17211"/>
                      </a:lnTo>
                      <a:cubicBezTo>
                        <a:pt x="51504" y="16579"/>
                        <a:pt x="49607" y="16579"/>
                        <a:pt x="47709" y="15946"/>
                      </a:cubicBezTo>
                      <a:cubicBezTo>
                        <a:pt x="31898" y="14681"/>
                        <a:pt x="17351" y="26698"/>
                        <a:pt x="16086" y="42510"/>
                      </a:cubicBezTo>
                      <a:cubicBezTo>
                        <a:pt x="15454" y="49467"/>
                        <a:pt x="17351" y="56424"/>
                        <a:pt x="21779" y="62116"/>
                      </a:cubicBezTo>
                      <a:lnTo>
                        <a:pt x="8497" y="71603"/>
                      </a:lnTo>
                      <a:close/>
                    </a:path>
                  </a:pathLst>
                </a:custGeom>
                <a:grpFill/>
                <a:ln w="62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Picture Placeholder 75">
                  <a:extLst>
                    <a:ext uri="{FF2B5EF4-FFF2-40B4-BE49-F238E27FC236}">
                      <a16:creationId xmlns:a16="http://schemas.microsoft.com/office/drawing/2014/main" id="{8F8D3FDE-EA64-DFEB-AE0B-1FE49314A014}"/>
                    </a:ext>
                  </a:extLst>
                </p:cNvPr>
                <p:cNvSpPr/>
                <p:nvPr/>
              </p:nvSpPr>
              <p:spPr>
                <a:xfrm>
                  <a:off x="2210279" y="957444"/>
                  <a:ext cx="37137" cy="85382"/>
                </a:xfrm>
                <a:custGeom>
                  <a:avLst/>
                  <a:gdLst>
                    <a:gd name="connsiteX0" fmla="*/ 31446 w 37137"/>
                    <a:gd name="connsiteY0" fmla="*/ 85382 h 85382"/>
                    <a:gd name="connsiteX1" fmla="*/ 6780 w 37137"/>
                    <a:gd name="connsiteY1" fmla="*/ 65776 h 85382"/>
                    <a:gd name="connsiteX2" fmla="*/ 21326 w 37137"/>
                    <a:gd name="connsiteY2" fmla="*/ 3795 h 85382"/>
                    <a:gd name="connsiteX3" fmla="*/ 29548 w 37137"/>
                    <a:gd name="connsiteY3" fmla="*/ 0 h 85382"/>
                    <a:gd name="connsiteX4" fmla="*/ 35240 w 37137"/>
                    <a:gd name="connsiteY4" fmla="*/ 14547 h 85382"/>
                    <a:gd name="connsiteX5" fmla="*/ 30181 w 37137"/>
                    <a:gd name="connsiteY5" fmla="*/ 17076 h 85382"/>
                    <a:gd name="connsiteX6" fmla="*/ 20694 w 37137"/>
                    <a:gd name="connsiteY6" fmla="*/ 57554 h 85382"/>
                    <a:gd name="connsiteX7" fmla="*/ 37138 w 37137"/>
                    <a:gd name="connsiteY7" fmla="*/ 70203 h 85382"/>
                    <a:gd name="connsiteX8" fmla="*/ 31446 w 37137"/>
                    <a:gd name="connsiteY8" fmla="*/ 85382 h 85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137" h="85382">
                      <a:moveTo>
                        <a:pt x="31446" y="85382"/>
                      </a:moveTo>
                      <a:cubicBezTo>
                        <a:pt x="21326" y="82220"/>
                        <a:pt x="12472" y="75263"/>
                        <a:pt x="6780" y="65776"/>
                      </a:cubicBezTo>
                      <a:cubicBezTo>
                        <a:pt x="-6502" y="44905"/>
                        <a:pt x="455" y="17076"/>
                        <a:pt x="21326" y="3795"/>
                      </a:cubicBezTo>
                      <a:cubicBezTo>
                        <a:pt x="23856" y="1897"/>
                        <a:pt x="26386" y="632"/>
                        <a:pt x="29548" y="0"/>
                      </a:cubicBezTo>
                      <a:lnTo>
                        <a:pt x="35240" y="14547"/>
                      </a:lnTo>
                      <a:cubicBezTo>
                        <a:pt x="33343" y="15179"/>
                        <a:pt x="31446" y="15812"/>
                        <a:pt x="30181" y="17076"/>
                      </a:cubicBezTo>
                      <a:cubicBezTo>
                        <a:pt x="16267" y="25298"/>
                        <a:pt x="12472" y="43640"/>
                        <a:pt x="20694" y="57554"/>
                      </a:cubicBezTo>
                      <a:cubicBezTo>
                        <a:pt x="24489" y="63246"/>
                        <a:pt x="30181" y="67673"/>
                        <a:pt x="37138" y="70203"/>
                      </a:cubicBezTo>
                      <a:lnTo>
                        <a:pt x="31446" y="85382"/>
                      </a:lnTo>
                      <a:close/>
                    </a:path>
                  </a:pathLst>
                </a:custGeom>
                <a:grpFill/>
                <a:ln w="62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" name="Picture Placeholder 75">
                  <a:extLst>
                    <a:ext uri="{FF2B5EF4-FFF2-40B4-BE49-F238E27FC236}">
                      <a16:creationId xmlns:a16="http://schemas.microsoft.com/office/drawing/2014/main" id="{AB4A02C3-0F88-F944-801D-2DA975066D8D}"/>
                    </a:ext>
                  </a:extLst>
                </p:cNvPr>
                <p:cNvSpPr/>
                <p:nvPr/>
              </p:nvSpPr>
              <p:spPr>
                <a:xfrm>
                  <a:off x="2237297" y="885344"/>
                  <a:ext cx="75895" cy="189737"/>
                </a:xfrm>
                <a:custGeom>
                  <a:avLst/>
                  <a:gdLst>
                    <a:gd name="connsiteX0" fmla="*/ 44905 w 75895"/>
                    <a:gd name="connsiteY0" fmla="*/ 189738 h 189737"/>
                    <a:gd name="connsiteX1" fmla="*/ 0 w 75895"/>
                    <a:gd name="connsiteY1" fmla="*/ 144833 h 189737"/>
                    <a:gd name="connsiteX2" fmla="*/ 15812 w 75895"/>
                    <a:gd name="connsiteY2" fmla="*/ 144833 h 189737"/>
                    <a:gd name="connsiteX3" fmla="*/ 44905 w 75895"/>
                    <a:gd name="connsiteY3" fmla="*/ 173926 h 189737"/>
                    <a:gd name="connsiteX4" fmla="*/ 59451 w 75895"/>
                    <a:gd name="connsiteY4" fmla="*/ 170132 h 189737"/>
                    <a:gd name="connsiteX5" fmla="*/ 59451 w 75895"/>
                    <a:gd name="connsiteY5" fmla="*/ 19606 h 189737"/>
                    <a:gd name="connsiteX6" fmla="*/ 44905 w 75895"/>
                    <a:gd name="connsiteY6" fmla="*/ 15812 h 189737"/>
                    <a:gd name="connsiteX7" fmla="*/ 16444 w 75895"/>
                    <a:gd name="connsiteY7" fmla="*/ 39213 h 189737"/>
                    <a:gd name="connsiteX8" fmla="*/ 1265 w 75895"/>
                    <a:gd name="connsiteY8" fmla="*/ 36050 h 189737"/>
                    <a:gd name="connsiteX9" fmla="*/ 45537 w 75895"/>
                    <a:gd name="connsiteY9" fmla="*/ 0 h 189737"/>
                    <a:gd name="connsiteX10" fmla="*/ 72733 w 75895"/>
                    <a:gd name="connsiteY10" fmla="*/ 9487 h 189737"/>
                    <a:gd name="connsiteX11" fmla="*/ 75895 w 75895"/>
                    <a:gd name="connsiteY11" fmla="*/ 12017 h 189737"/>
                    <a:gd name="connsiteX12" fmla="*/ 75895 w 75895"/>
                    <a:gd name="connsiteY12" fmla="*/ 178986 h 189737"/>
                    <a:gd name="connsiteX13" fmla="*/ 72733 w 75895"/>
                    <a:gd name="connsiteY13" fmla="*/ 181516 h 189737"/>
                    <a:gd name="connsiteX14" fmla="*/ 44905 w 75895"/>
                    <a:gd name="connsiteY14" fmla="*/ 189738 h 189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5895" h="189737">
                      <a:moveTo>
                        <a:pt x="44905" y="189738"/>
                      </a:moveTo>
                      <a:cubicBezTo>
                        <a:pt x="20239" y="189738"/>
                        <a:pt x="0" y="169499"/>
                        <a:pt x="0" y="144833"/>
                      </a:cubicBezTo>
                      <a:lnTo>
                        <a:pt x="15812" y="144833"/>
                      </a:lnTo>
                      <a:cubicBezTo>
                        <a:pt x="15812" y="160645"/>
                        <a:pt x="29093" y="173926"/>
                        <a:pt x="44905" y="173926"/>
                      </a:cubicBezTo>
                      <a:cubicBezTo>
                        <a:pt x="49964" y="173926"/>
                        <a:pt x="55024" y="172662"/>
                        <a:pt x="59451" y="170132"/>
                      </a:cubicBezTo>
                      <a:lnTo>
                        <a:pt x="59451" y="19606"/>
                      </a:lnTo>
                      <a:cubicBezTo>
                        <a:pt x="55024" y="17076"/>
                        <a:pt x="49964" y="15812"/>
                        <a:pt x="44905" y="15812"/>
                      </a:cubicBezTo>
                      <a:cubicBezTo>
                        <a:pt x="30991" y="15812"/>
                        <a:pt x="18974" y="25931"/>
                        <a:pt x="16444" y="39213"/>
                      </a:cubicBezTo>
                      <a:lnTo>
                        <a:pt x="1265" y="36050"/>
                      </a:lnTo>
                      <a:cubicBezTo>
                        <a:pt x="5692" y="15179"/>
                        <a:pt x="24033" y="0"/>
                        <a:pt x="45537" y="0"/>
                      </a:cubicBezTo>
                      <a:cubicBezTo>
                        <a:pt x="55656" y="0"/>
                        <a:pt x="65143" y="3162"/>
                        <a:pt x="72733" y="9487"/>
                      </a:cubicBezTo>
                      <a:lnTo>
                        <a:pt x="75895" y="12017"/>
                      </a:lnTo>
                      <a:lnTo>
                        <a:pt x="75895" y="178986"/>
                      </a:lnTo>
                      <a:lnTo>
                        <a:pt x="72733" y="181516"/>
                      </a:lnTo>
                      <a:cubicBezTo>
                        <a:pt x="64511" y="186576"/>
                        <a:pt x="55024" y="189738"/>
                        <a:pt x="44905" y="189738"/>
                      </a:cubicBezTo>
                      <a:close/>
                    </a:path>
                  </a:pathLst>
                </a:custGeom>
                <a:grpFill/>
                <a:ln w="62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5" name="Picture Placeholder 75">
                <a:extLst>
                  <a:ext uri="{FF2B5EF4-FFF2-40B4-BE49-F238E27FC236}">
                    <a16:creationId xmlns:a16="http://schemas.microsoft.com/office/drawing/2014/main" id="{1971DB78-6F7F-01A7-F273-E84D3B53DE63}"/>
                  </a:ext>
                </a:extLst>
              </p:cNvPr>
              <p:cNvSpPr/>
              <p:nvPr/>
            </p:nvSpPr>
            <p:spPr>
              <a:xfrm>
                <a:off x="2301808" y="884079"/>
                <a:ext cx="113210" cy="191635"/>
              </a:xfrm>
              <a:custGeom>
                <a:avLst/>
                <a:gdLst>
                  <a:gd name="connsiteX0" fmla="*/ 35418 w 113210"/>
                  <a:gd name="connsiteY0" fmla="*/ 191635 h 191635"/>
                  <a:gd name="connsiteX1" fmla="*/ 632 w 113210"/>
                  <a:gd name="connsiteY1" fmla="*/ 191635 h 191635"/>
                  <a:gd name="connsiteX2" fmla="*/ 632 w 113210"/>
                  <a:gd name="connsiteY2" fmla="*/ 175824 h 191635"/>
                  <a:gd name="connsiteX3" fmla="*/ 24666 w 113210"/>
                  <a:gd name="connsiteY3" fmla="*/ 175824 h 191635"/>
                  <a:gd name="connsiteX4" fmla="*/ 31623 w 113210"/>
                  <a:gd name="connsiteY4" fmla="*/ 157483 h 191635"/>
                  <a:gd name="connsiteX5" fmla="*/ 35418 w 113210"/>
                  <a:gd name="connsiteY5" fmla="*/ 156218 h 191635"/>
                  <a:gd name="connsiteX6" fmla="*/ 47435 w 113210"/>
                  <a:gd name="connsiteY6" fmla="*/ 151158 h 191635"/>
                  <a:gd name="connsiteX7" fmla="*/ 51229 w 113210"/>
                  <a:gd name="connsiteY7" fmla="*/ 148628 h 191635"/>
                  <a:gd name="connsiteX8" fmla="*/ 69571 w 113210"/>
                  <a:gd name="connsiteY8" fmla="*/ 156850 h 191635"/>
                  <a:gd name="connsiteX9" fmla="*/ 79058 w 113210"/>
                  <a:gd name="connsiteY9" fmla="*/ 147363 h 191635"/>
                  <a:gd name="connsiteX10" fmla="*/ 70836 w 113210"/>
                  <a:gd name="connsiteY10" fmla="*/ 129654 h 191635"/>
                  <a:gd name="connsiteX11" fmla="*/ 73365 w 113210"/>
                  <a:gd name="connsiteY11" fmla="*/ 125860 h 191635"/>
                  <a:gd name="connsiteX12" fmla="*/ 78425 w 113210"/>
                  <a:gd name="connsiteY12" fmla="*/ 113843 h 191635"/>
                  <a:gd name="connsiteX13" fmla="*/ 79690 w 113210"/>
                  <a:gd name="connsiteY13" fmla="*/ 110048 h 191635"/>
                  <a:gd name="connsiteX14" fmla="*/ 98031 w 113210"/>
                  <a:gd name="connsiteY14" fmla="*/ 103091 h 191635"/>
                  <a:gd name="connsiteX15" fmla="*/ 98031 w 113210"/>
                  <a:gd name="connsiteY15" fmla="*/ 89809 h 191635"/>
                  <a:gd name="connsiteX16" fmla="*/ 79690 w 113210"/>
                  <a:gd name="connsiteY16" fmla="*/ 82852 h 191635"/>
                  <a:gd name="connsiteX17" fmla="*/ 78425 w 113210"/>
                  <a:gd name="connsiteY17" fmla="*/ 78425 h 191635"/>
                  <a:gd name="connsiteX18" fmla="*/ 73365 w 113210"/>
                  <a:gd name="connsiteY18" fmla="*/ 65776 h 191635"/>
                  <a:gd name="connsiteX19" fmla="*/ 71468 w 113210"/>
                  <a:gd name="connsiteY19" fmla="*/ 61981 h 191635"/>
                  <a:gd name="connsiteX20" fmla="*/ 79690 w 113210"/>
                  <a:gd name="connsiteY20" fmla="*/ 43640 h 191635"/>
                  <a:gd name="connsiteX21" fmla="*/ 69571 w 113210"/>
                  <a:gd name="connsiteY21" fmla="*/ 34785 h 191635"/>
                  <a:gd name="connsiteX22" fmla="*/ 51229 w 113210"/>
                  <a:gd name="connsiteY22" fmla="*/ 43007 h 191635"/>
                  <a:gd name="connsiteX23" fmla="*/ 47435 w 113210"/>
                  <a:gd name="connsiteY23" fmla="*/ 40477 h 191635"/>
                  <a:gd name="connsiteX24" fmla="*/ 34153 w 113210"/>
                  <a:gd name="connsiteY24" fmla="*/ 34785 h 191635"/>
                  <a:gd name="connsiteX25" fmla="*/ 30991 w 113210"/>
                  <a:gd name="connsiteY25" fmla="*/ 33520 h 191635"/>
                  <a:gd name="connsiteX26" fmla="*/ 24034 w 113210"/>
                  <a:gd name="connsiteY26" fmla="*/ 15812 h 191635"/>
                  <a:gd name="connsiteX27" fmla="*/ 0 w 113210"/>
                  <a:gd name="connsiteY27" fmla="*/ 15812 h 191635"/>
                  <a:gd name="connsiteX28" fmla="*/ 0 w 113210"/>
                  <a:gd name="connsiteY28" fmla="*/ 0 h 191635"/>
                  <a:gd name="connsiteX29" fmla="*/ 34785 w 113210"/>
                  <a:gd name="connsiteY29" fmla="*/ 0 h 191635"/>
                  <a:gd name="connsiteX30" fmla="*/ 43007 w 113210"/>
                  <a:gd name="connsiteY30" fmla="*/ 21504 h 191635"/>
                  <a:gd name="connsiteX31" fmla="*/ 51862 w 113210"/>
                  <a:gd name="connsiteY31" fmla="*/ 25298 h 191635"/>
                  <a:gd name="connsiteX32" fmla="*/ 72733 w 113210"/>
                  <a:gd name="connsiteY32" fmla="*/ 15812 h 191635"/>
                  <a:gd name="connsiteX33" fmla="*/ 98031 w 113210"/>
                  <a:gd name="connsiteY33" fmla="*/ 39845 h 191635"/>
                  <a:gd name="connsiteX34" fmla="*/ 88544 w 113210"/>
                  <a:gd name="connsiteY34" fmla="*/ 60716 h 191635"/>
                  <a:gd name="connsiteX35" fmla="*/ 92339 w 113210"/>
                  <a:gd name="connsiteY35" fmla="*/ 69571 h 191635"/>
                  <a:gd name="connsiteX36" fmla="*/ 113210 w 113210"/>
                  <a:gd name="connsiteY36" fmla="*/ 77793 h 191635"/>
                  <a:gd name="connsiteX37" fmla="*/ 113210 w 113210"/>
                  <a:gd name="connsiteY37" fmla="*/ 112578 h 191635"/>
                  <a:gd name="connsiteX38" fmla="*/ 92339 w 113210"/>
                  <a:gd name="connsiteY38" fmla="*/ 120167 h 191635"/>
                  <a:gd name="connsiteX39" fmla="*/ 88544 w 113210"/>
                  <a:gd name="connsiteY39" fmla="*/ 129654 h 191635"/>
                  <a:gd name="connsiteX40" fmla="*/ 98031 w 113210"/>
                  <a:gd name="connsiteY40" fmla="*/ 150525 h 191635"/>
                  <a:gd name="connsiteX41" fmla="*/ 72733 w 113210"/>
                  <a:gd name="connsiteY41" fmla="*/ 175824 h 191635"/>
                  <a:gd name="connsiteX42" fmla="*/ 51862 w 113210"/>
                  <a:gd name="connsiteY42" fmla="*/ 166337 h 191635"/>
                  <a:gd name="connsiteX43" fmla="*/ 42375 w 113210"/>
                  <a:gd name="connsiteY43" fmla="*/ 170132 h 191635"/>
                  <a:gd name="connsiteX44" fmla="*/ 35418 w 113210"/>
                  <a:gd name="connsiteY44" fmla="*/ 191635 h 191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13210" h="191635">
                    <a:moveTo>
                      <a:pt x="35418" y="191635"/>
                    </a:moveTo>
                    <a:lnTo>
                      <a:pt x="632" y="191635"/>
                    </a:lnTo>
                    <a:lnTo>
                      <a:pt x="632" y="175824"/>
                    </a:lnTo>
                    <a:lnTo>
                      <a:pt x="24666" y="175824"/>
                    </a:lnTo>
                    <a:lnTo>
                      <a:pt x="31623" y="157483"/>
                    </a:lnTo>
                    <a:lnTo>
                      <a:pt x="35418" y="156218"/>
                    </a:lnTo>
                    <a:cubicBezTo>
                      <a:pt x="40477" y="154953"/>
                      <a:pt x="44905" y="153055"/>
                      <a:pt x="47435" y="151158"/>
                    </a:cubicBezTo>
                    <a:lnTo>
                      <a:pt x="51229" y="148628"/>
                    </a:lnTo>
                    <a:lnTo>
                      <a:pt x="69571" y="156850"/>
                    </a:lnTo>
                    <a:lnTo>
                      <a:pt x="79058" y="147363"/>
                    </a:lnTo>
                    <a:lnTo>
                      <a:pt x="70836" y="129654"/>
                    </a:lnTo>
                    <a:lnTo>
                      <a:pt x="73365" y="125860"/>
                    </a:lnTo>
                    <a:cubicBezTo>
                      <a:pt x="75263" y="122697"/>
                      <a:pt x="77160" y="118902"/>
                      <a:pt x="78425" y="113843"/>
                    </a:cubicBezTo>
                    <a:lnTo>
                      <a:pt x="79690" y="110048"/>
                    </a:lnTo>
                    <a:lnTo>
                      <a:pt x="98031" y="103091"/>
                    </a:lnTo>
                    <a:lnTo>
                      <a:pt x="98031" y="89809"/>
                    </a:lnTo>
                    <a:lnTo>
                      <a:pt x="79690" y="82852"/>
                    </a:lnTo>
                    <a:lnTo>
                      <a:pt x="78425" y="78425"/>
                    </a:lnTo>
                    <a:cubicBezTo>
                      <a:pt x="77160" y="73998"/>
                      <a:pt x="75895" y="70203"/>
                      <a:pt x="73365" y="65776"/>
                    </a:cubicBezTo>
                    <a:lnTo>
                      <a:pt x="71468" y="61981"/>
                    </a:lnTo>
                    <a:lnTo>
                      <a:pt x="79690" y="43640"/>
                    </a:lnTo>
                    <a:lnTo>
                      <a:pt x="69571" y="34785"/>
                    </a:lnTo>
                    <a:lnTo>
                      <a:pt x="51229" y="43007"/>
                    </a:lnTo>
                    <a:lnTo>
                      <a:pt x="47435" y="40477"/>
                    </a:lnTo>
                    <a:cubicBezTo>
                      <a:pt x="44272" y="38580"/>
                      <a:pt x="39213" y="36683"/>
                      <a:pt x="34153" y="34785"/>
                    </a:cubicBezTo>
                    <a:lnTo>
                      <a:pt x="30991" y="33520"/>
                    </a:lnTo>
                    <a:lnTo>
                      <a:pt x="24034" y="15812"/>
                    </a:lnTo>
                    <a:lnTo>
                      <a:pt x="0" y="15812"/>
                    </a:lnTo>
                    <a:lnTo>
                      <a:pt x="0" y="0"/>
                    </a:lnTo>
                    <a:lnTo>
                      <a:pt x="34785" y="0"/>
                    </a:lnTo>
                    <a:lnTo>
                      <a:pt x="43007" y="21504"/>
                    </a:lnTo>
                    <a:cubicBezTo>
                      <a:pt x="46170" y="22769"/>
                      <a:pt x="49332" y="24033"/>
                      <a:pt x="51862" y="25298"/>
                    </a:cubicBezTo>
                    <a:lnTo>
                      <a:pt x="72733" y="15812"/>
                    </a:lnTo>
                    <a:lnTo>
                      <a:pt x="98031" y="39845"/>
                    </a:lnTo>
                    <a:lnTo>
                      <a:pt x="88544" y="60716"/>
                    </a:lnTo>
                    <a:cubicBezTo>
                      <a:pt x="89809" y="63878"/>
                      <a:pt x="91074" y="67041"/>
                      <a:pt x="92339" y="69571"/>
                    </a:cubicBezTo>
                    <a:lnTo>
                      <a:pt x="113210" y="77793"/>
                    </a:lnTo>
                    <a:lnTo>
                      <a:pt x="113210" y="112578"/>
                    </a:lnTo>
                    <a:lnTo>
                      <a:pt x="92339" y="120167"/>
                    </a:lnTo>
                    <a:cubicBezTo>
                      <a:pt x="91707" y="123330"/>
                      <a:pt x="90442" y="126492"/>
                      <a:pt x="88544" y="129654"/>
                    </a:cubicBezTo>
                    <a:lnTo>
                      <a:pt x="98031" y="150525"/>
                    </a:lnTo>
                    <a:lnTo>
                      <a:pt x="72733" y="175824"/>
                    </a:lnTo>
                    <a:lnTo>
                      <a:pt x="51862" y="166337"/>
                    </a:lnTo>
                    <a:cubicBezTo>
                      <a:pt x="48699" y="168234"/>
                      <a:pt x="45537" y="168867"/>
                      <a:pt x="42375" y="170132"/>
                    </a:cubicBezTo>
                    <a:lnTo>
                      <a:pt x="35418" y="191635"/>
                    </a:lnTo>
                    <a:close/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Picture Placeholder 75">
                <a:extLst>
                  <a:ext uri="{FF2B5EF4-FFF2-40B4-BE49-F238E27FC236}">
                    <a16:creationId xmlns:a16="http://schemas.microsoft.com/office/drawing/2014/main" id="{072C3EDF-EAE2-1590-C4FC-6182F6675765}"/>
                  </a:ext>
                </a:extLst>
              </p:cNvPr>
              <p:cNvSpPr/>
              <p:nvPr/>
            </p:nvSpPr>
            <p:spPr>
              <a:xfrm>
                <a:off x="2305603" y="922026"/>
                <a:ext cx="58186" cy="116372"/>
              </a:xfrm>
              <a:custGeom>
                <a:avLst/>
                <a:gdLst>
                  <a:gd name="connsiteX0" fmla="*/ 0 w 58186"/>
                  <a:gd name="connsiteY0" fmla="*/ 116373 h 116372"/>
                  <a:gd name="connsiteX1" fmla="*/ 0 w 58186"/>
                  <a:gd name="connsiteY1" fmla="*/ 100561 h 116372"/>
                  <a:gd name="connsiteX2" fmla="*/ 42375 w 58186"/>
                  <a:gd name="connsiteY2" fmla="*/ 58186 h 116372"/>
                  <a:gd name="connsiteX3" fmla="*/ 0 w 58186"/>
                  <a:gd name="connsiteY3" fmla="*/ 15812 h 116372"/>
                  <a:gd name="connsiteX4" fmla="*/ 0 w 58186"/>
                  <a:gd name="connsiteY4" fmla="*/ 0 h 116372"/>
                  <a:gd name="connsiteX5" fmla="*/ 58186 w 58186"/>
                  <a:gd name="connsiteY5" fmla="*/ 58186 h 116372"/>
                  <a:gd name="connsiteX6" fmla="*/ 0 w 58186"/>
                  <a:gd name="connsiteY6" fmla="*/ 116373 h 116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186" h="116372">
                    <a:moveTo>
                      <a:pt x="0" y="116373"/>
                    </a:moveTo>
                    <a:lnTo>
                      <a:pt x="0" y="100561"/>
                    </a:lnTo>
                    <a:cubicBezTo>
                      <a:pt x="23401" y="100561"/>
                      <a:pt x="42375" y="81587"/>
                      <a:pt x="42375" y="58186"/>
                    </a:cubicBezTo>
                    <a:cubicBezTo>
                      <a:pt x="42375" y="34785"/>
                      <a:pt x="23401" y="15812"/>
                      <a:pt x="0" y="15812"/>
                    </a:cubicBezTo>
                    <a:lnTo>
                      <a:pt x="0" y="0"/>
                    </a:lnTo>
                    <a:cubicBezTo>
                      <a:pt x="32255" y="0"/>
                      <a:pt x="58186" y="25931"/>
                      <a:pt x="58186" y="58186"/>
                    </a:cubicBezTo>
                    <a:cubicBezTo>
                      <a:pt x="58186" y="90442"/>
                      <a:pt x="32255" y="116373"/>
                      <a:pt x="0" y="116373"/>
                    </a:cubicBezTo>
                    <a:close/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2" name="Picture Placeholder 100" descr="Smooth Activity Bursts&#10;">
            <a:extLst>
              <a:ext uri="{FF2B5EF4-FFF2-40B4-BE49-F238E27FC236}">
                <a16:creationId xmlns:a16="http://schemas.microsoft.com/office/drawing/2014/main" id="{6E3202B0-368E-2B02-A10B-258DDD99A8C2}"/>
              </a:ext>
            </a:extLst>
          </p:cNvPr>
          <p:cNvGrpSpPr/>
          <p:nvPr/>
        </p:nvGrpSpPr>
        <p:grpSpPr>
          <a:xfrm rot="5400000">
            <a:off x="2147662" y="2475134"/>
            <a:ext cx="372853" cy="370144"/>
            <a:chOff x="9756584" y="1949843"/>
            <a:chExt cx="609695" cy="605264"/>
          </a:xfrm>
          <a:solidFill>
            <a:schemeClr val="accent4"/>
          </a:solidFill>
        </p:grpSpPr>
        <p:sp>
          <p:nvSpPr>
            <p:cNvPr id="93" name="Picture Placeholder 100">
              <a:extLst>
                <a:ext uri="{FF2B5EF4-FFF2-40B4-BE49-F238E27FC236}">
                  <a16:creationId xmlns:a16="http://schemas.microsoft.com/office/drawing/2014/main" id="{2D85224B-566D-E1D0-5DB6-8DD2C80AF100}"/>
                </a:ext>
              </a:extLst>
            </p:cNvPr>
            <p:cNvSpPr/>
            <p:nvPr/>
          </p:nvSpPr>
          <p:spPr>
            <a:xfrm>
              <a:off x="10005025" y="1949843"/>
              <a:ext cx="58307" cy="605264"/>
            </a:xfrm>
            <a:custGeom>
              <a:avLst/>
              <a:gdLst>
                <a:gd name="connsiteX0" fmla="*/ 48801 w 58307"/>
                <a:gd name="connsiteY0" fmla="*/ 605264 h 605264"/>
                <a:gd name="connsiteX1" fmla="*/ 0 w 58307"/>
                <a:gd name="connsiteY1" fmla="*/ 605264 h 605264"/>
                <a:gd name="connsiteX2" fmla="*/ 0 w 58307"/>
                <a:gd name="connsiteY2" fmla="*/ 586290 h 605264"/>
                <a:gd name="connsiteX3" fmla="*/ 39294 w 58307"/>
                <a:gd name="connsiteY3" fmla="*/ 586290 h 605264"/>
                <a:gd name="connsiteX4" fmla="*/ 39294 w 58307"/>
                <a:gd name="connsiteY4" fmla="*/ 18974 h 605264"/>
                <a:gd name="connsiteX5" fmla="*/ 0 w 58307"/>
                <a:gd name="connsiteY5" fmla="*/ 18974 h 605264"/>
                <a:gd name="connsiteX6" fmla="*/ 0 w 58307"/>
                <a:gd name="connsiteY6" fmla="*/ 0 h 605264"/>
                <a:gd name="connsiteX7" fmla="*/ 48801 w 58307"/>
                <a:gd name="connsiteY7" fmla="*/ 0 h 605264"/>
                <a:gd name="connsiteX8" fmla="*/ 58308 w 58307"/>
                <a:gd name="connsiteY8" fmla="*/ 9487 h 605264"/>
                <a:gd name="connsiteX9" fmla="*/ 58308 w 58307"/>
                <a:gd name="connsiteY9" fmla="*/ 595777 h 605264"/>
                <a:gd name="connsiteX10" fmla="*/ 48801 w 58307"/>
                <a:gd name="connsiteY10" fmla="*/ 605264 h 605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307" h="605264">
                  <a:moveTo>
                    <a:pt x="48801" y="605264"/>
                  </a:moveTo>
                  <a:lnTo>
                    <a:pt x="0" y="605264"/>
                  </a:lnTo>
                  <a:lnTo>
                    <a:pt x="0" y="586290"/>
                  </a:lnTo>
                  <a:lnTo>
                    <a:pt x="39294" y="586290"/>
                  </a:lnTo>
                  <a:lnTo>
                    <a:pt x="39294" y="18974"/>
                  </a:lnTo>
                  <a:lnTo>
                    <a:pt x="0" y="18974"/>
                  </a:lnTo>
                  <a:lnTo>
                    <a:pt x="0" y="0"/>
                  </a:lnTo>
                  <a:lnTo>
                    <a:pt x="48801" y="0"/>
                  </a:lnTo>
                  <a:cubicBezTo>
                    <a:pt x="53871" y="0"/>
                    <a:pt x="58308" y="4427"/>
                    <a:pt x="58308" y="9487"/>
                  </a:cubicBezTo>
                  <a:lnTo>
                    <a:pt x="58308" y="595777"/>
                  </a:lnTo>
                  <a:cubicBezTo>
                    <a:pt x="58308" y="601469"/>
                    <a:pt x="53871" y="605264"/>
                    <a:pt x="48801" y="605264"/>
                  </a:cubicBez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4" name="Picture Placeholder 100">
              <a:extLst>
                <a:ext uri="{FF2B5EF4-FFF2-40B4-BE49-F238E27FC236}">
                  <a16:creationId xmlns:a16="http://schemas.microsoft.com/office/drawing/2014/main" id="{EE25AC64-C00E-B716-E8A2-2140B94CF35B}"/>
                </a:ext>
              </a:extLst>
            </p:cNvPr>
            <p:cNvGrpSpPr/>
            <p:nvPr/>
          </p:nvGrpSpPr>
          <p:grpSpPr>
            <a:xfrm>
              <a:off x="9756584" y="1986051"/>
              <a:ext cx="609695" cy="529843"/>
              <a:chOff x="9756584" y="1986051"/>
              <a:chExt cx="609695" cy="529843"/>
            </a:xfrm>
            <a:grpFill/>
          </p:grpSpPr>
          <p:grpSp>
            <p:nvGrpSpPr>
              <p:cNvPr id="95" name="Picture Placeholder 100">
                <a:extLst>
                  <a:ext uri="{FF2B5EF4-FFF2-40B4-BE49-F238E27FC236}">
                    <a16:creationId xmlns:a16="http://schemas.microsoft.com/office/drawing/2014/main" id="{600F0A1B-E9B1-02AA-D409-0A68AB09C5B9}"/>
                  </a:ext>
                </a:extLst>
              </p:cNvPr>
              <p:cNvGrpSpPr/>
              <p:nvPr/>
            </p:nvGrpSpPr>
            <p:grpSpPr>
              <a:xfrm>
                <a:off x="10056361" y="2045592"/>
                <a:ext cx="309293" cy="410218"/>
                <a:chOff x="10056361" y="2045592"/>
                <a:chExt cx="309293" cy="410218"/>
              </a:xfrm>
              <a:grpFill/>
            </p:grpSpPr>
            <p:grpSp>
              <p:nvGrpSpPr>
                <p:cNvPr id="116" name="Picture Placeholder 100">
                  <a:extLst>
                    <a:ext uri="{FF2B5EF4-FFF2-40B4-BE49-F238E27FC236}">
                      <a16:creationId xmlns:a16="http://schemas.microsoft.com/office/drawing/2014/main" id="{1B6F338E-9E0D-EBC5-B235-34E4AC8C07BE}"/>
                    </a:ext>
                  </a:extLst>
                </p:cNvPr>
                <p:cNvGrpSpPr/>
                <p:nvPr/>
              </p:nvGrpSpPr>
              <p:grpSpPr>
                <a:xfrm>
                  <a:off x="10056995" y="2416124"/>
                  <a:ext cx="308658" cy="39686"/>
                  <a:chOff x="10056995" y="2416124"/>
                  <a:chExt cx="308658" cy="39686"/>
                </a:xfrm>
                <a:grpFill/>
              </p:grpSpPr>
              <p:sp>
                <p:nvSpPr>
                  <p:cNvPr id="129" name="Picture Placeholder 100">
                    <a:extLst>
                      <a:ext uri="{FF2B5EF4-FFF2-40B4-BE49-F238E27FC236}">
                        <a16:creationId xmlns:a16="http://schemas.microsoft.com/office/drawing/2014/main" id="{63CFDACE-F3CE-6E11-72CD-3D6475347EAB}"/>
                      </a:ext>
                    </a:extLst>
                  </p:cNvPr>
                  <p:cNvSpPr/>
                  <p:nvPr/>
                </p:nvSpPr>
                <p:spPr>
                  <a:xfrm>
                    <a:off x="10056995" y="2416124"/>
                    <a:ext cx="40561" cy="39686"/>
                  </a:xfrm>
                  <a:custGeom>
                    <a:avLst/>
                    <a:gdLst>
                      <a:gd name="connsiteX0" fmla="*/ 19647 w 40561"/>
                      <a:gd name="connsiteY0" fmla="*/ 39687 h 39686"/>
                      <a:gd name="connsiteX1" fmla="*/ 15844 w 40561"/>
                      <a:gd name="connsiteY1" fmla="*/ 39054 h 39686"/>
                      <a:gd name="connsiteX2" fmla="*/ 12042 w 40561"/>
                      <a:gd name="connsiteY2" fmla="*/ 37789 h 39686"/>
                      <a:gd name="connsiteX3" fmla="*/ 8873 w 40561"/>
                      <a:gd name="connsiteY3" fmla="*/ 35892 h 39686"/>
                      <a:gd name="connsiteX4" fmla="*/ 5704 w 40561"/>
                      <a:gd name="connsiteY4" fmla="*/ 33362 h 39686"/>
                      <a:gd name="connsiteX5" fmla="*/ 3169 w 40561"/>
                      <a:gd name="connsiteY5" fmla="*/ 30200 h 39686"/>
                      <a:gd name="connsiteX6" fmla="*/ 1268 w 40561"/>
                      <a:gd name="connsiteY6" fmla="*/ 27038 h 39686"/>
                      <a:gd name="connsiteX7" fmla="*/ 634 w 40561"/>
                      <a:gd name="connsiteY7" fmla="*/ 23875 h 39686"/>
                      <a:gd name="connsiteX8" fmla="*/ 0 w 40561"/>
                      <a:gd name="connsiteY8" fmla="*/ 20081 h 39686"/>
                      <a:gd name="connsiteX9" fmla="*/ 634 w 40561"/>
                      <a:gd name="connsiteY9" fmla="*/ 16286 h 39686"/>
                      <a:gd name="connsiteX10" fmla="*/ 1901 w 40561"/>
                      <a:gd name="connsiteY10" fmla="*/ 12491 h 39686"/>
                      <a:gd name="connsiteX11" fmla="*/ 3803 w 40561"/>
                      <a:gd name="connsiteY11" fmla="*/ 9329 h 39686"/>
                      <a:gd name="connsiteX12" fmla="*/ 6338 w 40561"/>
                      <a:gd name="connsiteY12" fmla="*/ 6166 h 39686"/>
                      <a:gd name="connsiteX13" fmla="*/ 9507 w 40561"/>
                      <a:gd name="connsiteY13" fmla="*/ 3637 h 39686"/>
                      <a:gd name="connsiteX14" fmla="*/ 12676 w 40561"/>
                      <a:gd name="connsiteY14" fmla="*/ 1739 h 39686"/>
                      <a:gd name="connsiteX15" fmla="*/ 16478 w 40561"/>
                      <a:gd name="connsiteY15" fmla="*/ 474 h 39686"/>
                      <a:gd name="connsiteX16" fmla="*/ 24084 w 40561"/>
                      <a:gd name="connsiteY16" fmla="*/ 474 h 39686"/>
                      <a:gd name="connsiteX17" fmla="*/ 27886 w 40561"/>
                      <a:gd name="connsiteY17" fmla="*/ 1739 h 39686"/>
                      <a:gd name="connsiteX18" fmla="*/ 31055 w 40561"/>
                      <a:gd name="connsiteY18" fmla="*/ 3637 h 39686"/>
                      <a:gd name="connsiteX19" fmla="*/ 34224 w 40561"/>
                      <a:gd name="connsiteY19" fmla="*/ 6166 h 39686"/>
                      <a:gd name="connsiteX20" fmla="*/ 36759 w 40561"/>
                      <a:gd name="connsiteY20" fmla="*/ 9329 h 39686"/>
                      <a:gd name="connsiteX21" fmla="*/ 38660 w 40561"/>
                      <a:gd name="connsiteY21" fmla="*/ 12491 h 39686"/>
                      <a:gd name="connsiteX22" fmla="*/ 39928 w 40561"/>
                      <a:gd name="connsiteY22" fmla="*/ 16286 h 39686"/>
                      <a:gd name="connsiteX23" fmla="*/ 40562 w 40561"/>
                      <a:gd name="connsiteY23" fmla="*/ 20081 h 39686"/>
                      <a:gd name="connsiteX24" fmla="*/ 39928 w 40561"/>
                      <a:gd name="connsiteY24" fmla="*/ 23875 h 39686"/>
                      <a:gd name="connsiteX25" fmla="*/ 38660 w 40561"/>
                      <a:gd name="connsiteY25" fmla="*/ 27670 h 39686"/>
                      <a:gd name="connsiteX26" fmla="*/ 36759 w 40561"/>
                      <a:gd name="connsiteY26" fmla="*/ 30832 h 39686"/>
                      <a:gd name="connsiteX27" fmla="*/ 34224 w 40561"/>
                      <a:gd name="connsiteY27" fmla="*/ 33995 h 39686"/>
                      <a:gd name="connsiteX28" fmla="*/ 31055 w 40561"/>
                      <a:gd name="connsiteY28" fmla="*/ 36525 h 39686"/>
                      <a:gd name="connsiteX29" fmla="*/ 27886 w 40561"/>
                      <a:gd name="connsiteY29" fmla="*/ 38422 h 39686"/>
                      <a:gd name="connsiteX30" fmla="*/ 24084 w 40561"/>
                      <a:gd name="connsiteY30" fmla="*/ 39687 h 39686"/>
                      <a:gd name="connsiteX31" fmla="*/ 19647 w 40561"/>
                      <a:gd name="connsiteY31" fmla="*/ 39687 h 39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40561" h="39686">
                        <a:moveTo>
                          <a:pt x="19647" y="39687"/>
                        </a:moveTo>
                        <a:cubicBezTo>
                          <a:pt x="18380" y="39687"/>
                          <a:pt x="17112" y="39687"/>
                          <a:pt x="15844" y="39054"/>
                        </a:cubicBezTo>
                        <a:cubicBezTo>
                          <a:pt x="14577" y="39054"/>
                          <a:pt x="13309" y="38422"/>
                          <a:pt x="12042" y="37789"/>
                        </a:cubicBezTo>
                        <a:cubicBezTo>
                          <a:pt x="10774" y="37157"/>
                          <a:pt x="9507" y="36525"/>
                          <a:pt x="8873" y="35892"/>
                        </a:cubicBezTo>
                        <a:cubicBezTo>
                          <a:pt x="7605" y="35260"/>
                          <a:pt x="6972" y="34627"/>
                          <a:pt x="5704" y="33362"/>
                        </a:cubicBezTo>
                        <a:cubicBezTo>
                          <a:pt x="4436" y="32097"/>
                          <a:pt x="3803" y="31465"/>
                          <a:pt x="3169" y="30200"/>
                        </a:cubicBezTo>
                        <a:cubicBezTo>
                          <a:pt x="2535" y="28935"/>
                          <a:pt x="1901" y="27670"/>
                          <a:pt x="1268" y="27038"/>
                        </a:cubicBezTo>
                        <a:cubicBezTo>
                          <a:pt x="1268" y="26405"/>
                          <a:pt x="634" y="25140"/>
                          <a:pt x="634" y="23875"/>
                        </a:cubicBezTo>
                        <a:cubicBezTo>
                          <a:pt x="634" y="22610"/>
                          <a:pt x="0" y="21346"/>
                          <a:pt x="0" y="20081"/>
                        </a:cubicBezTo>
                        <a:cubicBezTo>
                          <a:pt x="0" y="18816"/>
                          <a:pt x="0" y="17551"/>
                          <a:pt x="634" y="16286"/>
                        </a:cubicBezTo>
                        <a:cubicBezTo>
                          <a:pt x="634" y="15021"/>
                          <a:pt x="1268" y="13756"/>
                          <a:pt x="1901" y="12491"/>
                        </a:cubicBezTo>
                        <a:cubicBezTo>
                          <a:pt x="2535" y="11226"/>
                          <a:pt x="3169" y="9961"/>
                          <a:pt x="3803" y="9329"/>
                        </a:cubicBezTo>
                        <a:cubicBezTo>
                          <a:pt x="4436" y="8064"/>
                          <a:pt x="5070" y="7431"/>
                          <a:pt x="6338" y="6166"/>
                        </a:cubicBezTo>
                        <a:cubicBezTo>
                          <a:pt x="6972" y="5534"/>
                          <a:pt x="8239" y="4269"/>
                          <a:pt x="9507" y="3637"/>
                        </a:cubicBezTo>
                        <a:cubicBezTo>
                          <a:pt x="10774" y="3004"/>
                          <a:pt x="12042" y="2372"/>
                          <a:pt x="12676" y="1739"/>
                        </a:cubicBezTo>
                        <a:cubicBezTo>
                          <a:pt x="13943" y="1107"/>
                          <a:pt x="15211" y="1107"/>
                          <a:pt x="16478" y="474"/>
                        </a:cubicBezTo>
                        <a:cubicBezTo>
                          <a:pt x="19013" y="-158"/>
                          <a:pt x="21548" y="-158"/>
                          <a:pt x="24084" y="474"/>
                        </a:cubicBezTo>
                        <a:cubicBezTo>
                          <a:pt x="25351" y="474"/>
                          <a:pt x="26619" y="1107"/>
                          <a:pt x="27886" y="1739"/>
                        </a:cubicBezTo>
                        <a:cubicBezTo>
                          <a:pt x="29154" y="2372"/>
                          <a:pt x="30421" y="3004"/>
                          <a:pt x="31055" y="3637"/>
                        </a:cubicBezTo>
                        <a:cubicBezTo>
                          <a:pt x="32323" y="4269"/>
                          <a:pt x="32956" y="4902"/>
                          <a:pt x="34224" y="6166"/>
                        </a:cubicBezTo>
                        <a:cubicBezTo>
                          <a:pt x="34858" y="7431"/>
                          <a:pt x="36125" y="8064"/>
                          <a:pt x="36759" y="9329"/>
                        </a:cubicBezTo>
                        <a:cubicBezTo>
                          <a:pt x="37393" y="10594"/>
                          <a:pt x="38027" y="11226"/>
                          <a:pt x="38660" y="12491"/>
                        </a:cubicBezTo>
                        <a:cubicBezTo>
                          <a:pt x="39294" y="13756"/>
                          <a:pt x="39294" y="15021"/>
                          <a:pt x="39928" y="16286"/>
                        </a:cubicBezTo>
                        <a:cubicBezTo>
                          <a:pt x="39928" y="17551"/>
                          <a:pt x="40562" y="18816"/>
                          <a:pt x="40562" y="20081"/>
                        </a:cubicBezTo>
                        <a:cubicBezTo>
                          <a:pt x="40562" y="21346"/>
                          <a:pt x="40562" y="22610"/>
                          <a:pt x="39928" y="23875"/>
                        </a:cubicBezTo>
                        <a:cubicBezTo>
                          <a:pt x="39928" y="25140"/>
                          <a:pt x="39294" y="26405"/>
                          <a:pt x="38660" y="27670"/>
                        </a:cubicBezTo>
                        <a:cubicBezTo>
                          <a:pt x="38027" y="28935"/>
                          <a:pt x="37393" y="30200"/>
                          <a:pt x="36759" y="30832"/>
                        </a:cubicBezTo>
                        <a:cubicBezTo>
                          <a:pt x="36125" y="32097"/>
                          <a:pt x="35492" y="32730"/>
                          <a:pt x="34224" y="33995"/>
                        </a:cubicBezTo>
                        <a:cubicBezTo>
                          <a:pt x="32956" y="34627"/>
                          <a:pt x="32323" y="35892"/>
                          <a:pt x="31055" y="36525"/>
                        </a:cubicBezTo>
                        <a:cubicBezTo>
                          <a:pt x="29788" y="37157"/>
                          <a:pt x="28520" y="37789"/>
                          <a:pt x="27886" y="38422"/>
                        </a:cubicBezTo>
                        <a:cubicBezTo>
                          <a:pt x="26619" y="39054"/>
                          <a:pt x="25351" y="39054"/>
                          <a:pt x="24084" y="39687"/>
                        </a:cubicBezTo>
                        <a:cubicBezTo>
                          <a:pt x="22182" y="39687"/>
                          <a:pt x="20915" y="39687"/>
                          <a:pt x="19647" y="39687"/>
                        </a:cubicBezTo>
                        <a:close/>
                      </a:path>
                    </a:pathLst>
                  </a:custGeom>
                  <a:grpFill/>
                  <a:ln w="627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0" name="Picture Placeholder 100">
                    <a:extLst>
                      <a:ext uri="{FF2B5EF4-FFF2-40B4-BE49-F238E27FC236}">
                        <a16:creationId xmlns:a16="http://schemas.microsoft.com/office/drawing/2014/main" id="{7B93E73F-4D6C-5C94-C6FD-9386A747A076}"/>
                      </a:ext>
                    </a:extLst>
                  </p:cNvPr>
                  <p:cNvSpPr/>
                  <p:nvPr/>
                </p:nvSpPr>
                <p:spPr>
                  <a:xfrm>
                    <a:off x="10124175" y="2416598"/>
                    <a:ext cx="172387" cy="39212"/>
                  </a:xfrm>
                  <a:custGeom>
                    <a:avLst/>
                    <a:gdLst>
                      <a:gd name="connsiteX0" fmla="*/ 133093 w 172387"/>
                      <a:gd name="connsiteY0" fmla="*/ 19606 h 39212"/>
                      <a:gd name="connsiteX1" fmla="*/ 152741 w 172387"/>
                      <a:gd name="connsiteY1" fmla="*/ 0 h 39212"/>
                      <a:gd name="connsiteX2" fmla="*/ 152741 w 172387"/>
                      <a:gd name="connsiteY2" fmla="*/ 0 h 39212"/>
                      <a:gd name="connsiteX3" fmla="*/ 172388 w 172387"/>
                      <a:gd name="connsiteY3" fmla="*/ 19606 h 39212"/>
                      <a:gd name="connsiteX4" fmla="*/ 172388 w 172387"/>
                      <a:gd name="connsiteY4" fmla="*/ 19606 h 39212"/>
                      <a:gd name="connsiteX5" fmla="*/ 152741 w 172387"/>
                      <a:gd name="connsiteY5" fmla="*/ 39213 h 39212"/>
                      <a:gd name="connsiteX6" fmla="*/ 152741 w 172387"/>
                      <a:gd name="connsiteY6" fmla="*/ 39213 h 39212"/>
                      <a:gd name="connsiteX7" fmla="*/ 133093 w 172387"/>
                      <a:gd name="connsiteY7" fmla="*/ 19606 h 39212"/>
                      <a:gd name="connsiteX8" fmla="*/ 66547 w 172387"/>
                      <a:gd name="connsiteY8" fmla="*/ 19606 h 39212"/>
                      <a:gd name="connsiteX9" fmla="*/ 86194 w 172387"/>
                      <a:gd name="connsiteY9" fmla="*/ 0 h 39212"/>
                      <a:gd name="connsiteX10" fmla="*/ 86194 w 172387"/>
                      <a:gd name="connsiteY10" fmla="*/ 0 h 39212"/>
                      <a:gd name="connsiteX11" fmla="*/ 105841 w 172387"/>
                      <a:gd name="connsiteY11" fmla="*/ 19606 h 39212"/>
                      <a:gd name="connsiteX12" fmla="*/ 105841 w 172387"/>
                      <a:gd name="connsiteY12" fmla="*/ 19606 h 39212"/>
                      <a:gd name="connsiteX13" fmla="*/ 86194 w 172387"/>
                      <a:gd name="connsiteY13" fmla="*/ 39213 h 39212"/>
                      <a:gd name="connsiteX14" fmla="*/ 86194 w 172387"/>
                      <a:gd name="connsiteY14" fmla="*/ 39213 h 39212"/>
                      <a:gd name="connsiteX15" fmla="*/ 66547 w 172387"/>
                      <a:gd name="connsiteY15" fmla="*/ 19606 h 39212"/>
                      <a:gd name="connsiteX16" fmla="*/ 0 w 172387"/>
                      <a:gd name="connsiteY16" fmla="*/ 19606 h 39212"/>
                      <a:gd name="connsiteX17" fmla="*/ 19647 w 172387"/>
                      <a:gd name="connsiteY17" fmla="*/ 0 h 39212"/>
                      <a:gd name="connsiteX18" fmla="*/ 19647 w 172387"/>
                      <a:gd name="connsiteY18" fmla="*/ 0 h 39212"/>
                      <a:gd name="connsiteX19" fmla="*/ 39294 w 172387"/>
                      <a:gd name="connsiteY19" fmla="*/ 19606 h 39212"/>
                      <a:gd name="connsiteX20" fmla="*/ 39294 w 172387"/>
                      <a:gd name="connsiteY20" fmla="*/ 19606 h 39212"/>
                      <a:gd name="connsiteX21" fmla="*/ 19647 w 172387"/>
                      <a:gd name="connsiteY21" fmla="*/ 39213 h 39212"/>
                      <a:gd name="connsiteX22" fmla="*/ 19647 w 172387"/>
                      <a:gd name="connsiteY22" fmla="*/ 39213 h 39212"/>
                      <a:gd name="connsiteX23" fmla="*/ 0 w 172387"/>
                      <a:gd name="connsiteY23" fmla="*/ 19606 h 39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72387" h="39212">
                        <a:moveTo>
                          <a:pt x="133093" y="19606"/>
                        </a:moveTo>
                        <a:cubicBezTo>
                          <a:pt x="133093" y="8854"/>
                          <a:pt x="141966" y="0"/>
                          <a:pt x="152741" y="0"/>
                        </a:cubicBezTo>
                        <a:lnTo>
                          <a:pt x="152741" y="0"/>
                        </a:lnTo>
                        <a:cubicBezTo>
                          <a:pt x="163515" y="0"/>
                          <a:pt x="172388" y="8854"/>
                          <a:pt x="172388" y="19606"/>
                        </a:cubicBezTo>
                        <a:lnTo>
                          <a:pt x="172388" y="19606"/>
                        </a:lnTo>
                        <a:cubicBezTo>
                          <a:pt x="172388" y="30358"/>
                          <a:pt x="163515" y="39213"/>
                          <a:pt x="152741" y="39213"/>
                        </a:cubicBezTo>
                        <a:lnTo>
                          <a:pt x="152741" y="39213"/>
                        </a:lnTo>
                        <a:cubicBezTo>
                          <a:pt x="141966" y="39213"/>
                          <a:pt x="133093" y="30358"/>
                          <a:pt x="133093" y="19606"/>
                        </a:cubicBezTo>
                        <a:close/>
                        <a:moveTo>
                          <a:pt x="66547" y="19606"/>
                        </a:moveTo>
                        <a:cubicBezTo>
                          <a:pt x="66547" y="8854"/>
                          <a:pt x="75420" y="0"/>
                          <a:pt x="86194" y="0"/>
                        </a:cubicBezTo>
                        <a:lnTo>
                          <a:pt x="86194" y="0"/>
                        </a:lnTo>
                        <a:cubicBezTo>
                          <a:pt x="96968" y="0"/>
                          <a:pt x="105841" y="8854"/>
                          <a:pt x="105841" y="19606"/>
                        </a:cubicBezTo>
                        <a:lnTo>
                          <a:pt x="105841" y="19606"/>
                        </a:lnTo>
                        <a:cubicBezTo>
                          <a:pt x="105841" y="30358"/>
                          <a:pt x="96968" y="39213"/>
                          <a:pt x="86194" y="39213"/>
                        </a:cubicBezTo>
                        <a:lnTo>
                          <a:pt x="86194" y="39213"/>
                        </a:lnTo>
                        <a:cubicBezTo>
                          <a:pt x="75420" y="39213"/>
                          <a:pt x="66547" y="30358"/>
                          <a:pt x="66547" y="19606"/>
                        </a:cubicBezTo>
                        <a:close/>
                        <a:moveTo>
                          <a:pt x="0" y="19606"/>
                        </a:moveTo>
                        <a:cubicBezTo>
                          <a:pt x="0" y="8854"/>
                          <a:pt x="8873" y="0"/>
                          <a:pt x="19647" y="0"/>
                        </a:cubicBezTo>
                        <a:lnTo>
                          <a:pt x="19647" y="0"/>
                        </a:lnTo>
                        <a:cubicBezTo>
                          <a:pt x="30421" y="0"/>
                          <a:pt x="39294" y="8854"/>
                          <a:pt x="39294" y="19606"/>
                        </a:cubicBezTo>
                        <a:lnTo>
                          <a:pt x="39294" y="19606"/>
                        </a:lnTo>
                        <a:cubicBezTo>
                          <a:pt x="39294" y="30358"/>
                          <a:pt x="30421" y="39213"/>
                          <a:pt x="19647" y="39213"/>
                        </a:cubicBezTo>
                        <a:lnTo>
                          <a:pt x="19647" y="39213"/>
                        </a:lnTo>
                        <a:cubicBezTo>
                          <a:pt x="8873" y="39213"/>
                          <a:pt x="0" y="30358"/>
                          <a:pt x="0" y="19606"/>
                        </a:cubicBezTo>
                        <a:close/>
                      </a:path>
                    </a:pathLst>
                  </a:custGeom>
                  <a:grpFill/>
                  <a:ln w="627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1" name="Picture Placeholder 100">
                    <a:extLst>
                      <a:ext uri="{FF2B5EF4-FFF2-40B4-BE49-F238E27FC236}">
                        <a16:creationId xmlns:a16="http://schemas.microsoft.com/office/drawing/2014/main" id="{83228FAE-786D-75CB-C9A3-118AEAA7A470}"/>
                      </a:ext>
                    </a:extLst>
                  </p:cNvPr>
                  <p:cNvSpPr/>
                  <p:nvPr/>
                </p:nvSpPr>
                <p:spPr>
                  <a:xfrm>
                    <a:off x="10324449" y="2416273"/>
                    <a:ext cx="40561" cy="39538"/>
                  </a:xfrm>
                  <a:custGeom>
                    <a:avLst/>
                    <a:gdLst>
                      <a:gd name="connsiteX0" fmla="*/ 19647 w 40561"/>
                      <a:gd name="connsiteY0" fmla="*/ 39538 h 39538"/>
                      <a:gd name="connsiteX1" fmla="*/ 5704 w 40561"/>
                      <a:gd name="connsiteY1" fmla="*/ 33846 h 39538"/>
                      <a:gd name="connsiteX2" fmla="*/ 0 w 40561"/>
                      <a:gd name="connsiteY2" fmla="*/ 19932 h 39538"/>
                      <a:gd name="connsiteX3" fmla="*/ 634 w 40561"/>
                      <a:gd name="connsiteY3" fmla="*/ 16137 h 39538"/>
                      <a:gd name="connsiteX4" fmla="*/ 1901 w 40561"/>
                      <a:gd name="connsiteY4" fmla="*/ 12342 h 39538"/>
                      <a:gd name="connsiteX5" fmla="*/ 3803 w 40561"/>
                      <a:gd name="connsiteY5" fmla="*/ 9180 h 39538"/>
                      <a:gd name="connsiteX6" fmla="*/ 6338 w 40561"/>
                      <a:gd name="connsiteY6" fmla="*/ 6018 h 39538"/>
                      <a:gd name="connsiteX7" fmla="*/ 24084 w 40561"/>
                      <a:gd name="connsiteY7" fmla="*/ 326 h 39538"/>
                      <a:gd name="connsiteX8" fmla="*/ 27886 w 40561"/>
                      <a:gd name="connsiteY8" fmla="*/ 1591 h 39538"/>
                      <a:gd name="connsiteX9" fmla="*/ 31055 w 40561"/>
                      <a:gd name="connsiteY9" fmla="*/ 3488 h 39538"/>
                      <a:gd name="connsiteX10" fmla="*/ 34224 w 40561"/>
                      <a:gd name="connsiteY10" fmla="*/ 6018 h 39538"/>
                      <a:gd name="connsiteX11" fmla="*/ 36759 w 40561"/>
                      <a:gd name="connsiteY11" fmla="*/ 9180 h 39538"/>
                      <a:gd name="connsiteX12" fmla="*/ 38660 w 40561"/>
                      <a:gd name="connsiteY12" fmla="*/ 12342 h 39538"/>
                      <a:gd name="connsiteX13" fmla="*/ 39928 w 40561"/>
                      <a:gd name="connsiteY13" fmla="*/ 16137 h 39538"/>
                      <a:gd name="connsiteX14" fmla="*/ 40562 w 40561"/>
                      <a:gd name="connsiteY14" fmla="*/ 19932 h 39538"/>
                      <a:gd name="connsiteX15" fmla="*/ 34858 w 40561"/>
                      <a:gd name="connsiteY15" fmla="*/ 33846 h 39538"/>
                      <a:gd name="connsiteX16" fmla="*/ 31689 w 40561"/>
                      <a:gd name="connsiteY16" fmla="*/ 36376 h 39538"/>
                      <a:gd name="connsiteX17" fmla="*/ 28520 w 40561"/>
                      <a:gd name="connsiteY17" fmla="*/ 38273 h 39538"/>
                      <a:gd name="connsiteX18" fmla="*/ 24717 w 40561"/>
                      <a:gd name="connsiteY18" fmla="*/ 39538 h 39538"/>
                      <a:gd name="connsiteX19" fmla="*/ 19647 w 40561"/>
                      <a:gd name="connsiteY19" fmla="*/ 39538 h 395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0561" h="39538">
                        <a:moveTo>
                          <a:pt x="19647" y="39538"/>
                        </a:moveTo>
                        <a:cubicBezTo>
                          <a:pt x="14577" y="39538"/>
                          <a:pt x="9507" y="37641"/>
                          <a:pt x="5704" y="33846"/>
                        </a:cubicBezTo>
                        <a:cubicBezTo>
                          <a:pt x="1901" y="30051"/>
                          <a:pt x="0" y="24992"/>
                          <a:pt x="0" y="19932"/>
                        </a:cubicBezTo>
                        <a:cubicBezTo>
                          <a:pt x="0" y="18667"/>
                          <a:pt x="0" y="17402"/>
                          <a:pt x="634" y="16137"/>
                        </a:cubicBezTo>
                        <a:cubicBezTo>
                          <a:pt x="634" y="14872"/>
                          <a:pt x="1268" y="13607"/>
                          <a:pt x="1901" y="12342"/>
                        </a:cubicBezTo>
                        <a:cubicBezTo>
                          <a:pt x="2535" y="11077"/>
                          <a:pt x="3169" y="9813"/>
                          <a:pt x="3803" y="9180"/>
                        </a:cubicBezTo>
                        <a:cubicBezTo>
                          <a:pt x="4436" y="7915"/>
                          <a:pt x="5070" y="7283"/>
                          <a:pt x="6338" y="6018"/>
                        </a:cubicBezTo>
                        <a:cubicBezTo>
                          <a:pt x="10774" y="1591"/>
                          <a:pt x="17746" y="-939"/>
                          <a:pt x="24084" y="326"/>
                        </a:cubicBezTo>
                        <a:cubicBezTo>
                          <a:pt x="25351" y="958"/>
                          <a:pt x="26619" y="958"/>
                          <a:pt x="27886" y="1591"/>
                        </a:cubicBezTo>
                        <a:cubicBezTo>
                          <a:pt x="29154" y="2223"/>
                          <a:pt x="30421" y="2855"/>
                          <a:pt x="31055" y="3488"/>
                        </a:cubicBezTo>
                        <a:cubicBezTo>
                          <a:pt x="32323" y="4120"/>
                          <a:pt x="32957" y="4753"/>
                          <a:pt x="34224" y="6018"/>
                        </a:cubicBezTo>
                        <a:cubicBezTo>
                          <a:pt x="34858" y="6650"/>
                          <a:pt x="36125" y="7915"/>
                          <a:pt x="36759" y="9180"/>
                        </a:cubicBezTo>
                        <a:cubicBezTo>
                          <a:pt x="37393" y="10445"/>
                          <a:pt x="38027" y="11077"/>
                          <a:pt x="38660" y="12342"/>
                        </a:cubicBezTo>
                        <a:cubicBezTo>
                          <a:pt x="39294" y="13607"/>
                          <a:pt x="39294" y="14872"/>
                          <a:pt x="39928" y="16137"/>
                        </a:cubicBezTo>
                        <a:cubicBezTo>
                          <a:pt x="39928" y="17402"/>
                          <a:pt x="40562" y="18667"/>
                          <a:pt x="40562" y="19932"/>
                        </a:cubicBezTo>
                        <a:cubicBezTo>
                          <a:pt x="40562" y="24992"/>
                          <a:pt x="38660" y="30051"/>
                          <a:pt x="34858" y="33846"/>
                        </a:cubicBezTo>
                        <a:cubicBezTo>
                          <a:pt x="33590" y="34478"/>
                          <a:pt x="32957" y="35743"/>
                          <a:pt x="31689" y="36376"/>
                        </a:cubicBezTo>
                        <a:cubicBezTo>
                          <a:pt x="30421" y="37008"/>
                          <a:pt x="29154" y="37641"/>
                          <a:pt x="28520" y="38273"/>
                        </a:cubicBezTo>
                        <a:cubicBezTo>
                          <a:pt x="27252" y="38906"/>
                          <a:pt x="25985" y="38906"/>
                          <a:pt x="24717" y="39538"/>
                        </a:cubicBezTo>
                        <a:cubicBezTo>
                          <a:pt x="22182" y="39538"/>
                          <a:pt x="20915" y="39538"/>
                          <a:pt x="19647" y="39538"/>
                        </a:cubicBezTo>
                        <a:close/>
                      </a:path>
                    </a:pathLst>
                  </a:custGeom>
                  <a:grpFill/>
                  <a:ln w="627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7" name="Picture Placeholder 100">
                  <a:extLst>
                    <a:ext uri="{FF2B5EF4-FFF2-40B4-BE49-F238E27FC236}">
                      <a16:creationId xmlns:a16="http://schemas.microsoft.com/office/drawing/2014/main" id="{10EB7C75-16B5-DFAE-37FB-44559AA60578}"/>
                    </a:ext>
                  </a:extLst>
                </p:cNvPr>
                <p:cNvGrpSpPr/>
                <p:nvPr/>
              </p:nvGrpSpPr>
              <p:grpSpPr>
                <a:xfrm>
                  <a:off x="10056361" y="2288367"/>
                  <a:ext cx="309293" cy="40319"/>
                  <a:chOff x="10056361" y="2288367"/>
                  <a:chExt cx="309293" cy="40319"/>
                </a:xfrm>
                <a:grpFill/>
              </p:grpSpPr>
              <p:sp>
                <p:nvSpPr>
                  <p:cNvPr id="126" name="Picture Placeholder 100">
                    <a:extLst>
                      <a:ext uri="{FF2B5EF4-FFF2-40B4-BE49-F238E27FC236}">
                        <a16:creationId xmlns:a16="http://schemas.microsoft.com/office/drawing/2014/main" id="{2F4A6E05-5C26-9897-3B10-8217D69AC19D}"/>
                      </a:ext>
                    </a:extLst>
                  </p:cNvPr>
                  <p:cNvSpPr/>
                  <p:nvPr/>
                </p:nvSpPr>
                <p:spPr>
                  <a:xfrm>
                    <a:off x="10056361" y="2288367"/>
                    <a:ext cx="40561" cy="40319"/>
                  </a:xfrm>
                  <a:custGeom>
                    <a:avLst/>
                    <a:gdLst>
                      <a:gd name="connsiteX0" fmla="*/ 20281 w 40561"/>
                      <a:gd name="connsiteY0" fmla="*/ 40319 h 40319"/>
                      <a:gd name="connsiteX1" fmla="*/ 16478 w 40561"/>
                      <a:gd name="connsiteY1" fmla="*/ 39687 h 40319"/>
                      <a:gd name="connsiteX2" fmla="*/ 12676 w 40561"/>
                      <a:gd name="connsiteY2" fmla="*/ 38422 h 40319"/>
                      <a:gd name="connsiteX3" fmla="*/ 9507 w 40561"/>
                      <a:gd name="connsiteY3" fmla="*/ 36525 h 40319"/>
                      <a:gd name="connsiteX4" fmla="*/ 6338 w 40561"/>
                      <a:gd name="connsiteY4" fmla="*/ 33995 h 40319"/>
                      <a:gd name="connsiteX5" fmla="*/ 3803 w 40561"/>
                      <a:gd name="connsiteY5" fmla="*/ 30832 h 40319"/>
                      <a:gd name="connsiteX6" fmla="*/ 1901 w 40561"/>
                      <a:gd name="connsiteY6" fmla="*/ 27670 h 40319"/>
                      <a:gd name="connsiteX7" fmla="*/ 634 w 40561"/>
                      <a:gd name="connsiteY7" fmla="*/ 23875 h 40319"/>
                      <a:gd name="connsiteX8" fmla="*/ 0 w 40561"/>
                      <a:gd name="connsiteY8" fmla="*/ 20081 h 40319"/>
                      <a:gd name="connsiteX9" fmla="*/ 634 w 40561"/>
                      <a:gd name="connsiteY9" fmla="*/ 16286 h 40319"/>
                      <a:gd name="connsiteX10" fmla="*/ 1901 w 40561"/>
                      <a:gd name="connsiteY10" fmla="*/ 12491 h 40319"/>
                      <a:gd name="connsiteX11" fmla="*/ 3803 w 40561"/>
                      <a:gd name="connsiteY11" fmla="*/ 9329 h 40319"/>
                      <a:gd name="connsiteX12" fmla="*/ 6338 w 40561"/>
                      <a:gd name="connsiteY12" fmla="*/ 6166 h 40319"/>
                      <a:gd name="connsiteX13" fmla="*/ 9507 w 40561"/>
                      <a:gd name="connsiteY13" fmla="*/ 3637 h 40319"/>
                      <a:gd name="connsiteX14" fmla="*/ 12676 w 40561"/>
                      <a:gd name="connsiteY14" fmla="*/ 1739 h 40319"/>
                      <a:gd name="connsiteX15" fmla="*/ 16478 w 40561"/>
                      <a:gd name="connsiteY15" fmla="*/ 474 h 40319"/>
                      <a:gd name="connsiteX16" fmla="*/ 24084 w 40561"/>
                      <a:gd name="connsiteY16" fmla="*/ 474 h 40319"/>
                      <a:gd name="connsiteX17" fmla="*/ 27886 w 40561"/>
                      <a:gd name="connsiteY17" fmla="*/ 1739 h 40319"/>
                      <a:gd name="connsiteX18" fmla="*/ 31055 w 40561"/>
                      <a:gd name="connsiteY18" fmla="*/ 3637 h 40319"/>
                      <a:gd name="connsiteX19" fmla="*/ 34224 w 40561"/>
                      <a:gd name="connsiteY19" fmla="*/ 6166 h 40319"/>
                      <a:gd name="connsiteX20" fmla="*/ 36759 w 40561"/>
                      <a:gd name="connsiteY20" fmla="*/ 9329 h 40319"/>
                      <a:gd name="connsiteX21" fmla="*/ 38660 w 40561"/>
                      <a:gd name="connsiteY21" fmla="*/ 12491 h 40319"/>
                      <a:gd name="connsiteX22" fmla="*/ 39928 w 40561"/>
                      <a:gd name="connsiteY22" fmla="*/ 16286 h 40319"/>
                      <a:gd name="connsiteX23" fmla="*/ 40562 w 40561"/>
                      <a:gd name="connsiteY23" fmla="*/ 20081 h 40319"/>
                      <a:gd name="connsiteX24" fmla="*/ 39928 w 40561"/>
                      <a:gd name="connsiteY24" fmla="*/ 23875 h 40319"/>
                      <a:gd name="connsiteX25" fmla="*/ 38660 w 40561"/>
                      <a:gd name="connsiteY25" fmla="*/ 27670 h 40319"/>
                      <a:gd name="connsiteX26" fmla="*/ 36759 w 40561"/>
                      <a:gd name="connsiteY26" fmla="*/ 30832 h 40319"/>
                      <a:gd name="connsiteX27" fmla="*/ 34224 w 40561"/>
                      <a:gd name="connsiteY27" fmla="*/ 33995 h 40319"/>
                      <a:gd name="connsiteX28" fmla="*/ 31055 w 40561"/>
                      <a:gd name="connsiteY28" fmla="*/ 36525 h 40319"/>
                      <a:gd name="connsiteX29" fmla="*/ 27886 w 40561"/>
                      <a:gd name="connsiteY29" fmla="*/ 38422 h 40319"/>
                      <a:gd name="connsiteX30" fmla="*/ 24084 w 40561"/>
                      <a:gd name="connsiteY30" fmla="*/ 39687 h 40319"/>
                      <a:gd name="connsiteX31" fmla="*/ 20281 w 40561"/>
                      <a:gd name="connsiteY31" fmla="*/ 40319 h 40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40561" h="40319">
                        <a:moveTo>
                          <a:pt x="20281" y="40319"/>
                        </a:moveTo>
                        <a:cubicBezTo>
                          <a:pt x="19013" y="40319"/>
                          <a:pt x="17746" y="40319"/>
                          <a:pt x="16478" y="39687"/>
                        </a:cubicBezTo>
                        <a:cubicBezTo>
                          <a:pt x="15211" y="39687"/>
                          <a:pt x="13943" y="39054"/>
                          <a:pt x="12676" y="38422"/>
                        </a:cubicBezTo>
                        <a:cubicBezTo>
                          <a:pt x="11408" y="37789"/>
                          <a:pt x="10140" y="37157"/>
                          <a:pt x="9507" y="36525"/>
                        </a:cubicBezTo>
                        <a:cubicBezTo>
                          <a:pt x="8239" y="35892"/>
                          <a:pt x="7605" y="35260"/>
                          <a:pt x="6338" y="33995"/>
                        </a:cubicBezTo>
                        <a:cubicBezTo>
                          <a:pt x="5070" y="32730"/>
                          <a:pt x="4436" y="32097"/>
                          <a:pt x="3803" y="30832"/>
                        </a:cubicBezTo>
                        <a:cubicBezTo>
                          <a:pt x="3169" y="29567"/>
                          <a:pt x="2535" y="28303"/>
                          <a:pt x="1901" y="27670"/>
                        </a:cubicBezTo>
                        <a:cubicBezTo>
                          <a:pt x="1268" y="26405"/>
                          <a:pt x="1268" y="25140"/>
                          <a:pt x="634" y="23875"/>
                        </a:cubicBezTo>
                        <a:cubicBezTo>
                          <a:pt x="634" y="22610"/>
                          <a:pt x="0" y="21346"/>
                          <a:pt x="0" y="20081"/>
                        </a:cubicBezTo>
                        <a:cubicBezTo>
                          <a:pt x="0" y="18816"/>
                          <a:pt x="0" y="17551"/>
                          <a:pt x="634" y="16286"/>
                        </a:cubicBezTo>
                        <a:cubicBezTo>
                          <a:pt x="634" y="15021"/>
                          <a:pt x="1268" y="13756"/>
                          <a:pt x="1901" y="12491"/>
                        </a:cubicBezTo>
                        <a:cubicBezTo>
                          <a:pt x="2535" y="11226"/>
                          <a:pt x="3169" y="9961"/>
                          <a:pt x="3803" y="9329"/>
                        </a:cubicBezTo>
                        <a:cubicBezTo>
                          <a:pt x="4436" y="8064"/>
                          <a:pt x="5070" y="7431"/>
                          <a:pt x="6338" y="6166"/>
                        </a:cubicBezTo>
                        <a:cubicBezTo>
                          <a:pt x="7605" y="4902"/>
                          <a:pt x="8239" y="4269"/>
                          <a:pt x="9507" y="3637"/>
                        </a:cubicBezTo>
                        <a:cubicBezTo>
                          <a:pt x="10774" y="3004"/>
                          <a:pt x="12042" y="2372"/>
                          <a:pt x="12676" y="1739"/>
                        </a:cubicBezTo>
                        <a:cubicBezTo>
                          <a:pt x="13943" y="1107"/>
                          <a:pt x="15211" y="1107"/>
                          <a:pt x="16478" y="474"/>
                        </a:cubicBezTo>
                        <a:cubicBezTo>
                          <a:pt x="19013" y="-158"/>
                          <a:pt x="21548" y="-158"/>
                          <a:pt x="24084" y="474"/>
                        </a:cubicBezTo>
                        <a:cubicBezTo>
                          <a:pt x="25351" y="474"/>
                          <a:pt x="26619" y="1107"/>
                          <a:pt x="27886" y="1739"/>
                        </a:cubicBezTo>
                        <a:cubicBezTo>
                          <a:pt x="29154" y="2372"/>
                          <a:pt x="30421" y="3004"/>
                          <a:pt x="31055" y="3637"/>
                        </a:cubicBezTo>
                        <a:cubicBezTo>
                          <a:pt x="32323" y="4269"/>
                          <a:pt x="32956" y="4902"/>
                          <a:pt x="34224" y="6166"/>
                        </a:cubicBezTo>
                        <a:cubicBezTo>
                          <a:pt x="34858" y="6799"/>
                          <a:pt x="36125" y="8064"/>
                          <a:pt x="36759" y="9329"/>
                        </a:cubicBezTo>
                        <a:cubicBezTo>
                          <a:pt x="37393" y="10594"/>
                          <a:pt x="38027" y="11226"/>
                          <a:pt x="38660" y="12491"/>
                        </a:cubicBezTo>
                        <a:cubicBezTo>
                          <a:pt x="39294" y="13756"/>
                          <a:pt x="39294" y="15021"/>
                          <a:pt x="39928" y="16286"/>
                        </a:cubicBezTo>
                        <a:cubicBezTo>
                          <a:pt x="39928" y="17551"/>
                          <a:pt x="40562" y="18816"/>
                          <a:pt x="40562" y="20081"/>
                        </a:cubicBezTo>
                        <a:cubicBezTo>
                          <a:pt x="40562" y="21346"/>
                          <a:pt x="40562" y="22610"/>
                          <a:pt x="39928" y="23875"/>
                        </a:cubicBezTo>
                        <a:cubicBezTo>
                          <a:pt x="39928" y="25140"/>
                          <a:pt x="39294" y="26405"/>
                          <a:pt x="38660" y="27670"/>
                        </a:cubicBezTo>
                        <a:cubicBezTo>
                          <a:pt x="38027" y="28935"/>
                          <a:pt x="37393" y="30200"/>
                          <a:pt x="36759" y="30832"/>
                        </a:cubicBezTo>
                        <a:cubicBezTo>
                          <a:pt x="36125" y="32097"/>
                          <a:pt x="35492" y="32730"/>
                          <a:pt x="34224" y="33995"/>
                        </a:cubicBezTo>
                        <a:cubicBezTo>
                          <a:pt x="32956" y="34627"/>
                          <a:pt x="32323" y="35892"/>
                          <a:pt x="31055" y="36525"/>
                        </a:cubicBezTo>
                        <a:cubicBezTo>
                          <a:pt x="29788" y="37157"/>
                          <a:pt x="28520" y="37789"/>
                          <a:pt x="27886" y="38422"/>
                        </a:cubicBezTo>
                        <a:cubicBezTo>
                          <a:pt x="26619" y="39054"/>
                          <a:pt x="25351" y="39054"/>
                          <a:pt x="24084" y="39687"/>
                        </a:cubicBezTo>
                        <a:cubicBezTo>
                          <a:pt x="22816" y="40319"/>
                          <a:pt x="21548" y="40319"/>
                          <a:pt x="20281" y="40319"/>
                        </a:cubicBezTo>
                        <a:close/>
                      </a:path>
                    </a:pathLst>
                  </a:custGeom>
                  <a:grpFill/>
                  <a:ln w="627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Picture Placeholder 100">
                    <a:extLst>
                      <a:ext uri="{FF2B5EF4-FFF2-40B4-BE49-F238E27FC236}">
                        <a16:creationId xmlns:a16="http://schemas.microsoft.com/office/drawing/2014/main" id="{AD4717DE-307C-FD1F-5890-0C4422BAA429}"/>
                      </a:ext>
                    </a:extLst>
                  </p:cNvPr>
                  <p:cNvSpPr/>
                  <p:nvPr/>
                </p:nvSpPr>
                <p:spPr>
                  <a:xfrm>
                    <a:off x="10124175" y="2289474"/>
                    <a:ext cx="172387" cy="39212"/>
                  </a:xfrm>
                  <a:custGeom>
                    <a:avLst/>
                    <a:gdLst>
                      <a:gd name="connsiteX0" fmla="*/ 133093 w 172387"/>
                      <a:gd name="connsiteY0" fmla="*/ 19606 h 39212"/>
                      <a:gd name="connsiteX1" fmla="*/ 152741 w 172387"/>
                      <a:gd name="connsiteY1" fmla="*/ 0 h 39212"/>
                      <a:gd name="connsiteX2" fmla="*/ 152741 w 172387"/>
                      <a:gd name="connsiteY2" fmla="*/ 0 h 39212"/>
                      <a:gd name="connsiteX3" fmla="*/ 172388 w 172387"/>
                      <a:gd name="connsiteY3" fmla="*/ 19606 h 39212"/>
                      <a:gd name="connsiteX4" fmla="*/ 172388 w 172387"/>
                      <a:gd name="connsiteY4" fmla="*/ 19606 h 39212"/>
                      <a:gd name="connsiteX5" fmla="*/ 152741 w 172387"/>
                      <a:gd name="connsiteY5" fmla="*/ 39213 h 39212"/>
                      <a:gd name="connsiteX6" fmla="*/ 152741 w 172387"/>
                      <a:gd name="connsiteY6" fmla="*/ 39213 h 39212"/>
                      <a:gd name="connsiteX7" fmla="*/ 133093 w 172387"/>
                      <a:gd name="connsiteY7" fmla="*/ 19606 h 39212"/>
                      <a:gd name="connsiteX8" fmla="*/ 66547 w 172387"/>
                      <a:gd name="connsiteY8" fmla="*/ 19606 h 39212"/>
                      <a:gd name="connsiteX9" fmla="*/ 86194 w 172387"/>
                      <a:gd name="connsiteY9" fmla="*/ 0 h 39212"/>
                      <a:gd name="connsiteX10" fmla="*/ 86194 w 172387"/>
                      <a:gd name="connsiteY10" fmla="*/ 0 h 39212"/>
                      <a:gd name="connsiteX11" fmla="*/ 105841 w 172387"/>
                      <a:gd name="connsiteY11" fmla="*/ 19606 h 39212"/>
                      <a:gd name="connsiteX12" fmla="*/ 105841 w 172387"/>
                      <a:gd name="connsiteY12" fmla="*/ 19606 h 39212"/>
                      <a:gd name="connsiteX13" fmla="*/ 86194 w 172387"/>
                      <a:gd name="connsiteY13" fmla="*/ 39213 h 39212"/>
                      <a:gd name="connsiteX14" fmla="*/ 86194 w 172387"/>
                      <a:gd name="connsiteY14" fmla="*/ 39213 h 39212"/>
                      <a:gd name="connsiteX15" fmla="*/ 66547 w 172387"/>
                      <a:gd name="connsiteY15" fmla="*/ 19606 h 39212"/>
                      <a:gd name="connsiteX16" fmla="*/ 0 w 172387"/>
                      <a:gd name="connsiteY16" fmla="*/ 19606 h 39212"/>
                      <a:gd name="connsiteX17" fmla="*/ 19647 w 172387"/>
                      <a:gd name="connsiteY17" fmla="*/ 0 h 39212"/>
                      <a:gd name="connsiteX18" fmla="*/ 19647 w 172387"/>
                      <a:gd name="connsiteY18" fmla="*/ 0 h 39212"/>
                      <a:gd name="connsiteX19" fmla="*/ 39294 w 172387"/>
                      <a:gd name="connsiteY19" fmla="*/ 19606 h 39212"/>
                      <a:gd name="connsiteX20" fmla="*/ 39294 w 172387"/>
                      <a:gd name="connsiteY20" fmla="*/ 19606 h 39212"/>
                      <a:gd name="connsiteX21" fmla="*/ 19647 w 172387"/>
                      <a:gd name="connsiteY21" fmla="*/ 39213 h 39212"/>
                      <a:gd name="connsiteX22" fmla="*/ 19647 w 172387"/>
                      <a:gd name="connsiteY22" fmla="*/ 39213 h 39212"/>
                      <a:gd name="connsiteX23" fmla="*/ 0 w 172387"/>
                      <a:gd name="connsiteY23" fmla="*/ 19606 h 39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72387" h="39212">
                        <a:moveTo>
                          <a:pt x="133093" y="19606"/>
                        </a:moveTo>
                        <a:cubicBezTo>
                          <a:pt x="133093" y="8854"/>
                          <a:pt x="141966" y="0"/>
                          <a:pt x="152741" y="0"/>
                        </a:cubicBezTo>
                        <a:lnTo>
                          <a:pt x="152741" y="0"/>
                        </a:lnTo>
                        <a:cubicBezTo>
                          <a:pt x="163515" y="0"/>
                          <a:pt x="172388" y="8854"/>
                          <a:pt x="172388" y="19606"/>
                        </a:cubicBezTo>
                        <a:lnTo>
                          <a:pt x="172388" y="19606"/>
                        </a:lnTo>
                        <a:cubicBezTo>
                          <a:pt x="172388" y="30358"/>
                          <a:pt x="163515" y="39213"/>
                          <a:pt x="152741" y="39213"/>
                        </a:cubicBezTo>
                        <a:lnTo>
                          <a:pt x="152741" y="39213"/>
                        </a:lnTo>
                        <a:cubicBezTo>
                          <a:pt x="141966" y="39213"/>
                          <a:pt x="133093" y="30358"/>
                          <a:pt x="133093" y="19606"/>
                        </a:cubicBezTo>
                        <a:close/>
                        <a:moveTo>
                          <a:pt x="66547" y="19606"/>
                        </a:moveTo>
                        <a:cubicBezTo>
                          <a:pt x="66547" y="8854"/>
                          <a:pt x="75420" y="0"/>
                          <a:pt x="86194" y="0"/>
                        </a:cubicBezTo>
                        <a:lnTo>
                          <a:pt x="86194" y="0"/>
                        </a:lnTo>
                        <a:cubicBezTo>
                          <a:pt x="96968" y="0"/>
                          <a:pt x="105841" y="8854"/>
                          <a:pt x="105841" y="19606"/>
                        </a:cubicBezTo>
                        <a:lnTo>
                          <a:pt x="105841" y="19606"/>
                        </a:lnTo>
                        <a:cubicBezTo>
                          <a:pt x="105841" y="30358"/>
                          <a:pt x="96968" y="39213"/>
                          <a:pt x="86194" y="39213"/>
                        </a:cubicBezTo>
                        <a:lnTo>
                          <a:pt x="86194" y="39213"/>
                        </a:lnTo>
                        <a:cubicBezTo>
                          <a:pt x="75420" y="39213"/>
                          <a:pt x="66547" y="30358"/>
                          <a:pt x="66547" y="19606"/>
                        </a:cubicBezTo>
                        <a:close/>
                        <a:moveTo>
                          <a:pt x="0" y="19606"/>
                        </a:moveTo>
                        <a:cubicBezTo>
                          <a:pt x="0" y="8854"/>
                          <a:pt x="8873" y="0"/>
                          <a:pt x="19647" y="0"/>
                        </a:cubicBezTo>
                        <a:lnTo>
                          <a:pt x="19647" y="0"/>
                        </a:lnTo>
                        <a:cubicBezTo>
                          <a:pt x="30421" y="0"/>
                          <a:pt x="39294" y="8854"/>
                          <a:pt x="39294" y="19606"/>
                        </a:cubicBezTo>
                        <a:lnTo>
                          <a:pt x="39294" y="19606"/>
                        </a:lnTo>
                        <a:cubicBezTo>
                          <a:pt x="39294" y="30358"/>
                          <a:pt x="30421" y="39213"/>
                          <a:pt x="19647" y="39213"/>
                        </a:cubicBezTo>
                        <a:lnTo>
                          <a:pt x="19647" y="39213"/>
                        </a:lnTo>
                        <a:cubicBezTo>
                          <a:pt x="8873" y="39213"/>
                          <a:pt x="0" y="30358"/>
                          <a:pt x="0" y="19606"/>
                        </a:cubicBezTo>
                        <a:close/>
                      </a:path>
                    </a:pathLst>
                  </a:custGeom>
                  <a:grpFill/>
                  <a:ln w="627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8" name="Picture Placeholder 100">
                    <a:extLst>
                      <a:ext uri="{FF2B5EF4-FFF2-40B4-BE49-F238E27FC236}">
                        <a16:creationId xmlns:a16="http://schemas.microsoft.com/office/drawing/2014/main" id="{9873D44C-F730-530A-4BFC-3131BC832107}"/>
                      </a:ext>
                    </a:extLst>
                  </p:cNvPr>
                  <p:cNvSpPr/>
                  <p:nvPr/>
                </p:nvSpPr>
                <p:spPr>
                  <a:xfrm>
                    <a:off x="10324449" y="2289089"/>
                    <a:ext cx="40561" cy="39597"/>
                  </a:xfrm>
                  <a:custGeom>
                    <a:avLst/>
                    <a:gdLst>
                      <a:gd name="connsiteX0" fmla="*/ 19647 w 40561"/>
                      <a:gd name="connsiteY0" fmla="*/ 39597 h 39597"/>
                      <a:gd name="connsiteX1" fmla="*/ 5704 w 40561"/>
                      <a:gd name="connsiteY1" fmla="*/ 33905 h 39597"/>
                      <a:gd name="connsiteX2" fmla="*/ 0 w 40561"/>
                      <a:gd name="connsiteY2" fmla="*/ 19991 h 39597"/>
                      <a:gd name="connsiteX3" fmla="*/ 634 w 40561"/>
                      <a:gd name="connsiteY3" fmla="*/ 16196 h 39597"/>
                      <a:gd name="connsiteX4" fmla="*/ 1901 w 40561"/>
                      <a:gd name="connsiteY4" fmla="*/ 12401 h 39597"/>
                      <a:gd name="connsiteX5" fmla="*/ 3803 w 40561"/>
                      <a:gd name="connsiteY5" fmla="*/ 9239 h 39597"/>
                      <a:gd name="connsiteX6" fmla="*/ 6338 w 40561"/>
                      <a:gd name="connsiteY6" fmla="*/ 6077 h 39597"/>
                      <a:gd name="connsiteX7" fmla="*/ 9507 w 40561"/>
                      <a:gd name="connsiteY7" fmla="*/ 3547 h 39597"/>
                      <a:gd name="connsiteX8" fmla="*/ 12676 w 40561"/>
                      <a:gd name="connsiteY8" fmla="*/ 1650 h 39597"/>
                      <a:gd name="connsiteX9" fmla="*/ 16478 w 40561"/>
                      <a:gd name="connsiteY9" fmla="*/ 385 h 39597"/>
                      <a:gd name="connsiteX10" fmla="*/ 34224 w 40561"/>
                      <a:gd name="connsiteY10" fmla="*/ 5444 h 39597"/>
                      <a:gd name="connsiteX11" fmla="*/ 36759 w 40561"/>
                      <a:gd name="connsiteY11" fmla="*/ 8607 h 39597"/>
                      <a:gd name="connsiteX12" fmla="*/ 38660 w 40561"/>
                      <a:gd name="connsiteY12" fmla="*/ 11769 h 39597"/>
                      <a:gd name="connsiteX13" fmla="*/ 39928 w 40561"/>
                      <a:gd name="connsiteY13" fmla="*/ 15564 h 39597"/>
                      <a:gd name="connsiteX14" fmla="*/ 40562 w 40561"/>
                      <a:gd name="connsiteY14" fmla="*/ 19358 h 39597"/>
                      <a:gd name="connsiteX15" fmla="*/ 34858 w 40561"/>
                      <a:gd name="connsiteY15" fmla="*/ 33273 h 39597"/>
                      <a:gd name="connsiteX16" fmla="*/ 31689 w 40561"/>
                      <a:gd name="connsiteY16" fmla="*/ 35802 h 39597"/>
                      <a:gd name="connsiteX17" fmla="*/ 28520 w 40561"/>
                      <a:gd name="connsiteY17" fmla="*/ 37700 h 39597"/>
                      <a:gd name="connsiteX18" fmla="*/ 24717 w 40561"/>
                      <a:gd name="connsiteY18" fmla="*/ 38965 h 39597"/>
                      <a:gd name="connsiteX19" fmla="*/ 19647 w 40561"/>
                      <a:gd name="connsiteY19" fmla="*/ 39597 h 39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0561" h="39597">
                        <a:moveTo>
                          <a:pt x="19647" y="39597"/>
                        </a:moveTo>
                        <a:cubicBezTo>
                          <a:pt x="14577" y="39597"/>
                          <a:pt x="9507" y="37700"/>
                          <a:pt x="5704" y="33905"/>
                        </a:cubicBezTo>
                        <a:cubicBezTo>
                          <a:pt x="1901" y="30110"/>
                          <a:pt x="0" y="25051"/>
                          <a:pt x="0" y="19991"/>
                        </a:cubicBezTo>
                        <a:cubicBezTo>
                          <a:pt x="0" y="18726"/>
                          <a:pt x="0" y="17461"/>
                          <a:pt x="634" y="16196"/>
                        </a:cubicBezTo>
                        <a:cubicBezTo>
                          <a:pt x="634" y="14931"/>
                          <a:pt x="1268" y="13666"/>
                          <a:pt x="1901" y="12401"/>
                        </a:cubicBezTo>
                        <a:cubicBezTo>
                          <a:pt x="2535" y="11137"/>
                          <a:pt x="3169" y="9872"/>
                          <a:pt x="3803" y="9239"/>
                        </a:cubicBezTo>
                        <a:cubicBezTo>
                          <a:pt x="4436" y="7974"/>
                          <a:pt x="5070" y="7342"/>
                          <a:pt x="6338" y="6077"/>
                        </a:cubicBezTo>
                        <a:cubicBezTo>
                          <a:pt x="7605" y="4812"/>
                          <a:pt x="8239" y="4179"/>
                          <a:pt x="9507" y="3547"/>
                        </a:cubicBezTo>
                        <a:cubicBezTo>
                          <a:pt x="10774" y="2915"/>
                          <a:pt x="12042" y="2282"/>
                          <a:pt x="12676" y="1650"/>
                        </a:cubicBezTo>
                        <a:cubicBezTo>
                          <a:pt x="13943" y="1017"/>
                          <a:pt x="15211" y="1017"/>
                          <a:pt x="16478" y="385"/>
                        </a:cubicBezTo>
                        <a:cubicBezTo>
                          <a:pt x="22816" y="-880"/>
                          <a:pt x="29788" y="1017"/>
                          <a:pt x="34224" y="5444"/>
                        </a:cubicBezTo>
                        <a:cubicBezTo>
                          <a:pt x="34858" y="6077"/>
                          <a:pt x="36125" y="7342"/>
                          <a:pt x="36759" y="8607"/>
                        </a:cubicBezTo>
                        <a:cubicBezTo>
                          <a:pt x="37393" y="9872"/>
                          <a:pt x="38027" y="10504"/>
                          <a:pt x="38660" y="11769"/>
                        </a:cubicBezTo>
                        <a:cubicBezTo>
                          <a:pt x="39294" y="13034"/>
                          <a:pt x="39294" y="14299"/>
                          <a:pt x="39928" y="15564"/>
                        </a:cubicBezTo>
                        <a:cubicBezTo>
                          <a:pt x="39928" y="16829"/>
                          <a:pt x="40562" y="18094"/>
                          <a:pt x="40562" y="19358"/>
                        </a:cubicBezTo>
                        <a:cubicBezTo>
                          <a:pt x="40562" y="24418"/>
                          <a:pt x="38660" y="29478"/>
                          <a:pt x="34858" y="33273"/>
                        </a:cubicBezTo>
                        <a:cubicBezTo>
                          <a:pt x="33590" y="33905"/>
                          <a:pt x="32957" y="35170"/>
                          <a:pt x="31689" y="35802"/>
                        </a:cubicBezTo>
                        <a:cubicBezTo>
                          <a:pt x="30421" y="36435"/>
                          <a:pt x="29154" y="37067"/>
                          <a:pt x="28520" y="37700"/>
                        </a:cubicBezTo>
                        <a:cubicBezTo>
                          <a:pt x="27252" y="38332"/>
                          <a:pt x="25985" y="38332"/>
                          <a:pt x="24717" y="38965"/>
                        </a:cubicBezTo>
                        <a:cubicBezTo>
                          <a:pt x="22182" y="39597"/>
                          <a:pt x="20915" y="39597"/>
                          <a:pt x="19647" y="39597"/>
                        </a:cubicBezTo>
                        <a:close/>
                      </a:path>
                    </a:pathLst>
                  </a:custGeom>
                  <a:grpFill/>
                  <a:ln w="627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8" name="Picture Placeholder 100">
                  <a:extLst>
                    <a:ext uri="{FF2B5EF4-FFF2-40B4-BE49-F238E27FC236}">
                      <a16:creationId xmlns:a16="http://schemas.microsoft.com/office/drawing/2014/main" id="{D3C8763D-07C3-F943-2340-0A20C8848394}"/>
                    </a:ext>
                  </a:extLst>
                </p:cNvPr>
                <p:cNvGrpSpPr/>
                <p:nvPr/>
              </p:nvGrpSpPr>
              <p:grpSpPr>
                <a:xfrm>
                  <a:off x="10056361" y="2045592"/>
                  <a:ext cx="308658" cy="40862"/>
                  <a:chOff x="10056361" y="2045592"/>
                  <a:chExt cx="308658" cy="40862"/>
                </a:xfrm>
                <a:grpFill/>
              </p:grpSpPr>
              <p:sp>
                <p:nvSpPr>
                  <p:cNvPr id="123" name="Picture Placeholder 100">
                    <a:extLst>
                      <a:ext uri="{FF2B5EF4-FFF2-40B4-BE49-F238E27FC236}">
                        <a16:creationId xmlns:a16="http://schemas.microsoft.com/office/drawing/2014/main" id="{EE8BEC5A-F5C2-48D5-89FA-F59F0C8583E7}"/>
                      </a:ext>
                    </a:extLst>
                  </p:cNvPr>
                  <p:cNvSpPr/>
                  <p:nvPr/>
                </p:nvSpPr>
                <p:spPr>
                  <a:xfrm>
                    <a:off x="10056361" y="2045592"/>
                    <a:ext cx="40561" cy="40229"/>
                  </a:xfrm>
                  <a:custGeom>
                    <a:avLst/>
                    <a:gdLst>
                      <a:gd name="connsiteX0" fmla="*/ 20281 w 40561"/>
                      <a:gd name="connsiteY0" fmla="*/ 40230 h 40229"/>
                      <a:gd name="connsiteX1" fmla="*/ 16478 w 40561"/>
                      <a:gd name="connsiteY1" fmla="*/ 39597 h 40229"/>
                      <a:gd name="connsiteX2" fmla="*/ 12676 w 40561"/>
                      <a:gd name="connsiteY2" fmla="*/ 38332 h 40229"/>
                      <a:gd name="connsiteX3" fmla="*/ 9507 w 40561"/>
                      <a:gd name="connsiteY3" fmla="*/ 36435 h 40229"/>
                      <a:gd name="connsiteX4" fmla="*/ 6338 w 40561"/>
                      <a:gd name="connsiteY4" fmla="*/ 33905 h 40229"/>
                      <a:gd name="connsiteX5" fmla="*/ 3803 w 40561"/>
                      <a:gd name="connsiteY5" fmla="*/ 30743 h 40229"/>
                      <a:gd name="connsiteX6" fmla="*/ 1901 w 40561"/>
                      <a:gd name="connsiteY6" fmla="*/ 27580 h 40229"/>
                      <a:gd name="connsiteX7" fmla="*/ 634 w 40561"/>
                      <a:gd name="connsiteY7" fmla="*/ 23786 h 40229"/>
                      <a:gd name="connsiteX8" fmla="*/ 0 w 40561"/>
                      <a:gd name="connsiteY8" fmla="*/ 19991 h 40229"/>
                      <a:gd name="connsiteX9" fmla="*/ 634 w 40561"/>
                      <a:gd name="connsiteY9" fmla="*/ 16196 h 40229"/>
                      <a:gd name="connsiteX10" fmla="*/ 1901 w 40561"/>
                      <a:gd name="connsiteY10" fmla="*/ 12401 h 40229"/>
                      <a:gd name="connsiteX11" fmla="*/ 3803 w 40561"/>
                      <a:gd name="connsiteY11" fmla="*/ 9239 h 40229"/>
                      <a:gd name="connsiteX12" fmla="*/ 6338 w 40561"/>
                      <a:gd name="connsiteY12" fmla="*/ 6077 h 40229"/>
                      <a:gd name="connsiteX13" fmla="*/ 9507 w 40561"/>
                      <a:gd name="connsiteY13" fmla="*/ 3547 h 40229"/>
                      <a:gd name="connsiteX14" fmla="*/ 12676 w 40561"/>
                      <a:gd name="connsiteY14" fmla="*/ 1650 h 40229"/>
                      <a:gd name="connsiteX15" fmla="*/ 16478 w 40561"/>
                      <a:gd name="connsiteY15" fmla="*/ 385 h 40229"/>
                      <a:gd name="connsiteX16" fmla="*/ 34224 w 40561"/>
                      <a:gd name="connsiteY16" fmla="*/ 5444 h 40229"/>
                      <a:gd name="connsiteX17" fmla="*/ 36759 w 40561"/>
                      <a:gd name="connsiteY17" fmla="*/ 8607 h 40229"/>
                      <a:gd name="connsiteX18" fmla="*/ 38660 w 40561"/>
                      <a:gd name="connsiteY18" fmla="*/ 11769 h 40229"/>
                      <a:gd name="connsiteX19" fmla="*/ 39928 w 40561"/>
                      <a:gd name="connsiteY19" fmla="*/ 15564 h 40229"/>
                      <a:gd name="connsiteX20" fmla="*/ 40562 w 40561"/>
                      <a:gd name="connsiteY20" fmla="*/ 19358 h 40229"/>
                      <a:gd name="connsiteX21" fmla="*/ 39928 w 40561"/>
                      <a:gd name="connsiteY21" fmla="*/ 23153 h 40229"/>
                      <a:gd name="connsiteX22" fmla="*/ 38660 w 40561"/>
                      <a:gd name="connsiteY22" fmla="*/ 26948 h 40229"/>
                      <a:gd name="connsiteX23" fmla="*/ 36759 w 40561"/>
                      <a:gd name="connsiteY23" fmla="*/ 30110 h 40229"/>
                      <a:gd name="connsiteX24" fmla="*/ 34224 w 40561"/>
                      <a:gd name="connsiteY24" fmla="*/ 33273 h 40229"/>
                      <a:gd name="connsiteX25" fmla="*/ 31055 w 40561"/>
                      <a:gd name="connsiteY25" fmla="*/ 35802 h 40229"/>
                      <a:gd name="connsiteX26" fmla="*/ 27886 w 40561"/>
                      <a:gd name="connsiteY26" fmla="*/ 37700 h 40229"/>
                      <a:gd name="connsiteX27" fmla="*/ 24084 w 40561"/>
                      <a:gd name="connsiteY27" fmla="*/ 38965 h 40229"/>
                      <a:gd name="connsiteX28" fmla="*/ 20281 w 40561"/>
                      <a:gd name="connsiteY28" fmla="*/ 40230 h 40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40561" h="40229">
                        <a:moveTo>
                          <a:pt x="20281" y="40230"/>
                        </a:moveTo>
                        <a:cubicBezTo>
                          <a:pt x="19013" y="40230"/>
                          <a:pt x="17746" y="40230"/>
                          <a:pt x="16478" y="39597"/>
                        </a:cubicBezTo>
                        <a:cubicBezTo>
                          <a:pt x="15211" y="39597"/>
                          <a:pt x="13943" y="38965"/>
                          <a:pt x="12676" y="38332"/>
                        </a:cubicBezTo>
                        <a:cubicBezTo>
                          <a:pt x="11408" y="37700"/>
                          <a:pt x="10140" y="37067"/>
                          <a:pt x="9507" y="36435"/>
                        </a:cubicBezTo>
                        <a:cubicBezTo>
                          <a:pt x="8239" y="35802"/>
                          <a:pt x="7605" y="35170"/>
                          <a:pt x="6338" y="33905"/>
                        </a:cubicBezTo>
                        <a:cubicBezTo>
                          <a:pt x="5070" y="32640"/>
                          <a:pt x="4436" y="32008"/>
                          <a:pt x="3803" y="30743"/>
                        </a:cubicBezTo>
                        <a:cubicBezTo>
                          <a:pt x="3169" y="29478"/>
                          <a:pt x="2535" y="28213"/>
                          <a:pt x="1901" y="27580"/>
                        </a:cubicBezTo>
                        <a:cubicBezTo>
                          <a:pt x="1268" y="26316"/>
                          <a:pt x="1268" y="25051"/>
                          <a:pt x="634" y="23786"/>
                        </a:cubicBezTo>
                        <a:cubicBezTo>
                          <a:pt x="634" y="22521"/>
                          <a:pt x="0" y="21256"/>
                          <a:pt x="0" y="19991"/>
                        </a:cubicBezTo>
                        <a:cubicBezTo>
                          <a:pt x="0" y="18726"/>
                          <a:pt x="0" y="17461"/>
                          <a:pt x="634" y="16196"/>
                        </a:cubicBezTo>
                        <a:cubicBezTo>
                          <a:pt x="634" y="14931"/>
                          <a:pt x="1268" y="13666"/>
                          <a:pt x="1901" y="12401"/>
                        </a:cubicBezTo>
                        <a:cubicBezTo>
                          <a:pt x="2535" y="11137"/>
                          <a:pt x="3169" y="9872"/>
                          <a:pt x="3803" y="9239"/>
                        </a:cubicBezTo>
                        <a:cubicBezTo>
                          <a:pt x="4436" y="7974"/>
                          <a:pt x="5070" y="7342"/>
                          <a:pt x="6338" y="6077"/>
                        </a:cubicBezTo>
                        <a:cubicBezTo>
                          <a:pt x="6972" y="5444"/>
                          <a:pt x="8239" y="4179"/>
                          <a:pt x="9507" y="3547"/>
                        </a:cubicBezTo>
                        <a:cubicBezTo>
                          <a:pt x="10774" y="2915"/>
                          <a:pt x="12042" y="2282"/>
                          <a:pt x="12676" y="1650"/>
                        </a:cubicBezTo>
                        <a:cubicBezTo>
                          <a:pt x="13943" y="1017"/>
                          <a:pt x="15211" y="1017"/>
                          <a:pt x="16478" y="385"/>
                        </a:cubicBezTo>
                        <a:cubicBezTo>
                          <a:pt x="22816" y="-880"/>
                          <a:pt x="29788" y="1017"/>
                          <a:pt x="34224" y="5444"/>
                        </a:cubicBezTo>
                        <a:cubicBezTo>
                          <a:pt x="34858" y="6709"/>
                          <a:pt x="36125" y="7342"/>
                          <a:pt x="36759" y="8607"/>
                        </a:cubicBezTo>
                        <a:cubicBezTo>
                          <a:pt x="37393" y="9872"/>
                          <a:pt x="38027" y="11137"/>
                          <a:pt x="38660" y="11769"/>
                        </a:cubicBezTo>
                        <a:cubicBezTo>
                          <a:pt x="39294" y="13034"/>
                          <a:pt x="39294" y="14299"/>
                          <a:pt x="39928" y="15564"/>
                        </a:cubicBezTo>
                        <a:cubicBezTo>
                          <a:pt x="39928" y="16829"/>
                          <a:pt x="40562" y="18094"/>
                          <a:pt x="40562" y="19358"/>
                        </a:cubicBezTo>
                        <a:cubicBezTo>
                          <a:pt x="40562" y="20623"/>
                          <a:pt x="40562" y="21888"/>
                          <a:pt x="39928" y="23153"/>
                        </a:cubicBezTo>
                        <a:cubicBezTo>
                          <a:pt x="39928" y="24418"/>
                          <a:pt x="39294" y="25683"/>
                          <a:pt x="38660" y="26948"/>
                        </a:cubicBezTo>
                        <a:cubicBezTo>
                          <a:pt x="38027" y="28213"/>
                          <a:pt x="37393" y="29478"/>
                          <a:pt x="36759" y="30110"/>
                        </a:cubicBezTo>
                        <a:cubicBezTo>
                          <a:pt x="36125" y="31375"/>
                          <a:pt x="35492" y="32008"/>
                          <a:pt x="34224" y="33273"/>
                        </a:cubicBezTo>
                        <a:cubicBezTo>
                          <a:pt x="32956" y="33905"/>
                          <a:pt x="32323" y="35170"/>
                          <a:pt x="31055" y="35802"/>
                        </a:cubicBezTo>
                        <a:cubicBezTo>
                          <a:pt x="29788" y="36435"/>
                          <a:pt x="28520" y="37067"/>
                          <a:pt x="27886" y="37700"/>
                        </a:cubicBezTo>
                        <a:cubicBezTo>
                          <a:pt x="26619" y="38332"/>
                          <a:pt x="25351" y="38332"/>
                          <a:pt x="24084" y="38965"/>
                        </a:cubicBezTo>
                        <a:cubicBezTo>
                          <a:pt x="22816" y="40230"/>
                          <a:pt x="21548" y="40230"/>
                          <a:pt x="20281" y="40230"/>
                        </a:cubicBezTo>
                        <a:close/>
                      </a:path>
                    </a:pathLst>
                  </a:custGeom>
                  <a:grpFill/>
                  <a:ln w="627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Picture Placeholder 100">
                    <a:extLst>
                      <a:ext uri="{FF2B5EF4-FFF2-40B4-BE49-F238E27FC236}">
                        <a16:creationId xmlns:a16="http://schemas.microsoft.com/office/drawing/2014/main" id="{0A764E53-CCF7-4405-D0DE-07C5DB5AC44A}"/>
                      </a:ext>
                    </a:extLst>
                  </p:cNvPr>
                  <p:cNvSpPr/>
                  <p:nvPr/>
                </p:nvSpPr>
                <p:spPr>
                  <a:xfrm>
                    <a:off x="10124175" y="2046609"/>
                    <a:ext cx="172387" cy="39212"/>
                  </a:xfrm>
                  <a:custGeom>
                    <a:avLst/>
                    <a:gdLst>
                      <a:gd name="connsiteX0" fmla="*/ 133093 w 172387"/>
                      <a:gd name="connsiteY0" fmla="*/ 19606 h 39212"/>
                      <a:gd name="connsiteX1" fmla="*/ 152741 w 172387"/>
                      <a:gd name="connsiteY1" fmla="*/ 0 h 39212"/>
                      <a:gd name="connsiteX2" fmla="*/ 152741 w 172387"/>
                      <a:gd name="connsiteY2" fmla="*/ 0 h 39212"/>
                      <a:gd name="connsiteX3" fmla="*/ 172388 w 172387"/>
                      <a:gd name="connsiteY3" fmla="*/ 19606 h 39212"/>
                      <a:gd name="connsiteX4" fmla="*/ 172388 w 172387"/>
                      <a:gd name="connsiteY4" fmla="*/ 19606 h 39212"/>
                      <a:gd name="connsiteX5" fmla="*/ 152741 w 172387"/>
                      <a:gd name="connsiteY5" fmla="*/ 39213 h 39212"/>
                      <a:gd name="connsiteX6" fmla="*/ 152741 w 172387"/>
                      <a:gd name="connsiteY6" fmla="*/ 39213 h 39212"/>
                      <a:gd name="connsiteX7" fmla="*/ 133093 w 172387"/>
                      <a:gd name="connsiteY7" fmla="*/ 19606 h 39212"/>
                      <a:gd name="connsiteX8" fmla="*/ 66547 w 172387"/>
                      <a:gd name="connsiteY8" fmla="*/ 19606 h 39212"/>
                      <a:gd name="connsiteX9" fmla="*/ 86194 w 172387"/>
                      <a:gd name="connsiteY9" fmla="*/ 0 h 39212"/>
                      <a:gd name="connsiteX10" fmla="*/ 86194 w 172387"/>
                      <a:gd name="connsiteY10" fmla="*/ 0 h 39212"/>
                      <a:gd name="connsiteX11" fmla="*/ 105841 w 172387"/>
                      <a:gd name="connsiteY11" fmla="*/ 19606 h 39212"/>
                      <a:gd name="connsiteX12" fmla="*/ 105841 w 172387"/>
                      <a:gd name="connsiteY12" fmla="*/ 19606 h 39212"/>
                      <a:gd name="connsiteX13" fmla="*/ 86194 w 172387"/>
                      <a:gd name="connsiteY13" fmla="*/ 39213 h 39212"/>
                      <a:gd name="connsiteX14" fmla="*/ 86194 w 172387"/>
                      <a:gd name="connsiteY14" fmla="*/ 39213 h 39212"/>
                      <a:gd name="connsiteX15" fmla="*/ 66547 w 172387"/>
                      <a:gd name="connsiteY15" fmla="*/ 19606 h 39212"/>
                      <a:gd name="connsiteX16" fmla="*/ 0 w 172387"/>
                      <a:gd name="connsiteY16" fmla="*/ 19606 h 39212"/>
                      <a:gd name="connsiteX17" fmla="*/ 19647 w 172387"/>
                      <a:gd name="connsiteY17" fmla="*/ 0 h 39212"/>
                      <a:gd name="connsiteX18" fmla="*/ 19647 w 172387"/>
                      <a:gd name="connsiteY18" fmla="*/ 0 h 39212"/>
                      <a:gd name="connsiteX19" fmla="*/ 39294 w 172387"/>
                      <a:gd name="connsiteY19" fmla="*/ 19606 h 39212"/>
                      <a:gd name="connsiteX20" fmla="*/ 39294 w 172387"/>
                      <a:gd name="connsiteY20" fmla="*/ 19606 h 39212"/>
                      <a:gd name="connsiteX21" fmla="*/ 19647 w 172387"/>
                      <a:gd name="connsiteY21" fmla="*/ 39213 h 39212"/>
                      <a:gd name="connsiteX22" fmla="*/ 19647 w 172387"/>
                      <a:gd name="connsiteY22" fmla="*/ 39213 h 39212"/>
                      <a:gd name="connsiteX23" fmla="*/ 0 w 172387"/>
                      <a:gd name="connsiteY23" fmla="*/ 19606 h 39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72387" h="39212">
                        <a:moveTo>
                          <a:pt x="133093" y="19606"/>
                        </a:moveTo>
                        <a:cubicBezTo>
                          <a:pt x="133093" y="8854"/>
                          <a:pt x="141966" y="0"/>
                          <a:pt x="152741" y="0"/>
                        </a:cubicBezTo>
                        <a:lnTo>
                          <a:pt x="152741" y="0"/>
                        </a:lnTo>
                        <a:cubicBezTo>
                          <a:pt x="163515" y="0"/>
                          <a:pt x="172388" y="8854"/>
                          <a:pt x="172388" y="19606"/>
                        </a:cubicBezTo>
                        <a:lnTo>
                          <a:pt x="172388" y="19606"/>
                        </a:lnTo>
                        <a:cubicBezTo>
                          <a:pt x="172388" y="30358"/>
                          <a:pt x="163515" y="39213"/>
                          <a:pt x="152741" y="39213"/>
                        </a:cubicBezTo>
                        <a:lnTo>
                          <a:pt x="152741" y="39213"/>
                        </a:lnTo>
                        <a:cubicBezTo>
                          <a:pt x="141966" y="39213"/>
                          <a:pt x="133093" y="30358"/>
                          <a:pt x="133093" y="19606"/>
                        </a:cubicBezTo>
                        <a:close/>
                        <a:moveTo>
                          <a:pt x="66547" y="19606"/>
                        </a:moveTo>
                        <a:cubicBezTo>
                          <a:pt x="66547" y="8854"/>
                          <a:pt x="75420" y="0"/>
                          <a:pt x="86194" y="0"/>
                        </a:cubicBezTo>
                        <a:lnTo>
                          <a:pt x="86194" y="0"/>
                        </a:lnTo>
                        <a:cubicBezTo>
                          <a:pt x="96968" y="0"/>
                          <a:pt x="105841" y="8854"/>
                          <a:pt x="105841" y="19606"/>
                        </a:cubicBezTo>
                        <a:lnTo>
                          <a:pt x="105841" y="19606"/>
                        </a:lnTo>
                        <a:cubicBezTo>
                          <a:pt x="105841" y="30358"/>
                          <a:pt x="96968" y="39213"/>
                          <a:pt x="86194" y="39213"/>
                        </a:cubicBezTo>
                        <a:lnTo>
                          <a:pt x="86194" y="39213"/>
                        </a:lnTo>
                        <a:cubicBezTo>
                          <a:pt x="75420" y="39213"/>
                          <a:pt x="66547" y="30358"/>
                          <a:pt x="66547" y="19606"/>
                        </a:cubicBezTo>
                        <a:close/>
                        <a:moveTo>
                          <a:pt x="0" y="19606"/>
                        </a:moveTo>
                        <a:cubicBezTo>
                          <a:pt x="0" y="8854"/>
                          <a:pt x="8873" y="0"/>
                          <a:pt x="19647" y="0"/>
                        </a:cubicBezTo>
                        <a:lnTo>
                          <a:pt x="19647" y="0"/>
                        </a:lnTo>
                        <a:cubicBezTo>
                          <a:pt x="30421" y="0"/>
                          <a:pt x="39294" y="8854"/>
                          <a:pt x="39294" y="19606"/>
                        </a:cubicBezTo>
                        <a:lnTo>
                          <a:pt x="39294" y="19606"/>
                        </a:lnTo>
                        <a:cubicBezTo>
                          <a:pt x="39294" y="30358"/>
                          <a:pt x="30421" y="39213"/>
                          <a:pt x="19647" y="39213"/>
                        </a:cubicBezTo>
                        <a:lnTo>
                          <a:pt x="19647" y="39213"/>
                        </a:lnTo>
                        <a:cubicBezTo>
                          <a:pt x="8873" y="39213"/>
                          <a:pt x="0" y="30358"/>
                          <a:pt x="0" y="19606"/>
                        </a:cubicBezTo>
                        <a:close/>
                      </a:path>
                    </a:pathLst>
                  </a:custGeom>
                  <a:grpFill/>
                  <a:ln w="627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Picture Placeholder 100">
                    <a:extLst>
                      <a:ext uri="{FF2B5EF4-FFF2-40B4-BE49-F238E27FC236}">
                        <a16:creationId xmlns:a16="http://schemas.microsoft.com/office/drawing/2014/main" id="{A2B3F7BA-318F-2683-6E7D-E5C1D91AE509}"/>
                      </a:ext>
                    </a:extLst>
                  </p:cNvPr>
                  <p:cNvSpPr/>
                  <p:nvPr/>
                </p:nvSpPr>
                <p:spPr>
                  <a:xfrm>
                    <a:off x="10324449" y="2046857"/>
                    <a:ext cx="39928" cy="39597"/>
                  </a:xfrm>
                  <a:custGeom>
                    <a:avLst/>
                    <a:gdLst>
                      <a:gd name="connsiteX0" fmla="*/ 19647 w 39928"/>
                      <a:gd name="connsiteY0" fmla="*/ 38965 h 39597"/>
                      <a:gd name="connsiteX1" fmla="*/ 5704 w 39928"/>
                      <a:gd name="connsiteY1" fmla="*/ 33273 h 39597"/>
                      <a:gd name="connsiteX2" fmla="*/ 0 w 39928"/>
                      <a:gd name="connsiteY2" fmla="*/ 19358 h 39597"/>
                      <a:gd name="connsiteX3" fmla="*/ 5704 w 39928"/>
                      <a:gd name="connsiteY3" fmla="*/ 5444 h 39597"/>
                      <a:gd name="connsiteX4" fmla="*/ 23450 w 39928"/>
                      <a:gd name="connsiteY4" fmla="*/ 385 h 39597"/>
                      <a:gd name="connsiteX5" fmla="*/ 27252 w 39928"/>
                      <a:gd name="connsiteY5" fmla="*/ 1650 h 39597"/>
                      <a:gd name="connsiteX6" fmla="*/ 30421 w 39928"/>
                      <a:gd name="connsiteY6" fmla="*/ 3547 h 39597"/>
                      <a:gd name="connsiteX7" fmla="*/ 33590 w 39928"/>
                      <a:gd name="connsiteY7" fmla="*/ 6077 h 39597"/>
                      <a:gd name="connsiteX8" fmla="*/ 36125 w 39928"/>
                      <a:gd name="connsiteY8" fmla="*/ 9239 h 39597"/>
                      <a:gd name="connsiteX9" fmla="*/ 38027 w 39928"/>
                      <a:gd name="connsiteY9" fmla="*/ 12401 h 39597"/>
                      <a:gd name="connsiteX10" fmla="*/ 39294 w 39928"/>
                      <a:gd name="connsiteY10" fmla="*/ 16196 h 39597"/>
                      <a:gd name="connsiteX11" fmla="*/ 39928 w 39928"/>
                      <a:gd name="connsiteY11" fmla="*/ 19991 h 39597"/>
                      <a:gd name="connsiteX12" fmla="*/ 34224 w 39928"/>
                      <a:gd name="connsiteY12" fmla="*/ 33905 h 39597"/>
                      <a:gd name="connsiteX13" fmla="*/ 31055 w 39928"/>
                      <a:gd name="connsiteY13" fmla="*/ 36435 h 39597"/>
                      <a:gd name="connsiteX14" fmla="*/ 27886 w 39928"/>
                      <a:gd name="connsiteY14" fmla="*/ 38332 h 39597"/>
                      <a:gd name="connsiteX15" fmla="*/ 24084 w 39928"/>
                      <a:gd name="connsiteY15" fmla="*/ 39597 h 39597"/>
                      <a:gd name="connsiteX16" fmla="*/ 19647 w 39928"/>
                      <a:gd name="connsiteY16" fmla="*/ 38965 h 39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9928" h="39597">
                        <a:moveTo>
                          <a:pt x="19647" y="38965"/>
                        </a:moveTo>
                        <a:cubicBezTo>
                          <a:pt x="14577" y="38965"/>
                          <a:pt x="9507" y="37067"/>
                          <a:pt x="5704" y="33273"/>
                        </a:cubicBezTo>
                        <a:cubicBezTo>
                          <a:pt x="1901" y="29478"/>
                          <a:pt x="0" y="24418"/>
                          <a:pt x="0" y="19358"/>
                        </a:cubicBezTo>
                        <a:cubicBezTo>
                          <a:pt x="0" y="14299"/>
                          <a:pt x="1901" y="9239"/>
                          <a:pt x="5704" y="5444"/>
                        </a:cubicBezTo>
                        <a:cubicBezTo>
                          <a:pt x="10140" y="1017"/>
                          <a:pt x="17112" y="-880"/>
                          <a:pt x="23450" y="385"/>
                        </a:cubicBezTo>
                        <a:cubicBezTo>
                          <a:pt x="24717" y="385"/>
                          <a:pt x="25985" y="1017"/>
                          <a:pt x="27252" y="1650"/>
                        </a:cubicBezTo>
                        <a:cubicBezTo>
                          <a:pt x="28520" y="2282"/>
                          <a:pt x="29788" y="2915"/>
                          <a:pt x="30421" y="3547"/>
                        </a:cubicBezTo>
                        <a:cubicBezTo>
                          <a:pt x="31689" y="4179"/>
                          <a:pt x="32323" y="4812"/>
                          <a:pt x="33590" y="6077"/>
                        </a:cubicBezTo>
                        <a:cubicBezTo>
                          <a:pt x="34224" y="6709"/>
                          <a:pt x="35492" y="7974"/>
                          <a:pt x="36125" y="9239"/>
                        </a:cubicBezTo>
                        <a:cubicBezTo>
                          <a:pt x="36759" y="10504"/>
                          <a:pt x="37393" y="11769"/>
                          <a:pt x="38027" y="12401"/>
                        </a:cubicBezTo>
                        <a:cubicBezTo>
                          <a:pt x="38660" y="13666"/>
                          <a:pt x="38660" y="14931"/>
                          <a:pt x="39294" y="16196"/>
                        </a:cubicBezTo>
                        <a:cubicBezTo>
                          <a:pt x="39294" y="17461"/>
                          <a:pt x="39928" y="18726"/>
                          <a:pt x="39928" y="19991"/>
                        </a:cubicBezTo>
                        <a:cubicBezTo>
                          <a:pt x="39928" y="25051"/>
                          <a:pt x="38027" y="30110"/>
                          <a:pt x="34224" y="33905"/>
                        </a:cubicBezTo>
                        <a:cubicBezTo>
                          <a:pt x="32957" y="34538"/>
                          <a:pt x="32323" y="35802"/>
                          <a:pt x="31055" y="36435"/>
                        </a:cubicBezTo>
                        <a:cubicBezTo>
                          <a:pt x="29788" y="37067"/>
                          <a:pt x="28520" y="37700"/>
                          <a:pt x="27886" y="38332"/>
                        </a:cubicBezTo>
                        <a:cubicBezTo>
                          <a:pt x="26619" y="38965"/>
                          <a:pt x="25351" y="38965"/>
                          <a:pt x="24084" y="39597"/>
                        </a:cubicBezTo>
                        <a:cubicBezTo>
                          <a:pt x="22182" y="38965"/>
                          <a:pt x="20915" y="38965"/>
                          <a:pt x="19647" y="38965"/>
                        </a:cubicBezTo>
                        <a:close/>
                      </a:path>
                    </a:pathLst>
                  </a:custGeom>
                  <a:grpFill/>
                  <a:ln w="627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9" name="Picture Placeholder 100">
                  <a:extLst>
                    <a:ext uri="{FF2B5EF4-FFF2-40B4-BE49-F238E27FC236}">
                      <a16:creationId xmlns:a16="http://schemas.microsoft.com/office/drawing/2014/main" id="{73F5E04F-7A49-2046-004C-907C9EA01594}"/>
                    </a:ext>
                  </a:extLst>
                </p:cNvPr>
                <p:cNvGrpSpPr/>
                <p:nvPr/>
              </p:nvGrpSpPr>
              <p:grpSpPr>
                <a:xfrm>
                  <a:off x="10056995" y="2161965"/>
                  <a:ext cx="306752" cy="40862"/>
                  <a:chOff x="10056995" y="2161965"/>
                  <a:chExt cx="306752" cy="40862"/>
                </a:xfrm>
                <a:grpFill/>
              </p:grpSpPr>
              <p:sp>
                <p:nvSpPr>
                  <p:cNvPr id="120" name="Picture Placeholder 100">
                    <a:extLst>
                      <a:ext uri="{FF2B5EF4-FFF2-40B4-BE49-F238E27FC236}">
                        <a16:creationId xmlns:a16="http://schemas.microsoft.com/office/drawing/2014/main" id="{95C8123D-3C25-430B-3C18-1DC827CF9105}"/>
                      </a:ext>
                    </a:extLst>
                  </p:cNvPr>
                  <p:cNvSpPr/>
                  <p:nvPr/>
                </p:nvSpPr>
                <p:spPr>
                  <a:xfrm>
                    <a:off x="10056995" y="2161965"/>
                    <a:ext cx="40561" cy="40229"/>
                  </a:xfrm>
                  <a:custGeom>
                    <a:avLst/>
                    <a:gdLst>
                      <a:gd name="connsiteX0" fmla="*/ 19647 w 40561"/>
                      <a:gd name="connsiteY0" fmla="*/ 40230 h 40229"/>
                      <a:gd name="connsiteX1" fmla="*/ 15844 w 40561"/>
                      <a:gd name="connsiteY1" fmla="*/ 39597 h 40229"/>
                      <a:gd name="connsiteX2" fmla="*/ 12042 w 40561"/>
                      <a:gd name="connsiteY2" fmla="*/ 38332 h 40229"/>
                      <a:gd name="connsiteX3" fmla="*/ 8873 w 40561"/>
                      <a:gd name="connsiteY3" fmla="*/ 36435 h 40229"/>
                      <a:gd name="connsiteX4" fmla="*/ 5704 w 40561"/>
                      <a:gd name="connsiteY4" fmla="*/ 33905 h 40229"/>
                      <a:gd name="connsiteX5" fmla="*/ 0 w 40561"/>
                      <a:gd name="connsiteY5" fmla="*/ 19991 h 40229"/>
                      <a:gd name="connsiteX6" fmla="*/ 634 w 40561"/>
                      <a:gd name="connsiteY6" fmla="*/ 16196 h 40229"/>
                      <a:gd name="connsiteX7" fmla="*/ 1901 w 40561"/>
                      <a:gd name="connsiteY7" fmla="*/ 12401 h 40229"/>
                      <a:gd name="connsiteX8" fmla="*/ 3803 w 40561"/>
                      <a:gd name="connsiteY8" fmla="*/ 9239 h 40229"/>
                      <a:gd name="connsiteX9" fmla="*/ 6338 w 40561"/>
                      <a:gd name="connsiteY9" fmla="*/ 6077 h 40229"/>
                      <a:gd name="connsiteX10" fmla="*/ 9507 w 40561"/>
                      <a:gd name="connsiteY10" fmla="*/ 3547 h 40229"/>
                      <a:gd name="connsiteX11" fmla="*/ 12676 w 40561"/>
                      <a:gd name="connsiteY11" fmla="*/ 1650 h 40229"/>
                      <a:gd name="connsiteX12" fmla="*/ 16478 w 40561"/>
                      <a:gd name="connsiteY12" fmla="*/ 385 h 40229"/>
                      <a:gd name="connsiteX13" fmla="*/ 34224 w 40561"/>
                      <a:gd name="connsiteY13" fmla="*/ 5444 h 40229"/>
                      <a:gd name="connsiteX14" fmla="*/ 36759 w 40561"/>
                      <a:gd name="connsiteY14" fmla="*/ 8607 h 40229"/>
                      <a:gd name="connsiteX15" fmla="*/ 38660 w 40561"/>
                      <a:gd name="connsiteY15" fmla="*/ 11769 h 40229"/>
                      <a:gd name="connsiteX16" fmla="*/ 39928 w 40561"/>
                      <a:gd name="connsiteY16" fmla="*/ 15564 h 40229"/>
                      <a:gd name="connsiteX17" fmla="*/ 40562 w 40561"/>
                      <a:gd name="connsiteY17" fmla="*/ 19358 h 40229"/>
                      <a:gd name="connsiteX18" fmla="*/ 34858 w 40561"/>
                      <a:gd name="connsiteY18" fmla="*/ 33273 h 40229"/>
                      <a:gd name="connsiteX19" fmla="*/ 19647 w 40561"/>
                      <a:gd name="connsiteY19" fmla="*/ 40230 h 40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0561" h="40229">
                        <a:moveTo>
                          <a:pt x="19647" y="40230"/>
                        </a:moveTo>
                        <a:cubicBezTo>
                          <a:pt x="18380" y="40230"/>
                          <a:pt x="17112" y="40230"/>
                          <a:pt x="15844" y="39597"/>
                        </a:cubicBezTo>
                        <a:cubicBezTo>
                          <a:pt x="14577" y="38965"/>
                          <a:pt x="13309" y="38965"/>
                          <a:pt x="12042" y="38332"/>
                        </a:cubicBezTo>
                        <a:cubicBezTo>
                          <a:pt x="10774" y="37700"/>
                          <a:pt x="9507" y="37067"/>
                          <a:pt x="8873" y="36435"/>
                        </a:cubicBezTo>
                        <a:cubicBezTo>
                          <a:pt x="7605" y="35802"/>
                          <a:pt x="6972" y="35170"/>
                          <a:pt x="5704" y="33905"/>
                        </a:cubicBezTo>
                        <a:cubicBezTo>
                          <a:pt x="1901" y="30110"/>
                          <a:pt x="0" y="25051"/>
                          <a:pt x="0" y="19991"/>
                        </a:cubicBezTo>
                        <a:cubicBezTo>
                          <a:pt x="0" y="18726"/>
                          <a:pt x="0" y="17461"/>
                          <a:pt x="634" y="16196"/>
                        </a:cubicBezTo>
                        <a:cubicBezTo>
                          <a:pt x="634" y="14931"/>
                          <a:pt x="1268" y="13666"/>
                          <a:pt x="1901" y="12401"/>
                        </a:cubicBezTo>
                        <a:cubicBezTo>
                          <a:pt x="2535" y="11137"/>
                          <a:pt x="3169" y="9872"/>
                          <a:pt x="3803" y="9239"/>
                        </a:cubicBezTo>
                        <a:cubicBezTo>
                          <a:pt x="4436" y="7974"/>
                          <a:pt x="5070" y="7342"/>
                          <a:pt x="6338" y="6077"/>
                        </a:cubicBezTo>
                        <a:cubicBezTo>
                          <a:pt x="7605" y="4812"/>
                          <a:pt x="8239" y="4179"/>
                          <a:pt x="9507" y="3547"/>
                        </a:cubicBezTo>
                        <a:cubicBezTo>
                          <a:pt x="10774" y="2915"/>
                          <a:pt x="12042" y="2282"/>
                          <a:pt x="12676" y="1650"/>
                        </a:cubicBezTo>
                        <a:cubicBezTo>
                          <a:pt x="13943" y="1017"/>
                          <a:pt x="15211" y="1017"/>
                          <a:pt x="16478" y="385"/>
                        </a:cubicBezTo>
                        <a:cubicBezTo>
                          <a:pt x="22816" y="-880"/>
                          <a:pt x="29788" y="1017"/>
                          <a:pt x="34224" y="5444"/>
                        </a:cubicBezTo>
                        <a:cubicBezTo>
                          <a:pt x="34858" y="6077"/>
                          <a:pt x="36125" y="7342"/>
                          <a:pt x="36759" y="8607"/>
                        </a:cubicBezTo>
                        <a:cubicBezTo>
                          <a:pt x="37393" y="9872"/>
                          <a:pt x="38027" y="11137"/>
                          <a:pt x="38660" y="11769"/>
                        </a:cubicBezTo>
                        <a:cubicBezTo>
                          <a:pt x="39294" y="13034"/>
                          <a:pt x="39294" y="14299"/>
                          <a:pt x="39928" y="15564"/>
                        </a:cubicBezTo>
                        <a:cubicBezTo>
                          <a:pt x="39928" y="16829"/>
                          <a:pt x="40562" y="18094"/>
                          <a:pt x="40562" y="19358"/>
                        </a:cubicBezTo>
                        <a:cubicBezTo>
                          <a:pt x="40562" y="24418"/>
                          <a:pt x="38660" y="29478"/>
                          <a:pt x="34858" y="33273"/>
                        </a:cubicBezTo>
                        <a:cubicBezTo>
                          <a:pt x="29788" y="37700"/>
                          <a:pt x="24717" y="40230"/>
                          <a:pt x="19647" y="40230"/>
                        </a:cubicBezTo>
                        <a:close/>
                      </a:path>
                    </a:pathLst>
                  </a:custGeom>
                  <a:grpFill/>
                  <a:ln w="627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Picture Placeholder 100">
                    <a:extLst>
                      <a:ext uri="{FF2B5EF4-FFF2-40B4-BE49-F238E27FC236}">
                        <a16:creationId xmlns:a16="http://schemas.microsoft.com/office/drawing/2014/main" id="{5543B54D-BF05-32D1-D821-FEFF66F26518}"/>
                      </a:ext>
                    </a:extLst>
                  </p:cNvPr>
                  <p:cNvSpPr/>
                  <p:nvPr/>
                </p:nvSpPr>
                <p:spPr>
                  <a:xfrm>
                    <a:off x="10124175" y="2162982"/>
                    <a:ext cx="172387" cy="39212"/>
                  </a:xfrm>
                  <a:custGeom>
                    <a:avLst/>
                    <a:gdLst>
                      <a:gd name="connsiteX0" fmla="*/ 133093 w 172387"/>
                      <a:gd name="connsiteY0" fmla="*/ 19606 h 39212"/>
                      <a:gd name="connsiteX1" fmla="*/ 152741 w 172387"/>
                      <a:gd name="connsiteY1" fmla="*/ 0 h 39212"/>
                      <a:gd name="connsiteX2" fmla="*/ 152741 w 172387"/>
                      <a:gd name="connsiteY2" fmla="*/ 0 h 39212"/>
                      <a:gd name="connsiteX3" fmla="*/ 172388 w 172387"/>
                      <a:gd name="connsiteY3" fmla="*/ 19606 h 39212"/>
                      <a:gd name="connsiteX4" fmla="*/ 172388 w 172387"/>
                      <a:gd name="connsiteY4" fmla="*/ 19606 h 39212"/>
                      <a:gd name="connsiteX5" fmla="*/ 152741 w 172387"/>
                      <a:gd name="connsiteY5" fmla="*/ 39213 h 39212"/>
                      <a:gd name="connsiteX6" fmla="*/ 152741 w 172387"/>
                      <a:gd name="connsiteY6" fmla="*/ 39213 h 39212"/>
                      <a:gd name="connsiteX7" fmla="*/ 133093 w 172387"/>
                      <a:gd name="connsiteY7" fmla="*/ 19606 h 39212"/>
                      <a:gd name="connsiteX8" fmla="*/ 66547 w 172387"/>
                      <a:gd name="connsiteY8" fmla="*/ 19606 h 39212"/>
                      <a:gd name="connsiteX9" fmla="*/ 86194 w 172387"/>
                      <a:gd name="connsiteY9" fmla="*/ 0 h 39212"/>
                      <a:gd name="connsiteX10" fmla="*/ 86194 w 172387"/>
                      <a:gd name="connsiteY10" fmla="*/ 0 h 39212"/>
                      <a:gd name="connsiteX11" fmla="*/ 105841 w 172387"/>
                      <a:gd name="connsiteY11" fmla="*/ 19606 h 39212"/>
                      <a:gd name="connsiteX12" fmla="*/ 105841 w 172387"/>
                      <a:gd name="connsiteY12" fmla="*/ 19606 h 39212"/>
                      <a:gd name="connsiteX13" fmla="*/ 86194 w 172387"/>
                      <a:gd name="connsiteY13" fmla="*/ 39213 h 39212"/>
                      <a:gd name="connsiteX14" fmla="*/ 86194 w 172387"/>
                      <a:gd name="connsiteY14" fmla="*/ 39213 h 39212"/>
                      <a:gd name="connsiteX15" fmla="*/ 66547 w 172387"/>
                      <a:gd name="connsiteY15" fmla="*/ 19606 h 39212"/>
                      <a:gd name="connsiteX16" fmla="*/ 0 w 172387"/>
                      <a:gd name="connsiteY16" fmla="*/ 19606 h 39212"/>
                      <a:gd name="connsiteX17" fmla="*/ 19647 w 172387"/>
                      <a:gd name="connsiteY17" fmla="*/ 0 h 39212"/>
                      <a:gd name="connsiteX18" fmla="*/ 19647 w 172387"/>
                      <a:gd name="connsiteY18" fmla="*/ 0 h 39212"/>
                      <a:gd name="connsiteX19" fmla="*/ 39294 w 172387"/>
                      <a:gd name="connsiteY19" fmla="*/ 19606 h 39212"/>
                      <a:gd name="connsiteX20" fmla="*/ 39294 w 172387"/>
                      <a:gd name="connsiteY20" fmla="*/ 19606 h 39212"/>
                      <a:gd name="connsiteX21" fmla="*/ 19647 w 172387"/>
                      <a:gd name="connsiteY21" fmla="*/ 39213 h 39212"/>
                      <a:gd name="connsiteX22" fmla="*/ 19647 w 172387"/>
                      <a:gd name="connsiteY22" fmla="*/ 39213 h 39212"/>
                      <a:gd name="connsiteX23" fmla="*/ 0 w 172387"/>
                      <a:gd name="connsiteY23" fmla="*/ 19606 h 39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72387" h="39212">
                        <a:moveTo>
                          <a:pt x="133093" y="19606"/>
                        </a:moveTo>
                        <a:cubicBezTo>
                          <a:pt x="133093" y="8854"/>
                          <a:pt x="141966" y="0"/>
                          <a:pt x="152741" y="0"/>
                        </a:cubicBezTo>
                        <a:lnTo>
                          <a:pt x="152741" y="0"/>
                        </a:lnTo>
                        <a:cubicBezTo>
                          <a:pt x="163515" y="0"/>
                          <a:pt x="172388" y="8854"/>
                          <a:pt x="172388" y="19606"/>
                        </a:cubicBezTo>
                        <a:lnTo>
                          <a:pt x="172388" y="19606"/>
                        </a:lnTo>
                        <a:cubicBezTo>
                          <a:pt x="172388" y="30358"/>
                          <a:pt x="163515" y="39213"/>
                          <a:pt x="152741" y="39213"/>
                        </a:cubicBezTo>
                        <a:lnTo>
                          <a:pt x="152741" y="39213"/>
                        </a:lnTo>
                        <a:cubicBezTo>
                          <a:pt x="141966" y="39213"/>
                          <a:pt x="133093" y="30358"/>
                          <a:pt x="133093" y="19606"/>
                        </a:cubicBezTo>
                        <a:close/>
                        <a:moveTo>
                          <a:pt x="66547" y="19606"/>
                        </a:moveTo>
                        <a:cubicBezTo>
                          <a:pt x="66547" y="8854"/>
                          <a:pt x="75420" y="0"/>
                          <a:pt x="86194" y="0"/>
                        </a:cubicBezTo>
                        <a:lnTo>
                          <a:pt x="86194" y="0"/>
                        </a:lnTo>
                        <a:cubicBezTo>
                          <a:pt x="96968" y="0"/>
                          <a:pt x="105841" y="8854"/>
                          <a:pt x="105841" y="19606"/>
                        </a:cubicBezTo>
                        <a:lnTo>
                          <a:pt x="105841" y="19606"/>
                        </a:lnTo>
                        <a:cubicBezTo>
                          <a:pt x="105841" y="30358"/>
                          <a:pt x="96968" y="39213"/>
                          <a:pt x="86194" y="39213"/>
                        </a:cubicBezTo>
                        <a:lnTo>
                          <a:pt x="86194" y="39213"/>
                        </a:lnTo>
                        <a:cubicBezTo>
                          <a:pt x="75420" y="39213"/>
                          <a:pt x="66547" y="30358"/>
                          <a:pt x="66547" y="19606"/>
                        </a:cubicBezTo>
                        <a:close/>
                        <a:moveTo>
                          <a:pt x="0" y="19606"/>
                        </a:moveTo>
                        <a:cubicBezTo>
                          <a:pt x="0" y="8854"/>
                          <a:pt x="8873" y="0"/>
                          <a:pt x="19647" y="0"/>
                        </a:cubicBezTo>
                        <a:lnTo>
                          <a:pt x="19647" y="0"/>
                        </a:lnTo>
                        <a:cubicBezTo>
                          <a:pt x="30421" y="0"/>
                          <a:pt x="39294" y="8854"/>
                          <a:pt x="39294" y="19606"/>
                        </a:cubicBezTo>
                        <a:lnTo>
                          <a:pt x="39294" y="19606"/>
                        </a:lnTo>
                        <a:cubicBezTo>
                          <a:pt x="39294" y="30358"/>
                          <a:pt x="30421" y="39213"/>
                          <a:pt x="19647" y="39213"/>
                        </a:cubicBezTo>
                        <a:lnTo>
                          <a:pt x="19647" y="39213"/>
                        </a:lnTo>
                        <a:cubicBezTo>
                          <a:pt x="8873" y="39213"/>
                          <a:pt x="0" y="30358"/>
                          <a:pt x="0" y="19606"/>
                        </a:cubicBezTo>
                        <a:close/>
                      </a:path>
                    </a:pathLst>
                  </a:custGeom>
                  <a:grpFill/>
                  <a:ln w="627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Picture Placeholder 100">
                    <a:extLst>
                      <a:ext uri="{FF2B5EF4-FFF2-40B4-BE49-F238E27FC236}">
                        <a16:creationId xmlns:a16="http://schemas.microsoft.com/office/drawing/2014/main" id="{2E7B37D8-E279-106F-49AE-FE6BA15737C5}"/>
                      </a:ext>
                    </a:extLst>
                  </p:cNvPr>
                  <p:cNvSpPr/>
                  <p:nvPr/>
                </p:nvSpPr>
                <p:spPr>
                  <a:xfrm>
                    <a:off x="10323816" y="2163230"/>
                    <a:ext cx="39294" cy="39597"/>
                  </a:xfrm>
                  <a:custGeom>
                    <a:avLst/>
                    <a:gdLst>
                      <a:gd name="connsiteX0" fmla="*/ 20281 w 39294"/>
                      <a:gd name="connsiteY0" fmla="*/ 38965 h 39597"/>
                      <a:gd name="connsiteX1" fmla="*/ 6338 w 39294"/>
                      <a:gd name="connsiteY1" fmla="*/ 33273 h 39597"/>
                      <a:gd name="connsiteX2" fmla="*/ 3803 w 39294"/>
                      <a:gd name="connsiteY2" fmla="*/ 30110 h 39597"/>
                      <a:gd name="connsiteX3" fmla="*/ 1901 w 39294"/>
                      <a:gd name="connsiteY3" fmla="*/ 26948 h 39597"/>
                      <a:gd name="connsiteX4" fmla="*/ 634 w 39294"/>
                      <a:gd name="connsiteY4" fmla="*/ 23153 h 39597"/>
                      <a:gd name="connsiteX5" fmla="*/ 0 w 39294"/>
                      <a:gd name="connsiteY5" fmla="*/ 19358 h 39597"/>
                      <a:gd name="connsiteX6" fmla="*/ 5704 w 39294"/>
                      <a:gd name="connsiteY6" fmla="*/ 5444 h 39597"/>
                      <a:gd name="connsiteX7" fmla="*/ 23450 w 39294"/>
                      <a:gd name="connsiteY7" fmla="*/ 385 h 39597"/>
                      <a:gd name="connsiteX8" fmla="*/ 27252 w 39294"/>
                      <a:gd name="connsiteY8" fmla="*/ 1650 h 39597"/>
                      <a:gd name="connsiteX9" fmla="*/ 30421 w 39294"/>
                      <a:gd name="connsiteY9" fmla="*/ 3547 h 39597"/>
                      <a:gd name="connsiteX10" fmla="*/ 33590 w 39294"/>
                      <a:gd name="connsiteY10" fmla="*/ 6077 h 39597"/>
                      <a:gd name="connsiteX11" fmla="*/ 39294 w 39294"/>
                      <a:gd name="connsiteY11" fmla="*/ 19991 h 39597"/>
                      <a:gd name="connsiteX12" fmla="*/ 38660 w 39294"/>
                      <a:gd name="connsiteY12" fmla="*/ 23786 h 39597"/>
                      <a:gd name="connsiteX13" fmla="*/ 37393 w 39294"/>
                      <a:gd name="connsiteY13" fmla="*/ 27580 h 39597"/>
                      <a:gd name="connsiteX14" fmla="*/ 35492 w 39294"/>
                      <a:gd name="connsiteY14" fmla="*/ 30743 h 39597"/>
                      <a:gd name="connsiteX15" fmla="*/ 32956 w 39294"/>
                      <a:gd name="connsiteY15" fmla="*/ 33905 h 39597"/>
                      <a:gd name="connsiteX16" fmla="*/ 29788 w 39294"/>
                      <a:gd name="connsiteY16" fmla="*/ 36435 h 39597"/>
                      <a:gd name="connsiteX17" fmla="*/ 26619 w 39294"/>
                      <a:gd name="connsiteY17" fmla="*/ 38332 h 39597"/>
                      <a:gd name="connsiteX18" fmla="*/ 22816 w 39294"/>
                      <a:gd name="connsiteY18" fmla="*/ 39597 h 39597"/>
                      <a:gd name="connsiteX19" fmla="*/ 20281 w 39294"/>
                      <a:gd name="connsiteY19" fmla="*/ 38965 h 39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9294" h="39597">
                        <a:moveTo>
                          <a:pt x="20281" y="38965"/>
                        </a:moveTo>
                        <a:cubicBezTo>
                          <a:pt x="15211" y="38965"/>
                          <a:pt x="10140" y="37067"/>
                          <a:pt x="6338" y="33273"/>
                        </a:cubicBezTo>
                        <a:cubicBezTo>
                          <a:pt x="5704" y="32640"/>
                          <a:pt x="4436" y="31375"/>
                          <a:pt x="3803" y="30110"/>
                        </a:cubicBezTo>
                        <a:cubicBezTo>
                          <a:pt x="3169" y="28845"/>
                          <a:pt x="2535" y="27580"/>
                          <a:pt x="1901" y="26948"/>
                        </a:cubicBezTo>
                        <a:cubicBezTo>
                          <a:pt x="1268" y="25683"/>
                          <a:pt x="1268" y="24418"/>
                          <a:pt x="634" y="23153"/>
                        </a:cubicBezTo>
                        <a:cubicBezTo>
                          <a:pt x="634" y="21888"/>
                          <a:pt x="0" y="20623"/>
                          <a:pt x="0" y="19358"/>
                        </a:cubicBezTo>
                        <a:cubicBezTo>
                          <a:pt x="0" y="14299"/>
                          <a:pt x="1901" y="9239"/>
                          <a:pt x="5704" y="5444"/>
                        </a:cubicBezTo>
                        <a:cubicBezTo>
                          <a:pt x="10140" y="1017"/>
                          <a:pt x="17112" y="-880"/>
                          <a:pt x="23450" y="385"/>
                        </a:cubicBezTo>
                        <a:cubicBezTo>
                          <a:pt x="24717" y="385"/>
                          <a:pt x="25985" y="1017"/>
                          <a:pt x="27252" y="1650"/>
                        </a:cubicBezTo>
                        <a:cubicBezTo>
                          <a:pt x="28520" y="2282"/>
                          <a:pt x="29788" y="2915"/>
                          <a:pt x="30421" y="3547"/>
                        </a:cubicBezTo>
                        <a:cubicBezTo>
                          <a:pt x="31689" y="4179"/>
                          <a:pt x="32323" y="4812"/>
                          <a:pt x="33590" y="6077"/>
                        </a:cubicBezTo>
                        <a:cubicBezTo>
                          <a:pt x="37393" y="9872"/>
                          <a:pt x="39294" y="14931"/>
                          <a:pt x="39294" y="19991"/>
                        </a:cubicBezTo>
                        <a:cubicBezTo>
                          <a:pt x="39294" y="21256"/>
                          <a:pt x="39294" y="22521"/>
                          <a:pt x="38660" y="23786"/>
                        </a:cubicBezTo>
                        <a:cubicBezTo>
                          <a:pt x="38660" y="25051"/>
                          <a:pt x="38027" y="26316"/>
                          <a:pt x="37393" y="27580"/>
                        </a:cubicBezTo>
                        <a:cubicBezTo>
                          <a:pt x="36759" y="28845"/>
                          <a:pt x="36125" y="30110"/>
                          <a:pt x="35492" y="30743"/>
                        </a:cubicBezTo>
                        <a:cubicBezTo>
                          <a:pt x="34858" y="32008"/>
                          <a:pt x="34224" y="32640"/>
                          <a:pt x="32956" y="33905"/>
                        </a:cubicBezTo>
                        <a:cubicBezTo>
                          <a:pt x="31689" y="35170"/>
                          <a:pt x="31055" y="35802"/>
                          <a:pt x="29788" y="36435"/>
                        </a:cubicBezTo>
                        <a:cubicBezTo>
                          <a:pt x="28520" y="37067"/>
                          <a:pt x="27252" y="37700"/>
                          <a:pt x="26619" y="38332"/>
                        </a:cubicBezTo>
                        <a:cubicBezTo>
                          <a:pt x="25351" y="38965"/>
                          <a:pt x="24084" y="38965"/>
                          <a:pt x="22816" y="39597"/>
                        </a:cubicBezTo>
                        <a:cubicBezTo>
                          <a:pt x="22816" y="38332"/>
                          <a:pt x="21548" y="38965"/>
                          <a:pt x="20281" y="38965"/>
                        </a:cubicBezTo>
                        <a:close/>
                      </a:path>
                    </a:pathLst>
                  </a:custGeom>
                  <a:grpFill/>
                  <a:ln w="627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6" name="Picture Placeholder 100">
                <a:extLst>
                  <a:ext uri="{FF2B5EF4-FFF2-40B4-BE49-F238E27FC236}">
                    <a16:creationId xmlns:a16="http://schemas.microsoft.com/office/drawing/2014/main" id="{556F4B76-AC55-0A7E-EFAF-3A68EB7DF551}"/>
                  </a:ext>
                </a:extLst>
              </p:cNvPr>
              <p:cNvGrpSpPr/>
              <p:nvPr/>
            </p:nvGrpSpPr>
            <p:grpSpPr>
              <a:xfrm>
                <a:off x="9789540" y="1986051"/>
                <a:ext cx="218416" cy="129496"/>
                <a:chOff x="9789540" y="1986051"/>
                <a:chExt cx="218416" cy="129496"/>
              </a:xfrm>
              <a:grpFill/>
            </p:grpSpPr>
            <p:sp>
              <p:nvSpPr>
                <p:cNvPr id="112" name="Picture Placeholder 100">
                  <a:extLst>
                    <a:ext uri="{FF2B5EF4-FFF2-40B4-BE49-F238E27FC236}">
                      <a16:creationId xmlns:a16="http://schemas.microsoft.com/office/drawing/2014/main" id="{42FDAA92-5083-9642-4E71-52FC809DF9D5}"/>
                    </a:ext>
                  </a:extLst>
                </p:cNvPr>
                <p:cNvSpPr/>
                <p:nvPr/>
              </p:nvSpPr>
              <p:spPr>
                <a:xfrm>
                  <a:off x="9789540" y="2075950"/>
                  <a:ext cx="40561" cy="39597"/>
                </a:xfrm>
                <a:custGeom>
                  <a:avLst/>
                  <a:gdLst>
                    <a:gd name="connsiteX0" fmla="*/ 20281 w 40561"/>
                    <a:gd name="connsiteY0" fmla="*/ 39597 h 39597"/>
                    <a:gd name="connsiteX1" fmla="*/ 16478 w 40561"/>
                    <a:gd name="connsiteY1" fmla="*/ 38965 h 39597"/>
                    <a:gd name="connsiteX2" fmla="*/ 12676 w 40561"/>
                    <a:gd name="connsiteY2" fmla="*/ 37700 h 39597"/>
                    <a:gd name="connsiteX3" fmla="*/ 9507 w 40561"/>
                    <a:gd name="connsiteY3" fmla="*/ 35802 h 39597"/>
                    <a:gd name="connsiteX4" fmla="*/ 6338 w 40561"/>
                    <a:gd name="connsiteY4" fmla="*/ 33273 h 39597"/>
                    <a:gd name="connsiteX5" fmla="*/ 3803 w 40561"/>
                    <a:gd name="connsiteY5" fmla="*/ 30110 h 39597"/>
                    <a:gd name="connsiteX6" fmla="*/ 1901 w 40561"/>
                    <a:gd name="connsiteY6" fmla="*/ 26948 h 39597"/>
                    <a:gd name="connsiteX7" fmla="*/ 634 w 40561"/>
                    <a:gd name="connsiteY7" fmla="*/ 23153 h 39597"/>
                    <a:gd name="connsiteX8" fmla="*/ 0 w 40561"/>
                    <a:gd name="connsiteY8" fmla="*/ 19358 h 39597"/>
                    <a:gd name="connsiteX9" fmla="*/ 634 w 40561"/>
                    <a:gd name="connsiteY9" fmla="*/ 15564 h 39597"/>
                    <a:gd name="connsiteX10" fmla="*/ 1901 w 40561"/>
                    <a:gd name="connsiteY10" fmla="*/ 11769 h 39597"/>
                    <a:gd name="connsiteX11" fmla="*/ 3803 w 40561"/>
                    <a:gd name="connsiteY11" fmla="*/ 8607 h 39597"/>
                    <a:gd name="connsiteX12" fmla="*/ 6338 w 40561"/>
                    <a:gd name="connsiteY12" fmla="*/ 5444 h 39597"/>
                    <a:gd name="connsiteX13" fmla="*/ 24084 w 40561"/>
                    <a:gd name="connsiteY13" fmla="*/ 385 h 39597"/>
                    <a:gd name="connsiteX14" fmla="*/ 27886 w 40561"/>
                    <a:gd name="connsiteY14" fmla="*/ 1650 h 39597"/>
                    <a:gd name="connsiteX15" fmla="*/ 31055 w 40561"/>
                    <a:gd name="connsiteY15" fmla="*/ 3547 h 39597"/>
                    <a:gd name="connsiteX16" fmla="*/ 34224 w 40561"/>
                    <a:gd name="connsiteY16" fmla="*/ 6077 h 39597"/>
                    <a:gd name="connsiteX17" fmla="*/ 36759 w 40561"/>
                    <a:gd name="connsiteY17" fmla="*/ 9239 h 39597"/>
                    <a:gd name="connsiteX18" fmla="*/ 38660 w 40561"/>
                    <a:gd name="connsiteY18" fmla="*/ 12401 h 39597"/>
                    <a:gd name="connsiteX19" fmla="*/ 39928 w 40561"/>
                    <a:gd name="connsiteY19" fmla="*/ 16196 h 39597"/>
                    <a:gd name="connsiteX20" fmla="*/ 40562 w 40561"/>
                    <a:gd name="connsiteY20" fmla="*/ 19991 h 39597"/>
                    <a:gd name="connsiteX21" fmla="*/ 39928 w 40561"/>
                    <a:gd name="connsiteY21" fmla="*/ 23786 h 39597"/>
                    <a:gd name="connsiteX22" fmla="*/ 38660 w 40561"/>
                    <a:gd name="connsiteY22" fmla="*/ 27580 h 39597"/>
                    <a:gd name="connsiteX23" fmla="*/ 36759 w 40561"/>
                    <a:gd name="connsiteY23" fmla="*/ 30743 h 39597"/>
                    <a:gd name="connsiteX24" fmla="*/ 34224 w 40561"/>
                    <a:gd name="connsiteY24" fmla="*/ 33905 h 39597"/>
                    <a:gd name="connsiteX25" fmla="*/ 31055 w 40561"/>
                    <a:gd name="connsiteY25" fmla="*/ 36435 h 39597"/>
                    <a:gd name="connsiteX26" fmla="*/ 27886 w 40561"/>
                    <a:gd name="connsiteY26" fmla="*/ 38332 h 39597"/>
                    <a:gd name="connsiteX27" fmla="*/ 24084 w 40561"/>
                    <a:gd name="connsiteY27" fmla="*/ 39597 h 39597"/>
                    <a:gd name="connsiteX28" fmla="*/ 20281 w 40561"/>
                    <a:gd name="connsiteY28" fmla="*/ 39597 h 39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40561" h="39597">
                      <a:moveTo>
                        <a:pt x="20281" y="39597"/>
                      </a:moveTo>
                      <a:cubicBezTo>
                        <a:pt x="19013" y="39597"/>
                        <a:pt x="17746" y="39597"/>
                        <a:pt x="16478" y="38965"/>
                      </a:cubicBezTo>
                      <a:cubicBezTo>
                        <a:pt x="15211" y="38965"/>
                        <a:pt x="13943" y="38332"/>
                        <a:pt x="12676" y="37700"/>
                      </a:cubicBezTo>
                      <a:cubicBezTo>
                        <a:pt x="11408" y="37067"/>
                        <a:pt x="10774" y="36435"/>
                        <a:pt x="9507" y="35802"/>
                      </a:cubicBezTo>
                      <a:cubicBezTo>
                        <a:pt x="8239" y="35170"/>
                        <a:pt x="7605" y="34538"/>
                        <a:pt x="6338" y="33273"/>
                      </a:cubicBezTo>
                      <a:cubicBezTo>
                        <a:pt x="5704" y="32640"/>
                        <a:pt x="4436" y="31375"/>
                        <a:pt x="3803" y="30110"/>
                      </a:cubicBezTo>
                      <a:cubicBezTo>
                        <a:pt x="3169" y="28845"/>
                        <a:pt x="2535" y="27580"/>
                        <a:pt x="1901" y="26948"/>
                      </a:cubicBezTo>
                      <a:cubicBezTo>
                        <a:pt x="1268" y="25683"/>
                        <a:pt x="1268" y="24418"/>
                        <a:pt x="634" y="23153"/>
                      </a:cubicBezTo>
                      <a:cubicBezTo>
                        <a:pt x="634" y="21888"/>
                        <a:pt x="0" y="20623"/>
                        <a:pt x="0" y="19358"/>
                      </a:cubicBezTo>
                      <a:cubicBezTo>
                        <a:pt x="0" y="18094"/>
                        <a:pt x="0" y="16829"/>
                        <a:pt x="634" y="15564"/>
                      </a:cubicBezTo>
                      <a:cubicBezTo>
                        <a:pt x="634" y="14299"/>
                        <a:pt x="1268" y="13034"/>
                        <a:pt x="1901" y="11769"/>
                      </a:cubicBezTo>
                      <a:cubicBezTo>
                        <a:pt x="2535" y="10504"/>
                        <a:pt x="3169" y="9239"/>
                        <a:pt x="3803" y="8607"/>
                      </a:cubicBezTo>
                      <a:cubicBezTo>
                        <a:pt x="4436" y="7342"/>
                        <a:pt x="5070" y="6709"/>
                        <a:pt x="6338" y="5444"/>
                      </a:cubicBezTo>
                      <a:cubicBezTo>
                        <a:pt x="10774" y="1017"/>
                        <a:pt x="17746" y="-880"/>
                        <a:pt x="24084" y="385"/>
                      </a:cubicBezTo>
                      <a:cubicBezTo>
                        <a:pt x="25351" y="385"/>
                        <a:pt x="26619" y="1017"/>
                        <a:pt x="27886" y="1650"/>
                      </a:cubicBezTo>
                      <a:cubicBezTo>
                        <a:pt x="29154" y="2282"/>
                        <a:pt x="30421" y="2915"/>
                        <a:pt x="31055" y="3547"/>
                      </a:cubicBezTo>
                      <a:cubicBezTo>
                        <a:pt x="32323" y="4179"/>
                        <a:pt x="32956" y="4812"/>
                        <a:pt x="34224" y="6077"/>
                      </a:cubicBezTo>
                      <a:cubicBezTo>
                        <a:pt x="34858" y="7342"/>
                        <a:pt x="36125" y="7974"/>
                        <a:pt x="36759" y="9239"/>
                      </a:cubicBezTo>
                      <a:cubicBezTo>
                        <a:pt x="37393" y="10504"/>
                        <a:pt x="38027" y="11769"/>
                        <a:pt x="38660" y="12401"/>
                      </a:cubicBezTo>
                      <a:cubicBezTo>
                        <a:pt x="39294" y="13666"/>
                        <a:pt x="39294" y="14931"/>
                        <a:pt x="39928" y="16196"/>
                      </a:cubicBezTo>
                      <a:cubicBezTo>
                        <a:pt x="39928" y="17461"/>
                        <a:pt x="40562" y="18726"/>
                        <a:pt x="40562" y="19991"/>
                      </a:cubicBezTo>
                      <a:cubicBezTo>
                        <a:pt x="40562" y="21256"/>
                        <a:pt x="40562" y="22521"/>
                        <a:pt x="39928" y="23786"/>
                      </a:cubicBezTo>
                      <a:cubicBezTo>
                        <a:pt x="39928" y="25051"/>
                        <a:pt x="39294" y="26316"/>
                        <a:pt x="38660" y="27580"/>
                      </a:cubicBezTo>
                      <a:cubicBezTo>
                        <a:pt x="38027" y="28845"/>
                        <a:pt x="37393" y="30110"/>
                        <a:pt x="36759" y="30743"/>
                      </a:cubicBezTo>
                      <a:cubicBezTo>
                        <a:pt x="36125" y="32008"/>
                        <a:pt x="35492" y="32640"/>
                        <a:pt x="34224" y="33905"/>
                      </a:cubicBezTo>
                      <a:cubicBezTo>
                        <a:pt x="33590" y="34538"/>
                        <a:pt x="32323" y="35802"/>
                        <a:pt x="31055" y="36435"/>
                      </a:cubicBezTo>
                      <a:cubicBezTo>
                        <a:pt x="29788" y="37067"/>
                        <a:pt x="28520" y="37700"/>
                        <a:pt x="27886" y="38332"/>
                      </a:cubicBezTo>
                      <a:cubicBezTo>
                        <a:pt x="26619" y="38965"/>
                        <a:pt x="25351" y="38965"/>
                        <a:pt x="24084" y="39597"/>
                      </a:cubicBezTo>
                      <a:cubicBezTo>
                        <a:pt x="22816" y="38965"/>
                        <a:pt x="21548" y="39597"/>
                        <a:pt x="20281" y="39597"/>
                      </a:cubicBezTo>
                      <a:close/>
                    </a:path>
                  </a:pathLst>
                </a:custGeom>
                <a:grpFill/>
                <a:ln w="62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Picture Placeholder 100">
                  <a:extLst>
                    <a:ext uri="{FF2B5EF4-FFF2-40B4-BE49-F238E27FC236}">
                      <a16:creationId xmlns:a16="http://schemas.microsoft.com/office/drawing/2014/main" id="{9441073A-4118-FFE9-4D52-15832E0D75E3}"/>
                    </a:ext>
                  </a:extLst>
                </p:cNvPr>
                <p:cNvSpPr/>
                <p:nvPr/>
              </p:nvSpPr>
              <p:spPr>
                <a:xfrm>
                  <a:off x="9845473" y="2031590"/>
                  <a:ext cx="39608" cy="39685"/>
                </a:xfrm>
                <a:custGeom>
                  <a:avLst/>
                  <a:gdLst>
                    <a:gd name="connsiteX0" fmla="*/ 4277 w 39608"/>
                    <a:gd name="connsiteY0" fmla="*/ 32096 h 39685"/>
                    <a:gd name="connsiteX1" fmla="*/ 7445 w 39608"/>
                    <a:gd name="connsiteY1" fmla="*/ 4268 h 39685"/>
                    <a:gd name="connsiteX2" fmla="*/ 7445 w 39608"/>
                    <a:gd name="connsiteY2" fmla="*/ 4268 h 39685"/>
                    <a:gd name="connsiteX3" fmla="*/ 35332 w 39608"/>
                    <a:gd name="connsiteY3" fmla="*/ 7430 h 39685"/>
                    <a:gd name="connsiteX4" fmla="*/ 35332 w 39608"/>
                    <a:gd name="connsiteY4" fmla="*/ 7430 h 39685"/>
                    <a:gd name="connsiteX5" fmla="*/ 32163 w 39608"/>
                    <a:gd name="connsiteY5" fmla="*/ 35258 h 39685"/>
                    <a:gd name="connsiteX6" fmla="*/ 32163 w 39608"/>
                    <a:gd name="connsiteY6" fmla="*/ 35258 h 39685"/>
                    <a:gd name="connsiteX7" fmla="*/ 20121 w 39608"/>
                    <a:gd name="connsiteY7" fmla="*/ 39685 h 39685"/>
                    <a:gd name="connsiteX8" fmla="*/ 20121 w 39608"/>
                    <a:gd name="connsiteY8" fmla="*/ 39685 h 39685"/>
                    <a:gd name="connsiteX9" fmla="*/ 4277 w 39608"/>
                    <a:gd name="connsiteY9" fmla="*/ 32096 h 39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608" h="39685">
                      <a:moveTo>
                        <a:pt x="4277" y="32096"/>
                      </a:moveTo>
                      <a:cubicBezTo>
                        <a:pt x="-2695" y="23874"/>
                        <a:pt x="-794" y="11225"/>
                        <a:pt x="7445" y="4268"/>
                      </a:cubicBezTo>
                      <a:lnTo>
                        <a:pt x="7445" y="4268"/>
                      </a:lnTo>
                      <a:cubicBezTo>
                        <a:pt x="15685" y="-2689"/>
                        <a:pt x="28360" y="-792"/>
                        <a:pt x="35332" y="7430"/>
                      </a:cubicBezTo>
                      <a:lnTo>
                        <a:pt x="35332" y="7430"/>
                      </a:lnTo>
                      <a:cubicBezTo>
                        <a:pt x="42303" y="15652"/>
                        <a:pt x="40402" y="28301"/>
                        <a:pt x="32163" y="35258"/>
                      </a:cubicBezTo>
                      <a:lnTo>
                        <a:pt x="32163" y="35258"/>
                      </a:lnTo>
                      <a:cubicBezTo>
                        <a:pt x="28360" y="38421"/>
                        <a:pt x="24557" y="39685"/>
                        <a:pt x="20121" y="39685"/>
                      </a:cubicBezTo>
                      <a:lnTo>
                        <a:pt x="20121" y="39685"/>
                      </a:lnTo>
                      <a:cubicBezTo>
                        <a:pt x="13783" y="39053"/>
                        <a:pt x="8079" y="37156"/>
                        <a:pt x="4277" y="32096"/>
                      </a:cubicBezTo>
                      <a:close/>
                    </a:path>
                  </a:pathLst>
                </a:custGeom>
                <a:grpFill/>
                <a:ln w="62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" name="Picture Placeholder 100">
                  <a:extLst>
                    <a:ext uri="{FF2B5EF4-FFF2-40B4-BE49-F238E27FC236}">
                      <a16:creationId xmlns:a16="http://schemas.microsoft.com/office/drawing/2014/main" id="{BA5DCADF-4DBD-23B4-619C-00363EA7153D}"/>
                    </a:ext>
                  </a:extLst>
                </p:cNvPr>
                <p:cNvSpPr/>
                <p:nvPr/>
              </p:nvSpPr>
              <p:spPr>
                <a:xfrm>
                  <a:off x="9900452" y="1986051"/>
                  <a:ext cx="39928" cy="40319"/>
                </a:xfrm>
                <a:custGeom>
                  <a:avLst/>
                  <a:gdLst>
                    <a:gd name="connsiteX0" fmla="*/ 20281 w 39928"/>
                    <a:gd name="connsiteY0" fmla="*/ 40319 h 40319"/>
                    <a:gd name="connsiteX1" fmla="*/ 16478 w 39928"/>
                    <a:gd name="connsiteY1" fmla="*/ 39687 h 40319"/>
                    <a:gd name="connsiteX2" fmla="*/ 12676 w 39928"/>
                    <a:gd name="connsiteY2" fmla="*/ 38422 h 40319"/>
                    <a:gd name="connsiteX3" fmla="*/ 9507 w 39928"/>
                    <a:gd name="connsiteY3" fmla="*/ 36525 h 40319"/>
                    <a:gd name="connsiteX4" fmla="*/ 6338 w 39928"/>
                    <a:gd name="connsiteY4" fmla="*/ 33995 h 40319"/>
                    <a:gd name="connsiteX5" fmla="*/ 3803 w 39928"/>
                    <a:gd name="connsiteY5" fmla="*/ 30832 h 40319"/>
                    <a:gd name="connsiteX6" fmla="*/ 1901 w 39928"/>
                    <a:gd name="connsiteY6" fmla="*/ 27670 h 40319"/>
                    <a:gd name="connsiteX7" fmla="*/ 634 w 39928"/>
                    <a:gd name="connsiteY7" fmla="*/ 23875 h 40319"/>
                    <a:gd name="connsiteX8" fmla="*/ 0 w 39928"/>
                    <a:gd name="connsiteY8" fmla="*/ 20081 h 40319"/>
                    <a:gd name="connsiteX9" fmla="*/ 5704 w 39928"/>
                    <a:gd name="connsiteY9" fmla="*/ 6166 h 40319"/>
                    <a:gd name="connsiteX10" fmla="*/ 8873 w 39928"/>
                    <a:gd name="connsiteY10" fmla="*/ 3637 h 40319"/>
                    <a:gd name="connsiteX11" fmla="*/ 12042 w 39928"/>
                    <a:gd name="connsiteY11" fmla="*/ 1739 h 40319"/>
                    <a:gd name="connsiteX12" fmla="*/ 15844 w 39928"/>
                    <a:gd name="connsiteY12" fmla="*/ 474 h 40319"/>
                    <a:gd name="connsiteX13" fmla="*/ 23450 w 39928"/>
                    <a:gd name="connsiteY13" fmla="*/ 474 h 40319"/>
                    <a:gd name="connsiteX14" fmla="*/ 27252 w 39928"/>
                    <a:gd name="connsiteY14" fmla="*/ 1739 h 40319"/>
                    <a:gd name="connsiteX15" fmla="*/ 30421 w 39928"/>
                    <a:gd name="connsiteY15" fmla="*/ 3637 h 40319"/>
                    <a:gd name="connsiteX16" fmla="*/ 33590 w 39928"/>
                    <a:gd name="connsiteY16" fmla="*/ 6166 h 40319"/>
                    <a:gd name="connsiteX17" fmla="*/ 36125 w 39928"/>
                    <a:gd name="connsiteY17" fmla="*/ 9329 h 40319"/>
                    <a:gd name="connsiteX18" fmla="*/ 38027 w 39928"/>
                    <a:gd name="connsiteY18" fmla="*/ 12491 h 40319"/>
                    <a:gd name="connsiteX19" fmla="*/ 39294 w 39928"/>
                    <a:gd name="connsiteY19" fmla="*/ 16286 h 40319"/>
                    <a:gd name="connsiteX20" fmla="*/ 39928 w 39928"/>
                    <a:gd name="connsiteY20" fmla="*/ 20081 h 40319"/>
                    <a:gd name="connsiteX21" fmla="*/ 39294 w 39928"/>
                    <a:gd name="connsiteY21" fmla="*/ 23875 h 40319"/>
                    <a:gd name="connsiteX22" fmla="*/ 38027 w 39928"/>
                    <a:gd name="connsiteY22" fmla="*/ 27670 h 40319"/>
                    <a:gd name="connsiteX23" fmla="*/ 36125 w 39928"/>
                    <a:gd name="connsiteY23" fmla="*/ 30832 h 40319"/>
                    <a:gd name="connsiteX24" fmla="*/ 33590 w 39928"/>
                    <a:gd name="connsiteY24" fmla="*/ 33995 h 40319"/>
                    <a:gd name="connsiteX25" fmla="*/ 30421 w 39928"/>
                    <a:gd name="connsiteY25" fmla="*/ 36525 h 40319"/>
                    <a:gd name="connsiteX26" fmla="*/ 27252 w 39928"/>
                    <a:gd name="connsiteY26" fmla="*/ 38422 h 40319"/>
                    <a:gd name="connsiteX27" fmla="*/ 23450 w 39928"/>
                    <a:gd name="connsiteY27" fmla="*/ 39687 h 40319"/>
                    <a:gd name="connsiteX28" fmla="*/ 20281 w 39928"/>
                    <a:gd name="connsiteY28" fmla="*/ 40319 h 40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39928" h="40319">
                      <a:moveTo>
                        <a:pt x="20281" y="40319"/>
                      </a:moveTo>
                      <a:cubicBezTo>
                        <a:pt x="19013" y="40319"/>
                        <a:pt x="17746" y="40319"/>
                        <a:pt x="16478" y="39687"/>
                      </a:cubicBezTo>
                      <a:cubicBezTo>
                        <a:pt x="15211" y="39687"/>
                        <a:pt x="13943" y="39054"/>
                        <a:pt x="12676" y="38422"/>
                      </a:cubicBezTo>
                      <a:cubicBezTo>
                        <a:pt x="11408" y="37789"/>
                        <a:pt x="10140" y="37157"/>
                        <a:pt x="9507" y="36525"/>
                      </a:cubicBezTo>
                      <a:cubicBezTo>
                        <a:pt x="8239" y="35892"/>
                        <a:pt x="7605" y="35260"/>
                        <a:pt x="6338" y="33995"/>
                      </a:cubicBezTo>
                      <a:cubicBezTo>
                        <a:pt x="5704" y="33362"/>
                        <a:pt x="4436" y="32097"/>
                        <a:pt x="3803" y="30832"/>
                      </a:cubicBezTo>
                      <a:cubicBezTo>
                        <a:pt x="3169" y="29568"/>
                        <a:pt x="2535" y="28303"/>
                        <a:pt x="1901" y="27670"/>
                      </a:cubicBezTo>
                      <a:cubicBezTo>
                        <a:pt x="1268" y="26405"/>
                        <a:pt x="1268" y="25140"/>
                        <a:pt x="634" y="23875"/>
                      </a:cubicBezTo>
                      <a:cubicBezTo>
                        <a:pt x="634" y="22610"/>
                        <a:pt x="0" y="21346"/>
                        <a:pt x="0" y="20081"/>
                      </a:cubicBezTo>
                      <a:cubicBezTo>
                        <a:pt x="0" y="15021"/>
                        <a:pt x="1901" y="9961"/>
                        <a:pt x="5704" y="6166"/>
                      </a:cubicBezTo>
                      <a:cubicBezTo>
                        <a:pt x="6338" y="5534"/>
                        <a:pt x="7605" y="4269"/>
                        <a:pt x="8873" y="3637"/>
                      </a:cubicBezTo>
                      <a:cubicBezTo>
                        <a:pt x="10140" y="3004"/>
                        <a:pt x="11408" y="2372"/>
                        <a:pt x="12042" y="1739"/>
                      </a:cubicBezTo>
                      <a:cubicBezTo>
                        <a:pt x="13309" y="1107"/>
                        <a:pt x="14577" y="1107"/>
                        <a:pt x="15844" y="474"/>
                      </a:cubicBezTo>
                      <a:cubicBezTo>
                        <a:pt x="18380" y="-158"/>
                        <a:pt x="20915" y="-158"/>
                        <a:pt x="23450" y="474"/>
                      </a:cubicBezTo>
                      <a:cubicBezTo>
                        <a:pt x="24717" y="474"/>
                        <a:pt x="25985" y="1107"/>
                        <a:pt x="27252" y="1739"/>
                      </a:cubicBezTo>
                      <a:cubicBezTo>
                        <a:pt x="28520" y="2372"/>
                        <a:pt x="29788" y="3004"/>
                        <a:pt x="30421" y="3637"/>
                      </a:cubicBezTo>
                      <a:cubicBezTo>
                        <a:pt x="31689" y="4269"/>
                        <a:pt x="32323" y="4902"/>
                        <a:pt x="33590" y="6166"/>
                      </a:cubicBezTo>
                      <a:cubicBezTo>
                        <a:pt x="34224" y="6799"/>
                        <a:pt x="35492" y="8064"/>
                        <a:pt x="36125" y="9329"/>
                      </a:cubicBezTo>
                      <a:cubicBezTo>
                        <a:pt x="36759" y="10594"/>
                        <a:pt x="37393" y="11859"/>
                        <a:pt x="38027" y="12491"/>
                      </a:cubicBezTo>
                      <a:cubicBezTo>
                        <a:pt x="38660" y="13756"/>
                        <a:pt x="38660" y="15021"/>
                        <a:pt x="39294" y="16286"/>
                      </a:cubicBezTo>
                      <a:cubicBezTo>
                        <a:pt x="39294" y="17551"/>
                        <a:pt x="39928" y="18816"/>
                        <a:pt x="39928" y="20081"/>
                      </a:cubicBezTo>
                      <a:cubicBezTo>
                        <a:pt x="39928" y="21346"/>
                        <a:pt x="39928" y="22610"/>
                        <a:pt x="39294" y="23875"/>
                      </a:cubicBezTo>
                      <a:cubicBezTo>
                        <a:pt x="39294" y="25140"/>
                        <a:pt x="38660" y="26405"/>
                        <a:pt x="38027" y="27670"/>
                      </a:cubicBezTo>
                      <a:cubicBezTo>
                        <a:pt x="37393" y="28935"/>
                        <a:pt x="36759" y="30200"/>
                        <a:pt x="36125" y="30832"/>
                      </a:cubicBezTo>
                      <a:cubicBezTo>
                        <a:pt x="35492" y="32097"/>
                        <a:pt x="34858" y="32730"/>
                        <a:pt x="33590" y="33995"/>
                      </a:cubicBezTo>
                      <a:cubicBezTo>
                        <a:pt x="32323" y="34627"/>
                        <a:pt x="31689" y="35892"/>
                        <a:pt x="30421" y="36525"/>
                      </a:cubicBezTo>
                      <a:cubicBezTo>
                        <a:pt x="29154" y="37157"/>
                        <a:pt x="27886" y="37789"/>
                        <a:pt x="27252" y="38422"/>
                      </a:cubicBezTo>
                      <a:cubicBezTo>
                        <a:pt x="25985" y="39054"/>
                        <a:pt x="24717" y="39054"/>
                        <a:pt x="23450" y="39687"/>
                      </a:cubicBezTo>
                      <a:cubicBezTo>
                        <a:pt x="22816" y="40319"/>
                        <a:pt x="21548" y="40319"/>
                        <a:pt x="20281" y="40319"/>
                      </a:cubicBezTo>
                      <a:close/>
                    </a:path>
                  </a:pathLst>
                </a:custGeom>
                <a:grpFill/>
                <a:ln w="62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" name="Picture Placeholder 100">
                  <a:extLst>
                    <a:ext uri="{FF2B5EF4-FFF2-40B4-BE49-F238E27FC236}">
                      <a16:creationId xmlns:a16="http://schemas.microsoft.com/office/drawing/2014/main" id="{7AD81D3D-FDE1-495A-E241-C94773660225}"/>
                    </a:ext>
                  </a:extLst>
                </p:cNvPr>
                <p:cNvSpPr/>
                <p:nvPr/>
              </p:nvSpPr>
              <p:spPr>
                <a:xfrm>
                  <a:off x="9968323" y="2020735"/>
                  <a:ext cx="39180" cy="39155"/>
                </a:xfrm>
                <a:custGeom>
                  <a:avLst/>
                  <a:gdLst>
                    <a:gd name="connsiteX0" fmla="*/ 10717 w 39180"/>
                    <a:gd name="connsiteY0" fmla="*/ 37258 h 39155"/>
                    <a:gd name="connsiteX1" fmla="*/ 1844 w 39180"/>
                    <a:gd name="connsiteY1" fmla="*/ 10695 h 39155"/>
                    <a:gd name="connsiteX2" fmla="*/ 1844 w 39180"/>
                    <a:gd name="connsiteY2" fmla="*/ 10695 h 39155"/>
                    <a:gd name="connsiteX3" fmla="*/ 28463 w 39180"/>
                    <a:gd name="connsiteY3" fmla="*/ 1841 h 39155"/>
                    <a:gd name="connsiteX4" fmla="*/ 28463 w 39180"/>
                    <a:gd name="connsiteY4" fmla="*/ 1841 h 39155"/>
                    <a:gd name="connsiteX5" fmla="*/ 37336 w 39180"/>
                    <a:gd name="connsiteY5" fmla="*/ 28404 h 39155"/>
                    <a:gd name="connsiteX6" fmla="*/ 37336 w 39180"/>
                    <a:gd name="connsiteY6" fmla="*/ 28404 h 39155"/>
                    <a:gd name="connsiteX7" fmla="*/ 19590 w 39180"/>
                    <a:gd name="connsiteY7" fmla="*/ 39156 h 39155"/>
                    <a:gd name="connsiteX8" fmla="*/ 19590 w 39180"/>
                    <a:gd name="connsiteY8" fmla="*/ 39156 h 39155"/>
                    <a:gd name="connsiteX9" fmla="*/ 10717 w 39180"/>
                    <a:gd name="connsiteY9" fmla="*/ 37258 h 39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180" h="39155">
                      <a:moveTo>
                        <a:pt x="10717" y="37258"/>
                      </a:moveTo>
                      <a:cubicBezTo>
                        <a:pt x="1211" y="32199"/>
                        <a:pt x="-2592" y="20814"/>
                        <a:pt x="1844" y="10695"/>
                      </a:cubicBezTo>
                      <a:lnTo>
                        <a:pt x="1844" y="10695"/>
                      </a:lnTo>
                      <a:cubicBezTo>
                        <a:pt x="6915" y="1208"/>
                        <a:pt x="18323" y="-2587"/>
                        <a:pt x="28463" y="1841"/>
                      </a:cubicBezTo>
                      <a:lnTo>
                        <a:pt x="28463" y="1841"/>
                      </a:lnTo>
                      <a:cubicBezTo>
                        <a:pt x="37970" y="6900"/>
                        <a:pt x="41773" y="18285"/>
                        <a:pt x="37336" y="28404"/>
                      </a:cubicBezTo>
                      <a:lnTo>
                        <a:pt x="37336" y="28404"/>
                      </a:lnTo>
                      <a:cubicBezTo>
                        <a:pt x="34167" y="35361"/>
                        <a:pt x="27196" y="39156"/>
                        <a:pt x="19590" y="39156"/>
                      </a:cubicBezTo>
                      <a:lnTo>
                        <a:pt x="19590" y="39156"/>
                      </a:lnTo>
                      <a:cubicBezTo>
                        <a:pt x="16421" y="39156"/>
                        <a:pt x="13252" y="38523"/>
                        <a:pt x="10717" y="37258"/>
                      </a:cubicBezTo>
                      <a:close/>
                    </a:path>
                  </a:pathLst>
                </a:custGeom>
                <a:grpFill/>
                <a:ln w="62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7" name="Picture Placeholder 100">
                <a:extLst>
                  <a:ext uri="{FF2B5EF4-FFF2-40B4-BE49-F238E27FC236}">
                    <a16:creationId xmlns:a16="http://schemas.microsoft.com/office/drawing/2014/main" id="{8C016698-35BD-D0EB-21FA-7B432233FE2F}"/>
                  </a:ext>
                </a:extLst>
              </p:cNvPr>
              <p:cNvGrpSpPr/>
              <p:nvPr/>
            </p:nvGrpSpPr>
            <p:grpSpPr>
              <a:xfrm>
                <a:off x="9800948" y="2330832"/>
                <a:ext cx="204583" cy="185063"/>
                <a:chOff x="9800948" y="2330832"/>
                <a:chExt cx="204583" cy="185063"/>
              </a:xfrm>
              <a:grpFill/>
            </p:grpSpPr>
            <p:sp>
              <p:nvSpPr>
                <p:cNvPr id="108" name="Picture Placeholder 100">
                  <a:extLst>
                    <a:ext uri="{FF2B5EF4-FFF2-40B4-BE49-F238E27FC236}">
                      <a16:creationId xmlns:a16="http://schemas.microsoft.com/office/drawing/2014/main" id="{74E1CDF4-B2F7-82F4-C83B-A8F1C3F986AE}"/>
                    </a:ext>
                  </a:extLst>
                </p:cNvPr>
                <p:cNvSpPr/>
                <p:nvPr/>
              </p:nvSpPr>
              <p:spPr>
                <a:xfrm>
                  <a:off x="9800948" y="2330832"/>
                  <a:ext cx="39928" cy="40229"/>
                </a:xfrm>
                <a:custGeom>
                  <a:avLst/>
                  <a:gdLst>
                    <a:gd name="connsiteX0" fmla="*/ 19647 w 39928"/>
                    <a:gd name="connsiteY0" fmla="*/ 40230 h 40229"/>
                    <a:gd name="connsiteX1" fmla="*/ 15844 w 39928"/>
                    <a:gd name="connsiteY1" fmla="*/ 39597 h 40229"/>
                    <a:gd name="connsiteX2" fmla="*/ 12042 w 39928"/>
                    <a:gd name="connsiteY2" fmla="*/ 38332 h 40229"/>
                    <a:gd name="connsiteX3" fmla="*/ 8873 w 39928"/>
                    <a:gd name="connsiteY3" fmla="*/ 36435 h 40229"/>
                    <a:gd name="connsiteX4" fmla="*/ 5704 w 39928"/>
                    <a:gd name="connsiteY4" fmla="*/ 33905 h 40229"/>
                    <a:gd name="connsiteX5" fmla="*/ 0 w 39928"/>
                    <a:gd name="connsiteY5" fmla="*/ 19991 h 40229"/>
                    <a:gd name="connsiteX6" fmla="*/ 634 w 39928"/>
                    <a:gd name="connsiteY6" fmla="*/ 16196 h 40229"/>
                    <a:gd name="connsiteX7" fmla="*/ 1901 w 39928"/>
                    <a:gd name="connsiteY7" fmla="*/ 12401 h 40229"/>
                    <a:gd name="connsiteX8" fmla="*/ 3803 w 39928"/>
                    <a:gd name="connsiteY8" fmla="*/ 9239 h 40229"/>
                    <a:gd name="connsiteX9" fmla="*/ 6338 w 39928"/>
                    <a:gd name="connsiteY9" fmla="*/ 6077 h 40229"/>
                    <a:gd name="connsiteX10" fmla="*/ 9507 w 39928"/>
                    <a:gd name="connsiteY10" fmla="*/ 3547 h 40229"/>
                    <a:gd name="connsiteX11" fmla="*/ 12676 w 39928"/>
                    <a:gd name="connsiteY11" fmla="*/ 1650 h 40229"/>
                    <a:gd name="connsiteX12" fmla="*/ 16478 w 39928"/>
                    <a:gd name="connsiteY12" fmla="*/ 385 h 40229"/>
                    <a:gd name="connsiteX13" fmla="*/ 34224 w 39928"/>
                    <a:gd name="connsiteY13" fmla="*/ 5444 h 40229"/>
                    <a:gd name="connsiteX14" fmla="*/ 39928 w 39928"/>
                    <a:gd name="connsiteY14" fmla="*/ 19359 h 40229"/>
                    <a:gd name="connsiteX15" fmla="*/ 39294 w 39928"/>
                    <a:gd name="connsiteY15" fmla="*/ 23153 h 40229"/>
                    <a:gd name="connsiteX16" fmla="*/ 38027 w 39928"/>
                    <a:gd name="connsiteY16" fmla="*/ 26948 h 40229"/>
                    <a:gd name="connsiteX17" fmla="*/ 36125 w 39928"/>
                    <a:gd name="connsiteY17" fmla="*/ 30110 h 40229"/>
                    <a:gd name="connsiteX18" fmla="*/ 33590 w 39928"/>
                    <a:gd name="connsiteY18" fmla="*/ 33273 h 40229"/>
                    <a:gd name="connsiteX19" fmla="*/ 30421 w 39928"/>
                    <a:gd name="connsiteY19" fmla="*/ 35802 h 40229"/>
                    <a:gd name="connsiteX20" fmla="*/ 27252 w 39928"/>
                    <a:gd name="connsiteY20" fmla="*/ 37700 h 40229"/>
                    <a:gd name="connsiteX21" fmla="*/ 23450 w 39928"/>
                    <a:gd name="connsiteY21" fmla="*/ 38965 h 40229"/>
                    <a:gd name="connsiteX22" fmla="*/ 19647 w 39928"/>
                    <a:gd name="connsiteY22" fmla="*/ 40230 h 40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928" h="40229">
                      <a:moveTo>
                        <a:pt x="19647" y="40230"/>
                      </a:moveTo>
                      <a:cubicBezTo>
                        <a:pt x="18380" y="40230"/>
                        <a:pt x="17112" y="40230"/>
                        <a:pt x="15844" y="39597"/>
                      </a:cubicBezTo>
                      <a:cubicBezTo>
                        <a:pt x="14577" y="39597"/>
                        <a:pt x="13309" y="38965"/>
                        <a:pt x="12042" y="38332"/>
                      </a:cubicBezTo>
                      <a:cubicBezTo>
                        <a:pt x="10774" y="37700"/>
                        <a:pt x="9507" y="37067"/>
                        <a:pt x="8873" y="36435"/>
                      </a:cubicBezTo>
                      <a:cubicBezTo>
                        <a:pt x="7605" y="35802"/>
                        <a:pt x="6972" y="35170"/>
                        <a:pt x="5704" y="33905"/>
                      </a:cubicBezTo>
                      <a:cubicBezTo>
                        <a:pt x="1901" y="30110"/>
                        <a:pt x="0" y="25051"/>
                        <a:pt x="0" y="19991"/>
                      </a:cubicBezTo>
                      <a:cubicBezTo>
                        <a:pt x="0" y="18726"/>
                        <a:pt x="0" y="17461"/>
                        <a:pt x="634" y="16196"/>
                      </a:cubicBezTo>
                      <a:cubicBezTo>
                        <a:pt x="634" y="14931"/>
                        <a:pt x="1268" y="13666"/>
                        <a:pt x="1901" y="12401"/>
                      </a:cubicBezTo>
                      <a:cubicBezTo>
                        <a:pt x="2535" y="11137"/>
                        <a:pt x="3169" y="10504"/>
                        <a:pt x="3803" y="9239"/>
                      </a:cubicBezTo>
                      <a:cubicBezTo>
                        <a:pt x="4436" y="7974"/>
                        <a:pt x="5070" y="7342"/>
                        <a:pt x="6338" y="6077"/>
                      </a:cubicBezTo>
                      <a:cubicBezTo>
                        <a:pt x="6972" y="5444"/>
                        <a:pt x="8239" y="4179"/>
                        <a:pt x="9507" y="3547"/>
                      </a:cubicBezTo>
                      <a:cubicBezTo>
                        <a:pt x="10774" y="2915"/>
                        <a:pt x="12042" y="2282"/>
                        <a:pt x="12676" y="1650"/>
                      </a:cubicBezTo>
                      <a:cubicBezTo>
                        <a:pt x="13943" y="1017"/>
                        <a:pt x="15211" y="1017"/>
                        <a:pt x="16478" y="385"/>
                      </a:cubicBezTo>
                      <a:cubicBezTo>
                        <a:pt x="22816" y="-880"/>
                        <a:pt x="29788" y="1017"/>
                        <a:pt x="34224" y="5444"/>
                      </a:cubicBezTo>
                      <a:cubicBezTo>
                        <a:pt x="38027" y="9239"/>
                        <a:pt x="39928" y="14299"/>
                        <a:pt x="39928" y="19359"/>
                      </a:cubicBezTo>
                      <a:cubicBezTo>
                        <a:pt x="39928" y="20623"/>
                        <a:pt x="39928" y="21888"/>
                        <a:pt x="39294" y="23153"/>
                      </a:cubicBezTo>
                      <a:cubicBezTo>
                        <a:pt x="39294" y="24418"/>
                        <a:pt x="38660" y="25683"/>
                        <a:pt x="38027" y="26948"/>
                      </a:cubicBezTo>
                      <a:cubicBezTo>
                        <a:pt x="37393" y="28213"/>
                        <a:pt x="36759" y="29478"/>
                        <a:pt x="36125" y="30110"/>
                      </a:cubicBezTo>
                      <a:cubicBezTo>
                        <a:pt x="35492" y="31375"/>
                        <a:pt x="34858" y="32008"/>
                        <a:pt x="33590" y="33273"/>
                      </a:cubicBezTo>
                      <a:cubicBezTo>
                        <a:pt x="32323" y="34538"/>
                        <a:pt x="31689" y="35170"/>
                        <a:pt x="30421" y="35802"/>
                      </a:cubicBezTo>
                      <a:cubicBezTo>
                        <a:pt x="29154" y="36435"/>
                        <a:pt x="27886" y="37067"/>
                        <a:pt x="27252" y="37700"/>
                      </a:cubicBezTo>
                      <a:cubicBezTo>
                        <a:pt x="25985" y="38332"/>
                        <a:pt x="24717" y="38332"/>
                        <a:pt x="23450" y="38965"/>
                      </a:cubicBezTo>
                      <a:cubicBezTo>
                        <a:pt x="22182" y="39597"/>
                        <a:pt x="20915" y="40230"/>
                        <a:pt x="19647" y="40230"/>
                      </a:cubicBezTo>
                      <a:close/>
                    </a:path>
                  </a:pathLst>
                </a:custGeom>
                <a:grpFill/>
                <a:ln w="62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Picture Placeholder 100">
                  <a:extLst>
                    <a:ext uri="{FF2B5EF4-FFF2-40B4-BE49-F238E27FC236}">
                      <a16:creationId xmlns:a16="http://schemas.microsoft.com/office/drawing/2014/main" id="{91C9FFF7-6313-1858-2C6B-2DDA04DEAA11}"/>
                    </a:ext>
                  </a:extLst>
                </p:cNvPr>
                <p:cNvSpPr/>
                <p:nvPr/>
              </p:nvSpPr>
              <p:spPr>
                <a:xfrm>
                  <a:off x="9833232" y="2380039"/>
                  <a:ext cx="71062" cy="87156"/>
                </a:xfrm>
                <a:custGeom>
                  <a:avLst/>
                  <a:gdLst>
                    <a:gd name="connsiteX0" fmla="*/ 34897 w 71062"/>
                    <a:gd name="connsiteY0" fmla="*/ 78302 h 87156"/>
                    <a:gd name="connsiteX1" fmla="*/ 40601 w 71062"/>
                    <a:gd name="connsiteY1" fmla="*/ 51106 h 87156"/>
                    <a:gd name="connsiteX2" fmla="*/ 40601 w 71062"/>
                    <a:gd name="connsiteY2" fmla="*/ 51106 h 87156"/>
                    <a:gd name="connsiteX3" fmla="*/ 67854 w 71062"/>
                    <a:gd name="connsiteY3" fmla="*/ 56798 h 87156"/>
                    <a:gd name="connsiteX4" fmla="*/ 67854 w 71062"/>
                    <a:gd name="connsiteY4" fmla="*/ 56798 h 87156"/>
                    <a:gd name="connsiteX5" fmla="*/ 62150 w 71062"/>
                    <a:gd name="connsiteY5" fmla="*/ 83994 h 87156"/>
                    <a:gd name="connsiteX6" fmla="*/ 62150 w 71062"/>
                    <a:gd name="connsiteY6" fmla="*/ 83994 h 87156"/>
                    <a:gd name="connsiteX7" fmla="*/ 51376 w 71062"/>
                    <a:gd name="connsiteY7" fmla="*/ 87157 h 87156"/>
                    <a:gd name="connsiteX8" fmla="*/ 51376 w 71062"/>
                    <a:gd name="connsiteY8" fmla="*/ 87157 h 87156"/>
                    <a:gd name="connsiteX9" fmla="*/ 34897 w 71062"/>
                    <a:gd name="connsiteY9" fmla="*/ 78302 h 87156"/>
                    <a:gd name="connsiteX10" fmla="*/ 3209 w 71062"/>
                    <a:gd name="connsiteY10" fmla="*/ 30235 h 87156"/>
                    <a:gd name="connsiteX11" fmla="*/ 8913 w 71062"/>
                    <a:gd name="connsiteY11" fmla="*/ 3039 h 87156"/>
                    <a:gd name="connsiteX12" fmla="*/ 8913 w 71062"/>
                    <a:gd name="connsiteY12" fmla="*/ 3039 h 87156"/>
                    <a:gd name="connsiteX13" fmla="*/ 36165 w 71062"/>
                    <a:gd name="connsiteY13" fmla="*/ 8732 h 87156"/>
                    <a:gd name="connsiteX14" fmla="*/ 36165 w 71062"/>
                    <a:gd name="connsiteY14" fmla="*/ 8732 h 87156"/>
                    <a:gd name="connsiteX15" fmla="*/ 30461 w 71062"/>
                    <a:gd name="connsiteY15" fmla="*/ 35927 h 87156"/>
                    <a:gd name="connsiteX16" fmla="*/ 30461 w 71062"/>
                    <a:gd name="connsiteY16" fmla="*/ 35927 h 87156"/>
                    <a:gd name="connsiteX17" fmla="*/ 19687 w 71062"/>
                    <a:gd name="connsiteY17" fmla="*/ 39090 h 87156"/>
                    <a:gd name="connsiteX18" fmla="*/ 19687 w 71062"/>
                    <a:gd name="connsiteY18" fmla="*/ 39090 h 87156"/>
                    <a:gd name="connsiteX19" fmla="*/ 3209 w 71062"/>
                    <a:gd name="connsiteY19" fmla="*/ 30235 h 87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062" h="87156">
                      <a:moveTo>
                        <a:pt x="34897" y="78302"/>
                      </a:moveTo>
                      <a:cubicBezTo>
                        <a:pt x="29193" y="69448"/>
                        <a:pt x="31095" y="56798"/>
                        <a:pt x="40601" y="51106"/>
                      </a:cubicBezTo>
                      <a:lnTo>
                        <a:pt x="40601" y="51106"/>
                      </a:lnTo>
                      <a:cubicBezTo>
                        <a:pt x="49474" y="45414"/>
                        <a:pt x="61516" y="47312"/>
                        <a:pt x="67854" y="56798"/>
                      </a:cubicBezTo>
                      <a:lnTo>
                        <a:pt x="67854" y="56798"/>
                      </a:lnTo>
                      <a:cubicBezTo>
                        <a:pt x="73558" y="65653"/>
                        <a:pt x="71657" y="78302"/>
                        <a:pt x="62150" y="83994"/>
                      </a:cubicBezTo>
                      <a:lnTo>
                        <a:pt x="62150" y="83994"/>
                      </a:lnTo>
                      <a:cubicBezTo>
                        <a:pt x="58981" y="85892"/>
                        <a:pt x="55178" y="87157"/>
                        <a:pt x="51376" y="87157"/>
                      </a:cubicBezTo>
                      <a:lnTo>
                        <a:pt x="51376" y="87157"/>
                      </a:lnTo>
                      <a:cubicBezTo>
                        <a:pt x="45038" y="87157"/>
                        <a:pt x="38700" y="83994"/>
                        <a:pt x="34897" y="78302"/>
                      </a:cubicBezTo>
                      <a:close/>
                      <a:moveTo>
                        <a:pt x="3209" y="30235"/>
                      </a:moveTo>
                      <a:cubicBezTo>
                        <a:pt x="-2495" y="21381"/>
                        <a:pt x="-594" y="8732"/>
                        <a:pt x="8913" y="3039"/>
                      </a:cubicBezTo>
                      <a:lnTo>
                        <a:pt x="8913" y="3039"/>
                      </a:lnTo>
                      <a:cubicBezTo>
                        <a:pt x="17785" y="-2653"/>
                        <a:pt x="30461" y="-123"/>
                        <a:pt x="36165" y="8732"/>
                      </a:cubicBezTo>
                      <a:lnTo>
                        <a:pt x="36165" y="8732"/>
                      </a:lnTo>
                      <a:cubicBezTo>
                        <a:pt x="41869" y="17586"/>
                        <a:pt x="39334" y="30235"/>
                        <a:pt x="30461" y="35927"/>
                      </a:cubicBezTo>
                      <a:lnTo>
                        <a:pt x="30461" y="35927"/>
                      </a:lnTo>
                      <a:cubicBezTo>
                        <a:pt x="27292" y="38457"/>
                        <a:pt x="23489" y="39090"/>
                        <a:pt x="19687" y="39090"/>
                      </a:cubicBezTo>
                      <a:lnTo>
                        <a:pt x="19687" y="39090"/>
                      </a:lnTo>
                      <a:cubicBezTo>
                        <a:pt x="13349" y="39090"/>
                        <a:pt x="7011" y="35927"/>
                        <a:pt x="3209" y="30235"/>
                      </a:cubicBezTo>
                      <a:close/>
                    </a:path>
                  </a:pathLst>
                </a:custGeom>
                <a:grpFill/>
                <a:ln w="62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Picture Placeholder 100">
                  <a:extLst>
                    <a:ext uri="{FF2B5EF4-FFF2-40B4-BE49-F238E27FC236}">
                      <a16:creationId xmlns:a16="http://schemas.microsoft.com/office/drawing/2014/main" id="{4D9DB543-A5D2-389E-C9B3-DFCC21254001}"/>
                    </a:ext>
                  </a:extLst>
                </p:cNvPr>
                <p:cNvSpPr/>
                <p:nvPr/>
              </p:nvSpPr>
              <p:spPr>
                <a:xfrm>
                  <a:off x="9897283" y="2476045"/>
                  <a:ext cx="40561" cy="39849"/>
                </a:xfrm>
                <a:custGeom>
                  <a:avLst/>
                  <a:gdLst>
                    <a:gd name="connsiteX0" fmla="*/ 19647 w 40561"/>
                    <a:gd name="connsiteY0" fmla="*/ 39217 h 39849"/>
                    <a:gd name="connsiteX1" fmla="*/ 5704 w 40561"/>
                    <a:gd name="connsiteY1" fmla="*/ 33525 h 39849"/>
                    <a:gd name="connsiteX2" fmla="*/ 0 w 40561"/>
                    <a:gd name="connsiteY2" fmla="*/ 19611 h 39849"/>
                    <a:gd name="connsiteX3" fmla="*/ 634 w 40561"/>
                    <a:gd name="connsiteY3" fmla="*/ 15816 h 39849"/>
                    <a:gd name="connsiteX4" fmla="*/ 1901 w 40561"/>
                    <a:gd name="connsiteY4" fmla="*/ 12022 h 39849"/>
                    <a:gd name="connsiteX5" fmla="*/ 3803 w 40561"/>
                    <a:gd name="connsiteY5" fmla="*/ 8859 h 39849"/>
                    <a:gd name="connsiteX6" fmla="*/ 6338 w 40561"/>
                    <a:gd name="connsiteY6" fmla="*/ 5697 h 39849"/>
                    <a:gd name="connsiteX7" fmla="*/ 24084 w 40561"/>
                    <a:gd name="connsiteY7" fmla="*/ 637 h 39849"/>
                    <a:gd name="connsiteX8" fmla="*/ 27886 w 40561"/>
                    <a:gd name="connsiteY8" fmla="*/ 1902 h 39849"/>
                    <a:gd name="connsiteX9" fmla="*/ 31055 w 40561"/>
                    <a:gd name="connsiteY9" fmla="*/ 3800 h 39849"/>
                    <a:gd name="connsiteX10" fmla="*/ 34224 w 40561"/>
                    <a:gd name="connsiteY10" fmla="*/ 6329 h 39849"/>
                    <a:gd name="connsiteX11" fmla="*/ 36759 w 40561"/>
                    <a:gd name="connsiteY11" fmla="*/ 9492 h 39849"/>
                    <a:gd name="connsiteX12" fmla="*/ 38660 w 40561"/>
                    <a:gd name="connsiteY12" fmla="*/ 12654 h 39849"/>
                    <a:gd name="connsiteX13" fmla="*/ 39928 w 40561"/>
                    <a:gd name="connsiteY13" fmla="*/ 16449 h 39849"/>
                    <a:gd name="connsiteX14" fmla="*/ 40562 w 40561"/>
                    <a:gd name="connsiteY14" fmla="*/ 20244 h 39849"/>
                    <a:gd name="connsiteX15" fmla="*/ 39928 w 40561"/>
                    <a:gd name="connsiteY15" fmla="*/ 24038 h 39849"/>
                    <a:gd name="connsiteX16" fmla="*/ 38660 w 40561"/>
                    <a:gd name="connsiteY16" fmla="*/ 27833 h 39849"/>
                    <a:gd name="connsiteX17" fmla="*/ 36759 w 40561"/>
                    <a:gd name="connsiteY17" fmla="*/ 30995 h 39849"/>
                    <a:gd name="connsiteX18" fmla="*/ 34224 w 40561"/>
                    <a:gd name="connsiteY18" fmla="*/ 34158 h 39849"/>
                    <a:gd name="connsiteX19" fmla="*/ 31055 w 40561"/>
                    <a:gd name="connsiteY19" fmla="*/ 36688 h 39849"/>
                    <a:gd name="connsiteX20" fmla="*/ 27886 w 40561"/>
                    <a:gd name="connsiteY20" fmla="*/ 38585 h 39849"/>
                    <a:gd name="connsiteX21" fmla="*/ 24084 w 40561"/>
                    <a:gd name="connsiteY21" fmla="*/ 39850 h 39849"/>
                    <a:gd name="connsiteX22" fmla="*/ 19647 w 40561"/>
                    <a:gd name="connsiteY22" fmla="*/ 39217 h 39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0561" h="39849">
                      <a:moveTo>
                        <a:pt x="19647" y="39217"/>
                      </a:moveTo>
                      <a:cubicBezTo>
                        <a:pt x="14577" y="39217"/>
                        <a:pt x="9507" y="37320"/>
                        <a:pt x="5704" y="33525"/>
                      </a:cubicBezTo>
                      <a:cubicBezTo>
                        <a:pt x="1901" y="29731"/>
                        <a:pt x="0" y="24671"/>
                        <a:pt x="0" y="19611"/>
                      </a:cubicBezTo>
                      <a:cubicBezTo>
                        <a:pt x="0" y="18346"/>
                        <a:pt x="0" y="17081"/>
                        <a:pt x="634" y="15816"/>
                      </a:cubicBezTo>
                      <a:cubicBezTo>
                        <a:pt x="1268" y="14551"/>
                        <a:pt x="1268" y="13287"/>
                        <a:pt x="1901" y="12022"/>
                      </a:cubicBezTo>
                      <a:cubicBezTo>
                        <a:pt x="2535" y="10757"/>
                        <a:pt x="3169" y="9492"/>
                        <a:pt x="3803" y="8859"/>
                      </a:cubicBezTo>
                      <a:cubicBezTo>
                        <a:pt x="4436" y="7594"/>
                        <a:pt x="5070" y="6962"/>
                        <a:pt x="6338" y="5697"/>
                      </a:cubicBezTo>
                      <a:cubicBezTo>
                        <a:pt x="10774" y="1270"/>
                        <a:pt x="17746" y="-1260"/>
                        <a:pt x="24084" y="637"/>
                      </a:cubicBezTo>
                      <a:cubicBezTo>
                        <a:pt x="25351" y="637"/>
                        <a:pt x="26619" y="1270"/>
                        <a:pt x="27886" y="1902"/>
                      </a:cubicBezTo>
                      <a:cubicBezTo>
                        <a:pt x="29154" y="2535"/>
                        <a:pt x="30421" y="3167"/>
                        <a:pt x="31055" y="3800"/>
                      </a:cubicBezTo>
                      <a:cubicBezTo>
                        <a:pt x="32323" y="4432"/>
                        <a:pt x="32956" y="5065"/>
                        <a:pt x="34224" y="6329"/>
                      </a:cubicBezTo>
                      <a:cubicBezTo>
                        <a:pt x="34858" y="7594"/>
                        <a:pt x="36125" y="8227"/>
                        <a:pt x="36759" y="9492"/>
                      </a:cubicBezTo>
                      <a:cubicBezTo>
                        <a:pt x="37393" y="10757"/>
                        <a:pt x="38027" y="12022"/>
                        <a:pt x="38660" y="12654"/>
                      </a:cubicBezTo>
                      <a:cubicBezTo>
                        <a:pt x="39294" y="13919"/>
                        <a:pt x="39294" y="15184"/>
                        <a:pt x="39928" y="16449"/>
                      </a:cubicBezTo>
                      <a:cubicBezTo>
                        <a:pt x="40562" y="17714"/>
                        <a:pt x="40562" y="18979"/>
                        <a:pt x="40562" y="20244"/>
                      </a:cubicBezTo>
                      <a:cubicBezTo>
                        <a:pt x="40562" y="21509"/>
                        <a:pt x="40562" y="22773"/>
                        <a:pt x="39928" y="24038"/>
                      </a:cubicBezTo>
                      <a:cubicBezTo>
                        <a:pt x="39928" y="25303"/>
                        <a:pt x="39294" y="26568"/>
                        <a:pt x="38660" y="27833"/>
                      </a:cubicBezTo>
                      <a:cubicBezTo>
                        <a:pt x="38027" y="29098"/>
                        <a:pt x="37393" y="30363"/>
                        <a:pt x="36759" y="30995"/>
                      </a:cubicBezTo>
                      <a:cubicBezTo>
                        <a:pt x="36125" y="32260"/>
                        <a:pt x="35492" y="32893"/>
                        <a:pt x="34224" y="34158"/>
                      </a:cubicBezTo>
                      <a:cubicBezTo>
                        <a:pt x="33590" y="35423"/>
                        <a:pt x="32323" y="36055"/>
                        <a:pt x="31055" y="36688"/>
                      </a:cubicBezTo>
                      <a:cubicBezTo>
                        <a:pt x="29788" y="37320"/>
                        <a:pt x="29154" y="37952"/>
                        <a:pt x="27886" y="38585"/>
                      </a:cubicBezTo>
                      <a:cubicBezTo>
                        <a:pt x="26619" y="39217"/>
                        <a:pt x="25351" y="39217"/>
                        <a:pt x="24084" y="39850"/>
                      </a:cubicBezTo>
                      <a:cubicBezTo>
                        <a:pt x="22182" y="39217"/>
                        <a:pt x="20915" y="39217"/>
                        <a:pt x="19647" y="39217"/>
                      </a:cubicBezTo>
                      <a:close/>
                    </a:path>
                  </a:pathLst>
                </a:custGeom>
                <a:grpFill/>
                <a:ln w="62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Picture Placeholder 100">
                  <a:extLst>
                    <a:ext uri="{FF2B5EF4-FFF2-40B4-BE49-F238E27FC236}">
                      <a16:creationId xmlns:a16="http://schemas.microsoft.com/office/drawing/2014/main" id="{7DECB37B-09D5-BACC-EE6F-3B0E2709CED5}"/>
                    </a:ext>
                  </a:extLst>
                </p:cNvPr>
                <p:cNvSpPr/>
                <p:nvPr/>
              </p:nvSpPr>
              <p:spPr>
                <a:xfrm>
                  <a:off x="9966018" y="2448772"/>
                  <a:ext cx="39088" cy="38661"/>
                </a:xfrm>
                <a:custGeom>
                  <a:avLst/>
                  <a:gdLst>
                    <a:gd name="connsiteX0" fmla="*/ 1614 w 39088"/>
                    <a:gd name="connsiteY0" fmla="*/ 26645 h 38661"/>
                    <a:gd name="connsiteX1" fmla="*/ 12389 w 39088"/>
                    <a:gd name="connsiteY1" fmla="*/ 1346 h 38661"/>
                    <a:gd name="connsiteX2" fmla="*/ 12389 w 39088"/>
                    <a:gd name="connsiteY2" fmla="*/ 1346 h 38661"/>
                    <a:gd name="connsiteX3" fmla="*/ 37740 w 39088"/>
                    <a:gd name="connsiteY3" fmla="*/ 12098 h 38661"/>
                    <a:gd name="connsiteX4" fmla="*/ 37740 w 39088"/>
                    <a:gd name="connsiteY4" fmla="*/ 12098 h 38661"/>
                    <a:gd name="connsiteX5" fmla="*/ 26965 w 39088"/>
                    <a:gd name="connsiteY5" fmla="*/ 37397 h 38661"/>
                    <a:gd name="connsiteX6" fmla="*/ 26965 w 39088"/>
                    <a:gd name="connsiteY6" fmla="*/ 37397 h 38661"/>
                    <a:gd name="connsiteX7" fmla="*/ 19994 w 39088"/>
                    <a:gd name="connsiteY7" fmla="*/ 38662 h 38661"/>
                    <a:gd name="connsiteX8" fmla="*/ 19994 w 39088"/>
                    <a:gd name="connsiteY8" fmla="*/ 38662 h 38661"/>
                    <a:gd name="connsiteX9" fmla="*/ 1614 w 39088"/>
                    <a:gd name="connsiteY9" fmla="*/ 26645 h 38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088" h="38661">
                      <a:moveTo>
                        <a:pt x="1614" y="26645"/>
                      </a:moveTo>
                      <a:cubicBezTo>
                        <a:pt x="-2822" y="16525"/>
                        <a:pt x="2248" y="5141"/>
                        <a:pt x="12389" y="1346"/>
                      </a:cubicBezTo>
                      <a:lnTo>
                        <a:pt x="12389" y="1346"/>
                      </a:lnTo>
                      <a:cubicBezTo>
                        <a:pt x="22529" y="-2448"/>
                        <a:pt x="33937" y="1979"/>
                        <a:pt x="37740" y="12098"/>
                      </a:cubicBezTo>
                      <a:lnTo>
                        <a:pt x="37740" y="12098"/>
                      </a:lnTo>
                      <a:cubicBezTo>
                        <a:pt x="41542" y="22218"/>
                        <a:pt x="37106" y="33602"/>
                        <a:pt x="26965" y="37397"/>
                      </a:cubicBezTo>
                      <a:lnTo>
                        <a:pt x="26965" y="37397"/>
                      </a:lnTo>
                      <a:cubicBezTo>
                        <a:pt x="24430" y="38029"/>
                        <a:pt x="21895" y="38662"/>
                        <a:pt x="19994" y="38662"/>
                      </a:cubicBezTo>
                      <a:lnTo>
                        <a:pt x="19994" y="38662"/>
                      </a:lnTo>
                      <a:cubicBezTo>
                        <a:pt x="11755" y="38662"/>
                        <a:pt x="4783" y="34234"/>
                        <a:pt x="1614" y="26645"/>
                      </a:cubicBezTo>
                      <a:close/>
                    </a:path>
                  </a:pathLst>
                </a:custGeom>
                <a:grpFill/>
                <a:ln w="62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" name="Picture Placeholder 100">
                <a:extLst>
                  <a:ext uri="{FF2B5EF4-FFF2-40B4-BE49-F238E27FC236}">
                    <a16:creationId xmlns:a16="http://schemas.microsoft.com/office/drawing/2014/main" id="{0D1E02A2-E328-8B8C-2D6D-E108F5324CC5}"/>
                  </a:ext>
                </a:extLst>
              </p:cNvPr>
              <p:cNvGrpSpPr/>
              <p:nvPr/>
            </p:nvGrpSpPr>
            <p:grpSpPr>
              <a:xfrm>
                <a:off x="9756584" y="2119590"/>
                <a:ext cx="240305" cy="173678"/>
                <a:chOff x="9756584" y="2119590"/>
                <a:chExt cx="240305" cy="173678"/>
              </a:xfrm>
              <a:grpFill/>
            </p:grpSpPr>
            <p:sp>
              <p:nvSpPr>
                <p:cNvPr id="104" name="Picture Placeholder 100">
                  <a:extLst>
                    <a:ext uri="{FF2B5EF4-FFF2-40B4-BE49-F238E27FC236}">
                      <a16:creationId xmlns:a16="http://schemas.microsoft.com/office/drawing/2014/main" id="{8F3A7904-EE04-1E62-F430-53E340E8CD39}"/>
                    </a:ext>
                  </a:extLst>
                </p:cNvPr>
                <p:cNvSpPr/>
                <p:nvPr/>
              </p:nvSpPr>
              <p:spPr>
                <a:xfrm>
                  <a:off x="9756584" y="2253582"/>
                  <a:ext cx="39928" cy="39686"/>
                </a:xfrm>
                <a:custGeom>
                  <a:avLst/>
                  <a:gdLst>
                    <a:gd name="connsiteX0" fmla="*/ 19647 w 39928"/>
                    <a:gd name="connsiteY0" fmla="*/ 39687 h 39686"/>
                    <a:gd name="connsiteX1" fmla="*/ 5704 w 39928"/>
                    <a:gd name="connsiteY1" fmla="*/ 33995 h 39686"/>
                    <a:gd name="connsiteX2" fmla="*/ 0 w 39928"/>
                    <a:gd name="connsiteY2" fmla="*/ 20081 h 39686"/>
                    <a:gd name="connsiteX3" fmla="*/ 634 w 39928"/>
                    <a:gd name="connsiteY3" fmla="*/ 16286 h 39686"/>
                    <a:gd name="connsiteX4" fmla="*/ 1901 w 39928"/>
                    <a:gd name="connsiteY4" fmla="*/ 12491 h 39686"/>
                    <a:gd name="connsiteX5" fmla="*/ 3803 w 39928"/>
                    <a:gd name="connsiteY5" fmla="*/ 9329 h 39686"/>
                    <a:gd name="connsiteX6" fmla="*/ 6338 w 39928"/>
                    <a:gd name="connsiteY6" fmla="*/ 6166 h 39686"/>
                    <a:gd name="connsiteX7" fmla="*/ 9507 w 39928"/>
                    <a:gd name="connsiteY7" fmla="*/ 3637 h 39686"/>
                    <a:gd name="connsiteX8" fmla="*/ 12676 w 39928"/>
                    <a:gd name="connsiteY8" fmla="*/ 1739 h 39686"/>
                    <a:gd name="connsiteX9" fmla="*/ 16478 w 39928"/>
                    <a:gd name="connsiteY9" fmla="*/ 474 h 39686"/>
                    <a:gd name="connsiteX10" fmla="*/ 24084 w 39928"/>
                    <a:gd name="connsiteY10" fmla="*/ 474 h 39686"/>
                    <a:gd name="connsiteX11" fmla="*/ 27886 w 39928"/>
                    <a:gd name="connsiteY11" fmla="*/ 1739 h 39686"/>
                    <a:gd name="connsiteX12" fmla="*/ 31055 w 39928"/>
                    <a:gd name="connsiteY12" fmla="*/ 3637 h 39686"/>
                    <a:gd name="connsiteX13" fmla="*/ 34224 w 39928"/>
                    <a:gd name="connsiteY13" fmla="*/ 6166 h 39686"/>
                    <a:gd name="connsiteX14" fmla="*/ 39928 w 39928"/>
                    <a:gd name="connsiteY14" fmla="*/ 20081 h 39686"/>
                    <a:gd name="connsiteX15" fmla="*/ 39294 w 39928"/>
                    <a:gd name="connsiteY15" fmla="*/ 23875 h 39686"/>
                    <a:gd name="connsiteX16" fmla="*/ 38027 w 39928"/>
                    <a:gd name="connsiteY16" fmla="*/ 27670 h 39686"/>
                    <a:gd name="connsiteX17" fmla="*/ 36125 w 39928"/>
                    <a:gd name="connsiteY17" fmla="*/ 30832 h 39686"/>
                    <a:gd name="connsiteX18" fmla="*/ 33590 w 39928"/>
                    <a:gd name="connsiteY18" fmla="*/ 33995 h 39686"/>
                    <a:gd name="connsiteX19" fmla="*/ 19647 w 39928"/>
                    <a:gd name="connsiteY19" fmla="*/ 39687 h 39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9928" h="39686">
                      <a:moveTo>
                        <a:pt x="19647" y="39687"/>
                      </a:moveTo>
                      <a:cubicBezTo>
                        <a:pt x="14577" y="39687"/>
                        <a:pt x="9507" y="37789"/>
                        <a:pt x="5704" y="33995"/>
                      </a:cubicBezTo>
                      <a:cubicBezTo>
                        <a:pt x="1901" y="30200"/>
                        <a:pt x="0" y="25140"/>
                        <a:pt x="0" y="20081"/>
                      </a:cubicBezTo>
                      <a:cubicBezTo>
                        <a:pt x="0" y="18816"/>
                        <a:pt x="0" y="17551"/>
                        <a:pt x="634" y="16286"/>
                      </a:cubicBezTo>
                      <a:cubicBezTo>
                        <a:pt x="634" y="15021"/>
                        <a:pt x="1268" y="13756"/>
                        <a:pt x="1901" y="12491"/>
                      </a:cubicBezTo>
                      <a:cubicBezTo>
                        <a:pt x="2535" y="11226"/>
                        <a:pt x="3169" y="9961"/>
                        <a:pt x="3803" y="9329"/>
                      </a:cubicBezTo>
                      <a:cubicBezTo>
                        <a:pt x="4436" y="8064"/>
                        <a:pt x="5070" y="7431"/>
                        <a:pt x="6338" y="6166"/>
                      </a:cubicBezTo>
                      <a:cubicBezTo>
                        <a:pt x="6972" y="5534"/>
                        <a:pt x="8239" y="4269"/>
                        <a:pt x="9507" y="3637"/>
                      </a:cubicBezTo>
                      <a:cubicBezTo>
                        <a:pt x="10774" y="3004"/>
                        <a:pt x="12042" y="2372"/>
                        <a:pt x="12676" y="1739"/>
                      </a:cubicBezTo>
                      <a:cubicBezTo>
                        <a:pt x="13943" y="1107"/>
                        <a:pt x="15211" y="1107"/>
                        <a:pt x="16478" y="474"/>
                      </a:cubicBezTo>
                      <a:cubicBezTo>
                        <a:pt x="19013" y="-158"/>
                        <a:pt x="21548" y="-158"/>
                        <a:pt x="24084" y="474"/>
                      </a:cubicBezTo>
                      <a:cubicBezTo>
                        <a:pt x="25351" y="474"/>
                        <a:pt x="26619" y="1107"/>
                        <a:pt x="27886" y="1739"/>
                      </a:cubicBezTo>
                      <a:cubicBezTo>
                        <a:pt x="29154" y="2372"/>
                        <a:pt x="30421" y="3004"/>
                        <a:pt x="31055" y="3637"/>
                      </a:cubicBezTo>
                      <a:cubicBezTo>
                        <a:pt x="32323" y="4269"/>
                        <a:pt x="32956" y="4902"/>
                        <a:pt x="34224" y="6166"/>
                      </a:cubicBezTo>
                      <a:cubicBezTo>
                        <a:pt x="38027" y="9961"/>
                        <a:pt x="39928" y="15021"/>
                        <a:pt x="39928" y="20081"/>
                      </a:cubicBezTo>
                      <a:cubicBezTo>
                        <a:pt x="39928" y="21346"/>
                        <a:pt x="39928" y="22610"/>
                        <a:pt x="39294" y="23875"/>
                      </a:cubicBezTo>
                      <a:cubicBezTo>
                        <a:pt x="39294" y="25140"/>
                        <a:pt x="38660" y="26405"/>
                        <a:pt x="38027" y="27670"/>
                      </a:cubicBezTo>
                      <a:cubicBezTo>
                        <a:pt x="37393" y="28935"/>
                        <a:pt x="36759" y="30200"/>
                        <a:pt x="36125" y="30832"/>
                      </a:cubicBezTo>
                      <a:cubicBezTo>
                        <a:pt x="35492" y="32097"/>
                        <a:pt x="34858" y="32730"/>
                        <a:pt x="33590" y="33995"/>
                      </a:cubicBezTo>
                      <a:cubicBezTo>
                        <a:pt x="29788" y="37157"/>
                        <a:pt x="24717" y="39687"/>
                        <a:pt x="19647" y="39687"/>
                      </a:cubicBezTo>
                      <a:close/>
                    </a:path>
                  </a:pathLst>
                </a:custGeom>
                <a:grpFill/>
                <a:ln w="62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Picture Placeholder 100">
                  <a:extLst>
                    <a:ext uri="{FF2B5EF4-FFF2-40B4-BE49-F238E27FC236}">
                      <a16:creationId xmlns:a16="http://schemas.microsoft.com/office/drawing/2014/main" id="{526A3BA4-5FB5-A82A-E5F5-BB8E7AFC9D62}"/>
                    </a:ext>
                  </a:extLst>
                </p:cNvPr>
                <p:cNvSpPr/>
                <p:nvPr/>
              </p:nvSpPr>
              <p:spPr>
                <a:xfrm>
                  <a:off x="9797360" y="2164621"/>
                  <a:ext cx="80534" cy="83743"/>
                </a:xfrm>
                <a:custGeom>
                  <a:avLst/>
                  <a:gdLst>
                    <a:gd name="connsiteX0" fmla="*/ 6123 w 80534"/>
                    <a:gd name="connsiteY0" fmla="*/ 78684 h 83743"/>
                    <a:gd name="connsiteX1" fmla="*/ 4856 w 80534"/>
                    <a:gd name="connsiteY1" fmla="*/ 50855 h 83743"/>
                    <a:gd name="connsiteX2" fmla="*/ 4856 w 80534"/>
                    <a:gd name="connsiteY2" fmla="*/ 50855 h 83743"/>
                    <a:gd name="connsiteX3" fmla="*/ 32742 w 80534"/>
                    <a:gd name="connsiteY3" fmla="*/ 49590 h 83743"/>
                    <a:gd name="connsiteX4" fmla="*/ 32742 w 80534"/>
                    <a:gd name="connsiteY4" fmla="*/ 49590 h 83743"/>
                    <a:gd name="connsiteX5" fmla="*/ 34010 w 80534"/>
                    <a:gd name="connsiteY5" fmla="*/ 77419 h 83743"/>
                    <a:gd name="connsiteX6" fmla="*/ 34010 w 80534"/>
                    <a:gd name="connsiteY6" fmla="*/ 77419 h 83743"/>
                    <a:gd name="connsiteX7" fmla="*/ 19433 w 80534"/>
                    <a:gd name="connsiteY7" fmla="*/ 83743 h 83743"/>
                    <a:gd name="connsiteX8" fmla="*/ 19433 w 80534"/>
                    <a:gd name="connsiteY8" fmla="*/ 83743 h 83743"/>
                    <a:gd name="connsiteX9" fmla="*/ 6123 w 80534"/>
                    <a:gd name="connsiteY9" fmla="*/ 78684 h 83743"/>
                    <a:gd name="connsiteX10" fmla="*/ 47319 w 80534"/>
                    <a:gd name="connsiteY10" fmla="*/ 34411 h 83743"/>
                    <a:gd name="connsiteX11" fmla="*/ 46051 w 80534"/>
                    <a:gd name="connsiteY11" fmla="*/ 6583 h 83743"/>
                    <a:gd name="connsiteX12" fmla="*/ 46051 w 80534"/>
                    <a:gd name="connsiteY12" fmla="*/ 6583 h 83743"/>
                    <a:gd name="connsiteX13" fmla="*/ 73938 w 80534"/>
                    <a:gd name="connsiteY13" fmla="*/ 5318 h 83743"/>
                    <a:gd name="connsiteX14" fmla="*/ 73938 w 80534"/>
                    <a:gd name="connsiteY14" fmla="*/ 5318 h 83743"/>
                    <a:gd name="connsiteX15" fmla="*/ 75205 w 80534"/>
                    <a:gd name="connsiteY15" fmla="*/ 33146 h 83743"/>
                    <a:gd name="connsiteX16" fmla="*/ 75205 w 80534"/>
                    <a:gd name="connsiteY16" fmla="*/ 33146 h 83743"/>
                    <a:gd name="connsiteX17" fmla="*/ 60628 w 80534"/>
                    <a:gd name="connsiteY17" fmla="*/ 39471 h 83743"/>
                    <a:gd name="connsiteX18" fmla="*/ 60628 w 80534"/>
                    <a:gd name="connsiteY18" fmla="*/ 39471 h 83743"/>
                    <a:gd name="connsiteX19" fmla="*/ 47319 w 80534"/>
                    <a:gd name="connsiteY19" fmla="*/ 34411 h 83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0534" h="83743">
                      <a:moveTo>
                        <a:pt x="6123" y="78684"/>
                      </a:moveTo>
                      <a:cubicBezTo>
                        <a:pt x="-1482" y="71094"/>
                        <a:pt x="-2116" y="59077"/>
                        <a:pt x="4856" y="50855"/>
                      </a:cubicBezTo>
                      <a:lnTo>
                        <a:pt x="4856" y="50855"/>
                      </a:lnTo>
                      <a:cubicBezTo>
                        <a:pt x="11827" y="42633"/>
                        <a:pt x="24503" y="42001"/>
                        <a:pt x="32742" y="49590"/>
                      </a:cubicBezTo>
                      <a:lnTo>
                        <a:pt x="32742" y="49590"/>
                      </a:lnTo>
                      <a:cubicBezTo>
                        <a:pt x="40981" y="57180"/>
                        <a:pt x="40981" y="69197"/>
                        <a:pt x="34010" y="77419"/>
                      </a:cubicBezTo>
                      <a:lnTo>
                        <a:pt x="34010" y="77419"/>
                      </a:lnTo>
                      <a:cubicBezTo>
                        <a:pt x="30207" y="81846"/>
                        <a:pt x="25137" y="83743"/>
                        <a:pt x="19433" y="83743"/>
                      </a:cubicBezTo>
                      <a:lnTo>
                        <a:pt x="19433" y="83743"/>
                      </a:lnTo>
                      <a:cubicBezTo>
                        <a:pt x="14996" y="83743"/>
                        <a:pt x="9926" y="82478"/>
                        <a:pt x="6123" y="78684"/>
                      </a:cubicBezTo>
                      <a:close/>
                      <a:moveTo>
                        <a:pt x="47319" y="34411"/>
                      </a:moveTo>
                      <a:cubicBezTo>
                        <a:pt x="39080" y="26822"/>
                        <a:pt x="38446" y="14805"/>
                        <a:pt x="46051" y="6583"/>
                      </a:cubicBezTo>
                      <a:lnTo>
                        <a:pt x="46051" y="6583"/>
                      </a:lnTo>
                      <a:cubicBezTo>
                        <a:pt x="53657" y="-1639"/>
                        <a:pt x="65698" y="-2271"/>
                        <a:pt x="73938" y="5318"/>
                      </a:cubicBezTo>
                      <a:lnTo>
                        <a:pt x="73938" y="5318"/>
                      </a:lnTo>
                      <a:cubicBezTo>
                        <a:pt x="82177" y="12908"/>
                        <a:pt x="82811" y="24924"/>
                        <a:pt x="75205" y="33146"/>
                      </a:cubicBezTo>
                      <a:lnTo>
                        <a:pt x="75205" y="33146"/>
                      </a:lnTo>
                      <a:cubicBezTo>
                        <a:pt x="71403" y="37574"/>
                        <a:pt x="66332" y="39471"/>
                        <a:pt x="60628" y="39471"/>
                      </a:cubicBezTo>
                      <a:lnTo>
                        <a:pt x="60628" y="39471"/>
                      </a:lnTo>
                      <a:cubicBezTo>
                        <a:pt x="55558" y="39471"/>
                        <a:pt x="51122" y="37574"/>
                        <a:pt x="47319" y="34411"/>
                      </a:cubicBezTo>
                      <a:close/>
                    </a:path>
                  </a:pathLst>
                </a:custGeom>
                <a:grpFill/>
                <a:ln w="62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Picture Placeholder 100">
                  <a:extLst>
                    <a:ext uri="{FF2B5EF4-FFF2-40B4-BE49-F238E27FC236}">
                      <a16:creationId xmlns:a16="http://schemas.microsoft.com/office/drawing/2014/main" id="{F80AEA10-C88C-6300-F717-883221176BFD}"/>
                    </a:ext>
                  </a:extLst>
                </p:cNvPr>
                <p:cNvSpPr/>
                <p:nvPr/>
              </p:nvSpPr>
              <p:spPr>
                <a:xfrm>
                  <a:off x="9878903" y="2119590"/>
                  <a:ext cx="40561" cy="40229"/>
                </a:xfrm>
                <a:custGeom>
                  <a:avLst/>
                  <a:gdLst>
                    <a:gd name="connsiteX0" fmla="*/ 19647 w 40561"/>
                    <a:gd name="connsiteY0" fmla="*/ 40230 h 40229"/>
                    <a:gd name="connsiteX1" fmla="*/ 15844 w 40561"/>
                    <a:gd name="connsiteY1" fmla="*/ 39597 h 40229"/>
                    <a:gd name="connsiteX2" fmla="*/ 12042 w 40561"/>
                    <a:gd name="connsiteY2" fmla="*/ 38332 h 40229"/>
                    <a:gd name="connsiteX3" fmla="*/ 8873 w 40561"/>
                    <a:gd name="connsiteY3" fmla="*/ 36435 h 40229"/>
                    <a:gd name="connsiteX4" fmla="*/ 5704 w 40561"/>
                    <a:gd name="connsiteY4" fmla="*/ 33905 h 40229"/>
                    <a:gd name="connsiteX5" fmla="*/ 0 w 40561"/>
                    <a:gd name="connsiteY5" fmla="*/ 19991 h 40229"/>
                    <a:gd name="connsiteX6" fmla="*/ 634 w 40561"/>
                    <a:gd name="connsiteY6" fmla="*/ 16196 h 40229"/>
                    <a:gd name="connsiteX7" fmla="*/ 1901 w 40561"/>
                    <a:gd name="connsiteY7" fmla="*/ 12401 h 40229"/>
                    <a:gd name="connsiteX8" fmla="*/ 3803 w 40561"/>
                    <a:gd name="connsiteY8" fmla="*/ 9239 h 40229"/>
                    <a:gd name="connsiteX9" fmla="*/ 6338 w 40561"/>
                    <a:gd name="connsiteY9" fmla="*/ 6077 h 40229"/>
                    <a:gd name="connsiteX10" fmla="*/ 9507 w 40561"/>
                    <a:gd name="connsiteY10" fmla="*/ 3547 h 40229"/>
                    <a:gd name="connsiteX11" fmla="*/ 12676 w 40561"/>
                    <a:gd name="connsiteY11" fmla="*/ 1650 h 40229"/>
                    <a:gd name="connsiteX12" fmla="*/ 16478 w 40561"/>
                    <a:gd name="connsiteY12" fmla="*/ 385 h 40229"/>
                    <a:gd name="connsiteX13" fmla="*/ 34224 w 40561"/>
                    <a:gd name="connsiteY13" fmla="*/ 5444 h 40229"/>
                    <a:gd name="connsiteX14" fmla="*/ 36759 w 40561"/>
                    <a:gd name="connsiteY14" fmla="*/ 8607 h 40229"/>
                    <a:gd name="connsiteX15" fmla="*/ 38660 w 40561"/>
                    <a:gd name="connsiteY15" fmla="*/ 11769 h 40229"/>
                    <a:gd name="connsiteX16" fmla="*/ 39928 w 40561"/>
                    <a:gd name="connsiteY16" fmla="*/ 15564 h 40229"/>
                    <a:gd name="connsiteX17" fmla="*/ 40562 w 40561"/>
                    <a:gd name="connsiteY17" fmla="*/ 19358 h 40229"/>
                    <a:gd name="connsiteX18" fmla="*/ 39928 w 40561"/>
                    <a:gd name="connsiteY18" fmla="*/ 23153 h 40229"/>
                    <a:gd name="connsiteX19" fmla="*/ 38660 w 40561"/>
                    <a:gd name="connsiteY19" fmla="*/ 26948 h 40229"/>
                    <a:gd name="connsiteX20" fmla="*/ 36759 w 40561"/>
                    <a:gd name="connsiteY20" fmla="*/ 30110 h 40229"/>
                    <a:gd name="connsiteX21" fmla="*/ 34224 w 40561"/>
                    <a:gd name="connsiteY21" fmla="*/ 33273 h 40229"/>
                    <a:gd name="connsiteX22" fmla="*/ 19647 w 40561"/>
                    <a:gd name="connsiteY22" fmla="*/ 40230 h 40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0561" h="40229">
                      <a:moveTo>
                        <a:pt x="19647" y="40230"/>
                      </a:moveTo>
                      <a:cubicBezTo>
                        <a:pt x="18380" y="40230"/>
                        <a:pt x="17112" y="40230"/>
                        <a:pt x="15844" y="39597"/>
                      </a:cubicBezTo>
                      <a:cubicBezTo>
                        <a:pt x="14577" y="39597"/>
                        <a:pt x="13309" y="38965"/>
                        <a:pt x="12042" y="38332"/>
                      </a:cubicBezTo>
                      <a:cubicBezTo>
                        <a:pt x="10774" y="37700"/>
                        <a:pt x="9507" y="37067"/>
                        <a:pt x="8873" y="36435"/>
                      </a:cubicBezTo>
                      <a:cubicBezTo>
                        <a:pt x="7605" y="35802"/>
                        <a:pt x="6972" y="35170"/>
                        <a:pt x="5704" y="33905"/>
                      </a:cubicBezTo>
                      <a:cubicBezTo>
                        <a:pt x="1901" y="30110"/>
                        <a:pt x="0" y="25051"/>
                        <a:pt x="0" y="19991"/>
                      </a:cubicBezTo>
                      <a:cubicBezTo>
                        <a:pt x="0" y="18726"/>
                        <a:pt x="0" y="17461"/>
                        <a:pt x="634" y="16196"/>
                      </a:cubicBezTo>
                      <a:cubicBezTo>
                        <a:pt x="634" y="14931"/>
                        <a:pt x="1268" y="13666"/>
                        <a:pt x="1901" y="12401"/>
                      </a:cubicBezTo>
                      <a:cubicBezTo>
                        <a:pt x="2535" y="11136"/>
                        <a:pt x="3169" y="9872"/>
                        <a:pt x="3803" y="9239"/>
                      </a:cubicBezTo>
                      <a:cubicBezTo>
                        <a:pt x="4436" y="7974"/>
                        <a:pt x="5070" y="7342"/>
                        <a:pt x="6338" y="6077"/>
                      </a:cubicBezTo>
                      <a:cubicBezTo>
                        <a:pt x="6972" y="5444"/>
                        <a:pt x="8239" y="4179"/>
                        <a:pt x="9507" y="3547"/>
                      </a:cubicBezTo>
                      <a:cubicBezTo>
                        <a:pt x="10774" y="2915"/>
                        <a:pt x="12042" y="2282"/>
                        <a:pt x="12676" y="1650"/>
                      </a:cubicBezTo>
                      <a:cubicBezTo>
                        <a:pt x="13943" y="1017"/>
                        <a:pt x="15211" y="1017"/>
                        <a:pt x="16478" y="385"/>
                      </a:cubicBezTo>
                      <a:cubicBezTo>
                        <a:pt x="22816" y="-880"/>
                        <a:pt x="29788" y="1017"/>
                        <a:pt x="34224" y="5444"/>
                      </a:cubicBezTo>
                      <a:cubicBezTo>
                        <a:pt x="34858" y="6709"/>
                        <a:pt x="36125" y="7342"/>
                        <a:pt x="36759" y="8607"/>
                      </a:cubicBezTo>
                      <a:cubicBezTo>
                        <a:pt x="37393" y="9872"/>
                        <a:pt x="38027" y="11136"/>
                        <a:pt x="38660" y="11769"/>
                      </a:cubicBezTo>
                      <a:cubicBezTo>
                        <a:pt x="39294" y="13034"/>
                        <a:pt x="39294" y="14299"/>
                        <a:pt x="39928" y="15564"/>
                      </a:cubicBezTo>
                      <a:cubicBezTo>
                        <a:pt x="39928" y="16829"/>
                        <a:pt x="40562" y="18094"/>
                        <a:pt x="40562" y="19358"/>
                      </a:cubicBezTo>
                      <a:cubicBezTo>
                        <a:pt x="40562" y="20623"/>
                        <a:pt x="40562" y="21888"/>
                        <a:pt x="39928" y="23153"/>
                      </a:cubicBezTo>
                      <a:cubicBezTo>
                        <a:pt x="39928" y="24418"/>
                        <a:pt x="39294" y="25683"/>
                        <a:pt x="38660" y="26948"/>
                      </a:cubicBezTo>
                      <a:cubicBezTo>
                        <a:pt x="38027" y="28213"/>
                        <a:pt x="37393" y="29478"/>
                        <a:pt x="36759" y="30110"/>
                      </a:cubicBezTo>
                      <a:cubicBezTo>
                        <a:pt x="36125" y="31375"/>
                        <a:pt x="35492" y="32008"/>
                        <a:pt x="34224" y="33273"/>
                      </a:cubicBezTo>
                      <a:cubicBezTo>
                        <a:pt x="29788" y="38332"/>
                        <a:pt x="24717" y="40230"/>
                        <a:pt x="19647" y="40230"/>
                      </a:cubicBezTo>
                      <a:close/>
                    </a:path>
                  </a:pathLst>
                </a:custGeom>
                <a:grpFill/>
                <a:ln w="62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" name="Picture Placeholder 100">
                  <a:extLst>
                    <a:ext uri="{FF2B5EF4-FFF2-40B4-BE49-F238E27FC236}">
                      <a16:creationId xmlns:a16="http://schemas.microsoft.com/office/drawing/2014/main" id="{DFA57704-C31F-0AD6-DD96-4EE308C581FD}"/>
                    </a:ext>
                  </a:extLst>
                </p:cNvPr>
                <p:cNvSpPr/>
                <p:nvPr/>
              </p:nvSpPr>
              <p:spPr>
                <a:xfrm>
                  <a:off x="9957305" y="2143189"/>
                  <a:ext cx="39085" cy="38766"/>
                </a:xfrm>
                <a:custGeom>
                  <a:avLst/>
                  <a:gdLst>
                    <a:gd name="connsiteX0" fmla="*/ 14130 w 39085"/>
                    <a:gd name="connsiteY0" fmla="*/ 38134 h 38766"/>
                    <a:gd name="connsiteX1" fmla="*/ 821 w 39085"/>
                    <a:gd name="connsiteY1" fmla="*/ 14101 h 38766"/>
                    <a:gd name="connsiteX2" fmla="*/ 821 w 39085"/>
                    <a:gd name="connsiteY2" fmla="*/ 14101 h 38766"/>
                    <a:gd name="connsiteX3" fmla="*/ 24904 w 39085"/>
                    <a:gd name="connsiteY3" fmla="*/ 819 h 38766"/>
                    <a:gd name="connsiteX4" fmla="*/ 24904 w 39085"/>
                    <a:gd name="connsiteY4" fmla="*/ 819 h 38766"/>
                    <a:gd name="connsiteX5" fmla="*/ 38214 w 39085"/>
                    <a:gd name="connsiteY5" fmla="*/ 24853 h 38766"/>
                    <a:gd name="connsiteX6" fmla="*/ 38214 w 39085"/>
                    <a:gd name="connsiteY6" fmla="*/ 24853 h 38766"/>
                    <a:gd name="connsiteX7" fmla="*/ 19200 w 39085"/>
                    <a:gd name="connsiteY7" fmla="*/ 38767 h 38766"/>
                    <a:gd name="connsiteX8" fmla="*/ 19200 w 39085"/>
                    <a:gd name="connsiteY8" fmla="*/ 38767 h 38766"/>
                    <a:gd name="connsiteX9" fmla="*/ 14130 w 39085"/>
                    <a:gd name="connsiteY9" fmla="*/ 38134 h 38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085" h="38766">
                      <a:moveTo>
                        <a:pt x="14130" y="38134"/>
                      </a:moveTo>
                      <a:cubicBezTo>
                        <a:pt x="3990" y="34972"/>
                        <a:pt x="-2348" y="24220"/>
                        <a:pt x="821" y="14101"/>
                      </a:cubicBezTo>
                      <a:lnTo>
                        <a:pt x="821" y="14101"/>
                      </a:lnTo>
                      <a:cubicBezTo>
                        <a:pt x="3990" y="3981"/>
                        <a:pt x="14764" y="-2343"/>
                        <a:pt x="24904" y="819"/>
                      </a:cubicBezTo>
                      <a:lnTo>
                        <a:pt x="24904" y="819"/>
                      </a:lnTo>
                      <a:cubicBezTo>
                        <a:pt x="35679" y="3981"/>
                        <a:pt x="41383" y="14733"/>
                        <a:pt x="38214" y="24853"/>
                      </a:cubicBezTo>
                      <a:lnTo>
                        <a:pt x="38214" y="24853"/>
                      </a:lnTo>
                      <a:cubicBezTo>
                        <a:pt x="35679" y="33707"/>
                        <a:pt x="28073" y="38767"/>
                        <a:pt x="19200" y="38767"/>
                      </a:cubicBezTo>
                      <a:lnTo>
                        <a:pt x="19200" y="38767"/>
                      </a:lnTo>
                      <a:cubicBezTo>
                        <a:pt x="17299" y="38767"/>
                        <a:pt x="16032" y="38767"/>
                        <a:pt x="14130" y="38134"/>
                      </a:cubicBezTo>
                      <a:close/>
                    </a:path>
                  </a:pathLst>
                </a:custGeom>
                <a:grpFill/>
                <a:ln w="62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9" name="Picture Placeholder 100">
                <a:extLst>
                  <a:ext uri="{FF2B5EF4-FFF2-40B4-BE49-F238E27FC236}">
                    <a16:creationId xmlns:a16="http://schemas.microsoft.com/office/drawing/2014/main" id="{6945637B-340D-F66C-D746-7CF4473A1F69}"/>
                  </a:ext>
                </a:extLst>
              </p:cNvPr>
              <p:cNvGrpSpPr/>
              <p:nvPr/>
            </p:nvGrpSpPr>
            <p:grpSpPr>
              <a:xfrm>
                <a:off x="9878269" y="2253039"/>
                <a:ext cx="150446" cy="140158"/>
                <a:chOff x="9878269" y="2253039"/>
                <a:chExt cx="150446" cy="140158"/>
              </a:xfrm>
              <a:grpFill/>
            </p:grpSpPr>
            <p:sp>
              <p:nvSpPr>
                <p:cNvPr id="100" name="Picture Placeholder 100">
                  <a:extLst>
                    <a:ext uri="{FF2B5EF4-FFF2-40B4-BE49-F238E27FC236}">
                      <a16:creationId xmlns:a16="http://schemas.microsoft.com/office/drawing/2014/main" id="{164FDAC3-9B94-E57E-EF03-55ACAA793256}"/>
                    </a:ext>
                  </a:extLst>
                </p:cNvPr>
                <p:cNvSpPr/>
                <p:nvPr/>
              </p:nvSpPr>
              <p:spPr>
                <a:xfrm>
                  <a:off x="9878269" y="2253039"/>
                  <a:ext cx="39928" cy="40229"/>
                </a:xfrm>
                <a:custGeom>
                  <a:avLst/>
                  <a:gdLst>
                    <a:gd name="connsiteX0" fmla="*/ 20281 w 39928"/>
                    <a:gd name="connsiteY0" fmla="*/ 40230 h 40229"/>
                    <a:gd name="connsiteX1" fmla="*/ 16478 w 39928"/>
                    <a:gd name="connsiteY1" fmla="*/ 39597 h 40229"/>
                    <a:gd name="connsiteX2" fmla="*/ 12676 w 39928"/>
                    <a:gd name="connsiteY2" fmla="*/ 38332 h 40229"/>
                    <a:gd name="connsiteX3" fmla="*/ 9507 w 39928"/>
                    <a:gd name="connsiteY3" fmla="*/ 36435 h 40229"/>
                    <a:gd name="connsiteX4" fmla="*/ 6338 w 39928"/>
                    <a:gd name="connsiteY4" fmla="*/ 33905 h 40229"/>
                    <a:gd name="connsiteX5" fmla="*/ 3803 w 39928"/>
                    <a:gd name="connsiteY5" fmla="*/ 30743 h 40229"/>
                    <a:gd name="connsiteX6" fmla="*/ 1901 w 39928"/>
                    <a:gd name="connsiteY6" fmla="*/ 27580 h 40229"/>
                    <a:gd name="connsiteX7" fmla="*/ 634 w 39928"/>
                    <a:gd name="connsiteY7" fmla="*/ 23786 h 40229"/>
                    <a:gd name="connsiteX8" fmla="*/ 0 w 39928"/>
                    <a:gd name="connsiteY8" fmla="*/ 19991 h 40229"/>
                    <a:gd name="connsiteX9" fmla="*/ 634 w 39928"/>
                    <a:gd name="connsiteY9" fmla="*/ 16196 h 40229"/>
                    <a:gd name="connsiteX10" fmla="*/ 1901 w 39928"/>
                    <a:gd name="connsiteY10" fmla="*/ 12401 h 40229"/>
                    <a:gd name="connsiteX11" fmla="*/ 3803 w 39928"/>
                    <a:gd name="connsiteY11" fmla="*/ 9239 h 40229"/>
                    <a:gd name="connsiteX12" fmla="*/ 6338 w 39928"/>
                    <a:gd name="connsiteY12" fmla="*/ 6077 h 40229"/>
                    <a:gd name="connsiteX13" fmla="*/ 9507 w 39928"/>
                    <a:gd name="connsiteY13" fmla="*/ 3547 h 40229"/>
                    <a:gd name="connsiteX14" fmla="*/ 12676 w 39928"/>
                    <a:gd name="connsiteY14" fmla="*/ 1650 h 40229"/>
                    <a:gd name="connsiteX15" fmla="*/ 16478 w 39928"/>
                    <a:gd name="connsiteY15" fmla="*/ 385 h 40229"/>
                    <a:gd name="connsiteX16" fmla="*/ 34224 w 39928"/>
                    <a:gd name="connsiteY16" fmla="*/ 5444 h 40229"/>
                    <a:gd name="connsiteX17" fmla="*/ 39928 w 39928"/>
                    <a:gd name="connsiteY17" fmla="*/ 19358 h 40229"/>
                    <a:gd name="connsiteX18" fmla="*/ 39294 w 39928"/>
                    <a:gd name="connsiteY18" fmla="*/ 23153 h 40229"/>
                    <a:gd name="connsiteX19" fmla="*/ 38027 w 39928"/>
                    <a:gd name="connsiteY19" fmla="*/ 26948 h 40229"/>
                    <a:gd name="connsiteX20" fmla="*/ 36125 w 39928"/>
                    <a:gd name="connsiteY20" fmla="*/ 30110 h 40229"/>
                    <a:gd name="connsiteX21" fmla="*/ 33590 w 39928"/>
                    <a:gd name="connsiteY21" fmla="*/ 33273 h 40229"/>
                    <a:gd name="connsiteX22" fmla="*/ 30421 w 39928"/>
                    <a:gd name="connsiteY22" fmla="*/ 35802 h 40229"/>
                    <a:gd name="connsiteX23" fmla="*/ 27252 w 39928"/>
                    <a:gd name="connsiteY23" fmla="*/ 37700 h 40229"/>
                    <a:gd name="connsiteX24" fmla="*/ 23450 w 39928"/>
                    <a:gd name="connsiteY24" fmla="*/ 38965 h 40229"/>
                    <a:gd name="connsiteX25" fmla="*/ 20281 w 39928"/>
                    <a:gd name="connsiteY25" fmla="*/ 40230 h 40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39928" h="40229">
                      <a:moveTo>
                        <a:pt x="20281" y="40230"/>
                      </a:moveTo>
                      <a:cubicBezTo>
                        <a:pt x="19013" y="40230"/>
                        <a:pt x="17746" y="40230"/>
                        <a:pt x="16478" y="39597"/>
                      </a:cubicBezTo>
                      <a:cubicBezTo>
                        <a:pt x="15211" y="39597"/>
                        <a:pt x="13943" y="38965"/>
                        <a:pt x="12676" y="38332"/>
                      </a:cubicBezTo>
                      <a:cubicBezTo>
                        <a:pt x="11408" y="37700"/>
                        <a:pt x="10140" y="37067"/>
                        <a:pt x="9507" y="36435"/>
                      </a:cubicBezTo>
                      <a:cubicBezTo>
                        <a:pt x="8239" y="35802"/>
                        <a:pt x="7605" y="35170"/>
                        <a:pt x="6338" y="33905"/>
                      </a:cubicBezTo>
                      <a:cubicBezTo>
                        <a:pt x="5704" y="32640"/>
                        <a:pt x="4436" y="32008"/>
                        <a:pt x="3803" y="30743"/>
                      </a:cubicBezTo>
                      <a:cubicBezTo>
                        <a:pt x="3169" y="29478"/>
                        <a:pt x="2535" y="28845"/>
                        <a:pt x="1901" y="27580"/>
                      </a:cubicBezTo>
                      <a:cubicBezTo>
                        <a:pt x="1268" y="26316"/>
                        <a:pt x="1268" y="25051"/>
                        <a:pt x="634" y="23786"/>
                      </a:cubicBezTo>
                      <a:cubicBezTo>
                        <a:pt x="634" y="22521"/>
                        <a:pt x="0" y="21256"/>
                        <a:pt x="0" y="19991"/>
                      </a:cubicBezTo>
                      <a:cubicBezTo>
                        <a:pt x="0" y="18726"/>
                        <a:pt x="0" y="17461"/>
                        <a:pt x="634" y="16196"/>
                      </a:cubicBezTo>
                      <a:cubicBezTo>
                        <a:pt x="634" y="14931"/>
                        <a:pt x="1268" y="13666"/>
                        <a:pt x="1901" y="12401"/>
                      </a:cubicBezTo>
                      <a:cubicBezTo>
                        <a:pt x="2535" y="11137"/>
                        <a:pt x="3169" y="10504"/>
                        <a:pt x="3803" y="9239"/>
                      </a:cubicBezTo>
                      <a:cubicBezTo>
                        <a:pt x="4436" y="7974"/>
                        <a:pt x="5070" y="7342"/>
                        <a:pt x="6338" y="6077"/>
                      </a:cubicBezTo>
                      <a:cubicBezTo>
                        <a:pt x="6972" y="5444"/>
                        <a:pt x="8239" y="4179"/>
                        <a:pt x="9507" y="3547"/>
                      </a:cubicBezTo>
                      <a:cubicBezTo>
                        <a:pt x="10774" y="2915"/>
                        <a:pt x="12042" y="2282"/>
                        <a:pt x="12676" y="1650"/>
                      </a:cubicBezTo>
                      <a:cubicBezTo>
                        <a:pt x="13943" y="1017"/>
                        <a:pt x="15211" y="1017"/>
                        <a:pt x="16478" y="385"/>
                      </a:cubicBezTo>
                      <a:cubicBezTo>
                        <a:pt x="22816" y="-880"/>
                        <a:pt x="29788" y="1017"/>
                        <a:pt x="34224" y="5444"/>
                      </a:cubicBezTo>
                      <a:cubicBezTo>
                        <a:pt x="38027" y="9239"/>
                        <a:pt x="39928" y="14299"/>
                        <a:pt x="39928" y="19358"/>
                      </a:cubicBezTo>
                      <a:cubicBezTo>
                        <a:pt x="39928" y="20623"/>
                        <a:pt x="39928" y="21888"/>
                        <a:pt x="39294" y="23153"/>
                      </a:cubicBezTo>
                      <a:cubicBezTo>
                        <a:pt x="39294" y="24418"/>
                        <a:pt x="38660" y="25683"/>
                        <a:pt x="38027" y="26948"/>
                      </a:cubicBezTo>
                      <a:cubicBezTo>
                        <a:pt x="37393" y="28213"/>
                        <a:pt x="36759" y="29478"/>
                        <a:pt x="36125" y="30110"/>
                      </a:cubicBezTo>
                      <a:cubicBezTo>
                        <a:pt x="35492" y="31375"/>
                        <a:pt x="34858" y="32008"/>
                        <a:pt x="33590" y="33273"/>
                      </a:cubicBezTo>
                      <a:cubicBezTo>
                        <a:pt x="32956" y="33905"/>
                        <a:pt x="31689" y="35170"/>
                        <a:pt x="30421" y="35802"/>
                      </a:cubicBezTo>
                      <a:cubicBezTo>
                        <a:pt x="29154" y="36435"/>
                        <a:pt x="27886" y="37067"/>
                        <a:pt x="27252" y="37700"/>
                      </a:cubicBezTo>
                      <a:cubicBezTo>
                        <a:pt x="25985" y="38332"/>
                        <a:pt x="24717" y="38332"/>
                        <a:pt x="23450" y="38965"/>
                      </a:cubicBezTo>
                      <a:cubicBezTo>
                        <a:pt x="22816" y="39597"/>
                        <a:pt x="21548" y="40230"/>
                        <a:pt x="20281" y="40230"/>
                      </a:cubicBezTo>
                      <a:close/>
                    </a:path>
                  </a:pathLst>
                </a:custGeom>
                <a:grpFill/>
                <a:ln w="62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Picture Placeholder 100">
                  <a:extLst>
                    <a:ext uri="{FF2B5EF4-FFF2-40B4-BE49-F238E27FC236}">
                      <a16:creationId xmlns:a16="http://schemas.microsoft.com/office/drawing/2014/main" id="{7A05A66D-40B8-4520-BED3-D99568382C4A}"/>
                    </a:ext>
                  </a:extLst>
                </p:cNvPr>
                <p:cNvSpPr/>
                <p:nvPr/>
              </p:nvSpPr>
              <p:spPr>
                <a:xfrm>
                  <a:off x="9911349" y="2303511"/>
                  <a:ext cx="39047" cy="39168"/>
                </a:xfrm>
                <a:custGeom>
                  <a:avLst/>
                  <a:gdLst>
                    <a:gd name="connsiteX0" fmla="*/ 3046 w 39047"/>
                    <a:gd name="connsiteY0" fmla="*/ 30235 h 39168"/>
                    <a:gd name="connsiteX1" fmla="*/ 8750 w 39047"/>
                    <a:gd name="connsiteY1" fmla="*/ 3039 h 39168"/>
                    <a:gd name="connsiteX2" fmla="*/ 8750 w 39047"/>
                    <a:gd name="connsiteY2" fmla="*/ 3039 h 39168"/>
                    <a:gd name="connsiteX3" fmla="*/ 36002 w 39047"/>
                    <a:gd name="connsiteY3" fmla="*/ 8732 h 39168"/>
                    <a:gd name="connsiteX4" fmla="*/ 36002 w 39047"/>
                    <a:gd name="connsiteY4" fmla="*/ 8732 h 39168"/>
                    <a:gd name="connsiteX5" fmla="*/ 30298 w 39047"/>
                    <a:gd name="connsiteY5" fmla="*/ 35927 h 39168"/>
                    <a:gd name="connsiteX6" fmla="*/ 30298 w 39047"/>
                    <a:gd name="connsiteY6" fmla="*/ 35927 h 39168"/>
                    <a:gd name="connsiteX7" fmla="*/ 19524 w 39047"/>
                    <a:gd name="connsiteY7" fmla="*/ 39090 h 39168"/>
                    <a:gd name="connsiteX8" fmla="*/ 19524 w 39047"/>
                    <a:gd name="connsiteY8" fmla="*/ 39090 h 39168"/>
                    <a:gd name="connsiteX9" fmla="*/ 3046 w 39047"/>
                    <a:gd name="connsiteY9" fmla="*/ 30235 h 39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047" h="39168">
                      <a:moveTo>
                        <a:pt x="3046" y="30235"/>
                      </a:moveTo>
                      <a:cubicBezTo>
                        <a:pt x="-2658" y="21381"/>
                        <a:pt x="-123" y="8732"/>
                        <a:pt x="8750" y="3039"/>
                      </a:cubicBezTo>
                      <a:lnTo>
                        <a:pt x="8750" y="3039"/>
                      </a:lnTo>
                      <a:cubicBezTo>
                        <a:pt x="18256" y="-2653"/>
                        <a:pt x="30298" y="-123"/>
                        <a:pt x="36002" y="8732"/>
                      </a:cubicBezTo>
                      <a:lnTo>
                        <a:pt x="36002" y="8732"/>
                      </a:lnTo>
                      <a:cubicBezTo>
                        <a:pt x="41706" y="17586"/>
                        <a:pt x="39171" y="30235"/>
                        <a:pt x="30298" y="35927"/>
                      </a:cubicBezTo>
                      <a:lnTo>
                        <a:pt x="30298" y="35927"/>
                      </a:lnTo>
                      <a:cubicBezTo>
                        <a:pt x="27129" y="37825"/>
                        <a:pt x="23327" y="39090"/>
                        <a:pt x="19524" y="39090"/>
                      </a:cubicBezTo>
                      <a:lnTo>
                        <a:pt x="19524" y="39090"/>
                      </a:lnTo>
                      <a:cubicBezTo>
                        <a:pt x="12552" y="39722"/>
                        <a:pt x="6848" y="36560"/>
                        <a:pt x="3046" y="30235"/>
                      </a:cubicBezTo>
                      <a:close/>
                    </a:path>
                  </a:pathLst>
                </a:custGeom>
                <a:grpFill/>
                <a:ln w="62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Picture Placeholder 100">
                  <a:extLst>
                    <a:ext uri="{FF2B5EF4-FFF2-40B4-BE49-F238E27FC236}">
                      <a16:creationId xmlns:a16="http://schemas.microsoft.com/office/drawing/2014/main" id="{DA9E492A-C588-6F27-5C55-702BE4F64BB2}"/>
                    </a:ext>
                  </a:extLst>
                </p:cNvPr>
                <p:cNvSpPr/>
                <p:nvPr/>
              </p:nvSpPr>
              <p:spPr>
                <a:xfrm>
                  <a:off x="9942281" y="2352878"/>
                  <a:ext cx="39928" cy="40319"/>
                </a:xfrm>
                <a:custGeom>
                  <a:avLst/>
                  <a:gdLst>
                    <a:gd name="connsiteX0" fmla="*/ 20281 w 39928"/>
                    <a:gd name="connsiteY0" fmla="*/ 40319 h 40319"/>
                    <a:gd name="connsiteX1" fmla="*/ 16478 w 39928"/>
                    <a:gd name="connsiteY1" fmla="*/ 39687 h 40319"/>
                    <a:gd name="connsiteX2" fmla="*/ 12676 w 39928"/>
                    <a:gd name="connsiteY2" fmla="*/ 38422 h 40319"/>
                    <a:gd name="connsiteX3" fmla="*/ 9507 w 39928"/>
                    <a:gd name="connsiteY3" fmla="*/ 36525 h 40319"/>
                    <a:gd name="connsiteX4" fmla="*/ 6338 w 39928"/>
                    <a:gd name="connsiteY4" fmla="*/ 33995 h 40319"/>
                    <a:gd name="connsiteX5" fmla="*/ 3803 w 39928"/>
                    <a:gd name="connsiteY5" fmla="*/ 30832 h 40319"/>
                    <a:gd name="connsiteX6" fmla="*/ 1901 w 39928"/>
                    <a:gd name="connsiteY6" fmla="*/ 27670 h 40319"/>
                    <a:gd name="connsiteX7" fmla="*/ 634 w 39928"/>
                    <a:gd name="connsiteY7" fmla="*/ 23875 h 40319"/>
                    <a:gd name="connsiteX8" fmla="*/ 0 w 39928"/>
                    <a:gd name="connsiteY8" fmla="*/ 20081 h 40319"/>
                    <a:gd name="connsiteX9" fmla="*/ 634 w 39928"/>
                    <a:gd name="connsiteY9" fmla="*/ 16286 h 40319"/>
                    <a:gd name="connsiteX10" fmla="*/ 1901 w 39928"/>
                    <a:gd name="connsiteY10" fmla="*/ 12491 h 40319"/>
                    <a:gd name="connsiteX11" fmla="*/ 3803 w 39928"/>
                    <a:gd name="connsiteY11" fmla="*/ 9329 h 40319"/>
                    <a:gd name="connsiteX12" fmla="*/ 6338 w 39928"/>
                    <a:gd name="connsiteY12" fmla="*/ 6166 h 40319"/>
                    <a:gd name="connsiteX13" fmla="*/ 9507 w 39928"/>
                    <a:gd name="connsiteY13" fmla="*/ 3637 h 40319"/>
                    <a:gd name="connsiteX14" fmla="*/ 12676 w 39928"/>
                    <a:gd name="connsiteY14" fmla="*/ 1739 h 40319"/>
                    <a:gd name="connsiteX15" fmla="*/ 16478 w 39928"/>
                    <a:gd name="connsiteY15" fmla="*/ 474 h 40319"/>
                    <a:gd name="connsiteX16" fmla="*/ 24084 w 39928"/>
                    <a:gd name="connsiteY16" fmla="*/ 474 h 40319"/>
                    <a:gd name="connsiteX17" fmla="*/ 27886 w 39928"/>
                    <a:gd name="connsiteY17" fmla="*/ 1739 h 40319"/>
                    <a:gd name="connsiteX18" fmla="*/ 31055 w 39928"/>
                    <a:gd name="connsiteY18" fmla="*/ 3637 h 40319"/>
                    <a:gd name="connsiteX19" fmla="*/ 34224 w 39928"/>
                    <a:gd name="connsiteY19" fmla="*/ 6166 h 40319"/>
                    <a:gd name="connsiteX20" fmla="*/ 39928 w 39928"/>
                    <a:gd name="connsiteY20" fmla="*/ 20081 h 40319"/>
                    <a:gd name="connsiteX21" fmla="*/ 34224 w 39928"/>
                    <a:gd name="connsiteY21" fmla="*/ 33995 h 40319"/>
                    <a:gd name="connsiteX22" fmla="*/ 31055 w 39928"/>
                    <a:gd name="connsiteY22" fmla="*/ 36525 h 40319"/>
                    <a:gd name="connsiteX23" fmla="*/ 27886 w 39928"/>
                    <a:gd name="connsiteY23" fmla="*/ 38422 h 40319"/>
                    <a:gd name="connsiteX24" fmla="*/ 24084 w 39928"/>
                    <a:gd name="connsiteY24" fmla="*/ 39687 h 40319"/>
                    <a:gd name="connsiteX25" fmla="*/ 20281 w 39928"/>
                    <a:gd name="connsiteY25" fmla="*/ 40319 h 40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39928" h="40319">
                      <a:moveTo>
                        <a:pt x="20281" y="40319"/>
                      </a:moveTo>
                      <a:cubicBezTo>
                        <a:pt x="19013" y="40319"/>
                        <a:pt x="17746" y="40319"/>
                        <a:pt x="16478" y="39687"/>
                      </a:cubicBezTo>
                      <a:cubicBezTo>
                        <a:pt x="15211" y="39687"/>
                        <a:pt x="13943" y="39054"/>
                        <a:pt x="12676" y="38422"/>
                      </a:cubicBezTo>
                      <a:cubicBezTo>
                        <a:pt x="11408" y="37789"/>
                        <a:pt x="10140" y="37157"/>
                        <a:pt x="9507" y="36525"/>
                      </a:cubicBezTo>
                      <a:cubicBezTo>
                        <a:pt x="8239" y="35892"/>
                        <a:pt x="7605" y="35260"/>
                        <a:pt x="6338" y="33995"/>
                      </a:cubicBezTo>
                      <a:cubicBezTo>
                        <a:pt x="5704" y="33362"/>
                        <a:pt x="4436" y="32097"/>
                        <a:pt x="3803" y="30832"/>
                      </a:cubicBezTo>
                      <a:cubicBezTo>
                        <a:pt x="3169" y="29568"/>
                        <a:pt x="2535" y="28935"/>
                        <a:pt x="1901" y="27670"/>
                      </a:cubicBezTo>
                      <a:cubicBezTo>
                        <a:pt x="1268" y="26405"/>
                        <a:pt x="1268" y="25140"/>
                        <a:pt x="634" y="23875"/>
                      </a:cubicBezTo>
                      <a:cubicBezTo>
                        <a:pt x="634" y="22610"/>
                        <a:pt x="0" y="21346"/>
                        <a:pt x="0" y="20081"/>
                      </a:cubicBezTo>
                      <a:cubicBezTo>
                        <a:pt x="0" y="18816"/>
                        <a:pt x="0" y="17551"/>
                        <a:pt x="634" y="16286"/>
                      </a:cubicBezTo>
                      <a:cubicBezTo>
                        <a:pt x="634" y="15021"/>
                        <a:pt x="1268" y="13756"/>
                        <a:pt x="1901" y="12491"/>
                      </a:cubicBezTo>
                      <a:cubicBezTo>
                        <a:pt x="2535" y="11226"/>
                        <a:pt x="3169" y="10594"/>
                        <a:pt x="3803" y="9329"/>
                      </a:cubicBezTo>
                      <a:cubicBezTo>
                        <a:pt x="4436" y="8064"/>
                        <a:pt x="5070" y="7431"/>
                        <a:pt x="6338" y="6166"/>
                      </a:cubicBezTo>
                      <a:cubicBezTo>
                        <a:pt x="7605" y="5534"/>
                        <a:pt x="8239" y="4269"/>
                        <a:pt x="9507" y="3637"/>
                      </a:cubicBezTo>
                      <a:cubicBezTo>
                        <a:pt x="10774" y="3004"/>
                        <a:pt x="12042" y="2372"/>
                        <a:pt x="12676" y="1739"/>
                      </a:cubicBezTo>
                      <a:cubicBezTo>
                        <a:pt x="13943" y="1107"/>
                        <a:pt x="15211" y="1107"/>
                        <a:pt x="16478" y="474"/>
                      </a:cubicBezTo>
                      <a:cubicBezTo>
                        <a:pt x="19013" y="-158"/>
                        <a:pt x="21548" y="-158"/>
                        <a:pt x="24084" y="474"/>
                      </a:cubicBezTo>
                      <a:cubicBezTo>
                        <a:pt x="25351" y="474"/>
                        <a:pt x="26619" y="1107"/>
                        <a:pt x="27886" y="1739"/>
                      </a:cubicBezTo>
                      <a:cubicBezTo>
                        <a:pt x="29154" y="2372"/>
                        <a:pt x="30421" y="3004"/>
                        <a:pt x="31055" y="3637"/>
                      </a:cubicBezTo>
                      <a:cubicBezTo>
                        <a:pt x="32323" y="4269"/>
                        <a:pt x="32956" y="4902"/>
                        <a:pt x="34224" y="6166"/>
                      </a:cubicBezTo>
                      <a:cubicBezTo>
                        <a:pt x="38027" y="9961"/>
                        <a:pt x="39928" y="15021"/>
                        <a:pt x="39928" y="20081"/>
                      </a:cubicBezTo>
                      <a:cubicBezTo>
                        <a:pt x="39928" y="25140"/>
                        <a:pt x="38027" y="30200"/>
                        <a:pt x="34224" y="33995"/>
                      </a:cubicBezTo>
                      <a:cubicBezTo>
                        <a:pt x="32956" y="35260"/>
                        <a:pt x="32323" y="35892"/>
                        <a:pt x="31055" y="36525"/>
                      </a:cubicBezTo>
                      <a:cubicBezTo>
                        <a:pt x="29788" y="37157"/>
                        <a:pt x="28520" y="37789"/>
                        <a:pt x="27886" y="38422"/>
                      </a:cubicBezTo>
                      <a:cubicBezTo>
                        <a:pt x="26619" y="39054"/>
                        <a:pt x="25351" y="39054"/>
                        <a:pt x="24084" y="39687"/>
                      </a:cubicBezTo>
                      <a:cubicBezTo>
                        <a:pt x="22816" y="40319"/>
                        <a:pt x="21548" y="40319"/>
                        <a:pt x="20281" y="40319"/>
                      </a:cubicBezTo>
                      <a:close/>
                    </a:path>
                  </a:pathLst>
                </a:custGeom>
                <a:grpFill/>
                <a:ln w="62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" name="Picture Placeholder 100">
                  <a:extLst>
                    <a:ext uri="{FF2B5EF4-FFF2-40B4-BE49-F238E27FC236}">
                      <a16:creationId xmlns:a16="http://schemas.microsoft.com/office/drawing/2014/main" id="{0E7AD5ED-0BF6-54FA-8D4A-A9E801E1F438}"/>
                    </a:ext>
                  </a:extLst>
                </p:cNvPr>
                <p:cNvSpPr/>
                <p:nvPr/>
              </p:nvSpPr>
              <p:spPr>
                <a:xfrm>
                  <a:off x="9989251" y="2320535"/>
                  <a:ext cx="39152" cy="39141"/>
                </a:xfrm>
                <a:custGeom>
                  <a:avLst/>
                  <a:gdLst>
                    <a:gd name="connsiteX0" fmla="*/ 3732 w 39152"/>
                    <a:gd name="connsiteY0" fmla="*/ 30920 h 39141"/>
                    <a:gd name="connsiteX1" fmla="*/ 8168 w 39152"/>
                    <a:gd name="connsiteY1" fmla="*/ 3724 h 39141"/>
                    <a:gd name="connsiteX2" fmla="*/ 8168 w 39152"/>
                    <a:gd name="connsiteY2" fmla="*/ 3724 h 39141"/>
                    <a:gd name="connsiteX3" fmla="*/ 35421 w 39152"/>
                    <a:gd name="connsiteY3" fmla="*/ 8151 h 39141"/>
                    <a:gd name="connsiteX4" fmla="*/ 35421 w 39152"/>
                    <a:gd name="connsiteY4" fmla="*/ 8151 h 39141"/>
                    <a:gd name="connsiteX5" fmla="*/ 30984 w 39152"/>
                    <a:gd name="connsiteY5" fmla="*/ 35347 h 39141"/>
                    <a:gd name="connsiteX6" fmla="*/ 30984 w 39152"/>
                    <a:gd name="connsiteY6" fmla="*/ 35347 h 39141"/>
                    <a:gd name="connsiteX7" fmla="*/ 19576 w 39152"/>
                    <a:gd name="connsiteY7" fmla="*/ 39142 h 39141"/>
                    <a:gd name="connsiteX8" fmla="*/ 19576 w 39152"/>
                    <a:gd name="connsiteY8" fmla="*/ 39142 h 39141"/>
                    <a:gd name="connsiteX9" fmla="*/ 3732 w 39152"/>
                    <a:gd name="connsiteY9" fmla="*/ 30920 h 3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152" h="39141">
                      <a:moveTo>
                        <a:pt x="3732" y="30920"/>
                      </a:moveTo>
                      <a:cubicBezTo>
                        <a:pt x="-2606" y="22066"/>
                        <a:pt x="-705" y="10049"/>
                        <a:pt x="8168" y="3724"/>
                      </a:cubicBezTo>
                      <a:lnTo>
                        <a:pt x="8168" y="3724"/>
                      </a:lnTo>
                      <a:cubicBezTo>
                        <a:pt x="17041" y="-2600"/>
                        <a:pt x="29083" y="-703"/>
                        <a:pt x="35421" y="8151"/>
                      </a:cubicBezTo>
                      <a:lnTo>
                        <a:pt x="35421" y="8151"/>
                      </a:lnTo>
                      <a:cubicBezTo>
                        <a:pt x="41759" y="17006"/>
                        <a:pt x="39857" y="29023"/>
                        <a:pt x="30984" y="35347"/>
                      </a:cubicBezTo>
                      <a:lnTo>
                        <a:pt x="30984" y="35347"/>
                      </a:lnTo>
                      <a:cubicBezTo>
                        <a:pt x="27816" y="37877"/>
                        <a:pt x="23379" y="39142"/>
                        <a:pt x="19576" y="39142"/>
                      </a:cubicBezTo>
                      <a:lnTo>
                        <a:pt x="19576" y="39142"/>
                      </a:lnTo>
                      <a:cubicBezTo>
                        <a:pt x="13239" y="39142"/>
                        <a:pt x="7535" y="36612"/>
                        <a:pt x="3732" y="30920"/>
                      </a:cubicBezTo>
                      <a:close/>
                    </a:path>
                  </a:pathLst>
                </a:custGeom>
                <a:grpFill/>
                <a:ln w="62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A828DEEA-802D-B042-4C54-7BDE6FDAB86F}"/>
              </a:ext>
            </a:extLst>
          </p:cNvPr>
          <p:cNvSpPr txBox="1"/>
          <p:nvPr/>
        </p:nvSpPr>
        <p:spPr>
          <a:xfrm>
            <a:off x="2567046" y="3568915"/>
            <a:ext cx="2730934" cy="16927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100">
                <a:solidFill>
                  <a:schemeClr val="accent4"/>
                </a:solidFill>
              </a:rPr>
              <a:t>Efficient and resilient data structure</a:t>
            </a:r>
          </a:p>
        </p:txBody>
      </p:sp>
      <p:sp>
        <p:nvSpPr>
          <p:cNvPr id="133" name="Picture Placeholder 79" descr="Decision Tree&#10;">
            <a:extLst>
              <a:ext uri="{FF2B5EF4-FFF2-40B4-BE49-F238E27FC236}">
                <a16:creationId xmlns:a16="http://schemas.microsoft.com/office/drawing/2014/main" id="{D21E7090-B1DD-5D9E-3612-3046ACF88272}"/>
              </a:ext>
            </a:extLst>
          </p:cNvPr>
          <p:cNvSpPr/>
          <p:nvPr/>
        </p:nvSpPr>
        <p:spPr>
          <a:xfrm rot="5400000">
            <a:off x="2468029" y="3555973"/>
            <a:ext cx="232195" cy="195161"/>
          </a:xfrm>
          <a:custGeom>
            <a:avLst/>
            <a:gdLst>
              <a:gd name="connsiteX0" fmla="*/ 492054 w 602734"/>
              <a:gd name="connsiteY0" fmla="*/ 263736 h 506600"/>
              <a:gd name="connsiteX1" fmla="*/ 546445 w 602734"/>
              <a:gd name="connsiteY1" fmla="*/ 308640 h 506600"/>
              <a:gd name="connsiteX2" fmla="*/ 602102 w 602734"/>
              <a:gd name="connsiteY2" fmla="*/ 252984 h 506600"/>
              <a:gd name="connsiteX3" fmla="*/ 546445 w 602734"/>
              <a:gd name="connsiteY3" fmla="*/ 197960 h 506600"/>
              <a:gd name="connsiteX4" fmla="*/ 492686 w 602734"/>
              <a:gd name="connsiteY4" fmla="*/ 240967 h 506600"/>
              <a:gd name="connsiteX5" fmla="*/ 363665 w 602734"/>
              <a:gd name="connsiteY5" fmla="*/ 153688 h 506600"/>
              <a:gd name="connsiteX6" fmla="*/ 492686 w 602734"/>
              <a:gd name="connsiteY6" fmla="*/ 66408 h 506600"/>
              <a:gd name="connsiteX7" fmla="*/ 547078 w 602734"/>
              <a:gd name="connsiteY7" fmla="*/ 111313 h 506600"/>
              <a:gd name="connsiteX8" fmla="*/ 602734 w 602734"/>
              <a:gd name="connsiteY8" fmla="*/ 55656 h 506600"/>
              <a:gd name="connsiteX9" fmla="*/ 547078 w 602734"/>
              <a:gd name="connsiteY9" fmla="*/ 0 h 506600"/>
              <a:gd name="connsiteX10" fmla="*/ 492054 w 602734"/>
              <a:gd name="connsiteY10" fmla="*/ 47435 h 506600"/>
              <a:gd name="connsiteX11" fmla="*/ 492054 w 602734"/>
              <a:gd name="connsiteY11" fmla="*/ 47435 h 506600"/>
              <a:gd name="connsiteX12" fmla="*/ 354810 w 602734"/>
              <a:gd name="connsiteY12" fmla="*/ 140406 h 506600"/>
              <a:gd name="connsiteX13" fmla="*/ 301051 w 602734"/>
              <a:gd name="connsiteY13" fmla="*/ 97399 h 506600"/>
              <a:gd name="connsiteX14" fmla="*/ 246027 w 602734"/>
              <a:gd name="connsiteY14" fmla="*/ 147996 h 506600"/>
              <a:gd name="connsiteX15" fmla="*/ 109416 w 602734"/>
              <a:gd name="connsiteY15" fmla="*/ 240335 h 506600"/>
              <a:gd name="connsiteX16" fmla="*/ 55656 w 602734"/>
              <a:gd name="connsiteY16" fmla="*/ 197960 h 506600"/>
              <a:gd name="connsiteX17" fmla="*/ 0 w 602734"/>
              <a:gd name="connsiteY17" fmla="*/ 253616 h 506600"/>
              <a:gd name="connsiteX18" fmla="*/ 55656 w 602734"/>
              <a:gd name="connsiteY18" fmla="*/ 309273 h 506600"/>
              <a:gd name="connsiteX19" fmla="*/ 110048 w 602734"/>
              <a:gd name="connsiteY19" fmla="*/ 265001 h 506600"/>
              <a:gd name="connsiteX20" fmla="*/ 246027 w 602734"/>
              <a:gd name="connsiteY20" fmla="*/ 357340 h 506600"/>
              <a:gd name="connsiteX21" fmla="*/ 301051 w 602734"/>
              <a:gd name="connsiteY21" fmla="*/ 406672 h 506600"/>
              <a:gd name="connsiteX22" fmla="*/ 354810 w 602734"/>
              <a:gd name="connsiteY22" fmla="*/ 363664 h 506600"/>
              <a:gd name="connsiteX23" fmla="*/ 490789 w 602734"/>
              <a:gd name="connsiteY23" fmla="*/ 456004 h 506600"/>
              <a:gd name="connsiteX24" fmla="*/ 545813 w 602734"/>
              <a:gd name="connsiteY24" fmla="*/ 506600 h 506600"/>
              <a:gd name="connsiteX25" fmla="*/ 601469 w 602734"/>
              <a:gd name="connsiteY25" fmla="*/ 450944 h 506600"/>
              <a:gd name="connsiteX26" fmla="*/ 545813 w 602734"/>
              <a:gd name="connsiteY26" fmla="*/ 395287 h 506600"/>
              <a:gd name="connsiteX27" fmla="*/ 492054 w 602734"/>
              <a:gd name="connsiteY27" fmla="*/ 437662 h 506600"/>
              <a:gd name="connsiteX28" fmla="*/ 364297 w 602734"/>
              <a:gd name="connsiteY28" fmla="*/ 350383 h 506600"/>
              <a:gd name="connsiteX29" fmla="*/ 492054 w 602734"/>
              <a:gd name="connsiteY29" fmla="*/ 263736 h 506600"/>
              <a:gd name="connsiteX30" fmla="*/ 301051 w 602734"/>
              <a:gd name="connsiteY30" fmla="*/ 295359 h 506600"/>
              <a:gd name="connsiteX31" fmla="*/ 247292 w 602734"/>
              <a:gd name="connsiteY31" fmla="*/ 338366 h 506600"/>
              <a:gd name="connsiteX32" fmla="*/ 120800 w 602734"/>
              <a:gd name="connsiteY32" fmla="*/ 252352 h 506600"/>
              <a:gd name="connsiteX33" fmla="*/ 247292 w 602734"/>
              <a:gd name="connsiteY33" fmla="*/ 166337 h 506600"/>
              <a:gd name="connsiteX34" fmla="*/ 301051 w 602734"/>
              <a:gd name="connsiteY34" fmla="*/ 208712 h 506600"/>
              <a:gd name="connsiteX35" fmla="*/ 354810 w 602734"/>
              <a:gd name="connsiteY35" fmla="*/ 166969 h 506600"/>
              <a:gd name="connsiteX36" fmla="*/ 480670 w 602734"/>
              <a:gd name="connsiteY36" fmla="*/ 252352 h 506600"/>
              <a:gd name="connsiteX37" fmla="*/ 354810 w 602734"/>
              <a:gd name="connsiteY37" fmla="*/ 337734 h 506600"/>
              <a:gd name="connsiteX38" fmla="*/ 301051 w 602734"/>
              <a:gd name="connsiteY38" fmla="*/ 295359 h 506600"/>
              <a:gd name="connsiteX39" fmla="*/ 546445 w 602734"/>
              <a:gd name="connsiteY39" fmla="*/ 213771 h 506600"/>
              <a:gd name="connsiteX40" fmla="*/ 586290 w 602734"/>
              <a:gd name="connsiteY40" fmla="*/ 253616 h 506600"/>
              <a:gd name="connsiteX41" fmla="*/ 546445 w 602734"/>
              <a:gd name="connsiteY41" fmla="*/ 293461 h 506600"/>
              <a:gd name="connsiteX42" fmla="*/ 506600 w 602734"/>
              <a:gd name="connsiteY42" fmla="*/ 253616 h 506600"/>
              <a:gd name="connsiteX43" fmla="*/ 546445 w 602734"/>
              <a:gd name="connsiteY43" fmla="*/ 213771 h 506600"/>
              <a:gd name="connsiteX44" fmla="*/ 546445 w 602734"/>
              <a:gd name="connsiteY44" fmla="*/ 16444 h 506600"/>
              <a:gd name="connsiteX45" fmla="*/ 586290 w 602734"/>
              <a:gd name="connsiteY45" fmla="*/ 56289 h 506600"/>
              <a:gd name="connsiteX46" fmla="*/ 546445 w 602734"/>
              <a:gd name="connsiteY46" fmla="*/ 96134 h 506600"/>
              <a:gd name="connsiteX47" fmla="*/ 507233 w 602734"/>
              <a:gd name="connsiteY47" fmla="*/ 55656 h 506600"/>
              <a:gd name="connsiteX48" fmla="*/ 546445 w 602734"/>
              <a:gd name="connsiteY48" fmla="*/ 16444 h 506600"/>
              <a:gd name="connsiteX49" fmla="*/ 301051 w 602734"/>
              <a:gd name="connsiteY49" fmla="*/ 113210 h 506600"/>
              <a:gd name="connsiteX50" fmla="*/ 340896 w 602734"/>
              <a:gd name="connsiteY50" fmla="*/ 153055 h 506600"/>
              <a:gd name="connsiteX51" fmla="*/ 301051 w 602734"/>
              <a:gd name="connsiteY51" fmla="*/ 192900 h 506600"/>
              <a:gd name="connsiteX52" fmla="*/ 261206 w 602734"/>
              <a:gd name="connsiteY52" fmla="*/ 153055 h 506600"/>
              <a:gd name="connsiteX53" fmla="*/ 301051 w 602734"/>
              <a:gd name="connsiteY53" fmla="*/ 113210 h 506600"/>
              <a:gd name="connsiteX54" fmla="*/ 55656 w 602734"/>
              <a:gd name="connsiteY54" fmla="*/ 292829 h 506600"/>
              <a:gd name="connsiteX55" fmla="*/ 15812 w 602734"/>
              <a:gd name="connsiteY55" fmla="*/ 252984 h 506600"/>
              <a:gd name="connsiteX56" fmla="*/ 55656 w 602734"/>
              <a:gd name="connsiteY56" fmla="*/ 213139 h 506600"/>
              <a:gd name="connsiteX57" fmla="*/ 95501 w 602734"/>
              <a:gd name="connsiteY57" fmla="*/ 252984 h 506600"/>
              <a:gd name="connsiteX58" fmla="*/ 55656 w 602734"/>
              <a:gd name="connsiteY58" fmla="*/ 292829 h 506600"/>
              <a:gd name="connsiteX59" fmla="*/ 301051 w 602734"/>
              <a:gd name="connsiteY59" fmla="*/ 390228 h 506600"/>
              <a:gd name="connsiteX60" fmla="*/ 261206 w 602734"/>
              <a:gd name="connsiteY60" fmla="*/ 350383 h 506600"/>
              <a:gd name="connsiteX61" fmla="*/ 301051 w 602734"/>
              <a:gd name="connsiteY61" fmla="*/ 310538 h 506600"/>
              <a:gd name="connsiteX62" fmla="*/ 340896 w 602734"/>
              <a:gd name="connsiteY62" fmla="*/ 350383 h 506600"/>
              <a:gd name="connsiteX63" fmla="*/ 301051 w 602734"/>
              <a:gd name="connsiteY63" fmla="*/ 390228 h 506600"/>
              <a:gd name="connsiteX64" fmla="*/ 546445 w 602734"/>
              <a:gd name="connsiteY64" fmla="*/ 411099 h 506600"/>
              <a:gd name="connsiteX65" fmla="*/ 586290 w 602734"/>
              <a:gd name="connsiteY65" fmla="*/ 450944 h 506600"/>
              <a:gd name="connsiteX66" fmla="*/ 546445 w 602734"/>
              <a:gd name="connsiteY66" fmla="*/ 490789 h 506600"/>
              <a:gd name="connsiteX67" fmla="*/ 506600 w 602734"/>
              <a:gd name="connsiteY67" fmla="*/ 450944 h 506600"/>
              <a:gd name="connsiteX68" fmla="*/ 546445 w 602734"/>
              <a:gd name="connsiteY68" fmla="*/ 411099 h 50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2734" h="506600">
                <a:moveTo>
                  <a:pt x="492054" y="263736"/>
                </a:moveTo>
                <a:cubicBezTo>
                  <a:pt x="497114" y="289034"/>
                  <a:pt x="519250" y="308640"/>
                  <a:pt x="546445" y="308640"/>
                </a:cubicBezTo>
                <a:cubicBezTo>
                  <a:pt x="576804" y="308640"/>
                  <a:pt x="602102" y="283975"/>
                  <a:pt x="602102" y="252984"/>
                </a:cubicBezTo>
                <a:cubicBezTo>
                  <a:pt x="602102" y="221993"/>
                  <a:pt x="576804" y="197960"/>
                  <a:pt x="546445" y="197960"/>
                </a:cubicBezTo>
                <a:cubicBezTo>
                  <a:pt x="519882" y="197960"/>
                  <a:pt x="497746" y="216301"/>
                  <a:pt x="492686" y="240967"/>
                </a:cubicBezTo>
                <a:lnTo>
                  <a:pt x="363665" y="153688"/>
                </a:lnTo>
                <a:lnTo>
                  <a:pt x="492686" y="66408"/>
                </a:lnTo>
                <a:cubicBezTo>
                  <a:pt x="497746" y="91707"/>
                  <a:pt x="519882" y="111313"/>
                  <a:pt x="547078" y="111313"/>
                </a:cubicBezTo>
                <a:cubicBezTo>
                  <a:pt x="577436" y="111313"/>
                  <a:pt x="602734" y="86647"/>
                  <a:pt x="602734" y="55656"/>
                </a:cubicBezTo>
                <a:cubicBezTo>
                  <a:pt x="602734" y="25298"/>
                  <a:pt x="578068" y="0"/>
                  <a:pt x="547078" y="0"/>
                </a:cubicBezTo>
                <a:cubicBezTo>
                  <a:pt x="519250" y="0"/>
                  <a:pt x="496481" y="20239"/>
                  <a:pt x="492054" y="47435"/>
                </a:cubicBezTo>
                <a:lnTo>
                  <a:pt x="492054" y="47435"/>
                </a:lnTo>
                <a:lnTo>
                  <a:pt x="354810" y="140406"/>
                </a:lnTo>
                <a:cubicBezTo>
                  <a:pt x="349118" y="115740"/>
                  <a:pt x="326982" y="97399"/>
                  <a:pt x="301051" y="97399"/>
                </a:cubicBezTo>
                <a:cubicBezTo>
                  <a:pt x="271958" y="97399"/>
                  <a:pt x="248557" y="119535"/>
                  <a:pt x="246027" y="147996"/>
                </a:cubicBezTo>
                <a:lnTo>
                  <a:pt x="109416" y="240335"/>
                </a:lnTo>
                <a:cubicBezTo>
                  <a:pt x="103723" y="215669"/>
                  <a:pt x="81587" y="197960"/>
                  <a:pt x="55656" y="197960"/>
                </a:cubicBezTo>
                <a:cubicBezTo>
                  <a:pt x="25298" y="197960"/>
                  <a:pt x="0" y="222626"/>
                  <a:pt x="0" y="253616"/>
                </a:cubicBezTo>
                <a:cubicBezTo>
                  <a:pt x="0" y="284607"/>
                  <a:pt x="24666" y="309273"/>
                  <a:pt x="55656" y="309273"/>
                </a:cubicBezTo>
                <a:cubicBezTo>
                  <a:pt x="82220" y="309273"/>
                  <a:pt x="104988" y="290299"/>
                  <a:pt x="110048" y="265001"/>
                </a:cubicBezTo>
                <a:lnTo>
                  <a:pt x="246027" y="357340"/>
                </a:lnTo>
                <a:cubicBezTo>
                  <a:pt x="249189" y="385168"/>
                  <a:pt x="272590" y="406672"/>
                  <a:pt x="301051" y="406672"/>
                </a:cubicBezTo>
                <a:cubicBezTo>
                  <a:pt x="327614" y="406672"/>
                  <a:pt x="349118" y="388330"/>
                  <a:pt x="354810" y="363664"/>
                </a:cubicBezTo>
                <a:lnTo>
                  <a:pt x="490789" y="456004"/>
                </a:lnTo>
                <a:cubicBezTo>
                  <a:pt x="493319" y="484464"/>
                  <a:pt x="516720" y="506600"/>
                  <a:pt x="545813" y="506600"/>
                </a:cubicBezTo>
                <a:cubicBezTo>
                  <a:pt x="576171" y="506600"/>
                  <a:pt x="601469" y="481935"/>
                  <a:pt x="601469" y="450944"/>
                </a:cubicBezTo>
                <a:cubicBezTo>
                  <a:pt x="601469" y="419953"/>
                  <a:pt x="576804" y="395287"/>
                  <a:pt x="545813" y="395287"/>
                </a:cubicBezTo>
                <a:cubicBezTo>
                  <a:pt x="519882" y="395287"/>
                  <a:pt x="497746" y="412996"/>
                  <a:pt x="492054" y="437662"/>
                </a:cubicBezTo>
                <a:lnTo>
                  <a:pt x="364297" y="350383"/>
                </a:lnTo>
                <a:lnTo>
                  <a:pt x="492054" y="263736"/>
                </a:lnTo>
                <a:close/>
                <a:moveTo>
                  <a:pt x="301051" y="295359"/>
                </a:moveTo>
                <a:cubicBezTo>
                  <a:pt x="274488" y="295359"/>
                  <a:pt x="252984" y="313700"/>
                  <a:pt x="247292" y="338366"/>
                </a:cubicBezTo>
                <a:lnTo>
                  <a:pt x="120800" y="252352"/>
                </a:lnTo>
                <a:lnTo>
                  <a:pt x="247292" y="166337"/>
                </a:lnTo>
                <a:cubicBezTo>
                  <a:pt x="252984" y="190370"/>
                  <a:pt x="275120" y="208712"/>
                  <a:pt x="301051" y="208712"/>
                </a:cubicBezTo>
                <a:cubicBezTo>
                  <a:pt x="326982" y="208712"/>
                  <a:pt x="348485" y="191003"/>
                  <a:pt x="354810" y="166969"/>
                </a:cubicBezTo>
                <a:lnTo>
                  <a:pt x="480670" y="252352"/>
                </a:lnTo>
                <a:lnTo>
                  <a:pt x="354810" y="337734"/>
                </a:lnTo>
                <a:cubicBezTo>
                  <a:pt x="349118" y="313700"/>
                  <a:pt x="326982" y="295359"/>
                  <a:pt x="301051" y="295359"/>
                </a:cubicBezTo>
                <a:close/>
                <a:moveTo>
                  <a:pt x="546445" y="213771"/>
                </a:moveTo>
                <a:cubicBezTo>
                  <a:pt x="568582" y="213771"/>
                  <a:pt x="586290" y="231480"/>
                  <a:pt x="586290" y="253616"/>
                </a:cubicBezTo>
                <a:cubicBezTo>
                  <a:pt x="586290" y="275753"/>
                  <a:pt x="568582" y="293461"/>
                  <a:pt x="546445" y="293461"/>
                </a:cubicBezTo>
                <a:cubicBezTo>
                  <a:pt x="524309" y="293461"/>
                  <a:pt x="506600" y="275753"/>
                  <a:pt x="506600" y="253616"/>
                </a:cubicBezTo>
                <a:cubicBezTo>
                  <a:pt x="506600" y="231480"/>
                  <a:pt x="524309" y="213771"/>
                  <a:pt x="546445" y="213771"/>
                </a:cubicBezTo>
                <a:close/>
                <a:moveTo>
                  <a:pt x="546445" y="16444"/>
                </a:moveTo>
                <a:cubicBezTo>
                  <a:pt x="568582" y="16444"/>
                  <a:pt x="586290" y="34153"/>
                  <a:pt x="586290" y="56289"/>
                </a:cubicBezTo>
                <a:cubicBezTo>
                  <a:pt x="586290" y="78425"/>
                  <a:pt x="568582" y="96134"/>
                  <a:pt x="546445" y="96134"/>
                </a:cubicBezTo>
                <a:cubicBezTo>
                  <a:pt x="524309" y="96134"/>
                  <a:pt x="507233" y="77793"/>
                  <a:pt x="507233" y="55656"/>
                </a:cubicBezTo>
                <a:cubicBezTo>
                  <a:pt x="507233" y="34153"/>
                  <a:pt x="524942" y="16444"/>
                  <a:pt x="546445" y="16444"/>
                </a:cubicBezTo>
                <a:close/>
                <a:moveTo>
                  <a:pt x="301051" y="113210"/>
                </a:moveTo>
                <a:cubicBezTo>
                  <a:pt x="323187" y="113210"/>
                  <a:pt x="340896" y="130919"/>
                  <a:pt x="340896" y="153055"/>
                </a:cubicBezTo>
                <a:cubicBezTo>
                  <a:pt x="340896" y="175191"/>
                  <a:pt x="323187" y="192900"/>
                  <a:pt x="301051" y="192900"/>
                </a:cubicBezTo>
                <a:cubicBezTo>
                  <a:pt x="278915" y="192900"/>
                  <a:pt x="261206" y="175191"/>
                  <a:pt x="261206" y="153055"/>
                </a:cubicBezTo>
                <a:cubicBezTo>
                  <a:pt x="261206" y="130919"/>
                  <a:pt x="278915" y="113210"/>
                  <a:pt x="301051" y="113210"/>
                </a:cubicBezTo>
                <a:close/>
                <a:moveTo>
                  <a:pt x="55656" y="292829"/>
                </a:moveTo>
                <a:cubicBezTo>
                  <a:pt x="33520" y="292829"/>
                  <a:pt x="15812" y="275120"/>
                  <a:pt x="15812" y="252984"/>
                </a:cubicBezTo>
                <a:cubicBezTo>
                  <a:pt x="15812" y="230848"/>
                  <a:pt x="33520" y="213139"/>
                  <a:pt x="55656" y="213139"/>
                </a:cubicBezTo>
                <a:cubicBezTo>
                  <a:pt x="77793" y="213139"/>
                  <a:pt x="95501" y="230848"/>
                  <a:pt x="95501" y="252984"/>
                </a:cubicBezTo>
                <a:cubicBezTo>
                  <a:pt x="95501" y="275120"/>
                  <a:pt x="77793" y="292829"/>
                  <a:pt x="55656" y="292829"/>
                </a:cubicBezTo>
                <a:close/>
                <a:moveTo>
                  <a:pt x="301051" y="390228"/>
                </a:moveTo>
                <a:cubicBezTo>
                  <a:pt x="278915" y="390228"/>
                  <a:pt x="261206" y="372519"/>
                  <a:pt x="261206" y="350383"/>
                </a:cubicBezTo>
                <a:cubicBezTo>
                  <a:pt x="261206" y="328247"/>
                  <a:pt x="278915" y="310538"/>
                  <a:pt x="301051" y="310538"/>
                </a:cubicBezTo>
                <a:cubicBezTo>
                  <a:pt x="323187" y="310538"/>
                  <a:pt x="340896" y="328247"/>
                  <a:pt x="340896" y="350383"/>
                </a:cubicBezTo>
                <a:cubicBezTo>
                  <a:pt x="340263" y="372519"/>
                  <a:pt x="322555" y="390228"/>
                  <a:pt x="301051" y="390228"/>
                </a:cubicBezTo>
                <a:close/>
                <a:moveTo>
                  <a:pt x="546445" y="411099"/>
                </a:moveTo>
                <a:cubicBezTo>
                  <a:pt x="568582" y="411099"/>
                  <a:pt x="586290" y="428808"/>
                  <a:pt x="586290" y="450944"/>
                </a:cubicBezTo>
                <a:cubicBezTo>
                  <a:pt x="586290" y="473080"/>
                  <a:pt x="568582" y="490789"/>
                  <a:pt x="546445" y="490789"/>
                </a:cubicBezTo>
                <a:cubicBezTo>
                  <a:pt x="524309" y="490789"/>
                  <a:pt x="506600" y="473080"/>
                  <a:pt x="506600" y="450944"/>
                </a:cubicBezTo>
                <a:cubicBezTo>
                  <a:pt x="506600" y="428808"/>
                  <a:pt x="524309" y="411099"/>
                  <a:pt x="546445" y="411099"/>
                </a:cubicBezTo>
                <a:close/>
              </a:path>
            </a:pathLst>
          </a:custGeom>
          <a:solidFill>
            <a:schemeClr val="accent4"/>
          </a:solidFill>
          <a:ln w="627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3AD1A0C9-98ED-0073-8123-C116C01E72EB}"/>
              </a:ext>
            </a:extLst>
          </p:cNvPr>
          <p:cNvGrpSpPr/>
          <p:nvPr/>
        </p:nvGrpSpPr>
        <p:grpSpPr>
          <a:xfrm>
            <a:off x="8872537" y="-3231"/>
            <a:ext cx="3316287" cy="377904"/>
            <a:chOff x="8872537" y="-3231"/>
            <a:chExt cx="3316287" cy="377904"/>
          </a:xfrm>
          <a:solidFill>
            <a:schemeClr val="accent4"/>
          </a:solidFill>
        </p:grpSpPr>
        <p:sp>
          <p:nvSpPr>
            <p:cNvPr id="136" name="Isosceles Triangle 135">
              <a:extLst>
                <a:ext uri="{FF2B5EF4-FFF2-40B4-BE49-F238E27FC236}">
                  <a16:creationId xmlns:a16="http://schemas.microsoft.com/office/drawing/2014/main" id="{1D258F12-AED9-EDBF-C1B3-B68C4A3C1C24}"/>
                </a:ext>
              </a:extLst>
            </p:cNvPr>
            <p:cNvSpPr/>
            <p:nvPr/>
          </p:nvSpPr>
          <p:spPr>
            <a:xfrm>
              <a:off x="8872537" y="0"/>
              <a:ext cx="670560" cy="374673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29DA7843-F522-11D4-F7D2-FD902889D6F1}"/>
                </a:ext>
              </a:extLst>
            </p:cNvPr>
            <p:cNvSpPr/>
            <p:nvPr/>
          </p:nvSpPr>
          <p:spPr>
            <a:xfrm>
              <a:off x="9207816" y="-3231"/>
              <a:ext cx="2981008" cy="37790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>
                  <a:solidFill>
                    <a:schemeClr val="bg1"/>
                  </a:solidFill>
                </a:rPr>
                <a:t>vSAN Express Storage Architecture™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213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750"/>
                            </p:stCondLst>
                            <p:childTnLst>
                              <p:par>
                                <p:cTn id="7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5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75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75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75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75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6" grpId="0" animBg="1"/>
      <p:bldP spid="42" grpId="0" animBg="1"/>
      <p:bldP spid="43" grpId="0"/>
      <p:bldP spid="44" grpId="0" animBg="1"/>
      <p:bldP spid="45" grpId="0" animBg="1"/>
      <p:bldP spid="50" grpId="0" animBg="1"/>
      <p:bldP spid="55" grpId="0" animBg="1"/>
      <p:bldP spid="60" grpId="0"/>
      <p:bldP spid="61" grpId="0"/>
      <p:bldP spid="62" grpId="0"/>
      <p:bldP spid="78" grpId="0"/>
      <p:bldP spid="79" grpId="0"/>
      <p:bldP spid="132" grpId="0"/>
      <p:bldP spid="1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967D05-2372-4118-83FC-4FC6303B7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4412" y="0"/>
            <a:ext cx="6094413" cy="6858000"/>
          </a:xfrm>
          <a:prstGeom prst="rect">
            <a:avLst/>
          </a:prstGeom>
          <a:solidFill>
            <a:srgbClr val="F4F8FA"/>
          </a:solidFill>
        </p:spPr>
        <p:txBody>
          <a:bodyPr wrap="square" rtlCol="0" anchor="ctr">
            <a:noAutofit/>
          </a:bodyPr>
          <a:lstStyle/>
          <a:p>
            <a:pPr algn="l"/>
            <a:endParaRPr lang="en-US" sz="4398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4E62CF04-C216-4003-8818-C014F87E4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04496" y="1157990"/>
            <a:ext cx="4357791" cy="487830"/>
          </a:xfrm>
          <a:prstGeom prst="parallelogram">
            <a:avLst>
              <a:gd name="adj" fmla="val 98415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l"/>
            <a:endParaRPr lang="en-US" sz="4398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D4C3CF-BDCF-4B05-990F-FF75778ED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25821" y="1157991"/>
            <a:ext cx="2543503" cy="487830"/>
          </a:xfrm>
          <a:prstGeom prst="rect">
            <a:avLst/>
          </a:prstGeom>
          <a:noFill/>
        </p:spPr>
        <p:txBody>
          <a:bodyPr wrap="square" lIns="0" tIns="0" rIns="0" bIns="45720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pc="50" dirty="0">
                <a:solidFill>
                  <a:schemeClr val="bg1"/>
                </a:solidFill>
                <a:latin typeface="+mj-lt"/>
              </a:rPr>
              <a:t>INTRODUCING</a:t>
            </a:r>
          </a:p>
        </p:txBody>
      </p:sp>
      <p:pic>
        <p:nvPicPr>
          <p:cNvPr id="26" name="Gradient-colored box">
            <a:extLst>
              <a:ext uri="{FF2B5EF4-FFF2-40B4-BE49-F238E27FC236}">
                <a16:creationId xmlns:a16="http://schemas.microsoft.com/office/drawing/2014/main" id="{96CE0355-84DC-4A90-B9F5-CB24DBBB9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6766560"/>
            <a:ext cx="12188825" cy="95225"/>
          </a:xfrm>
          <a:prstGeom prst="rect">
            <a:avLst/>
          </a:prstGeom>
        </p:spPr>
      </p:pic>
      <p:sp>
        <p:nvSpPr>
          <p:cNvPr id="27" name="page number">
            <a:extLst>
              <a:ext uri="{FF2B5EF4-FFF2-40B4-BE49-F238E27FC236}">
                <a16:creationId xmlns:a16="http://schemas.microsoft.com/office/drawing/2014/main" id="{6F225705-A5B3-40DE-97C6-5A4754397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4</a:t>
            </a:fld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FB6C6F1-9089-473F-9EDE-6A2F61FBE3C5}"/>
              </a:ext>
            </a:extLst>
          </p:cNvPr>
          <p:cNvSpPr txBox="1"/>
          <p:nvPr/>
        </p:nvSpPr>
        <p:spPr>
          <a:xfrm>
            <a:off x="7204166" y="882321"/>
            <a:ext cx="6345534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1400" cap="all" spc="50" dirty="0">
                <a:solidFill>
                  <a:srgbClr val="3F3F3F"/>
                </a:solidFill>
                <a:latin typeface="Metropolis"/>
              </a:rPr>
              <a:t>Leveraging the DPU to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ADBE784-92C5-4689-A05F-4D6CC121AF3C}"/>
              </a:ext>
            </a:extLst>
          </p:cNvPr>
          <p:cNvSpPr txBox="1"/>
          <p:nvPr/>
        </p:nvSpPr>
        <p:spPr>
          <a:xfrm>
            <a:off x="7204166" y="3059668"/>
            <a:ext cx="3904936" cy="7386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717074">
                  <a:lumMod val="60000"/>
                  <a:lumOff val="40000"/>
                </a:srgbClr>
              </a:buClr>
              <a:buNone/>
              <a:defRPr/>
            </a:pPr>
            <a:r>
              <a:rPr lang="en-US" sz="2400" dirty="0">
                <a:solidFill>
                  <a:schemeClr val="accent5"/>
                </a:solidFill>
                <a:latin typeface="Metropolis Semi Bold" panose="00000700000000000000" pitchFamily="2" charset="0"/>
              </a:rPr>
              <a:t>Simplify</a:t>
            </a:r>
            <a:r>
              <a:rPr lang="en-US" sz="2400" dirty="0">
                <a:solidFill>
                  <a:srgbClr val="3F3F3F"/>
                </a:solidFill>
                <a:latin typeface="Metropolis"/>
              </a:rPr>
              <a:t> DPU lifecycle management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659746C-533A-4738-AAE2-0ABE50856A0A}"/>
              </a:ext>
            </a:extLst>
          </p:cNvPr>
          <p:cNvSpPr txBox="1"/>
          <p:nvPr/>
        </p:nvSpPr>
        <p:spPr>
          <a:xfrm>
            <a:off x="7198900" y="4797772"/>
            <a:ext cx="3855334" cy="7386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717074">
                  <a:lumMod val="60000"/>
                  <a:lumOff val="40000"/>
                </a:srgbClr>
              </a:buClr>
              <a:defRPr/>
            </a:pPr>
            <a:r>
              <a:rPr lang="en-US" sz="2400" dirty="0">
                <a:solidFill>
                  <a:schemeClr val="accent1"/>
                </a:solidFill>
                <a:latin typeface="Metropolis Semi Bold" panose="00000700000000000000" pitchFamily="2" charset="0"/>
              </a:rPr>
              <a:t>Boost</a:t>
            </a:r>
            <a:r>
              <a:rPr lang="en-US" sz="2400" dirty="0">
                <a:solidFill>
                  <a:srgbClr val="3F3F3F"/>
                </a:solidFill>
                <a:latin typeface="Metropolis"/>
              </a:rPr>
              <a:t> infrastructure security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E5D413-1C93-4549-9000-43E742DF28F4}"/>
              </a:ext>
            </a:extLst>
          </p:cNvPr>
          <p:cNvSpPr txBox="1"/>
          <p:nvPr/>
        </p:nvSpPr>
        <p:spPr>
          <a:xfrm>
            <a:off x="7207689" y="1344197"/>
            <a:ext cx="3855334" cy="7386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717074">
                  <a:lumMod val="60000"/>
                  <a:lumOff val="40000"/>
                </a:srgbClr>
              </a:buClr>
              <a:defRPr/>
            </a:pPr>
            <a:r>
              <a:rPr lang="en-US" sz="2400" dirty="0">
                <a:solidFill>
                  <a:schemeClr val="accent2"/>
                </a:solidFill>
                <a:latin typeface="Metropolis Semi Bold" panose="00000700000000000000" pitchFamily="2" charset="0"/>
              </a:rPr>
              <a:t>Improve</a:t>
            </a:r>
            <a:r>
              <a:rPr lang="en-US" sz="2400" dirty="0">
                <a:solidFill>
                  <a:srgbClr val="3F3F3F"/>
                </a:solidFill>
                <a:latin typeface="Metropolis"/>
              </a:rPr>
              <a:t> infrastructure performance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39AE5E-2F30-46BF-A62F-C47C22E10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29659" y="4553509"/>
            <a:ext cx="1129504" cy="1129500"/>
            <a:chOff x="5546322" y="2868225"/>
            <a:chExt cx="1129504" cy="112950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33C41A5-D23C-4831-876D-1C97724FEC35}"/>
                </a:ext>
              </a:extLst>
            </p:cNvPr>
            <p:cNvSpPr/>
            <p:nvPr/>
          </p:nvSpPr>
          <p:spPr>
            <a:xfrm>
              <a:off x="5546322" y="2868225"/>
              <a:ext cx="1129504" cy="11295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0912" tIns="30456" rIns="60912" bIns="3045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852"/>
              <a:endParaRPr lang="en-US" sz="1600" kern="0" dirty="0">
                <a:solidFill>
                  <a:schemeClr val="tx2"/>
                </a:solidFill>
                <a:latin typeface="Metropolis"/>
              </a:endParaRPr>
            </a:p>
          </p:txBody>
        </p:sp>
        <p:grpSp>
          <p:nvGrpSpPr>
            <p:cNvPr id="76" name="Picture Placeholder 87" descr="Security&#10;">
              <a:extLst>
                <a:ext uri="{FF2B5EF4-FFF2-40B4-BE49-F238E27FC236}">
                  <a16:creationId xmlns:a16="http://schemas.microsoft.com/office/drawing/2014/main" id="{F17A7A76-6B88-4154-9FEF-B5C540BD4F0B}"/>
                </a:ext>
              </a:extLst>
            </p:cNvPr>
            <p:cNvGrpSpPr/>
            <p:nvPr/>
          </p:nvGrpSpPr>
          <p:grpSpPr>
            <a:xfrm>
              <a:off x="5850612" y="3068756"/>
              <a:ext cx="520924" cy="728438"/>
              <a:chOff x="5912431" y="1949843"/>
              <a:chExt cx="411098" cy="598939"/>
            </a:xfrm>
            <a:solidFill>
              <a:schemeClr val="accent1"/>
            </a:solidFill>
          </p:grpSpPr>
          <p:sp>
            <p:nvSpPr>
              <p:cNvPr id="77" name="Picture Placeholder 87">
                <a:extLst>
                  <a:ext uri="{FF2B5EF4-FFF2-40B4-BE49-F238E27FC236}">
                    <a16:creationId xmlns:a16="http://schemas.microsoft.com/office/drawing/2014/main" id="{CF9C911C-D638-43E5-885D-452B1506FCE0}"/>
                  </a:ext>
                </a:extLst>
              </p:cNvPr>
              <p:cNvSpPr/>
              <p:nvPr/>
            </p:nvSpPr>
            <p:spPr>
              <a:xfrm>
                <a:off x="5958601" y="2179426"/>
                <a:ext cx="166336" cy="166336"/>
              </a:xfrm>
              <a:custGeom>
                <a:avLst/>
                <a:gdLst>
                  <a:gd name="connsiteX0" fmla="*/ 7590 w 166336"/>
                  <a:gd name="connsiteY0" fmla="*/ 166337 h 166336"/>
                  <a:gd name="connsiteX1" fmla="*/ 0 w 166336"/>
                  <a:gd name="connsiteY1" fmla="*/ 158747 h 166336"/>
                  <a:gd name="connsiteX2" fmla="*/ 158747 w 166336"/>
                  <a:gd name="connsiteY2" fmla="*/ 0 h 166336"/>
                  <a:gd name="connsiteX3" fmla="*/ 166337 w 166336"/>
                  <a:gd name="connsiteY3" fmla="*/ 7590 h 166336"/>
                  <a:gd name="connsiteX4" fmla="*/ 158747 w 166336"/>
                  <a:gd name="connsiteY4" fmla="*/ 15179 h 166336"/>
                  <a:gd name="connsiteX5" fmla="*/ 15812 w 166336"/>
                  <a:gd name="connsiteY5" fmla="*/ 158115 h 166336"/>
                  <a:gd name="connsiteX6" fmla="*/ 7590 w 166336"/>
                  <a:gd name="connsiteY6" fmla="*/ 166337 h 16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336" h="166336">
                    <a:moveTo>
                      <a:pt x="7590" y="166337"/>
                    </a:moveTo>
                    <a:cubicBezTo>
                      <a:pt x="3162" y="166337"/>
                      <a:pt x="0" y="162542"/>
                      <a:pt x="0" y="158747"/>
                    </a:cubicBezTo>
                    <a:cubicBezTo>
                      <a:pt x="0" y="71468"/>
                      <a:pt x="71468" y="0"/>
                      <a:pt x="158747" y="0"/>
                    </a:cubicBezTo>
                    <a:cubicBezTo>
                      <a:pt x="163175" y="0"/>
                      <a:pt x="166337" y="3795"/>
                      <a:pt x="166337" y="7590"/>
                    </a:cubicBezTo>
                    <a:cubicBezTo>
                      <a:pt x="166337" y="11384"/>
                      <a:pt x="162542" y="15179"/>
                      <a:pt x="158747" y="15179"/>
                    </a:cubicBezTo>
                    <a:cubicBezTo>
                      <a:pt x="79690" y="15179"/>
                      <a:pt x="15812" y="79058"/>
                      <a:pt x="15812" y="158115"/>
                    </a:cubicBezTo>
                    <a:cubicBezTo>
                      <a:pt x="15179" y="162542"/>
                      <a:pt x="12017" y="166337"/>
                      <a:pt x="7590" y="166337"/>
                    </a:cubicBezTo>
                    <a:close/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" name="Picture Placeholder 87">
                <a:extLst>
                  <a:ext uri="{FF2B5EF4-FFF2-40B4-BE49-F238E27FC236}">
                    <a16:creationId xmlns:a16="http://schemas.microsoft.com/office/drawing/2014/main" id="{849F07ED-11CC-4974-B4CE-47D540D88BEF}"/>
                  </a:ext>
                </a:extLst>
              </p:cNvPr>
              <p:cNvGrpSpPr/>
              <p:nvPr/>
            </p:nvGrpSpPr>
            <p:grpSpPr>
              <a:xfrm>
                <a:off x="5912431" y="1949843"/>
                <a:ext cx="411098" cy="598939"/>
                <a:chOff x="5912431" y="1949843"/>
                <a:chExt cx="411098" cy="598939"/>
              </a:xfrm>
              <a:grpFill/>
            </p:grpSpPr>
            <p:sp>
              <p:nvSpPr>
                <p:cNvPr id="79" name="Picture Placeholder 87">
                  <a:extLst>
                    <a:ext uri="{FF2B5EF4-FFF2-40B4-BE49-F238E27FC236}">
                      <a16:creationId xmlns:a16="http://schemas.microsoft.com/office/drawing/2014/main" id="{79C98A8D-5625-47E2-8E75-6049FC8303F6}"/>
                    </a:ext>
                  </a:extLst>
                </p:cNvPr>
                <p:cNvSpPr/>
                <p:nvPr/>
              </p:nvSpPr>
              <p:spPr>
                <a:xfrm>
                  <a:off x="5912431" y="1949843"/>
                  <a:ext cx="411098" cy="598939"/>
                </a:xfrm>
                <a:custGeom>
                  <a:avLst/>
                  <a:gdLst>
                    <a:gd name="connsiteX0" fmla="*/ 316230 w 411098"/>
                    <a:gd name="connsiteY0" fmla="*/ 220096 h 598939"/>
                    <a:gd name="connsiteX1" fmla="*/ 316230 w 411098"/>
                    <a:gd name="connsiteY1" fmla="*/ 104988 h 598939"/>
                    <a:gd name="connsiteX2" fmla="*/ 215036 w 411098"/>
                    <a:gd name="connsiteY2" fmla="*/ 0 h 598939"/>
                    <a:gd name="connsiteX3" fmla="*/ 196063 w 411098"/>
                    <a:gd name="connsiteY3" fmla="*/ 0 h 598939"/>
                    <a:gd name="connsiteX4" fmla="*/ 94869 w 411098"/>
                    <a:gd name="connsiteY4" fmla="*/ 104988 h 598939"/>
                    <a:gd name="connsiteX5" fmla="*/ 94869 w 411098"/>
                    <a:gd name="connsiteY5" fmla="*/ 220096 h 598939"/>
                    <a:gd name="connsiteX6" fmla="*/ 0 w 411098"/>
                    <a:gd name="connsiteY6" fmla="*/ 393390 h 598939"/>
                    <a:gd name="connsiteX7" fmla="*/ 205549 w 411098"/>
                    <a:gd name="connsiteY7" fmla="*/ 598940 h 598939"/>
                    <a:gd name="connsiteX8" fmla="*/ 411099 w 411098"/>
                    <a:gd name="connsiteY8" fmla="*/ 393390 h 598939"/>
                    <a:gd name="connsiteX9" fmla="*/ 316230 w 411098"/>
                    <a:gd name="connsiteY9" fmla="*/ 220096 h 598939"/>
                    <a:gd name="connsiteX10" fmla="*/ 110680 w 411098"/>
                    <a:gd name="connsiteY10" fmla="*/ 104988 h 598939"/>
                    <a:gd name="connsiteX11" fmla="*/ 196063 w 411098"/>
                    <a:gd name="connsiteY11" fmla="*/ 15812 h 598939"/>
                    <a:gd name="connsiteX12" fmla="*/ 215036 w 411098"/>
                    <a:gd name="connsiteY12" fmla="*/ 15812 h 598939"/>
                    <a:gd name="connsiteX13" fmla="*/ 300419 w 411098"/>
                    <a:gd name="connsiteY13" fmla="*/ 104988 h 598939"/>
                    <a:gd name="connsiteX14" fmla="*/ 300419 w 411098"/>
                    <a:gd name="connsiteY14" fmla="*/ 211242 h 598939"/>
                    <a:gd name="connsiteX15" fmla="*/ 205549 w 411098"/>
                    <a:gd name="connsiteY15" fmla="*/ 187841 h 598939"/>
                    <a:gd name="connsiteX16" fmla="*/ 110680 w 411098"/>
                    <a:gd name="connsiteY16" fmla="*/ 211242 h 598939"/>
                    <a:gd name="connsiteX17" fmla="*/ 110680 w 411098"/>
                    <a:gd name="connsiteY17" fmla="*/ 104988 h 598939"/>
                    <a:gd name="connsiteX18" fmla="*/ 205549 w 411098"/>
                    <a:gd name="connsiteY18" fmla="*/ 583128 h 598939"/>
                    <a:gd name="connsiteX19" fmla="*/ 15812 w 411098"/>
                    <a:gd name="connsiteY19" fmla="*/ 393390 h 598939"/>
                    <a:gd name="connsiteX20" fmla="*/ 205549 w 411098"/>
                    <a:gd name="connsiteY20" fmla="*/ 203652 h 598939"/>
                    <a:gd name="connsiteX21" fmla="*/ 395288 w 411098"/>
                    <a:gd name="connsiteY21" fmla="*/ 393390 h 598939"/>
                    <a:gd name="connsiteX22" fmla="*/ 205549 w 411098"/>
                    <a:gd name="connsiteY22" fmla="*/ 583128 h 598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11098" h="598939">
                      <a:moveTo>
                        <a:pt x="316230" y="220096"/>
                      </a:moveTo>
                      <a:lnTo>
                        <a:pt x="316230" y="104988"/>
                      </a:lnTo>
                      <a:cubicBezTo>
                        <a:pt x="316230" y="47435"/>
                        <a:pt x="270693" y="0"/>
                        <a:pt x="215036" y="0"/>
                      </a:cubicBezTo>
                      <a:lnTo>
                        <a:pt x="196063" y="0"/>
                      </a:lnTo>
                      <a:cubicBezTo>
                        <a:pt x="140406" y="0"/>
                        <a:pt x="94869" y="46802"/>
                        <a:pt x="94869" y="104988"/>
                      </a:cubicBezTo>
                      <a:lnTo>
                        <a:pt x="94869" y="220096"/>
                      </a:lnTo>
                      <a:cubicBezTo>
                        <a:pt x="37948" y="256779"/>
                        <a:pt x="0" y="320657"/>
                        <a:pt x="0" y="393390"/>
                      </a:cubicBezTo>
                      <a:cubicBezTo>
                        <a:pt x="0" y="506600"/>
                        <a:pt x="92339" y="598940"/>
                        <a:pt x="205549" y="598940"/>
                      </a:cubicBezTo>
                      <a:cubicBezTo>
                        <a:pt x="318760" y="598940"/>
                        <a:pt x="411099" y="506600"/>
                        <a:pt x="411099" y="393390"/>
                      </a:cubicBezTo>
                      <a:cubicBezTo>
                        <a:pt x="411099" y="320025"/>
                        <a:pt x="373151" y="256146"/>
                        <a:pt x="316230" y="220096"/>
                      </a:cubicBezTo>
                      <a:close/>
                      <a:moveTo>
                        <a:pt x="110680" y="104988"/>
                      </a:moveTo>
                      <a:cubicBezTo>
                        <a:pt x="110680" y="55656"/>
                        <a:pt x="149261" y="15812"/>
                        <a:pt x="196063" y="15812"/>
                      </a:cubicBezTo>
                      <a:lnTo>
                        <a:pt x="215036" y="15812"/>
                      </a:lnTo>
                      <a:cubicBezTo>
                        <a:pt x="262471" y="15812"/>
                        <a:pt x="300419" y="55656"/>
                        <a:pt x="300419" y="104988"/>
                      </a:cubicBezTo>
                      <a:lnTo>
                        <a:pt x="300419" y="211242"/>
                      </a:lnTo>
                      <a:cubicBezTo>
                        <a:pt x="271958" y="196695"/>
                        <a:pt x="239702" y="187841"/>
                        <a:pt x="205549" y="187841"/>
                      </a:cubicBezTo>
                      <a:cubicBezTo>
                        <a:pt x="171397" y="187841"/>
                        <a:pt x="139141" y="196063"/>
                        <a:pt x="110680" y="211242"/>
                      </a:cubicBezTo>
                      <a:lnTo>
                        <a:pt x="110680" y="104988"/>
                      </a:lnTo>
                      <a:close/>
                      <a:moveTo>
                        <a:pt x="205549" y="583128"/>
                      </a:moveTo>
                      <a:cubicBezTo>
                        <a:pt x="101194" y="583128"/>
                        <a:pt x="15812" y="497746"/>
                        <a:pt x="15812" y="393390"/>
                      </a:cubicBezTo>
                      <a:cubicBezTo>
                        <a:pt x="15812" y="289034"/>
                        <a:pt x="101194" y="203652"/>
                        <a:pt x="205549" y="203652"/>
                      </a:cubicBezTo>
                      <a:cubicBezTo>
                        <a:pt x="309905" y="203652"/>
                        <a:pt x="395288" y="289034"/>
                        <a:pt x="395288" y="393390"/>
                      </a:cubicBezTo>
                      <a:cubicBezTo>
                        <a:pt x="395288" y="497746"/>
                        <a:pt x="309905" y="583128"/>
                        <a:pt x="205549" y="583128"/>
                      </a:cubicBezTo>
                      <a:close/>
                    </a:path>
                  </a:pathLst>
                </a:custGeom>
                <a:grpFill/>
                <a:ln w="62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" name="Picture Placeholder 87">
                  <a:extLst>
                    <a:ext uri="{FF2B5EF4-FFF2-40B4-BE49-F238E27FC236}">
                      <a16:creationId xmlns:a16="http://schemas.microsoft.com/office/drawing/2014/main" id="{B423E11C-F5A3-4E10-B5C6-A608E633182F}"/>
                    </a:ext>
                  </a:extLst>
                </p:cNvPr>
                <p:cNvSpPr/>
                <p:nvPr/>
              </p:nvSpPr>
              <p:spPr>
                <a:xfrm>
                  <a:off x="6084460" y="2289474"/>
                  <a:ext cx="67673" cy="106253"/>
                </a:xfrm>
                <a:custGeom>
                  <a:avLst/>
                  <a:gdLst>
                    <a:gd name="connsiteX0" fmla="*/ 33520 w 67673"/>
                    <a:gd name="connsiteY0" fmla="*/ 0 h 106253"/>
                    <a:gd name="connsiteX1" fmla="*/ 0 w 67673"/>
                    <a:gd name="connsiteY1" fmla="*/ 33520 h 106253"/>
                    <a:gd name="connsiteX2" fmla="*/ 17076 w 67673"/>
                    <a:gd name="connsiteY2" fmla="*/ 62614 h 106253"/>
                    <a:gd name="connsiteX3" fmla="*/ 17076 w 67673"/>
                    <a:gd name="connsiteY3" fmla="*/ 97399 h 106253"/>
                    <a:gd name="connsiteX4" fmla="*/ 25931 w 67673"/>
                    <a:gd name="connsiteY4" fmla="*/ 106253 h 106253"/>
                    <a:gd name="connsiteX5" fmla="*/ 41742 w 67673"/>
                    <a:gd name="connsiteY5" fmla="*/ 106253 h 106253"/>
                    <a:gd name="connsiteX6" fmla="*/ 50597 w 67673"/>
                    <a:gd name="connsiteY6" fmla="*/ 97399 h 106253"/>
                    <a:gd name="connsiteX7" fmla="*/ 50597 w 67673"/>
                    <a:gd name="connsiteY7" fmla="*/ 62614 h 106253"/>
                    <a:gd name="connsiteX8" fmla="*/ 67673 w 67673"/>
                    <a:gd name="connsiteY8" fmla="*/ 33520 h 106253"/>
                    <a:gd name="connsiteX9" fmla="*/ 33520 w 67673"/>
                    <a:gd name="connsiteY9" fmla="*/ 0 h 106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7673" h="106253">
                      <a:moveTo>
                        <a:pt x="33520" y="0"/>
                      </a:moveTo>
                      <a:cubicBezTo>
                        <a:pt x="15179" y="0"/>
                        <a:pt x="0" y="15179"/>
                        <a:pt x="0" y="33520"/>
                      </a:cubicBezTo>
                      <a:cubicBezTo>
                        <a:pt x="0" y="46170"/>
                        <a:pt x="6957" y="56921"/>
                        <a:pt x="17076" y="62614"/>
                      </a:cubicBezTo>
                      <a:lnTo>
                        <a:pt x="17076" y="97399"/>
                      </a:lnTo>
                      <a:cubicBezTo>
                        <a:pt x="17076" y="102459"/>
                        <a:pt x="20871" y="106253"/>
                        <a:pt x="25931" y="106253"/>
                      </a:cubicBezTo>
                      <a:lnTo>
                        <a:pt x="41742" y="106253"/>
                      </a:lnTo>
                      <a:cubicBezTo>
                        <a:pt x="46802" y="106253"/>
                        <a:pt x="50597" y="102459"/>
                        <a:pt x="50597" y="97399"/>
                      </a:cubicBezTo>
                      <a:lnTo>
                        <a:pt x="50597" y="62614"/>
                      </a:lnTo>
                      <a:cubicBezTo>
                        <a:pt x="60716" y="56921"/>
                        <a:pt x="67673" y="46170"/>
                        <a:pt x="67673" y="33520"/>
                      </a:cubicBezTo>
                      <a:cubicBezTo>
                        <a:pt x="67041" y="15179"/>
                        <a:pt x="51862" y="0"/>
                        <a:pt x="33520" y="0"/>
                      </a:cubicBezTo>
                      <a:close/>
                    </a:path>
                  </a:pathLst>
                </a:custGeom>
                <a:grpFill/>
                <a:ln w="62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C0447A7-9D84-427D-B30D-E91DE96F6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29659" y="2868185"/>
            <a:ext cx="1129504" cy="1129500"/>
            <a:chOff x="5546324" y="1163470"/>
            <a:chExt cx="1129504" cy="112950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082D2C6-3643-4237-9FE4-CE6C9EDA92E6}"/>
                </a:ext>
              </a:extLst>
            </p:cNvPr>
            <p:cNvSpPr/>
            <p:nvPr/>
          </p:nvSpPr>
          <p:spPr>
            <a:xfrm>
              <a:off x="5546324" y="1163470"/>
              <a:ext cx="1129504" cy="11295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0912" tIns="30456" rIns="60912" bIns="3045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852"/>
              <a:endParaRPr lang="en-US" sz="1600" kern="0">
                <a:solidFill>
                  <a:schemeClr val="tx2"/>
                </a:solidFill>
                <a:latin typeface="Metropolis"/>
              </a:endParaRPr>
            </a:p>
          </p:txBody>
        </p:sp>
        <p:sp>
          <p:nvSpPr>
            <p:cNvPr id="84" name="Picture Placeholder 104" descr="Integrate Automate&#10;">
              <a:extLst>
                <a:ext uri="{FF2B5EF4-FFF2-40B4-BE49-F238E27FC236}">
                  <a16:creationId xmlns:a16="http://schemas.microsoft.com/office/drawing/2014/main" id="{5D335454-101D-4FF9-AB4F-F80EC573BC86}"/>
                </a:ext>
              </a:extLst>
            </p:cNvPr>
            <p:cNvSpPr/>
            <p:nvPr/>
          </p:nvSpPr>
          <p:spPr>
            <a:xfrm>
              <a:off x="5718486" y="1332689"/>
              <a:ext cx="786502" cy="784754"/>
            </a:xfrm>
            <a:custGeom>
              <a:avLst/>
              <a:gdLst>
                <a:gd name="connsiteX0" fmla="*/ 15812 w 569846"/>
                <a:gd name="connsiteY0" fmla="*/ 284607 h 568581"/>
                <a:gd name="connsiteX1" fmla="*/ 284607 w 569846"/>
                <a:gd name="connsiteY1" fmla="*/ 15811 h 568581"/>
                <a:gd name="connsiteX2" fmla="*/ 516720 w 569846"/>
                <a:gd name="connsiteY2" fmla="*/ 149261 h 568581"/>
                <a:gd name="connsiteX3" fmla="*/ 471183 w 569846"/>
                <a:gd name="connsiteY3" fmla="*/ 141039 h 568581"/>
                <a:gd name="connsiteX4" fmla="*/ 468653 w 569846"/>
                <a:gd name="connsiteY4" fmla="*/ 156850 h 568581"/>
                <a:gd name="connsiteX5" fmla="*/ 538856 w 569846"/>
                <a:gd name="connsiteY5" fmla="*/ 169499 h 568581"/>
                <a:gd name="connsiteX6" fmla="*/ 553403 w 569846"/>
                <a:gd name="connsiteY6" fmla="*/ 99929 h 568581"/>
                <a:gd name="connsiteX7" fmla="*/ 537591 w 569846"/>
                <a:gd name="connsiteY7" fmla="*/ 96134 h 568581"/>
                <a:gd name="connsiteX8" fmla="*/ 528737 w 569846"/>
                <a:gd name="connsiteY8" fmla="*/ 137876 h 568581"/>
                <a:gd name="connsiteX9" fmla="*/ 284607 w 569846"/>
                <a:gd name="connsiteY9" fmla="*/ 0 h 568581"/>
                <a:gd name="connsiteX10" fmla="*/ 0 w 569846"/>
                <a:gd name="connsiteY10" fmla="*/ 284607 h 568581"/>
                <a:gd name="connsiteX11" fmla="*/ 48067 w 569846"/>
                <a:gd name="connsiteY11" fmla="*/ 442722 h 568581"/>
                <a:gd name="connsiteX12" fmla="*/ 61349 w 569846"/>
                <a:gd name="connsiteY12" fmla="*/ 433868 h 568581"/>
                <a:gd name="connsiteX13" fmla="*/ 15812 w 569846"/>
                <a:gd name="connsiteY13" fmla="*/ 284607 h 568581"/>
                <a:gd name="connsiteX14" fmla="*/ 551505 w 569846"/>
                <a:gd name="connsiteY14" fmla="*/ 185311 h 568581"/>
                <a:gd name="connsiteX15" fmla="*/ 536959 w 569846"/>
                <a:gd name="connsiteY15" fmla="*/ 191003 h 568581"/>
                <a:gd name="connsiteX16" fmla="*/ 554035 w 569846"/>
                <a:gd name="connsiteY16" fmla="*/ 284607 h 568581"/>
                <a:gd name="connsiteX17" fmla="*/ 285239 w 569846"/>
                <a:gd name="connsiteY17" fmla="*/ 553403 h 568581"/>
                <a:gd name="connsiteX18" fmla="*/ 94237 w 569846"/>
                <a:gd name="connsiteY18" fmla="*/ 473080 h 568581"/>
                <a:gd name="connsiteX19" fmla="*/ 141039 w 569846"/>
                <a:gd name="connsiteY19" fmla="*/ 481302 h 568581"/>
                <a:gd name="connsiteX20" fmla="*/ 143568 w 569846"/>
                <a:gd name="connsiteY20" fmla="*/ 465491 h 568581"/>
                <a:gd name="connsiteX21" fmla="*/ 73365 w 569846"/>
                <a:gd name="connsiteY21" fmla="*/ 452841 h 568581"/>
                <a:gd name="connsiteX22" fmla="*/ 58819 w 569846"/>
                <a:gd name="connsiteY22" fmla="*/ 522412 h 568581"/>
                <a:gd name="connsiteX23" fmla="*/ 73998 w 569846"/>
                <a:gd name="connsiteY23" fmla="*/ 525574 h 568581"/>
                <a:gd name="connsiteX24" fmla="*/ 82852 w 569846"/>
                <a:gd name="connsiteY24" fmla="*/ 483832 h 568581"/>
                <a:gd name="connsiteX25" fmla="*/ 285239 w 569846"/>
                <a:gd name="connsiteY25" fmla="*/ 568582 h 568581"/>
                <a:gd name="connsiteX26" fmla="*/ 569846 w 569846"/>
                <a:gd name="connsiteY26" fmla="*/ 283975 h 568581"/>
                <a:gd name="connsiteX27" fmla="*/ 551505 w 569846"/>
                <a:gd name="connsiteY27" fmla="*/ 185311 h 568581"/>
                <a:gd name="connsiteX28" fmla="*/ 287769 w 569846"/>
                <a:gd name="connsiteY28" fmla="*/ 174559 h 568581"/>
                <a:gd name="connsiteX29" fmla="*/ 176456 w 569846"/>
                <a:gd name="connsiteY29" fmla="*/ 285872 h 568581"/>
                <a:gd name="connsiteX30" fmla="*/ 184046 w 569846"/>
                <a:gd name="connsiteY30" fmla="*/ 293461 h 568581"/>
                <a:gd name="connsiteX31" fmla="*/ 191635 w 569846"/>
                <a:gd name="connsiteY31" fmla="*/ 285872 h 568581"/>
                <a:gd name="connsiteX32" fmla="*/ 287137 w 569846"/>
                <a:gd name="connsiteY32" fmla="*/ 190370 h 568581"/>
                <a:gd name="connsiteX33" fmla="*/ 382638 w 569846"/>
                <a:gd name="connsiteY33" fmla="*/ 285872 h 568581"/>
                <a:gd name="connsiteX34" fmla="*/ 287769 w 569846"/>
                <a:gd name="connsiteY34" fmla="*/ 381373 h 568581"/>
                <a:gd name="connsiteX35" fmla="*/ 280180 w 569846"/>
                <a:gd name="connsiteY35" fmla="*/ 388963 h 568581"/>
                <a:gd name="connsiteX36" fmla="*/ 287769 w 569846"/>
                <a:gd name="connsiteY36" fmla="*/ 396552 h 568581"/>
                <a:gd name="connsiteX37" fmla="*/ 399082 w 569846"/>
                <a:gd name="connsiteY37" fmla="*/ 285239 h 568581"/>
                <a:gd name="connsiteX38" fmla="*/ 287769 w 569846"/>
                <a:gd name="connsiteY38" fmla="*/ 174559 h 568581"/>
                <a:gd name="connsiteX39" fmla="*/ 439560 w 569846"/>
                <a:gd name="connsiteY39" fmla="*/ 331409 h 568581"/>
                <a:gd name="connsiteX40" fmla="*/ 454739 w 569846"/>
                <a:gd name="connsiteY40" fmla="*/ 327614 h 568581"/>
                <a:gd name="connsiteX41" fmla="*/ 471815 w 569846"/>
                <a:gd name="connsiteY41" fmla="*/ 323187 h 568581"/>
                <a:gd name="connsiteX42" fmla="*/ 478140 w 569846"/>
                <a:gd name="connsiteY42" fmla="*/ 321922 h 568581"/>
                <a:gd name="connsiteX43" fmla="*/ 478140 w 569846"/>
                <a:gd name="connsiteY43" fmla="*/ 251719 h 568581"/>
                <a:gd name="connsiteX44" fmla="*/ 471815 w 569846"/>
                <a:gd name="connsiteY44" fmla="*/ 250454 h 568581"/>
                <a:gd name="connsiteX45" fmla="*/ 454739 w 569846"/>
                <a:gd name="connsiteY45" fmla="*/ 246027 h 568581"/>
                <a:gd name="connsiteX46" fmla="*/ 438927 w 569846"/>
                <a:gd name="connsiteY46" fmla="*/ 242232 h 568581"/>
                <a:gd name="connsiteX47" fmla="*/ 428175 w 569846"/>
                <a:gd name="connsiteY47" fmla="*/ 212507 h 568581"/>
                <a:gd name="connsiteX48" fmla="*/ 445884 w 569846"/>
                <a:gd name="connsiteY48" fmla="*/ 182148 h 568581"/>
                <a:gd name="connsiteX49" fmla="*/ 449047 w 569846"/>
                <a:gd name="connsiteY49" fmla="*/ 176456 h 568581"/>
                <a:gd name="connsiteX50" fmla="*/ 443987 w 569846"/>
                <a:gd name="connsiteY50" fmla="*/ 172029 h 568581"/>
                <a:gd name="connsiteX51" fmla="*/ 424381 w 569846"/>
                <a:gd name="connsiteY51" fmla="*/ 153055 h 568581"/>
                <a:gd name="connsiteX52" fmla="*/ 400980 w 569846"/>
                <a:gd name="connsiteY52" fmla="*/ 132817 h 568581"/>
                <a:gd name="connsiteX53" fmla="*/ 397817 w 569846"/>
                <a:gd name="connsiteY53" fmla="*/ 130919 h 568581"/>
                <a:gd name="connsiteX54" fmla="*/ 394023 w 569846"/>
                <a:gd name="connsiteY54" fmla="*/ 132184 h 568581"/>
                <a:gd name="connsiteX55" fmla="*/ 376314 w 569846"/>
                <a:gd name="connsiteY55" fmla="*/ 142304 h 568581"/>
                <a:gd name="connsiteX56" fmla="*/ 364929 w 569846"/>
                <a:gd name="connsiteY56" fmla="*/ 148628 h 568581"/>
                <a:gd name="connsiteX57" fmla="*/ 349750 w 569846"/>
                <a:gd name="connsiteY57" fmla="*/ 141671 h 568581"/>
                <a:gd name="connsiteX58" fmla="*/ 335204 w 569846"/>
                <a:gd name="connsiteY58" fmla="*/ 135979 h 568581"/>
                <a:gd name="connsiteX59" fmla="*/ 325084 w 569846"/>
                <a:gd name="connsiteY59" fmla="*/ 101826 h 568581"/>
                <a:gd name="connsiteX60" fmla="*/ 321922 w 569846"/>
                <a:gd name="connsiteY60" fmla="*/ 96134 h 568581"/>
                <a:gd name="connsiteX61" fmla="*/ 254881 w 569846"/>
                <a:gd name="connsiteY61" fmla="*/ 96134 h 568581"/>
                <a:gd name="connsiteX62" fmla="*/ 252984 w 569846"/>
                <a:gd name="connsiteY62" fmla="*/ 101826 h 568581"/>
                <a:gd name="connsiteX63" fmla="*/ 247292 w 569846"/>
                <a:gd name="connsiteY63" fmla="*/ 121432 h 568581"/>
                <a:gd name="connsiteX64" fmla="*/ 243497 w 569846"/>
                <a:gd name="connsiteY64" fmla="*/ 136611 h 568581"/>
                <a:gd name="connsiteX65" fmla="*/ 213771 w 569846"/>
                <a:gd name="connsiteY65" fmla="*/ 147996 h 568581"/>
                <a:gd name="connsiteX66" fmla="*/ 182781 w 569846"/>
                <a:gd name="connsiteY66" fmla="*/ 130919 h 568581"/>
                <a:gd name="connsiteX67" fmla="*/ 178354 w 569846"/>
                <a:gd name="connsiteY67" fmla="*/ 127757 h 568581"/>
                <a:gd name="connsiteX68" fmla="*/ 174559 w 569846"/>
                <a:gd name="connsiteY68" fmla="*/ 131552 h 568581"/>
                <a:gd name="connsiteX69" fmla="*/ 132817 w 569846"/>
                <a:gd name="connsiteY69" fmla="*/ 174559 h 568581"/>
                <a:gd name="connsiteX70" fmla="*/ 129022 w 569846"/>
                <a:gd name="connsiteY70" fmla="*/ 179619 h 568581"/>
                <a:gd name="connsiteX71" fmla="*/ 133449 w 569846"/>
                <a:gd name="connsiteY71" fmla="*/ 184046 h 568581"/>
                <a:gd name="connsiteX72" fmla="*/ 149261 w 569846"/>
                <a:gd name="connsiteY72" fmla="*/ 209977 h 568581"/>
                <a:gd name="connsiteX73" fmla="*/ 141671 w 569846"/>
                <a:gd name="connsiteY73" fmla="*/ 225156 h 568581"/>
                <a:gd name="connsiteX74" fmla="*/ 135346 w 569846"/>
                <a:gd name="connsiteY74" fmla="*/ 239702 h 568581"/>
                <a:gd name="connsiteX75" fmla="*/ 120800 w 569846"/>
                <a:gd name="connsiteY75" fmla="*/ 243497 h 568581"/>
                <a:gd name="connsiteX76" fmla="*/ 103723 w 569846"/>
                <a:gd name="connsiteY76" fmla="*/ 247924 h 568581"/>
                <a:gd name="connsiteX77" fmla="*/ 97399 w 569846"/>
                <a:gd name="connsiteY77" fmla="*/ 249189 h 568581"/>
                <a:gd name="connsiteX78" fmla="*/ 97399 w 569846"/>
                <a:gd name="connsiteY78" fmla="*/ 319392 h 568581"/>
                <a:gd name="connsiteX79" fmla="*/ 103723 w 569846"/>
                <a:gd name="connsiteY79" fmla="*/ 320657 h 568581"/>
                <a:gd name="connsiteX80" fmla="*/ 121432 w 569846"/>
                <a:gd name="connsiteY80" fmla="*/ 325084 h 568581"/>
                <a:gd name="connsiteX81" fmla="*/ 135346 w 569846"/>
                <a:gd name="connsiteY81" fmla="*/ 328247 h 568581"/>
                <a:gd name="connsiteX82" fmla="*/ 141039 w 569846"/>
                <a:gd name="connsiteY82" fmla="*/ 344691 h 568581"/>
                <a:gd name="connsiteX83" fmla="*/ 147363 w 569846"/>
                <a:gd name="connsiteY83" fmla="*/ 359237 h 568581"/>
                <a:gd name="connsiteX84" fmla="*/ 130919 w 569846"/>
                <a:gd name="connsiteY84" fmla="*/ 390860 h 568581"/>
                <a:gd name="connsiteX85" fmla="*/ 129654 w 569846"/>
                <a:gd name="connsiteY85" fmla="*/ 395288 h 568581"/>
                <a:gd name="connsiteX86" fmla="*/ 132817 w 569846"/>
                <a:gd name="connsiteY86" fmla="*/ 398450 h 568581"/>
                <a:gd name="connsiteX87" fmla="*/ 174559 w 569846"/>
                <a:gd name="connsiteY87" fmla="*/ 438295 h 568581"/>
                <a:gd name="connsiteX88" fmla="*/ 178354 w 569846"/>
                <a:gd name="connsiteY88" fmla="*/ 440825 h 568581"/>
                <a:gd name="connsiteX89" fmla="*/ 182148 w 569846"/>
                <a:gd name="connsiteY89" fmla="*/ 438927 h 568581"/>
                <a:gd name="connsiteX90" fmla="*/ 199225 w 569846"/>
                <a:gd name="connsiteY90" fmla="*/ 429440 h 568581"/>
                <a:gd name="connsiteX91" fmla="*/ 211874 w 569846"/>
                <a:gd name="connsiteY91" fmla="*/ 423116 h 568581"/>
                <a:gd name="connsiteX92" fmla="*/ 240967 w 569846"/>
                <a:gd name="connsiteY92" fmla="*/ 436397 h 568581"/>
                <a:gd name="connsiteX93" fmla="*/ 244762 w 569846"/>
                <a:gd name="connsiteY93" fmla="*/ 450944 h 568581"/>
                <a:gd name="connsiteX94" fmla="*/ 251087 w 569846"/>
                <a:gd name="connsiteY94" fmla="*/ 471183 h 568581"/>
                <a:gd name="connsiteX95" fmla="*/ 252984 w 569846"/>
                <a:gd name="connsiteY95" fmla="*/ 475610 h 568581"/>
                <a:gd name="connsiteX96" fmla="*/ 318760 w 569846"/>
                <a:gd name="connsiteY96" fmla="*/ 475610 h 568581"/>
                <a:gd name="connsiteX97" fmla="*/ 320657 w 569846"/>
                <a:gd name="connsiteY97" fmla="*/ 471183 h 568581"/>
                <a:gd name="connsiteX98" fmla="*/ 326982 w 569846"/>
                <a:gd name="connsiteY98" fmla="*/ 449679 h 568581"/>
                <a:gd name="connsiteX99" fmla="*/ 331409 w 569846"/>
                <a:gd name="connsiteY99" fmla="*/ 435765 h 568581"/>
                <a:gd name="connsiteX100" fmla="*/ 361135 w 569846"/>
                <a:gd name="connsiteY100" fmla="*/ 424381 h 568581"/>
                <a:gd name="connsiteX101" fmla="*/ 391493 w 569846"/>
                <a:gd name="connsiteY101" fmla="*/ 441457 h 568581"/>
                <a:gd name="connsiteX102" fmla="*/ 396552 w 569846"/>
                <a:gd name="connsiteY102" fmla="*/ 443987 h 568581"/>
                <a:gd name="connsiteX103" fmla="*/ 400347 w 569846"/>
                <a:gd name="connsiteY103" fmla="*/ 440192 h 568581"/>
                <a:gd name="connsiteX104" fmla="*/ 441457 w 569846"/>
                <a:gd name="connsiteY104" fmla="*/ 397185 h 568581"/>
                <a:gd name="connsiteX105" fmla="*/ 444619 w 569846"/>
                <a:gd name="connsiteY105" fmla="*/ 392125 h 568581"/>
                <a:gd name="connsiteX106" fmla="*/ 440825 w 569846"/>
                <a:gd name="connsiteY106" fmla="*/ 387698 h 568581"/>
                <a:gd name="connsiteX107" fmla="*/ 431338 w 569846"/>
                <a:gd name="connsiteY107" fmla="*/ 373151 h 568581"/>
                <a:gd name="connsiteX108" fmla="*/ 424381 w 569846"/>
                <a:gd name="connsiteY108" fmla="*/ 361135 h 568581"/>
                <a:gd name="connsiteX109" fmla="*/ 431970 w 569846"/>
                <a:gd name="connsiteY109" fmla="*/ 345323 h 568581"/>
                <a:gd name="connsiteX110" fmla="*/ 439560 w 569846"/>
                <a:gd name="connsiteY110" fmla="*/ 331409 h 568581"/>
                <a:gd name="connsiteX111" fmla="*/ 429440 w 569846"/>
                <a:gd name="connsiteY111" fmla="*/ 316862 h 568581"/>
                <a:gd name="connsiteX112" fmla="*/ 427543 w 569846"/>
                <a:gd name="connsiteY112" fmla="*/ 320025 h 568581"/>
                <a:gd name="connsiteX113" fmla="*/ 418689 w 569846"/>
                <a:gd name="connsiteY113" fmla="*/ 340263 h 568581"/>
                <a:gd name="connsiteX114" fmla="*/ 411099 w 569846"/>
                <a:gd name="connsiteY114" fmla="*/ 355443 h 568581"/>
                <a:gd name="connsiteX115" fmla="*/ 406672 w 569846"/>
                <a:gd name="connsiteY115" fmla="*/ 359870 h 568581"/>
                <a:gd name="connsiteX116" fmla="*/ 409834 w 569846"/>
                <a:gd name="connsiteY116" fmla="*/ 364929 h 568581"/>
                <a:gd name="connsiteX117" fmla="*/ 419321 w 569846"/>
                <a:gd name="connsiteY117" fmla="*/ 380741 h 568581"/>
                <a:gd name="connsiteX118" fmla="*/ 426278 w 569846"/>
                <a:gd name="connsiteY118" fmla="*/ 392125 h 568581"/>
                <a:gd name="connsiteX119" fmla="*/ 394655 w 569846"/>
                <a:gd name="connsiteY119" fmla="*/ 425013 h 568581"/>
                <a:gd name="connsiteX120" fmla="*/ 367459 w 569846"/>
                <a:gd name="connsiteY120" fmla="*/ 408569 h 568581"/>
                <a:gd name="connsiteX121" fmla="*/ 363032 w 569846"/>
                <a:gd name="connsiteY121" fmla="*/ 406039 h 568581"/>
                <a:gd name="connsiteX122" fmla="*/ 358605 w 569846"/>
                <a:gd name="connsiteY122" fmla="*/ 408569 h 568581"/>
                <a:gd name="connsiteX123" fmla="*/ 325717 w 569846"/>
                <a:gd name="connsiteY123" fmla="*/ 421851 h 568581"/>
                <a:gd name="connsiteX124" fmla="*/ 322555 w 569846"/>
                <a:gd name="connsiteY124" fmla="*/ 422483 h 568581"/>
                <a:gd name="connsiteX125" fmla="*/ 320657 w 569846"/>
                <a:gd name="connsiteY125" fmla="*/ 425013 h 568581"/>
                <a:gd name="connsiteX126" fmla="*/ 313068 w 569846"/>
                <a:gd name="connsiteY126" fmla="*/ 446517 h 568581"/>
                <a:gd name="connsiteX127" fmla="*/ 309273 w 569846"/>
                <a:gd name="connsiteY127" fmla="*/ 459798 h 568581"/>
                <a:gd name="connsiteX128" fmla="*/ 263736 w 569846"/>
                <a:gd name="connsiteY128" fmla="*/ 459798 h 568581"/>
                <a:gd name="connsiteX129" fmla="*/ 260574 w 569846"/>
                <a:gd name="connsiteY129" fmla="*/ 447782 h 568581"/>
                <a:gd name="connsiteX130" fmla="*/ 254881 w 569846"/>
                <a:gd name="connsiteY130" fmla="*/ 428175 h 568581"/>
                <a:gd name="connsiteX131" fmla="*/ 254249 w 569846"/>
                <a:gd name="connsiteY131" fmla="*/ 425013 h 568581"/>
                <a:gd name="connsiteX132" fmla="*/ 251087 w 569846"/>
                <a:gd name="connsiteY132" fmla="*/ 423748 h 568581"/>
                <a:gd name="connsiteX133" fmla="*/ 217566 w 569846"/>
                <a:gd name="connsiteY133" fmla="*/ 408569 h 568581"/>
                <a:gd name="connsiteX134" fmla="*/ 214404 w 569846"/>
                <a:gd name="connsiteY134" fmla="*/ 406672 h 568581"/>
                <a:gd name="connsiteX135" fmla="*/ 210609 w 569846"/>
                <a:gd name="connsiteY135" fmla="*/ 407937 h 568581"/>
                <a:gd name="connsiteX136" fmla="*/ 191635 w 569846"/>
                <a:gd name="connsiteY136" fmla="*/ 417424 h 568581"/>
                <a:gd name="connsiteX137" fmla="*/ 180884 w 569846"/>
                <a:gd name="connsiteY137" fmla="*/ 423748 h 568581"/>
                <a:gd name="connsiteX138" fmla="*/ 148628 w 569846"/>
                <a:gd name="connsiteY138" fmla="*/ 392758 h 568581"/>
                <a:gd name="connsiteX139" fmla="*/ 163807 w 569846"/>
                <a:gd name="connsiteY139" fmla="*/ 365562 h 568581"/>
                <a:gd name="connsiteX140" fmla="*/ 165705 w 569846"/>
                <a:gd name="connsiteY140" fmla="*/ 362400 h 568581"/>
                <a:gd name="connsiteX141" fmla="*/ 164440 w 569846"/>
                <a:gd name="connsiteY141" fmla="*/ 359237 h 568581"/>
                <a:gd name="connsiteX142" fmla="*/ 156218 w 569846"/>
                <a:gd name="connsiteY142" fmla="*/ 340263 h 568581"/>
                <a:gd name="connsiteX143" fmla="*/ 150525 w 569846"/>
                <a:gd name="connsiteY143" fmla="*/ 322555 h 568581"/>
                <a:gd name="connsiteX144" fmla="*/ 149893 w 569846"/>
                <a:gd name="connsiteY144" fmla="*/ 316862 h 568581"/>
                <a:gd name="connsiteX145" fmla="*/ 144201 w 569846"/>
                <a:gd name="connsiteY145" fmla="*/ 316230 h 568581"/>
                <a:gd name="connsiteX146" fmla="*/ 126492 w 569846"/>
                <a:gd name="connsiteY146" fmla="*/ 312435 h 568581"/>
                <a:gd name="connsiteX147" fmla="*/ 113843 w 569846"/>
                <a:gd name="connsiteY147" fmla="*/ 309273 h 568581"/>
                <a:gd name="connsiteX148" fmla="*/ 113843 w 569846"/>
                <a:gd name="connsiteY148" fmla="*/ 264368 h 568581"/>
                <a:gd name="connsiteX149" fmla="*/ 125227 w 569846"/>
                <a:gd name="connsiteY149" fmla="*/ 261206 h 568581"/>
                <a:gd name="connsiteX150" fmla="*/ 141671 w 569846"/>
                <a:gd name="connsiteY150" fmla="*/ 257411 h 568581"/>
                <a:gd name="connsiteX151" fmla="*/ 145466 w 569846"/>
                <a:gd name="connsiteY151" fmla="*/ 256779 h 568581"/>
                <a:gd name="connsiteX152" fmla="*/ 147363 w 569846"/>
                <a:gd name="connsiteY152" fmla="*/ 253616 h 568581"/>
                <a:gd name="connsiteX153" fmla="*/ 156218 w 569846"/>
                <a:gd name="connsiteY153" fmla="*/ 234010 h 568581"/>
                <a:gd name="connsiteX154" fmla="*/ 164440 w 569846"/>
                <a:gd name="connsiteY154" fmla="*/ 217566 h 568581"/>
                <a:gd name="connsiteX155" fmla="*/ 166969 w 569846"/>
                <a:gd name="connsiteY155" fmla="*/ 213771 h 568581"/>
                <a:gd name="connsiteX156" fmla="*/ 164440 w 569846"/>
                <a:gd name="connsiteY156" fmla="*/ 209344 h 568581"/>
                <a:gd name="connsiteX157" fmla="*/ 147996 w 569846"/>
                <a:gd name="connsiteY157" fmla="*/ 181516 h 568581"/>
                <a:gd name="connsiteX158" fmla="*/ 180251 w 569846"/>
                <a:gd name="connsiteY158" fmla="*/ 149261 h 568581"/>
                <a:gd name="connsiteX159" fmla="*/ 207447 w 569846"/>
                <a:gd name="connsiteY159" fmla="*/ 165072 h 568581"/>
                <a:gd name="connsiteX160" fmla="*/ 211874 w 569846"/>
                <a:gd name="connsiteY160" fmla="*/ 165705 h 568581"/>
                <a:gd name="connsiteX161" fmla="*/ 216301 w 569846"/>
                <a:gd name="connsiteY161" fmla="*/ 163807 h 568581"/>
                <a:gd name="connsiteX162" fmla="*/ 250454 w 569846"/>
                <a:gd name="connsiteY162" fmla="*/ 150525 h 568581"/>
                <a:gd name="connsiteX163" fmla="*/ 256146 w 569846"/>
                <a:gd name="connsiteY163" fmla="*/ 150525 h 568581"/>
                <a:gd name="connsiteX164" fmla="*/ 258044 w 569846"/>
                <a:gd name="connsiteY164" fmla="*/ 145466 h 568581"/>
                <a:gd name="connsiteX165" fmla="*/ 263736 w 569846"/>
                <a:gd name="connsiteY165" fmla="*/ 125860 h 568581"/>
                <a:gd name="connsiteX166" fmla="*/ 267531 w 569846"/>
                <a:gd name="connsiteY166" fmla="*/ 112578 h 568581"/>
                <a:gd name="connsiteX167" fmla="*/ 311803 w 569846"/>
                <a:gd name="connsiteY167" fmla="*/ 112578 h 568581"/>
                <a:gd name="connsiteX168" fmla="*/ 320657 w 569846"/>
                <a:gd name="connsiteY168" fmla="*/ 143568 h 568581"/>
                <a:gd name="connsiteX169" fmla="*/ 321290 w 569846"/>
                <a:gd name="connsiteY169" fmla="*/ 147363 h 568581"/>
                <a:gd name="connsiteX170" fmla="*/ 324452 w 569846"/>
                <a:gd name="connsiteY170" fmla="*/ 148628 h 568581"/>
                <a:gd name="connsiteX171" fmla="*/ 342793 w 569846"/>
                <a:gd name="connsiteY171" fmla="*/ 156218 h 568581"/>
                <a:gd name="connsiteX172" fmla="*/ 357972 w 569846"/>
                <a:gd name="connsiteY172" fmla="*/ 163807 h 568581"/>
                <a:gd name="connsiteX173" fmla="*/ 361135 w 569846"/>
                <a:gd name="connsiteY173" fmla="*/ 166337 h 568581"/>
                <a:gd name="connsiteX174" fmla="*/ 364929 w 569846"/>
                <a:gd name="connsiteY174" fmla="*/ 165072 h 568581"/>
                <a:gd name="connsiteX175" fmla="*/ 383903 w 569846"/>
                <a:gd name="connsiteY175" fmla="*/ 155585 h 568581"/>
                <a:gd name="connsiteX176" fmla="*/ 395288 w 569846"/>
                <a:gd name="connsiteY176" fmla="*/ 148628 h 568581"/>
                <a:gd name="connsiteX177" fmla="*/ 411731 w 569846"/>
                <a:gd name="connsiteY177" fmla="*/ 163807 h 568581"/>
                <a:gd name="connsiteX178" fmla="*/ 428175 w 569846"/>
                <a:gd name="connsiteY178" fmla="*/ 179619 h 568581"/>
                <a:gd name="connsiteX179" fmla="*/ 412364 w 569846"/>
                <a:gd name="connsiteY179" fmla="*/ 206814 h 568581"/>
                <a:gd name="connsiteX180" fmla="*/ 409834 w 569846"/>
                <a:gd name="connsiteY180" fmla="*/ 209977 h 568581"/>
                <a:gd name="connsiteX181" fmla="*/ 411099 w 569846"/>
                <a:gd name="connsiteY181" fmla="*/ 213771 h 568581"/>
                <a:gd name="connsiteX182" fmla="*/ 433868 w 569846"/>
                <a:gd name="connsiteY182" fmla="*/ 257411 h 568581"/>
                <a:gd name="connsiteX183" fmla="*/ 449047 w 569846"/>
                <a:gd name="connsiteY183" fmla="*/ 261206 h 568581"/>
                <a:gd name="connsiteX184" fmla="*/ 461696 w 569846"/>
                <a:gd name="connsiteY184" fmla="*/ 264368 h 568581"/>
                <a:gd name="connsiteX185" fmla="*/ 461696 w 569846"/>
                <a:gd name="connsiteY185" fmla="*/ 309905 h 568581"/>
                <a:gd name="connsiteX186" fmla="*/ 450312 w 569846"/>
                <a:gd name="connsiteY186" fmla="*/ 313068 h 568581"/>
                <a:gd name="connsiteX187" fmla="*/ 433868 w 569846"/>
                <a:gd name="connsiteY187" fmla="*/ 316862 h 568581"/>
                <a:gd name="connsiteX188" fmla="*/ 429440 w 569846"/>
                <a:gd name="connsiteY188" fmla="*/ 316862 h 56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9846" h="568581">
                  <a:moveTo>
                    <a:pt x="15812" y="284607"/>
                  </a:moveTo>
                  <a:cubicBezTo>
                    <a:pt x="15812" y="136611"/>
                    <a:pt x="136611" y="15811"/>
                    <a:pt x="284607" y="15811"/>
                  </a:cubicBezTo>
                  <a:cubicBezTo>
                    <a:pt x="380741" y="15811"/>
                    <a:pt x="468653" y="66408"/>
                    <a:pt x="516720" y="149261"/>
                  </a:cubicBezTo>
                  <a:lnTo>
                    <a:pt x="471183" y="141039"/>
                  </a:lnTo>
                  <a:lnTo>
                    <a:pt x="468653" y="156850"/>
                  </a:lnTo>
                  <a:lnTo>
                    <a:pt x="538856" y="169499"/>
                  </a:lnTo>
                  <a:lnTo>
                    <a:pt x="553403" y="99929"/>
                  </a:lnTo>
                  <a:lnTo>
                    <a:pt x="537591" y="96134"/>
                  </a:lnTo>
                  <a:lnTo>
                    <a:pt x="528737" y="137876"/>
                  </a:lnTo>
                  <a:cubicBezTo>
                    <a:pt x="477507" y="52494"/>
                    <a:pt x="385801" y="0"/>
                    <a:pt x="284607" y="0"/>
                  </a:cubicBezTo>
                  <a:cubicBezTo>
                    <a:pt x="127757" y="0"/>
                    <a:pt x="0" y="127757"/>
                    <a:pt x="0" y="284607"/>
                  </a:cubicBezTo>
                  <a:cubicBezTo>
                    <a:pt x="0" y="340896"/>
                    <a:pt x="16444" y="395920"/>
                    <a:pt x="48067" y="442722"/>
                  </a:cubicBezTo>
                  <a:lnTo>
                    <a:pt x="61349" y="433868"/>
                  </a:lnTo>
                  <a:cubicBezTo>
                    <a:pt x="31623" y="389595"/>
                    <a:pt x="15812" y="337734"/>
                    <a:pt x="15812" y="284607"/>
                  </a:cubicBezTo>
                  <a:close/>
                  <a:moveTo>
                    <a:pt x="551505" y="185311"/>
                  </a:moveTo>
                  <a:lnTo>
                    <a:pt x="536959" y="191003"/>
                  </a:lnTo>
                  <a:cubicBezTo>
                    <a:pt x="548343" y="220729"/>
                    <a:pt x="554035" y="252352"/>
                    <a:pt x="554035" y="284607"/>
                  </a:cubicBezTo>
                  <a:cubicBezTo>
                    <a:pt x="554035" y="432603"/>
                    <a:pt x="433235" y="553403"/>
                    <a:pt x="285239" y="553403"/>
                  </a:cubicBezTo>
                  <a:cubicBezTo>
                    <a:pt x="213139" y="553403"/>
                    <a:pt x="144201" y="524309"/>
                    <a:pt x="94237" y="473080"/>
                  </a:cubicBezTo>
                  <a:lnTo>
                    <a:pt x="141039" y="481302"/>
                  </a:lnTo>
                  <a:lnTo>
                    <a:pt x="143568" y="465491"/>
                  </a:lnTo>
                  <a:lnTo>
                    <a:pt x="73365" y="452841"/>
                  </a:lnTo>
                  <a:lnTo>
                    <a:pt x="58819" y="522412"/>
                  </a:lnTo>
                  <a:lnTo>
                    <a:pt x="73998" y="525574"/>
                  </a:lnTo>
                  <a:lnTo>
                    <a:pt x="82852" y="483832"/>
                  </a:lnTo>
                  <a:cubicBezTo>
                    <a:pt x="135979" y="537591"/>
                    <a:pt x="208712" y="568582"/>
                    <a:pt x="285239" y="568582"/>
                  </a:cubicBezTo>
                  <a:cubicBezTo>
                    <a:pt x="442090" y="568582"/>
                    <a:pt x="569846" y="440825"/>
                    <a:pt x="569846" y="283975"/>
                  </a:cubicBezTo>
                  <a:cubicBezTo>
                    <a:pt x="569214" y="250454"/>
                    <a:pt x="563522" y="216934"/>
                    <a:pt x="551505" y="185311"/>
                  </a:cubicBezTo>
                  <a:close/>
                  <a:moveTo>
                    <a:pt x="287769" y="174559"/>
                  </a:moveTo>
                  <a:cubicBezTo>
                    <a:pt x="226421" y="174559"/>
                    <a:pt x="176456" y="224523"/>
                    <a:pt x="176456" y="285872"/>
                  </a:cubicBezTo>
                  <a:cubicBezTo>
                    <a:pt x="176456" y="290299"/>
                    <a:pt x="180251" y="293461"/>
                    <a:pt x="184046" y="293461"/>
                  </a:cubicBezTo>
                  <a:cubicBezTo>
                    <a:pt x="187841" y="293461"/>
                    <a:pt x="191635" y="289667"/>
                    <a:pt x="191635" y="285872"/>
                  </a:cubicBezTo>
                  <a:cubicBezTo>
                    <a:pt x="191635" y="233378"/>
                    <a:pt x="234643" y="190370"/>
                    <a:pt x="287137" y="190370"/>
                  </a:cubicBezTo>
                  <a:cubicBezTo>
                    <a:pt x="339631" y="190370"/>
                    <a:pt x="382638" y="233378"/>
                    <a:pt x="382638" y="285872"/>
                  </a:cubicBezTo>
                  <a:cubicBezTo>
                    <a:pt x="382638" y="338366"/>
                    <a:pt x="340264" y="381373"/>
                    <a:pt x="287769" y="381373"/>
                  </a:cubicBezTo>
                  <a:cubicBezTo>
                    <a:pt x="283342" y="381373"/>
                    <a:pt x="280180" y="385168"/>
                    <a:pt x="280180" y="388963"/>
                  </a:cubicBezTo>
                  <a:cubicBezTo>
                    <a:pt x="280180" y="392758"/>
                    <a:pt x="283975" y="396552"/>
                    <a:pt x="287769" y="396552"/>
                  </a:cubicBezTo>
                  <a:cubicBezTo>
                    <a:pt x="349118" y="396552"/>
                    <a:pt x="399082" y="346588"/>
                    <a:pt x="399082" y="285239"/>
                  </a:cubicBezTo>
                  <a:cubicBezTo>
                    <a:pt x="399082" y="223891"/>
                    <a:pt x="349118" y="174559"/>
                    <a:pt x="287769" y="174559"/>
                  </a:cubicBezTo>
                  <a:close/>
                  <a:moveTo>
                    <a:pt x="439560" y="331409"/>
                  </a:moveTo>
                  <a:cubicBezTo>
                    <a:pt x="443987" y="330777"/>
                    <a:pt x="449047" y="329512"/>
                    <a:pt x="454739" y="327614"/>
                  </a:cubicBezTo>
                  <a:cubicBezTo>
                    <a:pt x="465491" y="324452"/>
                    <a:pt x="469918" y="323187"/>
                    <a:pt x="471815" y="323187"/>
                  </a:cubicBezTo>
                  <a:lnTo>
                    <a:pt x="478140" y="321922"/>
                  </a:lnTo>
                  <a:lnTo>
                    <a:pt x="478140" y="251719"/>
                  </a:lnTo>
                  <a:lnTo>
                    <a:pt x="471815" y="250454"/>
                  </a:lnTo>
                  <a:cubicBezTo>
                    <a:pt x="468653" y="249822"/>
                    <a:pt x="462961" y="248557"/>
                    <a:pt x="454739" y="246027"/>
                  </a:cubicBezTo>
                  <a:cubicBezTo>
                    <a:pt x="449047" y="244130"/>
                    <a:pt x="443354" y="242865"/>
                    <a:pt x="438927" y="242232"/>
                  </a:cubicBezTo>
                  <a:cubicBezTo>
                    <a:pt x="437662" y="237805"/>
                    <a:pt x="434500" y="229583"/>
                    <a:pt x="428175" y="212507"/>
                  </a:cubicBezTo>
                  <a:cubicBezTo>
                    <a:pt x="432603" y="205550"/>
                    <a:pt x="438295" y="195430"/>
                    <a:pt x="445884" y="182148"/>
                  </a:cubicBezTo>
                  <a:lnTo>
                    <a:pt x="449047" y="176456"/>
                  </a:lnTo>
                  <a:lnTo>
                    <a:pt x="443987" y="172029"/>
                  </a:lnTo>
                  <a:cubicBezTo>
                    <a:pt x="440192" y="168867"/>
                    <a:pt x="433235" y="162542"/>
                    <a:pt x="424381" y="153055"/>
                  </a:cubicBezTo>
                  <a:cubicBezTo>
                    <a:pt x="415526" y="143568"/>
                    <a:pt x="407937" y="137244"/>
                    <a:pt x="400980" y="132817"/>
                  </a:cubicBezTo>
                  <a:lnTo>
                    <a:pt x="397817" y="130919"/>
                  </a:lnTo>
                  <a:lnTo>
                    <a:pt x="394023" y="132184"/>
                  </a:lnTo>
                  <a:cubicBezTo>
                    <a:pt x="390228" y="133449"/>
                    <a:pt x="384536" y="136611"/>
                    <a:pt x="376314" y="142304"/>
                  </a:cubicBezTo>
                  <a:cubicBezTo>
                    <a:pt x="371887" y="144833"/>
                    <a:pt x="368092" y="147363"/>
                    <a:pt x="364929" y="148628"/>
                  </a:cubicBezTo>
                  <a:cubicBezTo>
                    <a:pt x="361135" y="146098"/>
                    <a:pt x="356075" y="143568"/>
                    <a:pt x="349750" y="141671"/>
                  </a:cubicBezTo>
                  <a:cubicBezTo>
                    <a:pt x="342793" y="139141"/>
                    <a:pt x="338366" y="137244"/>
                    <a:pt x="335204" y="135979"/>
                  </a:cubicBezTo>
                  <a:cubicBezTo>
                    <a:pt x="330777" y="118270"/>
                    <a:pt x="326982" y="106886"/>
                    <a:pt x="325084" y="101826"/>
                  </a:cubicBezTo>
                  <a:lnTo>
                    <a:pt x="321922" y="96134"/>
                  </a:lnTo>
                  <a:lnTo>
                    <a:pt x="254881" y="96134"/>
                  </a:lnTo>
                  <a:lnTo>
                    <a:pt x="252984" y="101826"/>
                  </a:lnTo>
                  <a:cubicBezTo>
                    <a:pt x="251719" y="106886"/>
                    <a:pt x="249822" y="113210"/>
                    <a:pt x="247292" y="121432"/>
                  </a:cubicBezTo>
                  <a:cubicBezTo>
                    <a:pt x="245394" y="127757"/>
                    <a:pt x="244130" y="132817"/>
                    <a:pt x="243497" y="136611"/>
                  </a:cubicBezTo>
                  <a:cubicBezTo>
                    <a:pt x="238437" y="137876"/>
                    <a:pt x="230215" y="141039"/>
                    <a:pt x="213771" y="147996"/>
                  </a:cubicBezTo>
                  <a:cubicBezTo>
                    <a:pt x="206182" y="142936"/>
                    <a:pt x="195430" y="136611"/>
                    <a:pt x="182781" y="130919"/>
                  </a:cubicBezTo>
                  <a:lnTo>
                    <a:pt x="178354" y="127757"/>
                  </a:lnTo>
                  <a:lnTo>
                    <a:pt x="174559" y="131552"/>
                  </a:lnTo>
                  <a:cubicBezTo>
                    <a:pt x="142304" y="163175"/>
                    <a:pt x="135346" y="171397"/>
                    <a:pt x="132817" y="174559"/>
                  </a:cubicBezTo>
                  <a:lnTo>
                    <a:pt x="129022" y="179619"/>
                  </a:lnTo>
                  <a:lnTo>
                    <a:pt x="133449" y="184046"/>
                  </a:lnTo>
                  <a:cubicBezTo>
                    <a:pt x="135979" y="186576"/>
                    <a:pt x="140406" y="193533"/>
                    <a:pt x="149261" y="209977"/>
                  </a:cubicBezTo>
                  <a:cubicBezTo>
                    <a:pt x="146731" y="213771"/>
                    <a:pt x="144833" y="218831"/>
                    <a:pt x="141671" y="225156"/>
                  </a:cubicBezTo>
                  <a:cubicBezTo>
                    <a:pt x="139141" y="231480"/>
                    <a:pt x="136611" y="236540"/>
                    <a:pt x="135346" y="239702"/>
                  </a:cubicBezTo>
                  <a:cubicBezTo>
                    <a:pt x="130919" y="240335"/>
                    <a:pt x="125860" y="241600"/>
                    <a:pt x="120800" y="243497"/>
                  </a:cubicBezTo>
                  <a:cubicBezTo>
                    <a:pt x="112578" y="246027"/>
                    <a:pt x="106886" y="247292"/>
                    <a:pt x="103723" y="247924"/>
                  </a:cubicBezTo>
                  <a:lnTo>
                    <a:pt x="97399" y="249189"/>
                  </a:lnTo>
                  <a:lnTo>
                    <a:pt x="97399" y="319392"/>
                  </a:lnTo>
                  <a:lnTo>
                    <a:pt x="103723" y="320657"/>
                  </a:lnTo>
                  <a:cubicBezTo>
                    <a:pt x="106886" y="321290"/>
                    <a:pt x="112578" y="322555"/>
                    <a:pt x="121432" y="325084"/>
                  </a:cubicBezTo>
                  <a:cubicBezTo>
                    <a:pt x="126492" y="326349"/>
                    <a:pt x="131552" y="327614"/>
                    <a:pt x="135346" y="328247"/>
                  </a:cubicBezTo>
                  <a:cubicBezTo>
                    <a:pt x="136611" y="333306"/>
                    <a:pt x="138509" y="338999"/>
                    <a:pt x="141039" y="344691"/>
                  </a:cubicBezTo>
                  <a:cubicBezTo>
                    <a:pt x="144201" y="352280"/>
                    <a:pt x="146098" y="356707"/>
                    <a:pt x="147363" y="359237"/>
                  </a:cubicBezTo>
                  <a:cubicBezTo>
                    <a:pt x="134082" y="382006"/>
                    <a:pt x="131552" y="388330"/>
                    <a:pt x="130919" y="390860"/>
                  </a:cubicBezTo>
                  <a:lnTo>
                    <a:pt x="129654" y="395288"/>
                  </a:lnTo>
                  <a:lnTo>
                    <a:pt x="132817" y="398450"/>
                  </a:lnTo>
                  <a:cubicBezTo>
                    <a:pt x="163175" y="429440"/>
                    <a:pt x="171397" y="435765"/>
                    <a:pt x="174559" y="438295"/>
                  </a:cubicBezTo>
                  <a:lnTo>
                    <a:pt x="178354" y="440825"/>
                  </a:lnTo>
                  <a:lnTo>
                    <a:pt x="182148" y="438927"/>
                  </a:lnTo>
                  <a:cubicBezTo>
                    <a:pt x="185311" y="437662"/>
                    <a:pt x="191003" y="434500"/>
                    <a:pt x="199225" y="429440"/>
                  </a:cubicBezTo>
                  <a:cubicBezTo>
                    <a:pt x="204285" y="426278"/>
                    <a:pt x="208079" y="424381"/>
                    <a:pt x="211874" y="423116"/>
                  </a:cubicBezTo>
                  <a:cubicBezTo>
                    <a:pt x="215669" y="425013"/>
                    <a:pt x="223891" y="428808"/>
                    <a:pt x="240967" y="436397"/>
                  </a:cubicBezTo>
                  <a:cubicBezTo>
                    <a:pt x="241600" y="438927"/>
                    <a:pt x="242865" y="443987"/>
                    <a:pt x="244762" y="450944"/>
                  </a:cubicBezTo>
                  <a:cubicBezTo>
                    <a:pt x="246659" y="459798"/>
                    <a:pt x="248557" y="466123"/>
                    <a:pt x="251087" y="471183"/>
                  </a:cubicBezTo>
                  <a:lnTo>
                    <a:pt x="252984" y="475610"/>
                  </a:lnTo>
                  <a:lnTo>
                    <a:pt x="318760" y="475610"/>
                  </a:lnTo>
                  <a:lnTo>
                    <a:pt x="320657" y="471183"/>
                  </a:lnTo>
                  <a:cubicBezTo>
                    <a:pt x="322555" y="467388"/>
                    <a:pt x="324452" y="460431"/>
                    <a:pt x="326982" y="449679"/>
                  </a:cubicBezTo>
                  <a:cubicBezTo>
                    <a:pt x="328247" y="442722"/>
                    <a:pt x="330144" y="438295"/>
                    <a:pt x="331409" y="435765"/>
                  </a:cubicBezTo>
                  <a:cubicBezTo>
                    <a:pt x="340896" y="433868"/>
                    <a:pt x="351015" y="429440"/>
                    <a:pt x="361135" y="424381"/>
                  </a:cubicBezTo>
                  <a:cubicBezTo>
                    <a:pt x="371254" y="430705"/>
                    <a:pt x="381373" y="436397"/>
                    <a:pt x="391493" y="441457"/>
                  </a:cubicBezTo>
                  <a:lnTo>
                    <a:pt x="396552" y="443987"/>
                  </a:lnTo>
                  <a:lnTo>
                    <a:pt x="400347" y="440192"/>
                  </a:lnTo>
                  <a:cubicBezTo>
                    <a:pt x="432603" y="408569"/>
                    <a:pt x="438927" y="400347"/>
                    <a:pt x="441457" y="397185"/>
                  </a:cubicBezTo>
                  <a:lnTo>
                    <a:pt x="444619" y="392125"/>
                  </a:lnTo>
                  <a:lnTo>
                    <a:pt x="440825" y="387698"/>
                  </a:lnTo>
                  <a:cubicBezTo>
                    <a:pt x="438295" y="384536"/>
                    <a:pt x="435133" y="379476"/>
                    <a:pt x="431338" y="373151"/>
                  </a:cubicBezTo>
                  <a:cubicBezTo>
                    <a:pt x="428808" y="368092"/>
                    <a:pt x="426278" y="364297"/>
                    <a:pt x="424381" y="361135"/>
                  </a:cubicBezTo>
                  <a:cubicBezTo>
                    <a:pt x="426911" y="357340"/>
                    <a:pt x="429440" y="352280"/>
                    <a:pt x="431970" y="345323"/>
                  </a:cubicBezTo>
                  <a:cubicBezTo>
                    <a:pt x="436397" y="338366"/>
                    <a:pt x="438295" y="333939"/>
                    <a:pt x="439560" y="331409"/>
                  </a:cubicBezTo>
                  <a:close/>
                  <a:moveTo>
                    <a:pt x="429440" y="316862"/>
                  </a:moveTo>
                  <a:lnTo>
                    <a:pt x="427543" y="320025"/>
                  </a:lnTo>
                  <a:cubicBezTo>
                    <a:pt x="425646" y="323820"/>
                    <a:pt x="422483" y="330144"/>
                    <a:pt x="418689" y="340263"/>
                  </a:cubicBezTo>
                  <a:cubicBezTo>
                    <a:pt x="415526" y="349750"/>
                    <a:pt x="412364" y="353545"/>
                    <a:pt x="411099" y="355443"/>
                  </a:cubicBezTo>
                  <a:lnTo>
                    <a:pt x="406672" y="359870"/>
                  </a:lnTo>
                  <a:lnTo>
                    <a:pt x="409834" y="364929"/>
                  </a:lnTo>
                  <a:cubicBezTo>
                    <a:pt x="410467" y="366194"/>
                    <a:pt x="412364" y="369357"/>
                    <a:pt x="419321" y="380741"/>
                  </a:cubicBezTo>
                  <a:cubicBezTo>
                    <a:pt x="421851" y="385168"/>
                    <a:pt x="423748" y="388963"/>
                    <a:pt x="426278" y="392125"/>
                  </a:cubicBezTo>
                  <a:cubicBezTo>
                    <a:pt x="421851" y="397185"/>
                    <a:pt x="412996" y="406672"/>
                    <a:pt x="394655" y="425013"/>
                  </a:cubicBezTo>
                  <a:cubicBezTo>
                    <a:pt x="385168" y="420586"/>
                    <a:pt x="376314" y="414894"/>
                    <a:pt x="367459" y="408569"/>
                  </a:cubicBezTo>
                  <a:lnTo>
                    <a:pt x="363032" y="406039"/>
                  </a:lnTo>
                  <a:lnTo>
                    <a:pt x="358605" y="408569"/>
                  </a:lnTo>
                  <a:cubicBezTo>
                    <a:pt x="347221" y="415526"/>
                    <a:pt x="335836" y="419953"/>
                    <a:pt x="325717" y="421851"/>
                  </a:cubicBezTo>
                  <a:lnTo>
                    <a:pt x="322555" y="422483"/>
                  </a:lnTo>
                  <a:lnTo>
                    <a:pt x="320657" y="425013"/>
                  </a:lnTo>
                  <a:cubicBezTo>
                    <a:pt x="317495" y="429440"/>
                    <a:pt x="315598" y="436397"/>
                    <a:pt x="313068" y="446517"/>
                  </a:cubicBezTo>
                  <a:cubicBezTo>
                    <a:pt x="311803" y="452841"/>
                    <a:pt x="310538" y="457269"/>
                    <a:pt x="309273" y="459798"/>
                  </a:cubicBezTo>
                  <a:lnTo>
                    <a:pt x="263736" y="459798"/>
                  </a:lnTo>
                  <a:cubicBezTo>
                    <a:pt x="263103" y="457269"/>
                    <a:pt x="261838" y="452841"/>
                    <a:pt x="260574" y="447782"/>
                  </a:cubicBezTo>
                  <a:cubicBezTo>
                    <a:pt x="258676" y="438295"/>
                    <a:pt x="256779" y="431970"/>
                    <a:pt x="254881" y="428175"/>
                  </a:cubicBezTo>
                  <a:lnTo>
                    <a:pt x="254249" y="425013"/>
                  </a:lnTo>
                  <a:lnTo>
                    <a:pt x="251087" y="423748"/>
                  </a:lnTo>
                  <a:cubicBezTo>
                    <a:pt x="223891" y="411731"/>
                    <a:pt x="218199" y="409202"/>
                    <a:pt x="217566" y="408569"/>
                  </a:cubicBezTo>
                  <a:lnTo>
                    <a:pt x="214404" y="406672"/>
                  </a:lnTo>
                  <a:lnTo>
                    <a:pt x="210609" y="407937"/>
                  </a:lnTo>
                  <a:cubicBezTo>
                    <a:pt x="204917" y="409834"/>
                    <a:pt x="198592" y="412364"/>
                    <a:pt x="191635" y="417424"/>
                  </a:cubicBezTo>
                  <a:cubicBezTo>
                    <a:pt x="186576" y="420586"/>
                    <a:pt x="182781" y="422483"/>
                    <a:pt x="180884" y="423748"/>
                  </a:cubicBezTo>
                  <a:cubicBezTo>
                    <a:pt x="176456" y="419953"/>
                    <a:pt x="166969" y="411099"/>
                    <a:pt x="148628" y="392758"/>
                  </a:cubicBezTo>
                  <a:cubicBezTo>
                    <a:pt x="150525" y="388963"/>
                    <a:pt x="154953" y="380741"/>
                    <a:pt x="163807" y="365562"/>
                  </a:cubicBezTo>
                  <a:lnTo>
                    <a:pt x="165705" y="362400"/>
                  </a:lnTo>
                  <a:lnTo>
                    <a:pt x="164440" y="359237"/>
                  </a:lnTo>
                  <a:cubicBezTo>
                    <a:pt x="163807" y="357340"/>
                    <a:pt x="162542" y="354178"/>
                    <a:pt x="156218" y="340263"/>
                  </a:cubicBezTo>
                  <a:cubicBezTo>
                    <a:pt x="153055" y="333306"/>
                    <a:pt x="151158" y="327614"/>
                    <a:pt x="150525" y="322555"/>
                  </a:cubicBezTo>
                  <a:lnTo>
                    <a:pt x="149893" y="316862"/>
                  </a:lnTo>
                  <a:lnTo>
                    <a:pt x="144201" y="316230"/>
                  </a:lnTo>
                  <a:cubicBezTo>
                    <a:pt x="139774" y="315598"/>
                    <a:pt x="133449" y="314333"/>
                    <a:pt x="126492" y="312435"/>
                  </a:cubicBezTo>
                  <a:cubicBezTo>
                    <a:pt x="121432" y="311170"/>
                    <a:pt x="117638" y="309905"/>
                    <a:pt x="113843" y="309273"/>
                  </a:cubicBezTo>
                  <a:lnTo>
                    <a:pt x="113843" y="264368"/>
                  </a:lnTo>
                  <a:cubicBezTo>
                    <a:pt x="117005" y="263736"/>
                    <a:pt x="120800" y="262471"/>
                    <a:pt x="125227" y="261206"/>
                  </a:cubicBezTo>
                  <a:cubicBezTo>
                    <a:pt x="131552" y="259309"/>
                    <a:pt x="137244" y="258044"/>
                    <a:pt x="141671" y="257411"/>
                  </a:cubicBezTo>
                  <a:lnTo>
                    <a:pt x="145466" y="256779"/>
                  </a:lnTo>
                  <a:lnTo>
                    <a:pt x="147363" y="253616"/>
                  </a:lnTo>
                  <a:cubicBezTo>
                    <a:pt x="149261" y="250454"/>
                    <a:pt x="151790" y="244130"/>
                    <a:pt x="156218" y="234010"/>
                  </a:cubicBezTo>
                  <a:cubicBezTo>
                    <a:pt x="159380" y="226421"/>
                    <a:pt x="161910" y="220729"/>
                    <a:pt x="164440" y="217566"/>
                  </a:cubicBezTo>
                  <a:lnTo>
                    <a:pt x="166969" y="213771"/>
                  </a:lnTo>
                  <a:lnTo>
                    <a:pt x="164440" y="209344"/>
                  </a:lnTo>
                  <a:cubicBezTo>
                    <a:pt x="157483" y="196695"/>
                    <a:pt x="152423" y="187841"/>
                    <a:pt x="147996" y="181516"/>
                  </a:cubicBezTo>
                  <a:cubicBezTo>
                    <a:pt x="152423" y="176456"/>
                    <a:pt x="161277" y="166969"/>
                    <a:pt x="180251" y="149261"/>
                  </a:cubicBezTo>
                  <a:cubicBezTo>
                    <a:pt x="191635" y="154953"/>
                    <a:pt x="201122" y="160645"/>
                    <a:pt x="207447" y="165072"/>
                  </a:cubicBezTo>
                  <a:lnTo>
                    <a:pt x="211874" y="165705"/>
                  </a:lnTo>
                  <a:lnTo>
                    <a:pt x="216301" y="163807"/>
                  </a:lnTo>
                  <a:cubicBezTo>
                    <a:pt x="243497" y="151790"/>
                    <a:pt x="249189" y="150525"/>
                    <a:pt x="250454" y="150525"/>
                  </a:cubicBezTo>
                  <a:lnTo>
                    <a:pt x="256146" y="150525"/>
                  </a:lnTo>
                  <a:lnTo>
                    <a:pt x="258044" y="145466"/>
                  </a:lnTo>
                  <a:cubicBezTo>
                    <a:pt x="258676" y="142936"/>
                    <a:pt x="260574" y="136611"/>
                    <a:pt x="263736" y="125860"/>
                  </a:cubicBezTo>
                  <a:cubicBezTo>
                    <a:pt x="265001" y="120800"/>
                    <a:pt x="266266" y="116373"/>
                    <a:pt x="267531" y="112578"/>
                  </a:cubicBezTo>
                  <a:lnTo>
                    <a:pt x="311803" y="112578"/>
                  </a:lnTo>
                  <a:cubicBezTo>
                    <a:pt x="313700" y="118902"/>
                    <a:pt x="316862" y="129022"/>
                    <a:pt x="320657" y="143568"/>
                  </a:cubicBezTo>
                  <a:lnTo>
                    <a:pt x="321290" y="147363"/>
                  </a:lnTo>
                  <a:lnTo>
                    <a:pt x="324452" y="148628"/>
                  </a:lnTo>
                  <a:cubicBezTo>
                    <a:pt x="326982" y="149893"/>
                    <a:pt x="332674" y="152423"/>
                    <a:pt x="342793" y="156218"/>
                  </a:cubicBezTo>
                  <a:cubicBezTo>
                    <a:pt x="351648" y="159380"/>
                    <a:pt x="355443" y="161910"/>
                    <a:pt x="357972" y="163807"/>
                  </a:cubicBezTo>
                  <a:lnTo>
                    <a:pt x="361135" y="166337"/>
                  </a:lnTo>
                  <a:lnTo>
                    <a:pt x="364929" y="165072"/>
                  </a:lnTo>
                  <a:cubicBezTo>
                    <a:pt x="370622" y="163175"/>
                    <a:pt x="376946" y="160645"/>
                    <a:pt x="383903" y="155585"/>
                  </a:cubicBezTo>
                  <a:cubicBezTo>
                    <a:pt x="388963" y="152423"/>
                    <a:pt x="392758" y="149893"/>
                    <a:pt x="395288" y="148628"/>
                  </a:cubicBezTo>
                  <a:cubicBezTo>
                    <a:pt x="399715" y="151790"/>
                    <a:pt x="405407" y="156850"/>
                    <a:pt x="411731" y="163807"/>
                  </a:cubicBezTo>
                  <a:cubicBezTo>
                    <a:pt x="418689" y="170764"/>
                    <a:pt x="423748" y="175824"/>
                    <a:pt x="428175" y="179619"/>
                  </a:cubicBezTo>
                  <a:cubicBezTo>
                    <a:pt x="421218" y="191635"/>
                    <a:pt x="416159" y="201122"/>
                    <a:pt x="412364" y="206814"/>
                  </a:cubicBezTo>
                  <a:lnTo>
                    <a:pt x="409834" y="209977"/>
                  </a:lnTo>
                  <a:lnTo>
                    <a:pt x="411099" y="213771"/>
                  </a:lnTo>
                  <a:cubicBezTo>
                    <a:pt x="426278" y="258044"/>
                    <a:pt x="426911" y="259309"/>
                    <a:pt x="433868" y="257411"/>
                  </a:cubicBezTo>
                  <a:cubicBezTo>
                    <a:pt x="438295" y="258044"/>
                    <a:pt x="443354" y="259309"/>
                    <a:pt x="449047" y="261206"/>
                  </a:cubicBezTo>
                  <a:cubicBezTo>
                    <a:pt x="454106" y="262471"/>
                    <a:pt x="457901" y="263736"/>
                    <a:pt x="461696" y="264368"/>
                  </a:cubicBezTo>
                  <a:lnTo>
                    <a:pt x="461696" y="309905"/>
                  </a:lnTo>
                  <a:cubicBezTo>
                    <a:pt x="458534" y="310538"/>
                    <a:pt x="454739" y="311803"/>
                    <a:pt x="450312" y="313068"/>
                  </a:cubicBezTo>
                  <a:cubicBezTo>
                    <a:pt x="443987" y="314965"/>
                    <a:pt x="438295" y="316230"/>
                    <a:pt x="433868" y="316862"/>
                  </a:cubicBezTo>
                  <a:lnTo>
                    <a:pt x="429440" y="316862"/>
                  </a:lnTo>
                  <a:close/>
                </a:path>
              </a:pathLst>
            </a:custGeom>
            <a:solidFill>
              <a:schemeClr val="accent5"/>
            </a:solidFill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A7B7225-4510-41DB-A8B5-5C907B3C8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86915" y="1177491"/>
            <a:ext cx="1129504" cy="1129500"/>
            <a:chOff x="5512456" y="4572978"/>
            <a:chExt cx="1129504" cy="11295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590E5D8-C46F-4B00-AE91-B256974959CF}"/>
                </a:ext>
              </a:extLst>
            </p:cNvPr>
            <p:cNvSpPr/>
            <p:nvPr/>
          </p:nvSpPr>
          <p:spPr>
            <a:xfrm>
              <a:off x="5512456" y="4572978"/>
              <a:ext cx="1129504" cy="11295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0912" tIns="30456" rIns="60912" bIns="3045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852"/>
              <a:endParaRPr lang="en-US" sz="1600" kern="0">
                <a:solidFill>
                  <a:schemeClr val="tx2"/>
                </a:solidFill>
                <a:latin typeface="Metropolis"/>
              </a:endParaRPr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22D78F9E-A27D-40F3-800D-92E1B89C7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5768547" y="4824919"/>
              <a:ext cx="617322" cy="625618"/>
              <a:chOff x="11076958" y="720311"/>
              <a:chExt cx="600836" cy="602089"/>
            </a:xfrm>
            <a:solidFill>
              <a:schemeClr val="accent1"/>
            </a:solidFill>
          </p:grpSpPr>
          <p:sp>
            <p:nvSpPr>
              <p:cNvPr id="121" name="Picture Placeholder 80">
                <a:extLst>
                  <a:ext uri="{FF2B5EF4-FFF2-40B4-BE49-F238E27FC236}">
                    <a16:creationId xmlns:a16="http://schemas.microsoft.com/office/drawing/2014/main" id="{1D41261A-A877-4CD0-A25A-C4BEBF25638F}"/>
                  </a:ext>
                </a:extLst>
              </p:cNvPr>
              <p:cNvSpPr/>
              <p:nvPr/>
            </p:nvSpPr>
            <p:spPr>
              <a:xfrm>
                <a:off x="11638266" y="1282789"/>
                <a:ext cx="39528" cy="39611"/>
              </a:xfrm>
              <a:custGeom>
                <a:avLst/>
                <a:gdLst>
                  <a:gd name="connsiteX0" fmla="*/ 39529 w 39528"/>
                  <a:gd name="connsiteY0" fmla="*/ 39611 h 39611"/>
                  <a:gd name="connsiteX1" fmla="*/ 0 w 39528"/>
                  <a:gd name="connsiteY1" fmla="*/ 39611 h 39611"/>
                  <a:gd name="connsiteX2" fmla="*/ 0 w 39528"/>
                  <a:gd name="connsiteY2" fmla="*/ 23767 h 39611"/>
                  <a:gd name="connsiteX3" fmla="*/ 23717 w 39528"/>
                  <a:gd name="connsiteY3" fmla="*/ 23767 h 39611"/>
                  <a:gd name="connsiteX4" fmla="*/ 23717 w 39528"/>
                  <a:gd name="connsiteY4" fmla="*/ 0 h 39611"/>
                  <a:gd name="connsiteX5" fmla="*/ 39529 w 39528"/>
                  <a:gd name="connsiteY5" fmla="*/ 0 h 39611"/>
                  <a:gd name="connsiteX6" fmla="*/ 39529 w 39528"/>
                  <a:gd name="connsiteY6" fmla="*/ 39611 h 39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528" h="39611">
                    <a:moveTo>
                      <a:pt x="39529" y="39611"/>
                    </a:moveTo>
                    <a:lnTo>
                      <a:pt x="0" y="39611"/>
                    </a:lnTo>
                    <a:lnTo>
                      <a:pt x="0" y="23767"/>
                    </a:lnTo>
                    <a:lnTo>
                      <a:pt x="23717" y="23767"/>
                    </a:lnTo>
                    <a:lnTo>
                      <a:pt x="23717" y="0"/>
                    </a:lnTo>
                    <a:lnTo>
                      <a:pt x="39529" y="0"/>
                    </a:lnTo>
                    <a:lnTo>
                      <a:pt x="39529" y="39611"/>
                    </a:ln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Picture Placeholder 80">
                <a:extLst>
                  <a:ext uri="{FF2B5EF4-FFF2-40B4-BE49-F238E27FC236}">
                    <a16:creationId xmlns:a16="http://schemas.microsoft.com/office/drawing/2014/main" id="{31A2D7DA-58DF-4B86-983F-96D1B48FA5E0}"/>
                  </a:ext>
                </a:extLst>
              </p:cNvPr>
              <p:cNvSpPr/>
              <p:nvPr/>
            </p:nvSpPr>
            <p:spPr>
              <a:xfrm>
                <a:off x="11149121" y="1306556"/>
                <a:ext cx="456572" cy="15844"/>
              </a:xfrm>
              <a:custGeom>
                <a:avLst/>
                <a:gdLst>
                  <a:gd name="connsiteX0" fmla="*/ 456573 w 456572"/>
                  <a:gd name="connsiteY0" fmla="*/ 15844 h 15844"/>
                  <a:gd name="connsiteX1" fmla="*/ 391303 w 456572"/>
                  <a:gd name="connsiteY1" fmla="*/ 15844 h 15844"/>
                  <a:gd name="connsiteX2" fmla="*/ 391303 w 456572"/>
                  <a:gd name="connsiteY2" fmla="*/ 0 h 15844"/>
                  <a:gd name="connsiteX3" fmla="*/ 456573 w 456572"/>
                  <a:gd name="connsiteY3" fmla="*/ 0 h 15844"/>
                  <a:gd name="connsiteX4" fmla="*/ 358731 w 456572"/>
                  <a:gd name="connsiteY4" fmla="*/ 15844 h 15844"/>
                  <a:gd name="connsiteX5" fmla="*/ 293461 w 456572"/>
                  <a:gd name="connsiteY5" fmla="*/ 15844 h 15844"/>
                  <a:gd name="connsiteX6" fmla="*/ 293461 w 456572"/>
                  <a:gd name="connsiteY6" fmla="*/ 0 h 15844"/>
                  <a:gd name="connsiteX7" fmla="*/ 358984 w 456572"/>
                  <a:gd name="connsiteY7" fmla="*/ 0 h 15844"/>
                  <a:gd name="connsiteX8" fmla="*/ 260890 w 456572"/>
                  <a:gd name="connsiteY8" fmla="*/ 15844 h 15844"/>
                  <a:gd name="connsiteX9" fmla="*/ 195683 w 456572"/>
                  <a:gd name="connsiteY9" fmla="*/ 15844 h 15844"/>
                  <a:gd name="connsiteX10" fmla="*/ 195683 w 456572"/>
                  <a:gd name="connsiteY10" fmla="*/ 0 h 15844"/>
                  <a:gd name="connsiteX11" fmla="*/ 260890 w 456572"/>
                  <a:gd name="connsiteY11" fmla="*/ 0 h 15844"/>
                  <a:gd name="connsiteX12" fmla="*/ 163048 w 456572"/>
                  <a:gd name="connsiteY12" fmla="*/ 15844 h 15844"/>
                  <a:gd name="connsiteX13" fmla="*/ 97842 w 456572"/>
                  <a:gd name="connsiteY13" fmla="*/ 15844 h 15844"/>
                  <a:gd name="connsiteX14" fmla="*/ 97842 w 456572"/>
                  <a:gd name="connsiteY14" fmla="*/ 0 h 15844"/>
                  <a:gd name="connsiteX15" fmla="*/ 162922 w 456572"/>
                  <a:gd name="connsiteY15" fmla="*/ 0 h 15844"/>
                  <a:gd name="connsiteX16" fmla="*/ 65207 w 456572"/>
                  <a:gd name="connsiteY16" fmla="*/ 15844 h 15844"/>
                  <a:gd name="connsiteX17" fmla="*/ 0 w 456572"/>
                  <a:gd name="connsiteY17" fmla="*/ 15844 h 15844"/>
                  <a:gd name="connsiteX18" fmla="*/ 0 w 456572"/>
                  <a:gd name="connsiteY18" fmla="*/ 0 h 15844"/>
                  <a:gd name="connsiteX19" fmla="*/ 65207 w 456572"/>
                  <a:gd name="connsiteY19" fmla="*/ 0 h 1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6572" h="15844">
                    <a:moveTo>
                      <a:pt x="456573" y="15844"/>
                    </a:moveTo>
                    <a:lnTo>
                      <a:pt x="391303" y="15844"/>
                    </a:lnTo>
                    <a:lnTo>
                      <a:pt x="391303" y="0"/>
                    </a:lnTo>
                    <a:lnTo>
                      <a:pt x="456573" y="0"/>
                    </a:lnTo>
                    <a:close/>
                    <a:moveTo>
                      <a:pt x="358731" y="15844"/>
                    </a:moveTo>
                    <a:lnTo>
                      <a:pt x="293461" y="15844"/>
                    </a:lnTo>
                    <a:lnTo>
                      <a:pt x="293461" y="0"/>
                    </a:lnTo>
                    <a:lnTo>
                      <a:pt x="358984" y="0"/>
                    </a:lnTo>
                    <a:close/>
                    <a:moveTo>
                      <a:pt x="260890" y="15844"/>
                    </a:moveTo>
                    <a:lnTo>
                      <a:pt x="195683" y="15844"/>
                    </a:lnTo>
                    <a:lnTo>
                      <a:pt x="195683" y="0"/>
                    </a:lnTo>
                    <a:lnTo>
                      <a:pt x="260890" y="0"/>
                    </a:lnTo>
                    <a:close/>
                    <a:moveTo>
                      <a:pt x="163048" y="15844"/>
                    </a:moveTo>
                    <a:lnTo>
                      <a:pt x="97842" y="15844"/>
                    </a:lnTo>
                    <a:lnTo>
                      <a:pt x="97842" y="0"/>
                    </a:lnTo>
                    <a:lnTo>
                      <a:pt x="162922" y="0"/>
                    </a:lnTo>
                    <a:close/>
                    <a:moveTo>
                      <a:pt x="65207" y="15844"/>
                    </a:moveTo>
                    <a:lnTo>
                      <a:pt x="0" y="15844"/>
                    </a:lnTo>
                    <a:lnTo>
                      <a:pt x="0" y="0"/>
                    </a:lnTo>
                    <a:lnTo>
                      <a:pt x="6520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Picture Placeholder 80">
                <a:extLst>
                  <a:ext uri="{FF2B5EF4-FFF2-40B4-BE49-F238E27FC236}">
                    <a16:creationId xmlns:a16="http://schemas.microsoft.com/office/drawing/2014/main" id="{1D29F263-1CDD-4E1C-9FAA-63B9EF774AF1}"/>
                  </a:ext>
                </a:extLst>
              </p:cNvPr>
              <p:cNvSpPr/>
              <p:nvPr/>
            </p:nvSpPr>
            <p:spPr>
              <a:xfrm>
                <a:off x="11076958" y="1282789"/>
                <a:ext cx="39528" cy="39611"/>
              </a:xfrm>
              <a:custGeom>
                <a:avLst/>
                <a:gdLst>
                  <a:gd name="connsiteX0" fmla="*/ 39529 w 39528"/>
                  <a:gd name="connsiteY0" fmla="*/ 39611 h 39611"/>
                  <a:gd name="connsiteX1" fmla="*/ 0 w 39528"/>
                  <a:gd name="connsiteY1" fmla="*/ 39611 h 39611"/>
                  <a:gd name="connsiteX2" fmla="*/ 0 w 39528"/>
                  <a:gd name="connsiteY2" fmla="*/ 0 h 39611"/>
                  <a:gd name="connsiteX3" fmla="*/ 15812 w 39528"/>
                  <a:gd name="connsiteY3" fmla="*/ 0 h 39611"/>
                  <a:gd name="connsiteX4" fmla="*/ 15812 w 39528"/>
                  <a:gd name="connsiteY4" fmla="*/ 23767 h 39611"/>
                  <a:gd name="connsiteX5" fmla="*/ 39529 w 39528"/>
                  <a:gd name="connsiteY5" fmla="*/ 23767 h 39611"/>
                  <a:gd name="connsiteX6" fmla="*/ 39529 w 39528"/>
                  <a:gd name="connsiteY6" fmla="*/ 39611 h 39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528" h="39611">
                    <a:moveTo>
                      <a:pt x="39529" y="39611"/>
                    </a:moveTo>
                    <a:lnTo>
                      <a:pt x="0" y="39611"/>
                    </a:lnTo>
                    <a:lnTo>
                      <a:pt x="0" y="0"/>
                    </a:lnTo>
                    <a:lnTo>
                      <a:pt x="15812" y="0"/>
                    </a:lnTo>
                    <a:lnTo>
                      <a:pt x="15812" y="23767"/>
                    </a:lnTo>
                    <a:lnTo>
                      <a:pt x="39529" y="23767"/>
                    </a:lnTo>
                    <a:lnTo>
                      <a:pt x="39529" y="39611"/>
                    </a:ln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Picture Placeholder 80">
                <a:extLst>
                  <a:ext uri="{FF2B5EF4-FFF2-40B4-BE49-F238E27FC236}">
                    <a16:creationId xmlns:a16="http://schemas.microsoft.com/office/drawing/2014/main" id="{60FF6839-BC10-4E64-AB3B-DD93DC28DCB6}"/>
                  </a:ext>
                </a:extLst>
              </p:cNvPr>
              <p:cNvSpPr/>
              <p:nvPr/>
            </p:nvSpPr>
            <p:spPr>
              <a:xfrm>
                <a:off x="11076958" y="792688"/>
                <a:ext cx="15811" cy="457397"/>
              </a:xfrm>
              <a:custGeom>
                <a:avLst/>
                <a:gdLst>
                  <a:gd name="connsiteX0" fmla="*/ 15812 w 15811"/>
                  <a:gd name="connsiteY0" fmla="*/ 457398 h 457397"/>
                  <a:gd name="connsiteX1" fmla="*/ 0 w 15811"/>
                  <a:gd name="connsiteY1" fmla="*/ 457398 h 457397"/>
                  <a:gd name="connsiteX2" fmla="*/ 0 w 15811"/>
                  <a:gd name="connsiteY2" fmla="*/ 392055 h 457397"/>
                  <a:gd name="connsiteX3" fmla="*/ 15812 w 15811"/>
                  <a:gd name="connsiteY3" fmla="*/ 392055 h 457397"/>
                  <a:gd name="connsiteX4" fmla="*/ 15812 w 15811"/>
                  <a:gd name="connsiteY4" fmla="*/ 359352 h 457397"/>
                  <a:gd name="connsiteX5" fmla="*/ 0 w 15811"/>
                  <a:gd name="connsiteY5" fmla="*/ 359352 h 457397"/>
                  <a:gd name="connsiteX6" fmla="*/ 0 w 15811"/>
                  <a:gd name="connsiteY6" fmla="*/ 294010 h 457397"/>
                  <a:gd name="connsiteX7" fmla="*/ 15812 w 15811"/>
                  <a:gd name="connsiteY7" fmla="*/ 294010 h 457397"/>
                  <a:gd name="connsiteX8" fmla="*/ 15812 w 15811"/>
                  <a:gd name="connsiteY8" fmla="*/ 261307 h 457397"/>
                  <a:gd name="connsiteX9" fmla="*/ 0 w 15811"/>
                  <a:gd name="connsiteY9" fmla="*/ 261307 h 457397"/>
                  <a:gd name="connsiteX10" fmla="*/ 0 w 15811"/>
                  <a:gd name="connsiteY10" fmla="*/ 195964 h 457397"/>
                  <a:gd name="connsiteX11" fmla="*/ 15812 w 15811"/>
                  <a:gd name="connsiteY11" fmla="*/ 195964 h 457397"/>
                  <a:gd name="connsiteX12" fmla="*/ 15812 w 15811"/>
                  <a:gd name="connsiteY12" fmla="*/ 163325 h 457397"/>
                  <a:gd name="connsiteX13" fmla="*/ 0 w 15811"/>
                  <a:gd name="connsiteY13" fmla="*/ 163325 h 457397"/>
                  <a:gd name="connsiteX14" fmla="*/ 0 w 15811"/>
                  <a:gd name="connsiteY14" fmla="*/ 97919 h 457397"/>
                  <a:gd name="connsiteX15" fmla="*/ 15812 w 15811"/>
                  <a:gd name="connsiteY15" fmla="*/ 97919 h 457397"/>
                  <a:gd name="connsiteX16" fmla="*/ 15812 w 15811"/>
                  <a:gd name="connsiteY16" fmla="*/ 65279 h 457397"/>
                  <a:gd name="connsiteX17" fmla="*/ 0 w 15811"/>
                  <a:gd name="connsiteY17" fmla="*/ 65279 h 457397"/>
                  <a:gd name="connsiteX18" fmla="*/ 0 w 15811"/>
                  <a:gd name="connsiteY18" fmla="*/ 0 h 457397"/>
                  <a:gd name="connsiteX19" fmla="*/ 15812 w 15811"/>
                  <a:gd name="connsiteY19" fmla="*/ 0 h 457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11" h="457397">
                    <a:moveTo>
                      <a:pt x="15812" y="457398"/>
                    </a:moveTo>
                    <a:lnTo>
                      <a:pt x="0" y="457398"/>
                    </a:lnTo>
                    <a:lnTo>
                      <a:pt x="0" y="392055"/>
                    </a:lnTo>
                    <a:lnTo>
                      <a:pt x="15812" y="392055"/>
                    </a:lnTo>
                    <a:close/>
                    <a:moveTo>
                      <a:pt x="15812" y="359352"/>
                    </a:moveTo>
                    <a:lnTo>
                      <a:pt x="0" y="359352"/>
                    </a:lnTo>
                    <a:lnTo>
                      <a:pt x="0" y="294010"/>
                    </a:lnTo>
                    <a:lnTo>
                      <a:pt x="15812" y="294010"/>
                    </a:lnTo>
                    <a:close/>
                    <a:moveTo>
                      <a:pt x="15812" y="261307"/>
                    </a:moveTo>
                    <a:lnTo>
                      <a:pt x="0" y="261307"/>
                    </a:lnTo>
                    <a:lnTo>
                      <a:pt x="0" y="195964"/>
                    </a:lnTo>
                    <a:lnTo>
                      <a:pt x="15812" y="195964"/>
                    </a:lnTo>
                    <a:close/>
                    <a:moveTo>
                      <a:pt x="15812" y="163325"/>
                    </a:moveTo>
                    <a:lnTo>
                      <a:pt x="0" y="163325"/>
                    </a:lnTo>
                    <a:lnTo>
                      <a:pt x="0" y="97919"/>
                    </a:lnTo>
                    <a:lnTo>
                      <a:pt x="15812" y="97919"/>
                    </a:lnTo>
                    <a:close/>
                    <a:moveTo>
                      <a:pt x="15812" y="65279"/>
                    </a:moveTo>
                    <a:lnTo>
                      <a:pt x="0" y="65279"/>
                    </a:lnTo>
                    <a:lnTo>
                      <a:pt x="0" y="0"/>
                    </a:lnTo>
                    <a:lnTo>
                      <a:pt x="1581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Picture Placeholder 80">
                <a:extLst>
                  <a:ext uri="{FF2B5EF4-FFF2-40B4-BE49-F238E27FC236}">
                    <a16:creationId xmlns:a16="http://schemas.microsoft.com/office/drawing/2014/main" id="{9A9AEF67-6910-4D07-8A7C-E6DCF9F33EB4}"/>
                  </a:ext>
                </a:extLst>
              </p:cNvPr>
              <p:cNvSpPr/>
              <p:nvPr/>
            </p:nvSpPr>
            <p:spPr>
              <a:xfrm>
                <a:off x="11076958" y="720311"/>
                <a:ext cx="39528" cy="39611"/>
              </a:xfrm>
              <a:custGeom>
                <a:avLst/>
                <a:gdLst>
                  <a:gd name="connsiteX0" fmla="*/ 15812 w 39528"/>
                  <a:gd name="connsiteY0" fmla="*/ 39611 h 39611"/>
                  <a:gd name="connsiteX1" fmla="*/ 0 w 39528"/>
                  <a:gd name="connsiteY1" fmla="*/ 39611 h 39611"/>
                  <a:gd name="connsiteX2" fmla="*/ 0 w 39528"/>
                  <a:gd name="connsiteY2" fmla="*/ 0 h 39611"/>
                  <a:gd name="connsiteX3" fmla="*/ 39529 w 39528"/>
                  <a:gd name="connsiteY3" fmla="*/ 0 h 39611"/>
                  <a:gd name="connsiteX4" fmla="*/ 39529 w 39528"/>
                  <a:gd name="connsiteY4" fmla="*/ 15844 h 39611"/>
                  <a:gd name="connsiteX5" fmla="*/ 15812 w 39528"/>
                  <a:gd name="connsiteY5" fmla="*/ 15844 h 39611"/>
                  <a:gd name="connsiteX6" fmla="*/ 15812 w 39528"/>
                  <a:gd name="connsiteY6" fmla="*/ 39611 h 39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528" h="39611">
                    <a:moveTo>
                      <a:pt x="15812" y="39611"/>
                    </a:moveTo>
                    <a:lnTo>
                      <a:pt x="0" y="39611"/>
                    </a:lnTo>
                    <a:lnTo>
                      <a:pt x="0" y="0"/>
                    </a:lnTo>
                    <a:lnTo>
                      <a:pt x="39529" y="0"/>
                    </a:lnTo>
                    <a:lnTo>
                      <a:pt x="39529" y="15844"/>
                    </a:lnTo>
                    <a:lnTo>
                      <a:pt x="15812" y="15844"/>
                    </a:lnTo>
                    <a:lnTo>
                      <a:pt x="15812" y="39611"/>
                    </a:ln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Picture Placeholder 80">
                <a:extLst>
                  <a:ext uri="{FF2B5EF4-FFF2-40B4-BE49-F238E27FC236}">
                    <a16:creationId xmlns:a16="http://schemas.microsoft.com/office/drawing/2014/main" id="{944632A3-D164-40A0-959E-C2C9DD7DF8AD}"/>
                  </a:ext>
                </a:extLst>
              </p:cNvPr>
              <p:cNvSpPr/>
              <p:nvPr/>
            </p:nvSpPr>
            <p:spPr>
              <a:xfrm>
                <a:off x="11149121" y="720311"/>
                <a:ext cx="456572" cy="15844"/>
              </a:xfrm>
              <a:custGeom>
                <a:avLst/>
                <a:gdLst>
                  <a:gd name="connsiteX0" fmla="*/ 456573 w 456572"/>
                  <a:gd name="connsiteY0" fmla="*/ 15844 h 15844"/>
                  <a:gd name="connsiteX1" fmla="*/ 391303 w 456572"/>
                  <a:gd name="connsiteY1" fmla="*/ 15844 h 15844"/>
                  <a:gd name="connsiteX2" fmla="*/ 391303 w 456572"/>
                  <a:gd name="connsiteY2" fmla="*/ 0 h 15844"/>
                  <a:gd name="connsiteX3" fmla="*/ 456573 w 456572"/>
                  <a:gd name="connsiteY3" fmla="*/ 0 h 15844"/>
                  <a:gd name="connsiteX4" fmla="*/ 358984 w 456572"/>
                  <a:gd name="connsiteY4" fmla="*/ 15844 h 15844"/>
                  <a:gd name="connsiteX5" fmla="*/ 293461 w 456572"/>
                  <a:gd name="connsiteY5" fmla="*/ 15844 h 15844"/>
                  <a:gd name="connsiteX6" fmla="*/ 293461 w 456572"/>
                  <a:gd name="connsiteY6" fmla="*/ 0 h 15844"/>
                  <a:gd name="connsiteX7" fmla="*/ 358984 w 456572"/>
                  <a:gd name="connsiteY7" fmla="*/ 0 h 15844"/>
                  <a:gd name="connsiteX8" fmla="*/ 261143 w 456572"/>
                  <a:gd name="connsiteY8" fmla="*/ 15844 h 15844"/>
                  <a:gd name="connsiteX9" fmla="*/ 195683 w 456572"/>
                  <a:gd name="connsiteY9" fmla="*/ 15844 h 15844"/>
                  <a:gd name="connsiteX10" fmla="*/ 195683 w 456572"/>
                  <a:gd name="connsiteY10" fmla="*/ 0 h 15844"/>
                  <a:gd name="connsiteX11" fmla="*/ 260890 w 456572"/>
                  <a:gd name="connsiteY11" fmla="*/ 0 h 15844"/>
                  <a:gd name="connsiteX12" fmla="*/ 162922 w 456572"/>
                  <a:gd name="connsiteY12" fmla="*/ 15844 h 15844"/>
                  <a:gd name="connsiteX13" fmla="*/ 97842 w 456572"/>
                  <a:gd name="connsiteY13" fmla="*/ 15844 h 15844"/>
                  <a:gd name="connsiteX14" fmla="*/ 97842 w 456572"/>
                  <a:gd name="connsiteY14" fmla="*/ 0 h 15844"/>
                  <a:gd name="connsiteX15" fmla="*/ 162922 w 456572"/>
                  <a:gd name="connsiteY15" fmla="*/ 0 h 15844"/>
                  <a:gd name="connsiteX16" fmla="*/ 65080 w 456572"/>
                  <a:gd name="connsiteY16" fmla="*/ 15844 h 15844"/>
                  <a:gd name="connsiteX17" fmla="*/ 0 w 456572"/>
                  <a:gd name="connsiteY17" fmla="*/ 15844 h 15844"/>
                  <a:gd name="connsiteX18" fmla="*/ 0 w 456572"/>
                  <a:gd name="connsiteY18" fmla="*/ 0 h 15844"/>
                  <a:gd name="connsiteX19" fmla="*/ 65207 w 456572"/>
                  <a:gd name="connsiteY19" fmla="*/ 0 h 1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6572" h="15844">
                    <a:moveTo>
                      <a:pt x="456573" y="15844"/>
                    </a:moveTo>
                    <a:lnTo>
                      <a:pt x="391303" y="15844"/>
                    </a:lnTo>
                    <a:lnTo>
                      <a:pt x="391303" y="0"/>
                    </a:lnTo>
                    <a:lnTo>
                      <a:pt x="456573" y="0"/>
                    </a:lnTo>
                    <a:close/>
                    <a:moveTo>
                      <a:pt x="358984" y="15844"/>
                    </a:moveTo>
                    <a:lnTo>
                      <a:pt x="293461" y="15844"/>
                    </a:lnTo>
                    <a:lnTo>
                      <a:pt x="293461" y="0"/>
                    </a:lnTo>
                    <a:lnTo>
                      <a:pt x="358984" y="0"/>
                    </a:lnTo>
                    <a:close/>
                    <a:moveTo>
                      <a:pt x="261143" y="15844"/>
                    </a:moveTo>
                    <a:lnTo>
                      <a:pt x="195683" y="15844"/>
                    </a:lnTo>
                    <a:lnTo>
                      <a:pt x="195683" y="0"/>
                    </a:lnTo>
                    <a:lnTo>
                      <a:pt x="260890" y="0"/>
                    </a:lnTo>
                    <a:close/>
                    <a:moveTo>
                      <a:pt x="162922" y="15844"/>
                    </a:moveTo>
                    <a:lnTo>
                      <a:pt x="97842" y="15844"/>
                    </a:lnTo>
                    <a:lnTo>
                      <a:pt x="97842" y="0"/>
                    </a:lnTo>
                    <a:lnTo>
                      <a:pt x="162922" y="0"/>
                    </a:lnTo>
                    <a:close/>
                    <a:moveTo>
                      <a:pt x="65080" y="15844"/>
                    </a:moveTo>
                    <a:lnTo>
                      <a:pt x="0" y="15844"/>
                    </a:lnTo>
                    <a:lnTo>
                      <a:pt x="0" y="0"/>
                    </a:lnTo>
                    <a:lnTo>
                      <a:pt x="6520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Picture Placeholder 80">
                <a:extLst>
                  <a:ext uri="{FF2B5EF4-FFF2-40B4-BE49-F238E27FC236}">
                    <a16:creationId xmlns:a16="http://schemas.microsoft.com/office/drawing/2014/main" id="{69990866-4DFD-477D-83A1-3A3CB8497D48}"/>
                  </a:ext>
                </a:extLst>
              </p:cNvPr>
              <p:cNvSpPr/>
              <p:nvPr/>
            </p:nvSpPr>
            <p:spPr>
              <a:xfrm>
                <a:off x="11638266" y="720311"/>
                <a:ext cx="39528" cy="39611"/>
              </a:xfrm>
              <a:custGeom>
                <a:avLst/>
                <a:gdLst>
                  <a:gd name="connsiteX0" fmla="*/ 39529 w 39528"/>
                  <a:gd name="connsiteY0" fmla="*/ 39611 h 39611"/>
                  <a:gd name="connsiteX1" fmla="*/ 23717 w 39528"/>
                  <a:gd name="connsiteY1" fmla="*/ 39611 h 39611"/>
                  <a:gd name="connsiteX2" fmla="*/ 23717 w 39528"/>
                  <a:gd name="connsiteY2" fmla="*/ 15844 h 39611"/>
                  <a:gd name="connsiteX3" fmla="*/ 0 w 39528"/>
                  <a:gd name="connsiteY3" fmla="*/ 15844 h 39611"/>
                  <a:gd name="connsiteX4" fmla="*/ 0 w 39528"/>
                  <a:gd name="connsiteY4" fmla="*/ 0 h 39611"/>
                  <a:gd name="connsiteX5" fmla="*/ 39529 w 39528"/>
                  <a:gd name="connsiteY5" fmla="*/ 0 h 39611"/>
                  <a:gd name="connsiteX6" fmla="*/ 39529 w 39528"/>
                  <a:gd name="connsiteY6" fmla="*/ 39611 h 39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528" h="39611">
                    <a:moveTo>
                      <a:pt x="39529" y="39611"/>
                    </a:moveTo>
                    <a:lnTo>
                      <a:pt x="23717" y="39611"/>
                    </a:lnTo>
                    <a:lnTo>
                      <a:pt x="23717" y="15844"/>
                    </a:lnTo>
                    <a:lnTo>
                      <a:pt x="0" y="15844"/>
                    </a:lnTo>
                    <a:lnTo>
                      <a:pt x="0" y="0"/>
                    </a:lnTo>
                    <a:lnTo>
                      <a:pt x="39529" y="0"/>
                    </a:lnTo>
                    <a:lnTo>
                      <a:pt x="39529" y="39611"/>
                    </a:ln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Picture Placeholder 80">
                <a:extLst>
                  <a:ext uri="{FF2B5EF4-FFF2-40B4-BE49-F238E27FC236}">
                    <a16:creationId xmlns:a16="http://schemas.microsoft.com/office/drawing/2014/main" id="{4D4AD09C-878C-44C6-9A4C-BAAA5418A5FC}"/>
                  </a:ext>
                </a:extLst>
              </p:cNvPr>
              <p:cNvSpPr/>
              <p:nvPr/>
            </p:nvSpPr>
            <p:spPr>
              <a:xfrm>
                <a:off x="11661983" y="792688"/>
                <a:ext cx="15811" cy="457397"/>
              </a:xfrm>
              <a:custGeom>
                <a:avLst/>
                <a:gdLst>
                  <a:gd name="connsiteX0" fmla="*/ 15812 w 15811"/>
                  <a:gd name="connsiteY0" fmla="*/ 457398 h 457397"/>
                  <a:gd name="connsiteX1" fmla="*/ 0 w 15811"/>
                  <a:gd name="connsiteY1" fmla="*/ 457398 h 457397"/>
                  <a:gd name="connsiteX2" fmla="*/ 0 w 15811"/>
                  <a:gd name="connsiteY2" fmla="*/ 392055 h 457397"/>
                  <a:gd name="connsiteX3" fmla="*/ 15812 w 15811"/>
                  <a:gd name="connsiteY3" fmla="*/ 392055 h 457397"/>
                  <a:gd name="connsiteX4" fmla="*/ 15812 w 15811"/>
                  <a:gd name="connsiteY4" fmla="*/ 359352 h 457397"/>
                  <a:gd name="connsiteX5" fmla="*/ 0 w 15811"/>
                  <a:gd name="connsiteY5" fmla="*/ 359352 h 457397"/>
                  <a:gd name="connsiteX6" fmla="*/ 0 w 15811"/>
                  <a:gd name="connsiteY6" fmla="*/ 294010 h 457397"/>
                  <a:gd name="connsiteX7" fmla="*/ 15812 w 15811"/>
                  <a:gd name="connsiteY7" fmla="*/ 294010 h 457397"/>
                  <a:gd name="connsiteX8" fmla="*/ 15812 w 15811"/>
                  <a:gd name="connsiteY8" fmla="*/ 261307 h 457397"/>
                  <a:gd name="connsiteX9" fmla="*/ 0 w 15811"/>
                  <a:gd name="connsiteY9" fmla="*/ 261307 h 457397"/>
                  <a:gd name="connsiteX10" fmla="*/ 0 w 15811"/>
                  <a:gd name="connsiteY10" fmla="*/ 195964 h 457397"/>
                  <a:gd name="connsiteX11" fmla="*/ 15812 w 15811"/>
                  <a:gd name="connsiteY11" fmla="*/ 195964 h 457397"/>
                  <a:gd name="connsiteX12" fmla="*/ 15812 w 15811"/>
                  <a:gd name="connsiteY12" fmla="*/ 163325 h 457397"/>
                  <a:gd name="connsiteX13" fmla="*/ 0 w 15811"/>
                  <a:gd name="connsiteY13" fmla="*/ 163325 h 457397"/>
                  <a:gd name="connsiteX14" fmla="*/ 0 w 15811"/>
                  <a:gd name="connsiteY14" fmla="*/ 97919 h 457397"/>
                  <a:gd name="connsiteX15" fmla="*/ 15812 w 15811"/>
                  <a:gd name="connsiteY15" fmla="*/ 97919 h 457397"/>
                  <a:gd name="connsiteX16" fmla="*/ 15812 w 15811"/>
                  <a:gd name="connsiteY16" fmla="*/ 65279 h 457397"/>
                  <a:gd name="connsiteX17" fmla="*/ 0 w 15811"/>
                  <a:gd name="connsiteY17" fmla="*/ 65279 h 457397"/>
                  <a:gd name="connsiteX18" fmla="*/ 0 w 15811"/>
                  <a:gd name="connsiteY18" fmla="*/ 0 h 457397"/>
                  <a:gd name="connsiteX19" fmla="*/ 15812 w 15811"/>
                  <a:gd name="connsiteY19" fmla="*/ 0 h 457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11" h="457397">
                    <a:moveTo>
                      <a:pt x="15812" y="457398"/>
                    </a:moveTo>
                    <a:lnTo>
                      <a:pt x="0" y="457398"/>
                    </a:lnTo>
                    <a:lnTo>
                      <a:pt x="0" y="392055"/>
                    </a:lnTo>
                    <a:lnTo>
                      <a:pt x="15812" y="392055"/>
                    </a:lnTo>
                    <a:close/>
                    <a:moveTo>
                      <a:pt x="15812" y="359352"/>
                    </a:moveTo>
                    <a:lnTo>
                      <a:pt x="0" y="359352"/>
                    </a:lnTo>
                    <a:lnTo>
                      <a:pt x="0" y="294010"/>
                    </a:lnTo>
                    <a:lnTo>
                      <a:pt x="15812" y="294010"/>
                    </a:lnTo>
                    <a:close/>
                    <a:moveTo>
                      <a:pt x="15812" y="261307"/>
                    </a:moveTo>
                    <a:lnTo>
                      <a:pt x="0" y="261307"/>
                    </a:lnTo>
                    <a:lnTo>
                      <a:pt x="0" y="195964"/>
                    </a:lnTo>
                    <a:lnTo>
                      <a:pt x="15812" y="195964"/>
                    </a:lnTo>
                    <a:close/>
                    <a:moveTo>
                      <a:pt x="15812" y="163325"/>
                    </a:moveTo>
                    <a:lnTo>
                      <a:pt x="0" y="163325"/>
                    </a:lnTo>
                    <a:lnTo>
                      <a:pt x="0" y="97919"/>
                    </a:lnTo>
                    <a:lnTo>
                      <a:pt x="15812" y="97919"/>
                    </a:lnTo>
                    <a:close/>
                    <a:moveTo>
                      <a:pt x="15812" y="65279"/>
                    </a:moveTo>
                    <a:lnTo>
                      <a:pt x="0" y="65279"/>
                    </a:lnTo>
                    <a:lnTo>
                      <a:pt x="0" y="0"/>
                    </a:lnTo>
                    <a:lnTo>
                      <a:pt x="1581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Picture Placeholder 80">
                <a:extLst>
                  <a:ext uri="{FF2B5EF4-FFF2-40B4-BE49-F238E27FC236}">
                    <a16:creationId xmlns:a16="http://schemas.microsoft.com/office/drawing/2014/main" id="{A00132A5-CEEC-41E3-8C71-77825611EDA6}"/>
                  </a:ext>
                </a:extLst>
              </p:cNvPr>
              <p:cNvSpPr/>
              <p:nvPr/>
            </p:nvSpPr>
            <p:spPr>
              <a:xfrm>
                <a:off x="11489574" y="827673"/>
                <a:ext cx="84180" cy="84038"/>
              </a:xfrm>
              <a:custGeom>
                <a:avLst/>
                <a:gdLst>
                  <a:gd name="connsiteX0" fmla="*/ 11131 w 84180"/>
                  <a:gd name="connsiteY0" fmla="*/ 84039 h 84038"/>
                  <a:gd name="connsiteX1" fmla="*/ 62614 w 84180"/>
                  <a:gd name="connsiteY1" fmla="*/ 32640 h 84038"/>
                  <a:gd name="connsiteX2" fmla="*/ 72670 w 84180"/>
                  <a:gd name="connsiteY2" fmla="*/ 42653 h 84038"/>
                  <a:gd name="connsiteX3" fmla="*/ 84180 w 84180"/>
                  <a:gd name="connsiteY3" fmla="*/ 0 h 84038"/>
                  <a:gd name="connsiteX4" fmla="*/ 41489 w 84180"/>
                  <a:gd name="connsiteY4" fmla="*/ 11345 h 84038"/>
                  <a:gd name="connsiteX5" fmla="*/ 51482 w 84180"/>
                  <a:gd name="connsiteY5" fmla="*/ 21422 h 84038"/>
                  <a:gd name="connsiteX6" fmla="*/ 0 w 84180"/>
                  <a:gd name="connsiteY6" fmla="*/ 72821 h 84038"/>
                  <a:gd name="connsiteX7" fmla="*/ 11131 w 84180"/>
                  <a:gd name="connsiteY7" fmla="*/ 84039 h 84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80" h="84038">
                    <a:moveTo>
                      <a:pt x="11131" y="84039"/>
                    </a:moveTo>
                    <a:lnTo>
                      <a:pt x="62614" y="32640"/>
                    </a:lnTo>
                    <a:lnTo>
                      <a:pt x="72670" y="42653"/>
                    </a:lnTo>
                    <a:lnTo>
                      <a:pt x="84180" y="0"/>
                    </a:lnTo>
                    <a:lnTo>
                      <a:pt x="41489" y="11345"/>
                    </a:lnTo>
                    <a:lnTo>
                      <a:pt x="51482" y="21422"/>
                    </a:lnTo>
                    <a:lnTo>
                      <a:pt x="0" y="72821"/>
                    </a:lnTo>
                    <a:lnTo>
                      <a:pt x="11131" y="84039"/>
                    </a:ln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Picture Placeholder 80">
                <a:extLst>
                  <a:ext uri="{FF2B5EF4-FFF2-40B4-BE49-F238E27FC236}">
                    <a16:creationId xmlns:a16="http://schemas.microsoft.com/office/drawing/2014/main" id="{6F9D20A3-9C76-4CC5-88D2-B722C5425052}"/>
                  </a:ext>
                </a:extLst>
              </p:cNvPr>
              <p:cNvSpPr/>
              <p:nvPr/>
            </p:nvSpPr>
            <p:spPr>
              <a:xfrm>
                <a:off x="11490966" y="1133471"/>
                <a:ext cx="82788" cy="82644"/>
              </a:xfrm>
              <a:custGeom>
                <a:avLst/>
                <a:gdLst>
                  <a:gd name="connsiteX0" fmla="*/ 61222 w 82788"/>
                  <a:gd name="connsiteY0" fmla="*/ 50005 h 82644"/>
                  <a:gd name="connsiteX1" fmla="*/ 11131 w 82788"/>
                  <a:gd name="connsiteY1" fmla="*/ 0 h 82644"/>
                  <a:gd name="connsiteX2" fmla="*/ 0 w 82788"/>
                  <a:gd name="connsiteY2" fmla="*/ 11218 h 82644"/>
                  <a:gd name="connsiteX3" fmla="*/ 50091 w 82788"/>
                  <a:gd name="connsiteY3" fmla="*/ 61223 h 82644"/>
                  <a:gd name="connsiteX4" fmla="*/ 40098 w 82788"/>
                  <a:gd name="connsiteY4" fmla="*/ 71300 h 82644"/>
                  <a:gd name="connsiteX5" fmla="*/ 82789 w 82788"/>
                  <a:gd name="connsiteY5" fmla="*/ 82645 h 82644"/>
                  <a:gd name="connsiteX6" fmla="*/ 71278 w 82788"/>
                  <a:gd name="connsiteY6" fmla="*/ 39991 h 82644"/>
                  <a:gd name="connsiteX7" fmla="*/ 61222 w 82788"/>
                  <a:gd name="connsiteY7" fmla="*/ 50005 h 82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788" h="82644">
                    <a:moveTo>
                      <a:pt x="61222" y="50005"/>
                    </a:moveTo>
                    <a:lnTo>
                      <a:pt x="11131" y="0"/>
                    </a:lnTo>
                    <a:lnTo>
                      <a:pt x="0" y="11218"/>
                    </a:lnTo>
                    <a:lnTo>
                      <a:pt x="50091" y="61223"/>
                    </a:lnTo>
                    <a:lnTo>
                      <a:pt x="40098" y="71300"/>
                    </a:lnTo>
                    <a:lnTo>
                      <a:pt x="82789" y="82645"/>
                    </a:lnTo>
                    <a:lnTo>
                      <a:pt x="71278" y="39991"/>
                    </a:lnTo>
                    <a:lnTo>
                      <a:pt x="61222" y="50005"/>
                    </a:ln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Picture Placeholder 80">
                <a:extLst>
                  <a:ext uri="{FF2B5EF4-FFF2-40B4-BE49-F238E27FC236}">
                    <a16:creationId xmlns:a16="http://schemas.microsoft.com/office/drawing/2014/main" id="{A18ADC13-4FAA-47BD-93A2-F5D1B917C70D}"/>
                  </a:ext>
                </a:extLst>
              </p:cNvPr>
              <p:cNvSpPr/>
              <p:nvPr/>
            </p:nvSpPr>
            <p:spPr>
              <a:xfrm>
                <a:off x="11189219" y="827673"/>
                <a:ext cx="84812" cy="84672"/>
              </a:xfrm>
              <a:custGeom>
                <a:avLst/>
                <a:gdLst>
                  <a:gd name="connsiteX0" fmla="*/ 42628 w 84812"/>
                  <a:gd name="connsiteY0" fmla="*/ 11345 h 84672"/>
                  <a:gd name="connsiteX1" fmla="*/ 0 w 84812"/>
                  <a:gd name="connsiteY1" fmla="*/ 0 h 84672"/>
                  <a:gd name="connsiteX2" fmla="*/ 11511 w 84812"/>
                  <a:gd name="connsiteY2" fmla="*/ 42653 h 84672"/>
                  <a:gd name="connsiteX3" fmla="*/ 21504 w 84812"/>
                  <a:gd name="connsiteY3" fmla="*/ 32640 h 84672"/>
                  <a:gd name="connsiteX4" fmla="*/ 73618 w 84812"/>
                  <a:gd name="connsiteY4" fmla="*/ 84673 h 84672"/>
                  <a:gd name="connsiteX5" fmla="*/ 84813 w 84812"/>
                  <a:gd name="connsiteY5" fmla="*/ 73455 h 84672"/>
                  <a:gd name="connsiteX6" fmla="*/ 32635 w 84812"/>
                  <a:gd name="connsiteY6" fmla="*/ 21422 h 84672"/>
                  <a:gd name="connsiteX7" fmla="*/ 42628 w 84812"/>
                  <a:gd name="connsiteY7" fmla="*/ 11345 h 84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812" h="84672">
                    <a:moveTo>
                      <a:pt x="42628" y="11345"/>
                    </a:moveTo>
                    <a:lnTo>
                      <a:pt x="0" y="0"/>
                    </a:lnTo>
                    <a:lnTo>
                      <a:pt x="11511" y="42653"/>
                    </a:lnTo>
                    <a:lnTo>
                      <a:pt x="21504" y="32640"/>
                    </a:lnTo>
                    <a:lnTo>
                      <a:pt x="73618" y="84673"/>
                    </a:lnTo>
                    <a:lnTo>
                      <a:pt x="84813" y="73455"/>
                    </a:lnTo>
                    <a:lnTo>
                      <a:pt x="32635" y="21422"/>
                    </a:lnTo>
                    <a:lnTo>
                      <a:pt x="42628" y="11345"/>
                    </a:ln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Picture Placeholder 80">
                <a:extLst>
                  <a:ext uri="{FF2B5EF4-FFF2-40B4-BE49-F238E27FC236}">
                    <a16:creationId xmlns:a16="http://schemas.microsoft.com/office/drawing/2014/main" id="{31436E06-EEE1-439E-9460-FA59876DC40E}"/>
                  </a:ext>
                </a:extLst>
              </p:cNvPr>
              <p:cNvSpPr/>
              <p:nvPr/>
            </p:nvSpPr>
            <p:spPr>
              <a:xfrm>
                <a:off x="11189219" y="1132647"/>
                <a:ext cx="83611" cy="83468"/>
              </a:xfrm>
              <a:custGeom>
                <a:avLst/>
                <a:gdLst>
                  <a:gd name="connsiteX0" fmla="*/ 72417 w 83611"/>
                  <a:gd name="connsiteY0" fmla="*/ 0 h 83468"/>
                  <a:gd name="connsiteX1" fmla="*/ 21504 w 83611"/>
                  <a:gd name="connsiteY1" fmla="*/ 50829 h 83468"/>
                  <a:gd name="connsiteX2" fmla="*/ 11511 w 83611"/>
                  <a:gd name="connsiteY2" fmla="*/ 40815 h 83468"/>
                  <a:gd name="connsiteX3" fmla="*/ 0 w 83611"/>
                  <a:gd name="connsiteY3" fmla="*/ 83469 h 83468"/>
                  <a:gd name="connsiteX4" fmla="*/ 42628 w 83611"/>
                  <a:gd name="connsiteY4" fmla="*/ 72124 h 83468"/>
                  <a:gd name="connsiteX5" fmla="*/ 32635 w 83611"/>
                  <a:gd name="connsiteY5" fmla="*/ 62047 h 83468"/>
                  <a:gd name="connsiteX6" fmla="*/ 83611 w 83611"/>
                  <a:gd name="connsiteY6" fmla="*/ 11218 h 83468"/>
                  <a:gd name="connsiteX7" fmla="*/ 72417 w 83611"/>
                  <a:gd name="connsiteY7" fmla="*/ 0 h 83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611" h="83468">
                    <a:moveTo>
                      <a:pt x="72417" y="0"/>
                    </a:moveTo>
                    <a:lnTo>
                      <a:pt x="21504" y="50829"/>
                    </a:lnTo>
                    <a:lnTo>
                      <a:pt x="11511" y="40815"/>
                    </a:lnTo>
                    <a:lnTo>
                      <a:pt x="0" y="83469"/>
                    </a:lnTo>
                    <a:lnTo>
                      <a:pt x="42628" y="72124"/>
                    </a:lnTo>
                    <a:lnTo>
                      <a:pt x="32635" y="62047"/>
                    </a:lnTo>
                    <a:lnTo>
                      <a:pt x="83611" y="11218"/>
                    </a:lnTo>
                    <a:lnTo>
                      <a:pt x="7241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Picture Placeholder 80">
                <a:extLst>
                  <a:ext uri="{FF2B5EF4-FFF2-40B4-BE49-F238E27FC236}">
                    <a16:creationId xmlns:a16="http://schemas.microsoft.com/office/drawing/2014/main" id="{BAC995C6-52CE-476F-AE96-341C8AECCBF1}"/>
                  </a:ext>
                </a:extLst>
              </p:cNvPr>
              <p:cNvSpPr/>
              <p:nvPr/>
            </p:nvSpPr>
            <p:spPr>
              <a:xfrm>
                <a:off x="11330890" y="940422"/>
                <a:ext cx="3541" cy="13436"/>
              </a:xfrm>
              <a:custGeom>
                <a:avLst/>
                <a:gdLst>
                  <a:gd name="connsiteX0" fmla="*/ 0 w 3541"/>
                  <a:gd name="connsiteY0" fmla="*/ 0 h 13436"/>
                  <a:gd name="connsiteX1" fmla="*/ 3542 w 3541"/>
                  <a:gd name="connsiteY1" fmla="*/ 13436 h 1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41" h="13436">
                    <a:moveTo>
                      <a:pt x="0" y="0"/>
                    </a:moveTo>
                    <a:lnTo>
                      <a:pt x="3542" y="13436"/>
                    </a:lnTo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Picture Placeholder 80">
                <a:extLst>
                  <a:ext uri="{FF2B5EF4-FFF2-40B4-BE49-F238E27FC236}">
                    <a16:creationId xmlns:a16="http://schemas.microsoft.com/office/drawing/2014/main" id="{113CE67A-9F00-45D1-8AED-988943DD78DF}"/>
                  </a:ext>
                </a:extLst>
              </p:cNvPr>
              <p:cNvSpPr/>
              <p:nvPr/>
            </p:nvSpPr>
            <p:spPr>
              <a:xfrm>
                <a:off x="11326557" y="936283"/>
                <a:ext cx="12267" cy="21947"/>
              </a:xfrm>
              <a:custGeom>
                <a:avLst/>
                <a:gdLst>
                  <a:gd name="connsiteX0" fmla="*/ 7875 w 12267"/>
                  <a:gd name="connsiteY0" fmla="*/ 21948 h 21947"/>
                  <a:gd name="connsiteX1" fmla="*/ 3700 w 12267"/>
                  <a:gd name="connsiteY1" fmla="*/ 18716 h 21947"/>
                  <a:gd name="connsiteX2" fmla="*/ 95 w 12267"/>
                  <a:gd name="connsiteY2" fmla="*/ 5280 h 21947"/>
                  <a:gd name="connsiteX3" fmla="*/ 3461 w 12267"/>
                  <a:gd name="connsiteY3" fmla="*/ 95 h 21947"/>
                  <a:gd name="connsiteX4" fmla="*/ 8507 w 12267"/>
                  <a:gd name="connsiteY4" fmla="*/ 2998 h 21947"/>
                  <a:gd name="connsiteX5" fmla="*/ 12112 w 12267"/>
                  <a:gd name="connsiteY5" fmla="*/ 16434 h 21947"/>
                  <a:gd name="connsiteX6" fmla="*/ 9107 w 12267"/>
                  <a:gd name="connsiteY6" fmla="*/ 21733 h 21947"/>
                  <a:gd name="connsiteX7" fmla="*/ 9013 w 12267"/>
                  <a:gd name="connsiteY7" fmla="*/ 21758 h 21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67" h="21947">
                    <a:moveTo>
                      <a:pt x="7875" y="21948"/>
                    </a:moveTo>
                    <a:cubicBezTo>
                      <a:pt x="5910" y="21952"/>
                      <a:pt x="4192" y="20622"/>
                      <a:pt x="3700" y="18716"/>
                    </a:cubicBezTo>
                    <a:lnTo>
                      <a:pt x="95" y="5280"/>
                    </a:lnTo>
                    <a:cubicBezTo>
                      <a:pt x="-404" y="2917"/>
                      <a:pt x="1103" y="596"/>
                      <a:pt x="3461" y="95"/>
                    </a:cubicBezTo>
                    <a:cubicBezTo>
                      <a:pt x="5635" y="-365"/>
                      <a:pt x="7808" y="884"/>
                      <a:pt x="8507" y="2998"/>
                    </a:cubicBezTo>
                    <a:lnTo>
                      <a:pt x="12112" y="16434"/>
                    </a:lnTo>
                    <a:cubicBezTo>
                      <a:pt x="12743" y="18729"/>
                      <a:pt x="11397" y="21101"/>
                      <a:pt x="9107" y="21733"/>
                    </a:cubicBezTo>
                    <a:cubicBezTo>
                      <a:pt x="9076" y="21741"/>
                      <a:pt x="9045" y="21750"/>
                      <a:pt x="9013" y="2175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Picture Placeholder 80">
                <a:extLst>
                  <a:ext uri="{FF2B5EF4-FFF2-40B4-BE49-F238E27FC236}">
                    <a16:creationId xmlns:a16="http://schemas.microsoft.com/office/drawing/2014/main" id="{B2CBF964-B9E5-4395-880E-46457CA2510D}"/>
                  </a:ext>
                </a:extLst>
              </p:cNvPr>
              <p:cNvSpPr/>
              <p:nvPr/>
            </p:nvSpPr>
            <p:spPr>
              <a:xfrm>
                <a:off x="11261889" y="979526"/>
                <a:ext cx="9866" cy="9823"/>
              </a:xfrm>
              <a:custGeom>
                <a:avLst/>
                <a:gdLst>
                  <a:gd name="connsiteX0" fmla="*/ 0 w 9866"/>
                  <a:gd name="connsiteY0" fmla="*/ 0 h 9823"/>
                  <a:gd name="connsiteX1" fmla="*/ 9866 w 9866"/>
                  <a:gd name="connsiteY1" fmla="*/ 9824 h 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866" h="9823">
                    <a:moveTo>
                      <a:pt x="0" y="0"/>
                    </a:moveTo>
                    <a:lnTo>
                      <a:pt x="9866" y="9824"/>
                    </a:lnTo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Picture Placeholder 80">
                <a:extLst>
                  <a:ext uri="{FF2B5EF4-FFF2-40B4-BE49-F238E27FC236}">
                    <a16:creationId xmlns:a16="http://schemas.microsoft.com/office/drawing/2014/main" id="{06A25DD1-F790-4456-B11C-1586DE486791}"/>
                  </a:ext>
                </a:extLst>
              </p:cNvPr>
              <p:cNvSpPr/>
              <p:nvPr/>
            </p:nvSpPr>
            <p:spPr>
              <a:xfrm>
                <a:off x="11257543" y="975172"/>
                <a:ext cx="18823" cy="18570"/>
              </a:xfrm>
              <a:custGeom>
                <a:avLst/>
                <a:gdLst>
                  <a:gd name="connsiteX0" fmla="*/ 14212 w 18823"/>
                  <a:gd name="connsiteY0" fmla="*/ 18551 h 18570"/>
                  <a:gd name="connsiteX1" fmla="*/ 11113 w 18823"/>
                  <a:gd name="connsiteY1" fmla="*/ 17284 h 18570"/>
                  <a:gd name="connsiteX2" fmla="*/ 1310 w 18823"/>
                  <a:gd name="connsiteY2" fmla="*/ 7650 h 18570"/>
                  <a:gd name="connsiteX3" fmla="*/ 1310 w 18823"/>
                  <a:gd name="connsiteY3" fmla="*/ 1312 h 18570"/>
                  <a:gd name="connsiteX4" fmla="*/ 7634 w 18823"/>
                  <a:gd name="connsiteY4" fmla="*/ 1312 h 18570"/>
                  <a:gd name="connsiteX5" fmla="*/ 17437 w 18823"/>
                  <a:gd name="connsiteY5" fmla="*/ 11199 h 18570"/>
                  <a:gd name="connsiteX6" fmla="*/ 17685 w 18823"/>
                  <a:gd name="connsiteY6" fmla="*/ 17289 h 18570"/>
                  <a:gd name="connsiteX7" fmla="*/ 17437 w 18823"/>
                  <a:gd name="connsiteY7" fmla="*/ 17537 h 18570"/>
                  <a:gd name="connsiteX8" fmla="*/ 14212 w 18823"/>
                  <a:gd name="connsiteY8" fmla="*/ 18551 h 18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23" h="18570">
                    <a:moveTo>
                      <a:pt x="14212" y="18551"/>
                    </a:moveTo>
                    <a:cubicBezTo>
                      <a:pt x="13053" y="18551"/>
                      <a:pt x="11941" y="18096"/>
                      <a:pt x="11113" y="17284"/>
                    </a:cubicBezTo>
                    <a:lnTo>
                      <a:pt x="1310" y="7650"/>
                    </a:lnTo>
                    <a:cubicBezTo>
                      <a:pt x="-437" y="5900"/>
                      <a:pt x="-437" y="3062"/>
                      <a:pt x="1310" y="1312"/>
                    </a:cubicBezTo>
                    <a:cubicBezTo>
                      <a:pt x="3056" y="-437"/>
                      <a:pt x="5888" y="-437"/>
                      <a:pt x="7634" y="1312"/>
                    </a:cubicBezTo>
                    <a:lnTo>
                      <a:pt x="17437" y="11199"/>
                    </a:lnTo>
                    <a:cubicBezTo>
                      <a:pt x="19184" y="12812"/>
                      <a:pt x="19295" y="15539"/>
                      <a:pt x="17685" y="17289"/>
                    </a:cubicBezTo>
                    <a:cubicBezTo>
                      <a:pt x="17606" y="17375"/>
                      <a:pt x="17523" y="17458"/>
                      <a:pt x="17437" y="17537"/>
                    </a:cubicBezTo>
                    <a:cubicBezTo>
                      <a:pt x="16542" y="18296"/>
                      <a:pt x="15379" y="18661"/>
                      <a:pt x="14212" y="185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Picture Placeholder 80">
                <a:extLst>
                  <a:ext uri="{FF2B5EF4-FFF2-40B4-BE49-F238E27FC236}">
                    <a16:creationId xmlns:a16="http://schemas.microsoft.com/office/drawing/2014/main" id="{D991F9C2-64CA-469A-A877-D63C5926A996}"/>
                  </a:ext>
                </a:extLst>
              </p:cNvPr>
              <p:cNvSpPr/>
              <p:nvPr/>
            </p:nvSpPr>
            <p:spPr>
              <a:xfrm>
                <a:off x="11509370" y="1048861"/>
                <a:ext cx="13408" cy="3612"/>
              </a:xfrm>
              <a:custGeom>
                <a:avLst/>
                <a:gdLst>
                  <a:gd name="connsiteX0" fmla="*/ 13408 w 13408"/>
                  <a:gd name="connsiteY0" fmla="*/ 0 h 3612"/>
                  <a:gd name="connsiteX1" fmla="*/ 0 w 13408"/>
                  <a:gd name="connsiteY1" fmla="*/ 3613 h 3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408" h="3612">
                    <a:moveTo>
                      <a:pt x="13408" y="0"/>
                    </a:moveTo>
                    <a:lnTo>
                      <a:pt x="0" y="3613"/>
                    </a:lnTo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Picture Placeholder 80">
                <a:extLst>
                  <a:ext uri="{FF2B5EF4-FFF2-40B4-BE49-F238E27FC236}">
                    <a16:creationId xmlns:a16="http://schemas.microsoft.com/office/drawing/2014/main" id="{350752DF-D4DA-429F-8880-537A92CCE92A}"/>
                  </a:ext>
                </a:extLst>
              </p:cNvPr>
              <p:cNvSpPr/>
              <p:nvPr/>
            </p:nvSpPr>
            <p:spPr>
              <a:xfrm>
                <a:off x="11505051" y="1044548"/>
                <a:ext cx="21775" cy="12240"/>
              </a:xfrm>
              <a:custGeom>
                <a:avLst/>
                <a:gdLst>
                  <a:gd name="connsiteX0" fmla="*/ 4319 w 21775"/>
                  <a:gd name="connsiteY0" fmla="*/ 12236 h 12240"/>
                  <a:gd name="connsiteX1" fmla="*/ 145 w 21775"/>
                  <a:gd name="connsiteY1" fmla="*/ 9004 h 12240"/>
                  <a:gd name="connsiteX2" fmla="*/ 3181 w 21775"/>
                  <a:gd name="connsiteY2" fmla="*/ 3680 h 12240"/>
                  <a:gd name="connsiteX3" fmla="*/ 16652 w 21775"/>
                  <a:gd name="connsiteY3" fmla="*/ 67 h 12240"/>
                  <a:gd name="connsiteX4" fmla="*/ 21708 w 21775"/>
                  <a:gd name="connsiteY4" fmla="*/ 3614 h 12240"/>
                  <a:gd name="connsiteX5" fmla="*/ 18866 w 21775"/>
                  <a:gd name="connsiteY5" fmla="*/ 8496 h 12240"/>
                  <a:gd name="connsiteX6" fmla="*/ 5458 w 21775"/>
                  <a:gd name="connsiteY6" fmla="*/ 12109 h 12240"/>
                  <a:gd name="connsiteX7" fmla="*/ 4319 w 21775"/>
                  <a:gd name="connsiteY7" fmla="*/ 12236 h 1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75" h="12240">
                    <a:moveTo>
                      <a:pt x="4319" y="12236"/>
                    </a:moveTo>
                    <a:cubicBezTo>
                      <a:pt x="2354" y="12240"/>
                      <a:pt x="637" y="10910"/>
                      <a:pt x="145" y="9004"/>
                    </a:cubicBezTo>
                    <a:cubicBezTo>
                      <a:pt x="-462" y="6696"/>
                      <a:pt x="889" y="4327"/>
                      <a:pt x="3181" y="3680"/>
                    </a:cubicBezTo>
                    <a:lnTo>
                      <a:pt x="16652" y="67"/>
                    </a:lnTo>
                    <a:cubicBezTo>
                      <a:pt x="19026" y="-352"/>
                      <a:pt x="21290" y="1236"/>
                      <a:pt x="21708" y="3614"/>
                    </a:cubicBezTo>
                    <a:cubicBezTo>
                      <a:pt x="22079" y="5719"/>
                      <a:pt x="20877" y="7783"/>
                      <a:pt x="18866" y="8496"/>
                    </a:cubicBezTo>
                    <a:lnTo>
                      <a:pt x="5458" y="12109"/>
                    </a:lnTo>
                    <a:cubicBezTo>
                      <a:pt x="5088" y="12214"/>
                      <a:pt x="4703" y="12257"/>
                      <a:pt x="4319" y="1223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Picture Placeholder 80">
                <a:extLst>
                  <a:ext uri="{FF2B5EF4-FFF2-40B4-BE49-F238E27FC236}">
                    <a16:creationId xmlns:a16="http://schemas.microsoft.com/office/drawing/2014/main" id="{2D96B40F-470E-480A-B79A-6F115BEC69B8}"/>
                  </a:ext>
                </a:extLst>
              </p:cNvPr>
              <p:cNvSpPr/>
              <p:nvPr/>
            </p:nvSpPr>
            <p:spPr>
              <a:xfrm>
                <a:off x="11226345" y="1036693"/>
                <a:ext cx="13408" cy="3612"/>
              </a:xfrm>
              <a:custGeom>
                <a:avLst/>
                <a:gdLst>
                  <a:gd name="connsiteX0" fmla="*/ 0 w 13408"/>
                  <a:gd name="connsiteY0" fmla="*/ 0 h 3612"/>
                  <a:gd name="connsiteX1" fmla="*/ 13408 w 13408"/>
                  <a:gd name="connsiteY1" fmla="*/ 3613 h 3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408" h="3612">
                    <a:moveTo>
                      <a:pt x="0" y="0"/>
                    </a:moveTo>
                    <a:lnTo>
                      <a:pt x="13408" y="3613"/>
                    </a:lnTo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Picture Placeholder 80">
                <a:extLst>
                  <a:ext uri="{FF2B5EF4-FFF2-40B4-BE49-F238E27FC236}">
                    <a16:creationId xmlns:a16="http://schemas.microsoft.com/office/drawing/2014/main" id="{20CDD48F-42C8-4A8B-870D-1DD5FC786F40}"/>
                  </a:ext>
                </a:extLst>
              </p:cNvPr>
              <p:cNvSpPr/>
              <p:nvPr/>
            </p:nvSpPr>
            <p:spPr>
              <a:xfrm>
                <a:off x="11221952" y="1032555"/>
                <a:ext cx="22134" cy="12169"/>
              </a:xfrm>
              <a:custGeom>
                <a:avLst/>
                <a:gdLst>
                  <a:gd name="connsiteX0" fmla="*/ 17801 w 22134"/>
                  <a:gd name="connsiteY0" fmla="*/ 12124 h 12169"/>
                  <a:gd name="connsiteX1" fmla="*/ 16662 w 22134"/>
                  <a:gd name="connsiteY1" fmla="*/ 12124 h 12169"/>
                  <a:gd name="connsiteX2" fmla="*/ 3254 w 22134"/>
                  <a:gd name="connsiteY2" fmla="*/ 8511 h 12169"/>
                  <a:gd name="connsiteX3" fmla="*/ 131 w 22134"/>
                  <a:gd name="connsiteY3" fmla="*/ 3282 h 12169"/>
                  <a:gd name="connsiteX4" fmla="*/ 155 w 22134"/>
                  <a:gd name="connsiteY4" fmla="*/ 3188 h 12169"/>
                  <a:gd name="connsiteX5" fmla="*/ 5468 w 22134"/>
                  <a:gd name="connsiteY5" fmla="*/ 146 h 12169"/>
                  <a:gd name="connsiteX6" fmla="*/ 18939 w 22134"/>
                  <a:gd name="connsiteY6" fmla="*/ 3758 h 12169"/>
                  <a:gd name="connsiteX7" fmla="*/ 21989 w 22134"/>
                  <a:gd name="connsiteY7" fmla="*/ 9032 h 12169"/>
                  <a:gd name="connsiteX8" fmla="*/ 21975 w 22134"/>
                  <a:gd name="connsiteY8" fmla="*/ 9082 h 12169"/>
                  <a:gd name="connsiteX9" fmla="*/ 17801 w 22134"/>
                  <a:gd name="connsiteY9" fmla="*/ 12124 h 12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134" h="12169">
                    <a:moveTo>
                      <a:pt x="17801" y="12124"/>
                    </a:moveTo>
                    <a:cubicBezTo>
                      <a:pt x="17424" y="12184"/>
                      <a:pt x="17039" y="12184"/>
                      <a:pt x="16662" y="12124"/>
                    </a:cubicBezTo>
                    <a:lnTo>
                      <a:pt x="3254" y="8511"/>
                    </a:lnTo>
                    <a:cubicBezTo>
                      <a:pt x="951" y="7932"/>
                      <a:pt x="-448" y="5590"/>
                      <a:pt x="131" y="3282"/>
                    </a:cubicBezTo>
                    <a:cubicBezTo>
                      <a:pt x="138" y="3250"/>
                      <a:pt x="146" y="3219"/>
                      <a:pt x="155" y="3188"/>
                    </a:cubicBezTo>
                    <a:cubicBezTo>
                      <a:pt x="801" y="891"/>
                      <a:pt x="3165" y="-463"/>
                      <a:pt x="5468" y="146"/>
                    </a:cubicBezTo>
                    <a:lnTo>
                      <a:pt x="18939" y="3758"/>
                    </a:lnTo>
                    <a:cubicBezTo>
                      <a:pt x="21235" y="4370"/>
                      <a:pt x="22600" y="6731"/>
                      <a:pt x="21989" y="9032"/>
                    </a:cubicBezTo>
                    <a:cubicBezTo>
                      <a:pt x="21985" y="9048"/>
                      <a:pt x="21980" y="9065"/>
                      <a:pt x="21975" y="9082"/>
                    </a:cubicBezTo>
                    <a:cubicBezTo>
                      <a:pt x="21395" y="10900"/>
                      <a:pt x="19706" y="12132"/>
                      <a:pt x="17801" y="121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Picture Placeholder 80">
                <a:extLst>
                  <a:ext uri="{FF2B5EF4-FFF2-40B4-BE49-F238E27FC236}">
                    <a16:creationId xmlns:a16="http://schemas.microsoft.com/office/drawing/2014/main" id="{0FAE4770-D328-404D-B338-F5B250ED0563}"/>
                  </a:ext>
                </a:extLst>
              </p:cNvPr>
              <p:cNvSpPr/>
              <p:nvPr/>
            </p:nvSpPr>
            <p:spPr>
              <a:xfrm>
                <a:off x="11473573" y="979526"/>
                <a:ext cx="9866" cy="9823"/>
              </a:xfrm>
              <a:custGeom>
                <a:avLst/>
                <a:gdLst>
                  <a:gd name="connsiteX0" fmla="*/ 9866 w 9866"/>
                  <a:gd name="connsiteY0" fmla="*/ 0 h 9823"/>
                  <a:gd name="connsiteX1" fmla="*/ 0 w 9866"/>
                  <a:gd name="connsiteY1" fmla="*/ 9824 h 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866" h="9823">
                    <a:moveTo>
                      <a:pt x="9866" y="0"/>
                    </a:moveTo>
                    <a:lnTo>
                      <a:pt x="0" y="9824"/>
                    </a:lnTo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Picture Placeholder 80">
                <a:extLst>
                  <a:ext uri="{FF2B5EF4-FFF2-40B4-BE49-F238E27FC236}">
                    <a16:creationId xmlns:a16="http://schemas.microsoft.com/office/drawing/2014/main" id="{88D35EDE-113C-43E8-A93D-F6014EDF6BB9}"/>
                  </a:ext>
                </a:extLst>
              </p:cNvPr>
              <p:cNvSpPr/>
              <p:nvPr/>
            </p:nvSpPr>
            <p:spPr>
              <a:xfrm>
                <a:off x="11469151" y="975172"/>
                <a:ext cx="18823" cy="18551"/>
              </a:xfrm>
              <a:custGeom>
                <a:avLst/>
                <a:gdLst>
                  <a:gd name="connsiteX0" fmla="*/ 4422 w 18823"/>
                  <a:gd name="connsiteY0" fmla="*/ 18551 h 18551"/>
                  <a:gd name="connsiteX1" fmla="*/ 1386 w 18823"/>
                  <a:gd name="connsiteY1" fmla="*/ 17284 h 18551"/>
                  <a:gd name="connsiteX2" fmla="*/ 1139 w 18823"/>
                  <a:gd name="connsiteY2" fmla="*/ 11194 h 18551"/>
                  <a:gd name="connsiteX3" fmla="*/ 1386 w 18823"/>
                  <a:gd name="connsiteY3" fmla="*/ 10946 h 18551"/>
                  <a:gd name="connsiteX4" fmla="*/ 11189 w 18823"/>
                  <a:gd name="connsiteY4" fmla="*/ 1312 h 18551"/>
                  <a:gd name="connsiteX5" fmla="*/ 17514 w 18823"/>
                  <a:gd name="connsiteY5" fmla="*/ 1312 h 18551"/>
                  <a:gd name="connsiteX6" fmla="*/ 17514 w 18823"/>
                  <a:gd name="connsiteY6" fmla="*/ 7650 h 18551"/>
                  <a:gd name="connsiteX7" fmla="*/ 7331 w 18823"/>
                  <a:gd name="connsiteY7" fmla="*/ 17284 h 18551"/>
                  <a:gd name="connsiteX8" fmla="*/ 4422 w 18823"/>
                  <a:gd name="connsiteY8" fmla="*/ 18551 h 18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23" h="18551">
                    <a:moveTo>
                      <a:pt x="4422" y="18551"/>
                    </a:moveTo>
                    <a:cubicBezTo>
                      <a:pt x="3283" y="18542"/>
                      <a:pt x="2194" y="18087"/>
                      <a:pt x="1386" y="17284"/>
                    </a:cubicBezTo>
                    <a:cubicBezTo>
                      <a:pt x="-360" y="15671"/>
                      <a:pt x="-472" y="12944"/>
                      <a:pt x="1139" y="11194"/>
                    </a:cubicBezTo>
                    <a:cubicBezTo>
                      <a:pt x="1218" y="11108"/>
                      <a:pt x="1300" y="11025"/>
                      <a:pt x="1386" y="10946"/>
                    </a:cubicBezTo>
                    <a:lnTo>
                      <a:pt x="11189" y="1312"/>
                    </a:lnTo>
                    <a:cubicBezTo>
                      <a:pt x="12935" y="-437"/>
                      <a:pt x="15767" y="-437"/>
                      <a:pt x="17514" y="1312"/>
                    </a:cubicBezTo>
                    <a:cubicBezTo>
                      <a:pt x="19260" y="3062"/>
                      <a:pt x="19260" y="5900"/>
                      <a:pt x="17514" y="7650"/>
                    </a:cubicBezTo>
                    <a:lnTo>
                      <a:pt x="7331" y="17284"/>
                    </a:lnTo>
                    <a:cubicBezTo>
                      <a:pt x="6551" y="18052"/>
                      <a:pt x="5515" y="18503"/>
                      <a:pt x="4422" y="185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Picture Placeholder 80">
                <a:extLst>
                  <a:ext uri="{FF2B5EF4-FFF2-40B4-BE49-F238E27FC236}">
                    <a16:creationId xmlns:a16="http://schemas.microsoft.com/office/drawing/2014/main" id="{0F18AC92-F2D2-4A72-8FD8-A1D397F0B4B7}"/>
                  </a:ext>
                </a:extLst>
              </p:cNvPr>
              <p:cNvSpPr/>
              <p:nvPr/>
            </p:nvSpPr>
            <p:spPr>
              <a:xfrm>
                <a:off x="11408999" y="937380"/>
                <a:ext cx="3605" cy="13436"/>
              </a:xfrm>
              <a:custGeom>
                <a:avLst/>
                <a:gdLst>
                  <a:gd name="connsiteX0" fmla="*/ 3605 w 3605"/>
                  <a:gd name="connsiteY0" fmla="*/ 0 h 13436"/>
                  <a:gd name="connsiteX1" fmla="*/ 0 w 3605"/>
                  <a:gd name="connsiteY1" fmla="*/ 13436 h 1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05" h="13436">
                    <a:moveTo>
                      <a:pt x="3605" y="0"/>
                    </a:moveTo>
                    <a:lnTo>
                      <a:pt x="0" y="13436"/>
                    </a:lnTo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Picture Placeholder 80">
                <a:extLst>
                  <a:ext uri="{FF2B5EF4-FFF2-40B4-BE49-F238E27FC236}">
                    <a16:creationId xmlns:a16="http://schemas.microsoft.com/office/drawing/2014/main" id="{647D4873-CED9-4269-9FD6-314A7441FBB2}"/>
                  </a:ext>
                </a:extLst>
              </p:cNvPr>
              <p:cNvSpPr/>
              <p:nvPr/>
            </p:nvSpPr>
            <p:spPr>
              <a:xfrm>
                <a:off x="11404668" y="933367"/>
                <a:ext cx="12268" cy="21822"/>
              </a:xfrm>
              <a:custGeom>
                <a:avLst/>
                <a:gdLst>
                  <a:gd name="connsiteX0" fmla="*/ 4331 w 12268"/>
                  <a:gd name="connsiteY0" fmla="*/ 21822 h 21822"/>
                  <a:gd name="connsiteX1" fmla="*/ 3256 w 12268"/>
                  <a:gd name="connsiteY1" fmla="*/ 21822 h 21822"/>
                  <a:gd name="connsiteX2" fmla="*/ 144 w 12268"/>
                  <a:gd name="connsiteY2" fmla="*/ 16481 h 21822"/>
                  <a:gd name="connsiteX3" fmla="*/ 157 w 12268"/>
                  <a:gd name="connsiteY3" fmla="*/ 16435 h 21822"/>
                  <a:gd name="connsiteX4" fmla="*/ 3762 w 12268"/>
                  <a:gd name="connsiteY4" fmla="*/ 2999 h 21822"/>
                  <a:gd name="connsiteX5" fmla="*/ 9277 w 12268"/>
                  <a:gd name="connsiteY5" fmla="*/ 223 h 21822"/>
                  <a:gd name="connsiteX6" fmla="*/ 12174 w 12268"/>
                  <a:gd name="connsiteY6" fmla="*/ 5280 h 21822"/>
                  <a:gd name="connsiteX7" fmla="*/ 8569 w 12268"/>
                  <a:gd name="connsiteY7" fmla="*/ 18590 h 21822"/>
                  <a:gd name="connsiteX8" fmla="*/ 4331 w 12268"/>
                  <a:gd name="connsiteY8" fmla="*/ 21822 h 21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68" h="21822">
                    <a:moveTo>
                      <a:pt x="4331" y="21822"/>
                    </a:moveTo>
                    <a:lnTo>
                      <a:pt x="3256" y="21822"/>
                    </a:lnTo>
                    <a:cubicBezTo>
                      <a:pt x="925" y="21208"/>
                      <a:pt x="-468" y="18816"/>
                      <a:pt x="144" y="16481"/>
                    </a:cubicBezTo>
                    <a:cubicBezTo>
                      <a:pt x="149" y="16465"/>
                      <a:pt x="152" y="16450"/>
                      <a:pt x="157" y="16435"/>
                    </a:cubicBezTo>
                    <a:lnTo>
                      <a:pt x="3762" y="2999"/>
                    </a:lnTo>
                    <a:cubicBezTo>
                      <a:pt x="4520" y="706"/>
                      <a:pt x="6989" y="-537"/>
                      <a:pt x="9277" y="223"/>
                    </a:cubicBezTo>
                    <a:cubicBezTo>
                      <a:pt x="11387" y="924"/>
                      <a:pt x="12634" y="3101"/>
                      <a:pt x="12174" y="5280"/>
                    </a:cubicBezTo>
                    <a:lnTo>
                      <a:pt x="8569" y="18590"/>
                    </a:lnTo>
                    <a:cubicBezTo>
                      <a:pt x="8072" y="20519"/>
                      <a:pt x="6320" y="21856"/>
                      <a:pt x="4331" y="2182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Picture Placeholder 80">
                <a:extLst>
                  <a:ext uri="{FF2B5EF4-FFF2-40B4-BE49-F238E27FC236}">
                    <a16:creationId xmlns:a16="http://schemas.microsoft.com/office/drawing/2014/main" id="{B1091144-D55F-44E9-8D4F-4D723DF5CF1B}"/>
                  </a:ext>
                </a:extLst>
              </p:cNvPr>
              <p:cNvSpPr/>
              <p:nvPr/>
            </p:nvSpPr>
            <p:spPr>
              <a:xfrm>
                <a:off x="11187069" y="909908"/>
                <a:ext cx="368913" cy="191493"/>
              </a:xfrm>
              <a:custGeom>
                <a:avLst/>
                <a:gdLst>
                  <a:gd name="connsiteX0" fmla="*/ 368914 w 368913"/>
                  <a:gd name="connsiteY0" fmla="*/ 183572 h 191493"/>
                  <a:gd name="connsiteX1" fmla="*/ 368914 w 368913"/>
                  <a:gd name="connsiteY1" fmla="*/ 180213 h 191493"/>
                  <a:gd name="connsiteX2" fmla="*/ 368914 w 368913"/>
                  <a:gd name="connsiteY2" fmla="*/ 180213 h 191493"/>
                  <a:gd name="connsiteX3" fmla="*/ 179832 w 368913"/>
                  <a:gd name="connsiteY3" fmla="*/ 60 h 191493"/>
                  <a:gd name="connsiteX4" fmla="*/ 0 w 368913"/>
                  <a:gd name="connsiteY4" fmla="*/ 183572 h 191493"/>
                  <a:gd name="connsiteX5" fmla="*/ 0 w 368913"/>
                  <a:gd name="connsiteY5" fmla="*/ 191494 h 191493"/>
                  <a:gd name="connsiteX6" fmla="*/ 368851 w 368913"/>
                  <a:gd name="connsiteY6" fmla="*/ 191494 h 191493"/>
                  <a:gd name="connsiteX7" fmla="*/ 368851 w 368913"/>
                  <a:gd name="connsiteY7" fmla="*/ 188135 h 191493"/>
                  <a:gd name="connsiteX8" fmla="*/ 208649 w 368913"/>
                  <a:gd name="connsiteY8" fmla="*/ 175016 h 191493"/>
                  <a:gd name="connsiteX9" fmla="*/ 283089 w 368913"/>
                  <a:gd name="connsiteY9" fmla="*/ 144214 h 191493"/>
                  <a:gd name="connsiteX10" fmla="*/ 284038 w 368913"/>
                  <a:gd name="connsiteY10" fmla="*/ 139334 h 191493"/>
                  <a:gd name="connsiteX11" fmla="*/ 280243 w 368913"/>
                  <a:gd name="connsiteY11" fmla="*/ 136102 h 191493"/>
                  <a:gd name="connsiteX12" fmla="*/ 194545 w 368913"/>
                  <a:gd name="connsiteY12" fmla="*/ 162277 h 191493"/>
                  <a:gd name="connsiteX13" fmla="*/ 194545 w 368913"/>
                  <a:gd name="connsiteY13" fmla="*/ 162974 h 191493"/>
                  <a:gd name="connsiteX14" fmla="*/ 184489 w 368913"/>
                  <a:gd name="connsiteY14" fmla="*/ 160375 h 191493"/>
                  <a:gd name="connsiteX15" fmla="*/ 164060 w 368913"/>
                  <a:gd name="connsiteY15" fmla="*/ 175016 h 191493"/>
                  <a:gd name="connsiteX16" fmla="*/ 16064 w 368913"/>
                  <a:gd name="connsiteY16" fmla="*/ 175586 h 191493"/>
                  <a:gd name="connsiteX17" fmla="*/ 191821 w 368913"/>
                  <a:gd name="connsiteY17" fmla="*/ 14095 h 191493"/>
                  <a:gd name="connsiteX18" fmla="*/ 352976 w 368913"/>
                  <a:gd name="connsiteY18" fmla="*/ 175586 h 191493"/>
                  <a:gd name="connsiteX19" fmla="*/ 208649 w 368913"/>
                  <a:gd name="connsiteY19" fmla="*/ 175016 h 191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68913" h="191493">
                    <a:moveTo>
                      <a:pt x="368914" y="183572"/>
                    </a:moveTo>
                    <a:lnTo>
                      <a:pt x="368914" y="180213"/>
                    </a:lnTo>
                    <a:lnTo>
                      <a:pt x="368914" y="180213"/>
                    </a:lnTo>
                    <a:cubicBezTo>
                      <a:pt x="366345" y="78143"/>
                      <a:pt x="281689" y="-2514"/>
                      <a:pt x="179832" y="60"/>
                    </a:cubicBezTo>
                    <a:cubicBezTo>
                      <a:pt x="80290" y="2576"/>
                      <a:pt x="701" y="83793"/>
                      <a:pt x="0" y="183572"/>
                    </a:cubicBezTo>
                    <a:lnTo>
                      <a:pt x="0" y="191494"/>
                    </a:lnTo>
                    <a:lnTo>
                      <a:pt x="368851" y="191494"/>
                    </a:lnTo>
                    <a:lnTo>
                      <a:pt x="368851" y="188135"/>
                    </a:lnTo>
                    <a:close/>
                    <a:moveTo>
                      <a:pt x="208649" y="175016"/>
                    </a:moveTo>
                    <a:lnTo>
                      <a:pt x="283089" y="144214"/>
                    </a:lnTo>
                    <a:cubicBezTo>
                      <a:pt x="284417" y="143770"/>
                      <a:pt x="284797" y="141552"/>
                      <a:pt x="284038" y="139334"/>
                    </a:cubicBezTo>
                    <a:cubicBezTo>
                      <a:pt x="283279" y="137116"/>
                      <a:pt x="281508" y="135658"/>
                      <a:pt x="280243" y="136102"/>
                    </a:cubicBezTo>
                    <a:lnTo>
                      <a:pt x="194545" y="162277"/>
                    </a:lnTo>
                    <a:lnTo>
                      <a:pt x="194545" y="162974"/>
                    </a:lnTo>
                    <a:cubicBezTo>
                      <a:pt x="191457" y="161293"/>
                      <a:pt x="188003" y="160400"/>
                      <a:pt x="184489" y="160375"/>
                    </a:cubicBezTo>
                    <a:cubicBezTo>
                      <a:pt x="175266" y="160408"/>
                      <a:pt x="167072" y="166280"/>
                      <a:pt x="164060" y="175016"/>
                    </a:cubicBezTo>
                    <a:cubicBezTo>
                      <a:pt x="122318" y="175016"/>
                      <a:pt x="73176" y="175016"/>
                      <a:pt x="16064" y="175586"/>
                    </a:cubicBezTo>
                    <a:cubicBezTo>
                      <a:pt x="20096" y="82357"/>
                      <a:pt x="98785" y="10055"/>
                      <a:pt x="191821" y="14095"/>
                    </a:cubicBezTo>
                    <a:cubicBezTo>
                      <a:pt x="279208" y="17890"/>
                      <a:pt x="349189" y="88017"/>
                      <a:pt x="352976" y="175586"/>
                    </a:cubicBezTo>
                    <a:cubicBezTo>
                      <a:pt x="352976" y="175586"/>
                      <a:pt x="308388" y="175142"/>
                      <a:pt x="208649" y="1750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C5B8195-F24B-4D34-89CD-E0A50EF0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96273" y="2230569"/>
            <a:ext cx="4357792" cy="1424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etropolis Semi Bold" panose="00000700000000000000" pitchFamily="2" charset="0"/>
                <a:ea typeface="+mn-ea"/>
                <a:cs typeface="+mn-cs"/>
              </a:rPr>
              <a:t>vSphere Distributed Services Engine</a:t>
            </a:r>
          </a:p>
        </p:txBody>
      </p:sp>
    </p:spTree>
    <p:extLst>
      <p:ext uri="{BB962C8B-B14F-4D97-AF65-F5344CB8AC3E}">
        <p14:creationId xmlns:p14="http://schemas.microsoft.com/office/powerpoint/2010/main" val="368243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accel="33333" decel="66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</p:cBhvr>
                                      <p:by x="9999000" y="9999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accel="6667" decel="9333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33E-6 -4.81481E-6 L -0.03698 -0.00023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-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accel="33333" decel="6666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9999000" y="9999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4" presetClass="path" presetSubtype="0" accel="6667" decel="93333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42537E-6 -4.07407E-6 L -0.03699 -0.00023 " pathEditMode="relative" rAng="0" ptsTypes="AA">
                                      <p:cBhvr>
                                        <p:cTn id="28" dur="75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-2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3" dur="1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accel="33333" decel="6666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5" dur="750" fill="hold"/>
                                        <p:tgtEl>
                                          <p:spTgt spid="3"/>
                                        </p:tgtEl>
                                      </p:cBhvr>
                                      <p:by x="9999000" y="9999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accel="6667" decel="93333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76869E-6 -3.33333E-6 L -0.03699 -0.00023 " pathEditMode="relative" rAng="0" ptsTypes="AA">
                                      <p:cBhvr>
                                        <p:cTn id="40" dur="75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41" grpId="0"/>
      <p:bldP spid="41" grpId="1"/>
      <p:bldP spid="44" grpId="0"/>
      <p:bldP spid="44" grpId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350ED-D23B-417F-8150-94DE8186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Management</a:t>
            </a:r>
          </a:p>
        </p:txBody>
      </p:sp>
    </p:spTree>
    <p:extLst>
      <p:ext uri="{BB962C8B-B14F-4D97-AF65-F5344CB8AC3E}">
        <p14:creationId xmlns:p14="http://schemas.microsoft.com/office/powerpoint/2010/main" val="171609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256813D-5703-4F0D-A384-CAE5C053A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DRS Performance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476116-B82F-8C43-9E7F-627FD9DF5BBC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ea typeface="+mn-lt"/>
                <a:cs typeface="+mn-lt"/>
              </a:rPr>
              <a:t>vSphere Memory Monitoring and Remediation v2 (vMMR2)</a:t>
            </a:r>
            <a:endParaRPr lang="en-US" dirty="0"/>
          </a:p>
        </p:txBody>
      </p:sp>
      <p:pic>
        <p:nvPicPr>
          <p:cNvPr id="9" name="Content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E882642-F088-FF42-B712-11C5E339B58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30564" y="1600200"/>
            <a:ext cx="7339948" cy="4572000"/>
          </a:xfrm>
          <a:ln>
            <a:solidFill>
              <a:schemeClr val="tx2"/>
            </a:solidFill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AD007D-1E54-45D6-BBFA-AB550C8767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9027" y="1600200"/>
            <a:ext cx="3909798" cy="4572000"/>
          </a:xfrm>
          <a:noFill/>
        </p:spPr>
        <p:txBody>
          <a:bodyPr vert="horz" lIns="457081" tIns="457081" rIns="274249" bIns="457081" rtlCol="0" anchor="t">
            <a:noAutofit/>
          </a:bodyPr>
          <a:lstStyle/>
          <a:p>
            <a:pPr>
              <a:buClr>
                <a:srgbClr val="AAA9AC"/>
              </a:buClr>
            </a:pPr>
            <a:r>
              <a:rPr lang="en-US" dirty="0"/>
              <a:t>Uses Memory Stats for better VM placement</a:t>
            </a:r>
          </a:p>
        </p:txBody>
      </p:sp>
    </p:spTree>
    <p:extLst>
      <p:ext uri="{BB962C8B-B14F-4D97-AF65-F5344CB8AC3E}">
        <p14:creationId xmlns:p14="http://schemas.microsoft.com/office/powerpoint/2010/main" val="321932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230F8-062F-1AEF-0E9E-FB9B180D2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 Energy and Carbon Emissions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DAFEAC7-2054-A9F3-B2DD-AC12006A94D5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Introducing vSphere Green Metrics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0CB2A-17DE-1E37-45E4-7A93A3A9D0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Monitor the energy and carbon equivalent emissions of the vSphere infrastructure and workloads.</a:t>
            </a:r>
          </a:p>
          <a:p>
            <a:pPr lvl="1"/>
            <a:r>
              <a:rPr lang="en-IE" dirty="0" err="1"/>
              <a:t>power.capacity.usageVm</a:t>
            </a:r>
            <a:endParaRPr lang="en-US" dirty="0"/>
          </a:p>
          <a:p>
            <a:pPr lvl="1"/>
            <a:r>
              <a:rPr lang="en-IE" dirty="0" err="1"/>
              <a:t>power.capacity.usageSystem</a:t>
            </a:r>
            <a:endParaRPr lang="en-IE" dirty="0"/>
          </a:p>
          <a:p>
            <a:pPr lvl="1"/>
            <a:r>
              <a:rPr lang="en-IE" dirty="0" err="1"/>
              <a:t>power.capacity.usageIdle</a:t>
            </a:r>
            <a:endParaRPr lang="en-IE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Use </a:t>
            </a:r>
            <a:r>
              <a:rPr lang="en-US" dirty="0" err="1"/>
              <a:t>vRealize</a:t>
            </a:r>
            <a:r>
              <a:rPr lang="en-US" dirty="0"/>
              <a:t> Operations Manager to visualize and predict carbon intensity and emission rate.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37A966-5E33-F3A8-FD8E-22C691027A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63"/>
          <a:stretch/>
        </p:blipFill>
        <p:spPr>
          <a:xfrm>
            <a:off x="915847" y="1777515"/>
            <a:ext cx="5785130" cy="421737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46929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350ED-D23B-417F-8150-94DE8186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&amp; Compliance</a:t>
            </a:r>
          </a:p>
        </p:txBody>
      </p:sp>
    </p:spTree>
    <p:extLst>
      <p:ext uri="{BB962C8B-B14F-4D97-AF65-F5344CB8AC3E}">
        <p14:creationId xmlns:p14="http://schemas.microsoft.com/office/powerpoint/2010/main" val="67537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35528C3-D888-D93D-3E7F-E8DFF796F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Infrastructure Security Easier &amp; Faster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1ED64670-C50E-A907-AC44-8E7A8388CC3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vSphere 8 Evolves Security and Compliance Controls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9A0DC-F290-4DC6-93ED-A2E0F3ADED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Improvements to SGX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E26972-9834-1BA4-6E8F-3F4448C86F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TLS 1.2 &amp; Better Cipher Suites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816B54-BDF5-9CFD-2B88-99DFCD408AD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Prevent Untrusted Binaries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34F7D61-8A6B-545B-7B72-3D2B25F4F9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SSH Automatic Timeouts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D75FF19-1692-783A-AE31-3D18D558FBC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ln>
            <a:noFill/>
          </a:ln>
        </p:spPr>
        <p:txBody>
          <a:bodyPr/>
          <a:lstStyle/>
          <a:p>
            <a:pPr>
              <a:buNone/>
            </a:pPr>
            <a:r>
              <a:rPr lang="en-US" dirty="0"/>
              <a:t>More Secure Product Defaults</a:t>
            </a:r>
          </a:p>
        </p:txBody>
      </p:sp>
      <p:grpSp>
        <p:nvGrpSpPr>
          <p:cNvPr id="21" name="Group 20" descr="CPU">
            <a:extLst>
              <a:ext uri="{FF2B5EF4-FFF2-40B4-BE49-F238E27FC236}">
                <a16:creationId xmlns:a16="http://schemas.microsoft.com/office/drawing/2014/main" id="{596C464D-74E4-D89B-D2AD-76A3D4B0A9C8}"/>
              </a:ext>
            </a:extLst>
          </p:cNvPr>
          <p:cNvGrpSpPr>
            <a:grpSpLocks noChangeAspect="1"/>
          </p:cNvGrpSpPr>
          <p:nvPr/>
        </p:nvGrpSpPr>
        <p:grpSpPr>
          <a:xfrm>
            <a:off x="976026" y="2428826"/>
            <a:ext cx="1097398" cy="1097280"/>
            <a:chOff x="4486285" y="3178656"/>
            <a:chExt cx="600900" cy="600836"/>
          </a:xfrm>
          <a:solidFill>
            <a:schemeClr val="accent5"/>
          </a:solidFill>
        </p:grpSpPr>
        <p:sp>
          <p:nvSpPr>
            <p:cNvPr id="22" name="Picture Placeholder 98">
              <a:extLst>
                <a:ext uri="{FF2B5EF4-FFF2-40B4-BE49-F238E27FC236}">
                  <a16:creationId xmlns:a16="http://schemas.microsoft.com/office/drawing/2014/main" id="{28061036-7799-E0CB-2690-4BC75CD5C07E}"/>
                </a:ext>
              </a:extLst>
            </p:cNvPr>
            <p:cNvSpPr/>
            <p:nvPr/>
          </p:nvSpPr>
          <p:spPr>
            <a:xfrm>
              <a:off x="4536440" y="3178656"/>
              <a:ext cx="500655" cy="550746"/>
            </a:xfrm>
            <a:custGeom>
              <a:avLst/>
              <a:gdLst>
                <a:gd name="connsiteX0" fmla="*/ 458470 w 500655"/>
                <a:gd name="connsiteY0" fmla="*/ 0 h 550746"/>
                <a:gd name="connsiteX1" fmla="*/ 442722 w 500655"/>
                <a:gd name="connsiteY1" fmla="*/ 0 h 550746"/>
                <a:gd name="connsiteX2" fmla="*/ 442722 w 500655"/>
                <a:gd name="connsiteY2" fmla="*/ 50091 h 550746"/>
                <a:gd name="connsiteX3" fmla="*/ 324958 w 500655"/>
                <a:gd name="connsiteY3" fmla="*/ 50091 h 550746"/>
                <a:gd name="connsiteX4" fmla="*/ 324958 w 500655"/>
                <a:gd name="connsiteY4" fmla="*/ 0 h 550746"/>
                <a:gd name="connsiteX5" fmla="*/ 309146 w 500655"/>
                <a:gd name="connsiteY5" fmla="*/ 0 h 550746"/>
                <a:gd name="connsiteX6" fmla="*/ 309146 w 500655"/>
                <a:gd name="connsiteY6" fmla="*/ 50091 h 550746"/>
                <a:gd name="connsiteX7" fmla="*/ 191446 w 500655"/>
                <a:gd name="connsiteY7" fmla="*/ 50091 h 550746"/>
                <a:gd name="connsiteX8" fmla="*/ 191446 w 500655"/>
                <a:gd name="connsiteY8" fmla="*/ 0 h 550746"/>
                <a:gd name="connsiteX9" fmla="*/ 175634 w 500655"/>
                <a:gd name="connsiteY9" fmla="*/ 0 h 550746"/>
                <a:gd name="connsiteX10" fmla="*/ 175634 w 500655"/>
                <a:gd name="connsiteY10" fmla="*/ 50091 h 550746"/>
                <a:gd name="connsiteX11" fmla="*/ 57933 w 500655"/>
                <a:gd name="connsiteY11" fmla="*/ 50091 h 550746"/>
                <a:gd name="connsiteX12" fmla="*/ 57933 w 500655"/>
                <a:gd name="connsiteY12" fmla="*/ 0 h 550746"/>
                <a:gd name="connsiteX13" fmla="*/ 42122 w 500655"/>
                <a:gd name="connsiteY13" fmla="*/ 0 h 550746"/>
                <a:gd name="connsiteX14" fmla="*/ 42122 w 500655"/>
                <a:gd name="connsiteY14" fmla="*/ 50091 h 550746"/>
                <a:gd name="connsiteX15" fmla="*/ 0 w 500655"/>
                <a:gd name="connsiteY15" fmla="*/ 50091 h 550746"/>
                <a:gd name="connsiteX16" fmla="*/ 0 w 500655"/>
                <a:gd name="connsiteY16" fmla="*/ 550746 h 550746"/>
                <a:gd name="connsiteX17" fmla="*/ 500655 w 500655"/>
                <a:gd name="connsiteY17" fmla="*/ 550746 h 550746"/>
                <a:gd name="connsiteX18" fmla="*/ 500655 w 500655"/>
                <a:gd name="connsiteY18" fmla="*/ 50091 h 550746"/>
                <a:gd name="connsiteX19" fmla="*/ 458470 w 500655"/>
                <a:gd name="connsiteY19" fmla="*/ 50091 h 550746"/>
                <a:gd name="connsiteX20" fmla="*/ 484844 w 500655"/>
                <a:gd name="connsiteY20" fmla="*/ 65902 h 550746"/>
                <a:gd name="connsiteX21" fmla="*/ 484844 w 500655"/>
                <a:gd name="connsiteY21" fmla="*/ 534935 h 550746"/>
                <a:gd name="connsiteX22" fmla="*/ 15748 w 500655"/>
                <a:gd name="connsiteY22" fmla="*/ 534935 h 550746"/>
                <a:gd name="connsiteX23" fmla="*/ 15748 w 500655"/>
                <a:gd name="connsiteY23" fmla="*/ 65902 h 55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00655" h="550746">
                  <a:moveTo>
                    <a:pt x="458470" y="0"/>
                  </a:moveTo>
                  <a:lnTo>
                    <a:pt x="442722" y="0"/>
                  </a:lnTo>
                  <a:lnTo>
                    <a:pt x="442722" y="50091"/>
                  </a:lnTo>
                  <a:lnTo>
                    <a:pt x="324958" y="50091"/>
                  </a:lnTo>
                  <a:lnTo>
                    <a:pt x="324958" y="0"/>
                  </a:lnTo>
                  <a:lnTo>
                    <a:pt x="309146" y="0"/>
                  </a:lnTo>
                  <a:lnTo>
                    <a:pt x="309146" y="50091"/>
                  </a:lnTo>
                  <a:lnTo>
                    <a:pt x="191446" y="50091"/>
                  </a:lnTo>
                  <a:lnTo>
                    <a:pt x="191446" y="0"/>
                  </a:lnTo>
                  <a:lnTo>
                    <a:pt x="175634" y="0"/>
                  </a:lnTo>
                  <a:lnTo>
                    <a:pt x="175634" y="50091"/>
                  </a:lnTo>
                  <a:lnTo>
                    <a:pt x="57933" y="50091"/>
                  </a:lnTo>
                  <a:lnTo>
                    <a:pt x="57933" y="0"/>
                  </a:lnTo>
                  <a:lnTo>
                    <a:pt x="42122" y="0"/>
                  </a:lnTo>
                  <a:lnTo>
                    <a:pt x="42122" y="50091"/>
                  </a:lnTo>
                  <a:lnTo>
                    <a:pt x="0" y="50091"/>
                  </a:lnTo>
                  <a:lnTo>
                    <a:pt x="0" y="550746"/>
                  </a:lnTo>
                  <a:lnTo>
                    <a:pt x="500655" y="550746"/>
                  </a:lnTo>
                  <a:lnTo>
                    <a:pt x="500655" y="50091"/>
                  </a:lnTo>
                  <a:lnTo>
                    <a:pt x="458470" y="50091"/>
                  </a:lnTo>
                  <a:close/>
                  <a:moveTo>
                    <a:pt x="484844" y="65902"/>
                  </a:moveTo>
                  <a:lnTo>
                    <a:pt x="484844" y="534935"/>
                  </a:lnTo>
                  <a:lnTo>
                    <a:pt x="15748" y="534935"/>
                  </a:lnTo>
                  <a:lnTo>
                    <a:pt x="15748" y="65902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Picture Placeholder 98">
              <a:extLst>
                <a:ext uri="{FF2B5EF4-FFF2-40B4-BE49-F238E27FC236}">
                  <a16:creationId xmlns:a16="http://schemas.microsoft.com/office/drawing/2014/main" id="{3DB6CDE5-3875-7BE2-4676-13650A113F2D}"/>
                </a:ext>
              </a:extLst>
            </p:cNvPr>
            <p:cNvSpPr/>
            <p:nvPr/>
          </p:nvSpPr>
          <p:spPr>
            <a:xfrm>
              <a:off x="4578561" y="3729402"/>
              <a:ext cx="15811" cy="50090"/>
            </a:xfrm>
            <a:custGeom>
              <a:avLst/>
              <a:gdLst>
                <a:gd name="connsiteX0" fmla="*/ 0 w 15811"/>
                <a:gd name="connsiteY0" fmla="*/ 0 h 50090"/>
                <a:gd name="connsiteX1" fmla="*/ 15811 w 15811"/>
                <a:gd name="connsiteY1" fmla="*/ 0 h 50090"/>
                <a:gd name="connsiteX2" fmla="*/ 15811 w 15811"/>
                <a:gd name="connsiteY2" fmla="*/ 50091 h 50090"/>
                <a:gd name="connsiteX3" fmla="*/ 0 w 15811"/>
                <a:gd name="connsiteY3" fmla="*/ 50091 h 5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11" h="50090">
                  <a:moveTo>
                    <a:pt x="0" y="0"/>
                  </a:moveTo>
                  <a:lnTo>
                    <a:pt x="15811" y="0"/>
                  </a:lnTo>
                  <a:lnTo>
                    <a:pt x="15811" y="50091"/>
                  </a:lnTo>
                  <a:lnTo>
                    <a:pt x="0" y="50091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Picture Placeholder 98">
              <a:extLst>
                <a:ext uri="{FF2B5EF4-FFF2-40B4-BE49-F238E27FC236}">
                  <a16:creationId xmlns:a16="http://schemas.microsoft.com/office/drawing/2014/main" id="{660E8813-F727-82A8-13FD-FE235C8AB8C4}"/>
                </a:ext>
              </a:extLst>
            </p:cNvPr>
            <p:cNvSpPr/>
            <p:nvPr/>
          </p:nvSpPr>
          <p:spPr>
            <a:xfrm>
              <a:off x="4979098" y="3729402"/>
              <a:ext cx="15811" cy="50090"/>
            </a:xfrm>
            <a:custGeom>
              <a:avLst/>
              <a:gdLst>
                <a:gd name="connsiteX0" fmla="*/ 0 w 15811"/>
                <a:gd name="connsiteY0" fmla="*/ 0 h 50090"/>
                <a:gd name="connsiteX1" fmla="*/ 15811 w 15811"/>
                <a:gd name="connsiteY1" fmla="*/ 0 h 50090"/>
                <a:gd name="connsiteX2" fmla="*/ 15811 w 15811"/>
                <a:gd name="connsiteY2" fmla="*/ 50091 h 50090"/>
                <a:gd name="connsiteX3" fmla="*/ 0 w 15811"/>
                <a:gd name="connsiteY3" fmla="*/ 50091 h 5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11" h="50090">
                  <a:moveTo>
                    <a:pt x="0" y="0"/>
                  </a:moveTo>
                  <a:lnTo>
                    <a:pt x="15811" y="0"/>
                  </a:lnTo>
                  <a:lnTo>
                    <a:pt x="15811" y="50091"/>
                  </a:lnTo>
                  <a:lnTo>
                    <a:pt x="0" y="50091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Picture Placeholder 98">
              <a:extLst>
                <a:ext uri="{FF2B5EF4-FFF2-40B4-BE49-F238E27FC236}">
                  <a16:creationId xmlns:a16="http://schemas.microsoft.com/office/drawing/2014/main" id="{6534FB94-F49C-C20E-635C-6E1E0AC67454}"/>
                </a:ext>
              </a:extLst>
            </p:cNvPr>
            <p:cNvSpPr/>
            <p:nvPr/>
          </p:nvSpPr>
          <p:spPr>
            <a:xfrm>
              <a:off x="4845586" y="3729402"/>
              <a:ext cx="15811" cy="50090"/>
            </a:xfrm>
            <a:custGeom>
              <a:avLst/>
              <a:gdLst>
                <a:gd name="connsiteX0" fmla="*/ 0 w 15811"/>
                <a:gd name="connsiteY0" fmla="*/ 0 h 50090"/>
                <a:gd name="connsiteX1" fmla="*/ 15811 w 15811"/>
                <a:gd name="connsiteY1" fmla="*/ 0 h 50090"/>
                <a:gd name="connsiteX2" fmla="*/ 15811 w 15811"/>
                <a:gd name="connsiteY2" fmla="*/ 50091 h 50090"/>
                <a:gd name="connsiteX3" fmla="*/ 0 w 15811"/>
                <a:gd name="connsiteY3" fmla="*/ 50091 h 5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11" h="50090">
                  <a:moveTo>
                    <a:pt x="0" y="0"/>
                  </a:moveTo>
                  <a:lnTo>
                    <a:pt x="15811" y="0"/>
                  </a:lnTo>
                  <a:lnTo>
                    <a:pt x="15811" y="50091"/>
                  </a:lnTo>
                  <a:lnTo>
                    <a:pt x="0" y="50091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Picture Placeholder 98">
              <a:extLst>
                <a:ext uri="{FF2B5EF4-FFF2-40B4-BE49-F238E27FC236}">
                  <a16:creationId xmlns:a16="http://schemas.microsoft.com/office/drawing/2014/main" id="{46C31BD4-DE01-2B9B-15A5-80E6E7FB9EEB}"/>
                </a:ext>
              </a:extLst>
            </p:cNvPr>
            <p:cNvSpPr/>
            <p:nvPr/>
          </p:nvSpPr>
          <p:spPr>
            <a:xfrm>
              <a:off x="4712074" y="3729402"/>
              <a:ext cx="15811" cy="50090"/>
            </a:xfrm>
            <a:custGeom>
              <a:avLst/>
              <a:gdLst>
                <a:gd name="connsiteX0" fmla="*/ 0 w 15811"/>
                <a:gd name="connsiteY0" fmla="*/ 0 h 50090"/>
                <a:gd name="connsiteX1" fmla="*/ 15812 w 15811"/>
                <a:gd name="connsiteY1" fmla="*/ 0 h 50090"/>
                <a:gd name="connsiteX2" fmla="*/ 15812 w 15811"/>
                <a:gd name="connsiteY2" fmla="*/ 50091 h 50090"/>
                <a:gd name="connsiteX3" fmla="*/ 0 w 15811"/>
                <a:gd name="connsiteY3" fmla="*/ 50091 h 5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11" h="50090">
                  <a:moveTo>
                    <a:pt x="0" y="0"/>
                  </a:moveTo>
                  <a:lnTo>
                    <a:pt x="15812" y="0"/>
                  </a:lnTo>
                  <a:lnTo>
                    <a:pt x="15812" y="50091"/>
                  </a:lnTo>
                  <a:lnTo>
                    <a:pt x="0" y="50091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Picture Placeholder 98">
              <a:extLst>
                <a:ext uri="{FF2B5EF4-FFF2-40B4-BE49-F238E27FC236}">
                  <a16:creationId xmlns:a16="http://schemas.microsoft.com/office/drawing/2014/main" id="{A23E3B5C-F9AC-2C79-B7F7-EA3C8F32CA00}"/>
                </a:ext>
              </a:extLst>
            </p:cNvPr>
            <p:cNvSpPr/>
            <p:nvPr/>
          </p:nvSpPr>
          <p:spPr>
            <a:xfrm>
              <a:off x="5037095" y="3270868"/>
              <a:ext cx="50090" cy="15811"/>
            </a:xfrm>
            <a:custGeom>
              <a:avLst/>
              <a:gdLst>
                <a:gd name="connsiteX0" fmla="*/ 0 w 50090"/>
                <a:gd name="connsiteY0" fmla="*/ 0 h 15811"/>
                <a:gd name="connsiteX1" fmla="*/ 50091 w 50090"/>
                <a:gd name="connsiteY1" fmla="*/ 0 h 15811"/>
                <a:gd name="connsiteX2" fmla="*/ 50091 w 50090"/>
                <a:gd name="connsiteY2" fmla="*/ 15812 h 15811"/>
                <a:gd name="connsiteX3" fmla="*/ 0 w 50090"/>
                <a:gd name="connsiteY3" fmla="*/ 15812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90" h="15811">
                  <a:moveTo>
                    <a:pt x="0" y="0"/>
                  </a:moveTo>
                  <a:lnTo>
                    <a:pt x="50091" y="0"/>
                  </a:lnTo>
                  <a:lnTo>
                    <a:pt x="50091" y="15812"/>
                  </a:lnTo>
                  <a:lnTo>
                    <a:pt x="0" y="15812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Picture Placeholder 98">
              <a:extLst>
                <a:ext uri="{FF2B5EF4-FFF2-40B4-BE49-F238E27FC236}">
                  <a16:creationId xmlns:a16="http://schemas.microsoft.com/office/drawing/2014/main" id="{C985413F-4F46-B167-0554-BC07BBB382F0}"/>
                </a:ext>
              </a:extLst>
            </p:cNvPr>
            <p:cNvSpPr/>
            <p:nvPr/>
          </p:nvSpPr>
          <p:spPr>
            <a:xfrm>
              <a:off x="5037095" y="3671468"/>
              <a:ext cx="50090" cy="15811"/>
            </a:xfrm>
            <a:custGeom>
              <a:avLst/>
              <a:gdLst>
                <a:gd name="connsiteX0" fmla="*/ 0 w 50090"/>
                <a:gd name="connsiteY0" fmla="*/ 0 h 15811"/>
                <a:gd name="connsiteX1" fmla="*/ 50091 w 50090"/>
                <a:gd name="connsiteY1" fmla="*/ 0 h 15811"/>
                <a:gd name="connsiteX2" fmla="*/ 50091 w 50090"/>
                <a:gd name="connsiteY2" fmla="*/ 15811 h 15811"/>
                <a:gd name="connsiteX3" fmla="*/ 0 w 50090"/>
                <a:gd name="connsiteY3" fmla="*/ 15811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90" h="15811">
                  <a:moveTo>
                    <a:pt x="0" y="0"/>
                  </a:moveTo>
                  <a:lnTo>
                    <a:pt x="50091" y="0"/>
                  </a:lnTo>
                  <a:lnTo>
                    <a:pt x="50091" y="15811"/>
                  </a:lnTo>
                  <a:lnTo>
                    <a:pt x="0" y="15811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Picture Placeholder 98">
              <a:extLst>
                <a:ext uri="{FF2B5EF4-FFF2-40B4-BE49-F238E27FC236}">
                  <a16:creationId xmlns:a16="http://schemas.microsoft.com/office/drawing/2014/main" id="{E51A0B43-BCFD-7D3B-1EC0-AE5C9128109B}"/>
                </a:ext>
              </a:extLst>
            </p:cNvPr>
            <p:cNvSpPr/>
            <p:nvPr/>
          </p:nvSpPr>
          <p:spPr>
            <a:xfrm>
              <a:off x="5037095" y="3537956"/>
              <a:ext cx="50090" cy="15811"/>
            </a:xfrm>
            <a:custGeom>
              <a:avLst/>
              <a:gdLst>
                <a:gd name="connsiteX0" fmla="*/ 0 w 50090"/>
                <a:gd name="connsiteY0" fmla="*/ 0 h 15811"/>
                <a:gd name="connsiteX1" fmla="*/ 50091 w 50090"/>
                <a:gd name="connsiteY1" fmla="*/ 0 h 15811"/>
                <a:gd name="connsiteX2" fmla="*/ 50091 w 50090"/>
                <a:gd name="connsiteY2" fmla="*/ 15811 h 15811"/>
                <a:gd name="connsiteX3" fmla="*/ 0 w 50090"/>
                <a:gd name="connsiteY3" fmla="*/ 15811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90" h="15811">
                  <a:moveTo>
                    <a:pt x="0" y="0"/>
                  </a:moveTo>
                  <a:lnTo>
                    <a:pt x="50091" y="0"/>
                  </a:lnTo>
                  <a:lnTo>
                    <a:pt x="50091" y="15811"/>
                  </a:lnTo>
                  <a:lnTo>
                    <a:pt x="0" y="15811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Picture Placeholder 98">
              <a:extLst>
                <a:ext uri="{FF2B5EF4-FFF2-40B4-BE49-F238E27FC236}">
                  <a16:creationId xmlns:a16="http://schemas.microsoft.com/office/drawing/2014/main" id="{E247946F-A4F9-47A3-3B6E-20024AEB901E}"/>
                </a:ext>
              </a:extLst>
            </p:cNvPr>
            <p:cNvSpPr/>
            <p:nvPr/>
          </p:nvSpPr>
          <p:spPr>
            <a:xfrm>
              <a:off x="5037095" y="3404381"/>
              <a:ext cx="50090" cy="15811"/>
            </a:xfrm>
            <a:custGeom>
              <a:avLst/>
              <a:gdLst>
                <a:gd name="connsiteX0" fmla="*/ 0 w 50090"/>
                <a:gd name="connsiteY0" fmla="*/ 0 h 15811"/>
                <a:gd name="connsiteX1" fmla="*/ 50091 w 50090"/>
                <a:gd name="connsiteY1" fmla="*/ 0 h 15811"/>
                <a:gd name="connsiteX2" fmla="*/ 50091 w 50090"/>
                <a:gd name="connsiteY2" fmla="*/ 15812 h 15811"/>
                <a:gd name="connsiteX3" fmla="*/ 0 w 50090"/>
                <a:gd name="connsiteY3" fmla="*/ 15812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90" h="15811">
                  <a:moveTo>
                    <a:pt x="0" y="0"/>
                  </a:moveTo>
                  <a:lnTo>
                    <a:pt x="50091" y="0"/>
                  </a:lnTo>
                  <a:lnTo>
                    <a:pt x="50091" y="15812"/>
                  </a:lnTo>
                  <a:lnTo>
                    <a:pt x="0" y="15812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Picture Placeholder 98">
              <a:extLst>
                <a:ext uri="{FF2B5EF4-FFF2-40B4-BE49-F238E27FC236}">
                  <a16:creationId xmlns:a16="http://schemas.microsoft.com/office/drawing/2014/main" id="{0D11C145-9AC1-7C94-4264-6B79538678AF}"/>
                </a:ext>
              </a:extLst>
            </p:cNvPr>
            <p:cNvSpPr/>
            <p:nvPr/>
          </p:nvSpPr>
          <p:spPr>
            <a:xfrm>
              <a:off x="4486285" y="3270868"/>
              <a:ext cx="50090" cy="15811"/>
            </a:xfrm>
            <a:custGeom>
              <a:avLst/>
              <a:gdLst>
                <a:gd name="connsiteX0" fmla="*/ 0 w 50090"/>
                <a:gd name="connsiteY0" fmla="*/ 0 h 15811"/>
                <a:gd name="connsiteX1" fmla="*/ 50091 w 50090"/>
                <a:gd name="connsiteY1" fmla="*/ 0 h 15811"/>
                <a:gd name="connsiteX2" fmla="*/ 50091 w 50090"/>
                <a:gd name="connsiteY2" fmla="*/ 15812 h 15811"/>
                <a:gd name="connsiteX3" fmla="*/ 0 w 50090"/>
                <a:gd name="connsiteY3" fmla="*/ 15812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90" h="15811">
                  <a:moveTo>
                    <a:pt x="0" y="0"/>
                  </a:moveTo>
                  <a:lnTo>
                    <a:pt x="50091" y="0"/>
                  </a:lnTo>
                  <a:lnTo>
                    <a:pt x="50091" y="15812"/>
                  </a:lnTo>
                  <a:lnTo>
                    <a:pt x="0" y="15812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Picture Placeholder 98">
              <a:extLst>
                <a:ext uri="{FF2B5EF4-FFF2-40B4-BE49-F238E27FC236}">
                  <a16:creationId xmlns:a16="http://schemas.microsoft.com/office/drawing/2014/main" id="{89CE9E67-D695-EAB8-745E-F290CCD4E0FE}"/>
                </a:ext>
              </a:extLst>
            </p:cNvPr>
            <p:cNvSpPr/>
            <p:nvPr/>
          </p:nvSpPr>
          <p:spPr>
            <a:xfrm>
              <a:off x="4486285" y="3671468"/>
              <a:ext cx="50090" cy="15811"/>
            </a:xfrm>
            <a:custGeom>
              <a:avLst/>
              <a:gdLst>
                <a:gd name="connsiteX0" fmla="*/ 0 w 50090"/>
                <a:gd name="connsiteY0" fmla="*/ 0 h 15811"/>
                <a:gd name="connsiteX1" fmla="*/ 50091 w 50090"/>
                <a:gd name="connsiteY1" fmla="*/ 0 h 15811"/>
                <a:gd name="connsiteX2" fmla="*/ 50091 w 50090"/>
                <a:gd name="connsiteY2" fmla="*/ 15811 h 15811"/>
                <a:gd name="connsiteX3" fmla="*/ 0 w 50090"/>
                <a:gd name="connsiteY3" fmla="*/ 15811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90" h="15811">
                  <a:moveTo>
                    <a:pt x="0" y="0"/>
                  </a:moveTo>
                  <a:lnTo>
                    <a:pt x="50091" y="0"/>
                  </a:lnTo>
                  <a:lnTo>
                    <a:pt x="50091" y="15811"/>
                  </a:lnTo>
                  <a:lnTo>
                    <a:pt x="0" y="15811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Picture Placeholder 98">
              <a:extLst>
                <a:ext uri="{FF2B5EF4-FFF2-40B4-BE49-F238E27FC236}">
                  <a16:creationId xmlns:a16="http://schemas.microsoft.com/office/drawing/2014/main" id="{B5AE5826-A576-A07D-2358-2000C843AEA0}"/>
                </a:ext>
              </a:extLst>
            </p:cNvPr>
            <p:cNvSpPr/>
            <p:nvPr/>
          </p:nvSpPr>
          <p:spPr>
            <a:xfrm>
              <a:off x="4486285" y="3537956"/>
              <a:ext cx="50090" cy="15811"/>
            </a:xfrm>
            <a:custGeom>
              <a:avLst/>
              <a:gdLst>
                <a:gd name="connsiteX0" fmla="*/ 0 w 50090"/>
                <a:gd name="connsiteY0" fmla="*/ 0 h 15811"/>
                <a:gd name="connsiteX1" fmla="*/ 50091 w 50090"/>
                <a:gd name="connsiteY1" fmla="*/ 0 h 15811"/>
                <a:gd name="connsiteX2" fmla="*/ 50091 w 50090"/>
                <a:gd name="connsiteY2" fmla="*/ 15811 h 15811"/>
                <a:gd name="connsiteX3" fmla="*/ 0 w 50090"/>
                <a:gd name="connsiteY3" fmla="*/ 15811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90" h="15811">
                  <a:moveTo>
                    <a:pt x="0" y="0"/>
                  </a:moveTo>
                  <a:lnTo>
                    <a:pt x="50091" y="0"/>
                  </a:lnTo>
                  <a:lnTo>
                    <a:pt x="50091" y="15811"/>
                  </a:lnTo>
                  <a:lnTo>
                    <a:pt x="0" y="15811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Picture Placeholder 98">
              <a:extLst>
                <a:ext uri="{FF2B5EF4-FFF2-40B4-BE49-F238E27FC236}">
                  <a16:creationId xmlns:a16="http://schemas.microsoft.com/office/drawing/2014/main" id="{EBC0B34A-C1A8-2049-6AD6-CCB4F74F0DD2}"/>
                </a:ext>
              </a:extLst>
            </p:cNvPr>
            <p:cNvSpPr/>
            <p:nvPr/>
          </p:nvSpPr>
          <p:spPr>
            <a:xfrm>
              <a:off x="4486285" y="3404381"/>
              <a:ext cx="50090" cy="15811"/>
            </a:xfrm>
            <a:custGeom>
              <a:avLst/>
              <a:gdLst>
                <a:gd name="connsiteX0" fmla="*/ 0 w 50090"/>
                <a:gd name="connsiteY0" fmla="*/ 0 h 15811"/>
                <a:gd name="connsiteX1" fmla="*/ 50091 w 50090"/>
                <a:gd name="connsiteY1" fmla="*/ 0 h 15811"/>
                <a:gd name="connsiteX2" fmla="*/ 50091 w 50090"/>
                <a:gd name="connsiteY2" fmla="*/ 15812 h 15811"/>
                <a:gd name="connsiteX3" fmla="*/ 0 w 50090"/>
                <a:gd name="connsiteY3" fmla="*/ 15812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90" h="15811">
                  <a:moveTo>
                    <a:pt x="0" y="0"/>
                  </a:moveTo>
                  <a:lnTo>
                    <a:pt x="50091" y="0"/>
                  </a:lnTo>
                  <a:lnTo>
                    <a:pt x="50091" y="15812"/>
                  </a:lnTo>
                  <a:lnTo>
                    <a:pt x="0" y="15812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Picture Placeholder 98">
              <a:extLst>
                <a:ext uri="{FF2B5EF4-FFF2-40B4-BE49-F238E27FC236}">
                  <a16:creationId xmlns:a16="http://schemas.microsoft.com/office/drawing/2014/main" id="{CDDBFFAE-32BF-2B16-F4CA-6EC5A8F99873}"/>
                </a:ext>
              </a:extLst>
            </p:cNvPr>
            <p:cNvSpPr/>
            <p:nvPr/>
          </p:nvSpPr>
          <p:spPr>
            <a:xfrm>
              <a:off x="4595891" y="3611195"/>
              <a:ext cx="57237" cy="57237"/>
            </a:xfrm>
            <a:custGeom>
              <a:avLst/>
              <a:gdLst>
                <a:gd name="connsiteX0" fmla="*/ 0 w 57237"/>
                <a:gd name="connsiteY0" fmla="*/ 0 h 57237"/>
                <a:gd name="connsiteX1" fmla="*/ 57238 w 57237"/>
                <a:gd name="connsiteY1" fmla="*/ 0 h 57237"/>
                <a:gd name="connsiteX2" fmla="*/ 57238 w 57237"/>
                <a:gd name="connsiteY2" fmla="*/ 57238 h 57237"/>
                <a:gd name="connsiteX3" fmla="*/ 0 w 57237"/>
                <a:gd name="connsiteY3" fmla="*/ 57238 h 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37" h="57237">
                  <a:moveTo>
                    <a:pt x="0" y="0"/>
                  </a:moveTo>
                  <a:lnTo>
                    <a:pt x="57238" y="0"/>
                  </a:lnTo>
                  <a:lnTo>
                    <a:pt x="57238" y="57238"/>
                  </a:lnTo>
                  <a:lnTo>
                    <a:pt x="0" y="57238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Picture Placeholder 98">
              <a:extLst>
                <a:ext uri="{FF2B5EF4-FFF2-40B4-BE49-F238E27FC236}">
                  <a16:creationId xmlns:a16="http://schemas.microsoft.com/office/drawing/2014/main" id="{8BACCA65-3C24-746E-5E5C-25927945B49B}"/>
                </a:ext>
              </a:extLst>
            </p:cNvPr>
            <p:cNvSpPr/>
            <p:nvPr/>
          </p:nvSpPr>
          <p:spPr>
            <a:xfrm>
              <a:off x="4703535" y="3611195"/>
              <a:ext cx="57237" cy="57237"/>
            </a:xfrm>
            <a:custGeom>
              <a:avLst/>
              <a:gdLst>
                <a:gd name="connsiteX0" fmla="*/ 0 w 57237"/>
                <a:gd name="connsiteY0" fmla="*/ 0 h 57237"/>
                <a:gd name="connsiteX1" fmla="*/ 57238 w 57237"/>
                <a:gd name="connsiteY1" fmla="*/ 0 h 57237"/>
                <a:gd name="connsiteX2" fmla="*/ 57238 w 57237"/>
                <a:gd name="connsiteY2" fmla="*/ 57238 h 57237"/>
                <a:gd name="connsiteX3" fmla="*/ 0 w 57237"/>
                <a:gd name="connsiteY3" fmla="*/ 57238 h 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37" h="57237">
                  <a:moveTo>
                    <a:pt x="0" y="0"/>
                  </a:moveTo>
                  <a:lnTo>
                    <a:pt x="57238" y="0"/>
                  </a:lnTo>
                  <a:lnTo>
                    <a:pt x="57238" y="57238"/>
                  </a:lnTo>
                  <a:lnTo>
                    <a:pt x="0" y="57238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Picture Placeholder 98">
              <a:extLst>
                <a:ext uri="{FF2B5EF4-FFF2-40B4-BE49-F238E27FC236}">
                  <a16:creationId xmlns:a16="http://schemas.microsoft.com/office/drawing/2014/main" id="{638DF8D6-BAFC-0377-EAC6-A164F61FEF0B}"/>
                </a:ext>
              </a:extLst>
            </p:cNvPr>
            <p:cNvSpPr/>
            <p:nvPr/>
          </p:nvSpPr>
          <p:spPr>
            <a:xfrm>
              <a:off x="4811180" y="3611195"/>
              <a:ext cx="57237" cy="57237"/>
            </a:xfrm>
            <a:custGeom>
              <a:avLst/>
              <a:gdLst>
                <a:gd name="connsiteX0" fmla="*/ 0 w 57237"/>
                <a:gd name="connsiteY0" fmla="*/ 0 h 57237"/>
                <a:gd name="connsiteX1" fmla="*/ 57238 w 57237"/>
                <a:gd name="connsiteY1" fmla="*/ 0 h 57237"/>
                <a:gd name="connsiteX2" fmla="*/ 57238 w 57237"/>
                <a:gd name="connsiteY2" fmla="*/ 57238 h 57237"/>
                <a:gd name="connsiteX3" fmla="*/ 0 w 57237"/>
                <a:gd name="connsiteY3" fmla="*/ 57238 h 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37" h="57237">
                  <a:moveTo>
                    <a:pt x="0" y="0"/>
                  </a:moveTo>
                  <a:lnTo>
                    <a:pt x="57238" y="0"/>
                  </a:lnTo>
                  <a:lnTo>
                    <a:pt x="57238" y="57238"/>
                  </a:lnTo>
                  <a:lnTo>
                    <a:pt x="0" y="57238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Picture Placeholder 98">
              <a:extLst>
                <a:ext uri="{FF2B5EF4-FFF2-40B4-BE49-F238E27FC236}">
                  <a16:creationId xmlns:a16="http://schemas.microsoft.com/office/drawing/2014/main" id="{3AECB67A-EA75-13A1-2F9C-C3C25CC18A00}"/>
                </a:ext>
              </a:extLst>
            </p:cNvPr>
            <p:cNvSpPr/>
            <p:nvPr/>
          </p:nvSpPr>
          <p:spPr>
            <a:xfrm>
              <a:off x="4703535" y="3278774"/>
              <a:ext cx="57237" cy="57237"/>
            </a:xfrm>
            <a:custGeom>
              <a:avLst/>
              <a:gdLst>
                <a:gd name="connsiteX0" fmla="*/ 0 w 57237"/>
                <a:gd name="connsiteY0" fmla="*/ 0 h 57237"/>
                <a:gd name="connsiteX1" fmla="*/ 57238 w 57237"/>
                <a:gd name="connsiteY1" fmla="*/ 0 h 57237"/>
                <a:gd name="connsiteX2" fmla="*/ 57238 w 57237"/>
                <a:gd name="connsiteY2" fmla="*/ 57238 h 57237"/>
                <a:gd name="connsiteX3" fmla="*/ 0 w 57237"/>
                <a:gd name="connsiteY3" fmla="*/ 57238 h 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37" h="57237">
                  <a:moveTo>
                    <a:pt x="0" y="0"/>
                  </a:moveTo>
                  <a:lnTo>
                    <a:pt x="57238" y="0"/>
                  </a:lnTo>
                  <a:lnTo>
                    <a:pt x="57238" y="57238"/>
                  </a:lnTo>
                  <a:lnTo>
                    <a:pt x="0" y="57238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Picture Placeholder 98">
              <a:extLst>
                <a:ext uri="{FF2B5EF4-FFF2-40B4-BE49-F238E27FC236}">
                  <a16:creationId xmlns:a16="http://schemas.microsoft.com/office/drawing/2014/main" id="{C2000E2F-6D60-4E13-608E-B2E2B6B23B7E}"/>
                </a:ext>
              </a:extLst>
            </p:cNvPr>
            <p:cNvSpPr/>
            <p:nvPr/>
          </p:nvSpPr>
          <p:spPr>
            <a:xfrm>
              <a:off x="4811180" y="3278774"/>
              <a:ext cx="57237" cy="57237"/>
            </a:xfrm>
            <a:custGeom>
              <a:avLst/>
              <a:gdLst>
                <a:gd name="connsiteX0" fmla="*/ 0 w 57237"/>
                <a:gd name="connsiteY0" fmla="*/ 0 h 57237"/>
                <a:gd name="connsiteX1" fmla="*/ 57238 w 57237"/>
                <a:gd name="connsiteY1" fmla="*/ 0 h 57237"/>
                <a:gd name="connsiteX2" fmla="*/ 57238 w 57237"/>
                <a:gd name="connsiteY2" fmla="*/ 57238 h 57237"/>
                <a:gd name="connsiteX3" fmla="*/ 0 w 57237"/>
                <a:gd name="connsiteY3" fmla="*/ 57238 h 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37" h="57237">
                  <a:moveTo>
                    <a:pt x="0" y="0"/>
                  </a:moveTo>
                  <a:lnTo>
                    <a:pt x="57238" y="0"/>
                  </a:lnTo>
                  <a:lnTo>
                    <a:pt x="57238" y="57238"/>
                  </a:lnTo>
                  <a:lnTo>
                    <a:pt x="0" y="57238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Picture Placeholder 98">
              <a:extLst>
                <a:ext uri="{FF2B5EF4-FFF2-40B4-BE49-F238E27FC236}">
                  <a16:creationId xmlns:a16="http://schemas.microsoft.com/office/drawing/2014/main" id="{2BBD619C-1698-B834-849C-294A3E58E741}"/>
                </a:ext>
              </a:extLst>
            </p:cNvPr>
            <p:cNvSpPr/>
            <p:nvPr/>
          </p:nvSpPr>
          <p:spPr>
            <a:xfrm>
              <a:off x="4918825" y="3278774"/>
              <a:ext cx="57237" cy="57237"/>
            </a:xfrm>
            <a:custGeom>
              <a:avLst/>
              <a:gdLst>
                <a:gd name="connsiteX0" fmla="*/ 0 w 57237"/>
                <a:gd name="connsiteY0" fmla="*/ 0 h 57237"/>
                <a:gd name="connsiteX1" fmla="*/ 57238 w 57237"/>
                <a:gd name="connsiteY1" fmla="*/ 0 h 57237"/>
                <a:gd name="connsiteX2" fmla="*/ 57238 w 57237"/>
                <a:gd name="connsiteY2" fmla="*/ 57238 h 57237"/>
                <a:gd name="connsiteX3" fmla="*/ 0 w 57237"/>
                <a:gd name="connsiteY3" fmla="*/ 57238 h 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37" h="57237">
                  <a:moveTo>
                    <a:pt x="0" y="0"/>
                  </a:moveTo>
                  <a:lnTo>
                    <a:pt x="57238" y="0"/>
                  </a:lnTo>
                  <a:lnTo>
                    <a:pt x="57238" y="57238"/>
                  </a:lnTo>
                  <a:lnTo>
                    <a:pt x="0" y="57238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Picture Placeholder 98">
              <a:extLst>
                <a:ext uri="{FF2B5EF4-FFF2-40B4-BE49-F238E27FC236}">
                  <a16:creationId xmlns:a16="http://schemas.microsoft.com/office/drawing/2014/main" id="{E22B96EA-7FCB-0936-68AC-4382516DB499}"/>
                </a:ext>
              </a:extLst>
            </p:cNvPr>
            <p:cNvSpPr/>
            <p:nvPr/>
          </p:nvSpPr>
          <p:spPr>
            <a:xfrm>
              <a:off x="4595891" y="3278774"/>
              <a:ext cx="57237" cy="57237"/>
            </a:xfrm>
            <a:custGeom>
              <a:avLst/>
              <a:gdLst>
                <a:gd name="connsiteX0" fmla="*/ 0 w 57237"/>
                <a:gd name="connsiteY0" fmla="*/ 0 h 57237"/>
                <a:gd name="connsiteX1" fmla="*/ 57238 w 57237"/>
                <a:gd name="connsiteY1" fmla="*/ 0 h 57237"/>
                <a:gd name="connsiteX2" fmla="*/ 57238 w 57237"/>
                <a:gd name="connsiteY2" fmla="*/ 57238 h 57237"/>
                <a:gd name="connsiteX3" fmla="*/ 0 w 57237"/>
                <a:gd name="connsiteY3" fmla="*/ 57238 h 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37" h="57237">
                  <a:moveTo>
                    <a:pt x="0" y="0"/>
                  </a:moveTo>
                  <a:lnTo>
                    <a:pt x="57238" y="0"/>
                  </a:lnTo>
                  <a:lnTo>
                    <a:pt x="57238" y="57238"/>
                  </a:lnTo>
                  <a:lnTo>
                    <a:pt x="0" y="57238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Picture Placeholder 98">
              <a:extLst>
                <a:ext uri="{FF2B5EF4-FFF2-40B4-BE49-F238E27FC236}">
                  <a16:creationId xmlns:a16="http://schemas.microsoft.com/office/drawing/2014/main" id="{13DA3E26-5DAD-7F90-9567-B9A0D60F934A}"/>
                </a:ext>
              </a:extLst>
            </p:cNvPr>
            <p:cNvSpPr/>
            <p:nvPr/>
          </p:nvSpPr>
          <p:spPr>
            <a:xfrm>
              <a:off x="4918825" y="3611195"/>
              <a:ext cx="57237" cy="57237"/>
            </a:xfrm>
            <a:custGeom>
              <a:avLst/>
              <a:gdLst>
                <a:gd name="connsiteX0" fmla="*/ 0 w 57237"/>
                <a:gd name="connsiteY0" fmla="*/ 0 h 57237"/>
                <a:gd name="connsiteX1" fmla="*/ 57238 w 57237"/>
                <a:gd name="connsiteY1" fmla="*/ 0 h 57237"/>
                <a:gd name="connsiteX2" fmla="*/ 57238 w 57237"/>
                <a:gd name="connsiteY2" fmla="*/ 57238 h 57237"/>
                <a:gd name="connsiteX3" fmla="*/ 0 w 57237"/>
                <a:gd name="connsiteY3" fmla="*/ 57238 h 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37" h="57237">
                  <a:moveTo>
                    <a:pt x="0" y="0"/>
                  </a:moveTo>
                  <a:lnTo>
                    <a:pt x="57238" y="0"/>
                  </a:lnTo>
                  <a:lnTo>
                    <a:pt x="57238" y="57238"/>
                  </a:lnTo>
                  <a:lnTo>
                    <a:pt x="0" y="57238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Picture Placeholder 98">
              <a:extLst>
                <a:ext uri="{FF2B5EF4-FFF2-40B4-BE49-F238E27FC236}">
                  <a16:creationId xmlns:a16="http://schemas.microsoft.com/office/drawing/2014/main" id="{E923EEBF-0CE8-BC5D-C0D2-A59F06BD58E1}"/>
                </a:ext>
              </a:extLst>
            </p:cNvPr>
            <p:cNvSpPr/>
            <p:nvPr/>
          </p:nvSpPr>
          <p:spPr>
            <a:xfrm>
              <a:off x="4595891" y="3389581"/>
              <a:ext cx="57237" cy="57237"/>
            </a:xfrm>
            <a:custGeom>
              <a:avLst/>
              <a:gdLst>
                <a:gd name="connsiteX0" fmla="*/ 0 w 57237"/>
                <a:gd name="connsiteY0" fmla="*/ 0 h 57237"/>
                <a:gd name="connsiteX1" fmla="*/ 57238 w 57237"/>
                <a:gd name="connsiteY1" fmla="*/ 0 h 57237"/>
                <a:gd name="connsiteX2" fmla="*/ 57238 w 57237"/>
                <a:gd name="connsiteY2" fmla="*/ 57238 h 57237"/>
                <a:gd name="connsiteX3" fmla="*/ 0 w 57237"/>
                <a:gd name="connsiteY3" fmla="*/ 57238 h 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37" h="57237">
                  <a:moveTo>
                    <a:pt x="0" y="0"/>
                  </a:moveTo>
                  <a:lnTo>
                    <a:pt x="57238" y="0"/>
                  </a:lnTo>
                  <a:lnTo>
                    <a:pt x="57238" y="57238"/>
                  </a:lnTo>
                  <a:lnTo>
                    <a:pt x="0" y="57238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Picture Placeholder 98">
              <a:extLst>
                <a:ext uri="{FF2B5EF4-FFF2-40B4-BE49-F238E27FC236}">
                  <a16:creationId xmlns:a16="http://schemas.microsoft.com/office/drawing/2014/main" id="{DB0E5152-1877-8D10-B2B9-570F3BEB1508}"/>
                </a:ext>
              </a:extLst>
            </p:cNvPr>
            <p:cNvSpPr/>
            <p:nvPr/>
          </p:nvSpPr>
          <p:spPr>
            <a:xfrm>
              <a:off x="4595891" y="3500388"/>
              <a:ext cx="57237" cy="57237"/>
            </a:xfrm>
            <a:custGeom>
              <a:avLst/>
              <a:gdLst>
                <a:gd name="connsiteX0" fmla="*/ 0 w 57237"/>
                <a:gd name="connsiteY0" fmla="*/ 0 h 57237"/>
                <a:gd name="connsiteX1" fmla="*/ 57238 w 57237"/>
                <a:gd name="connsiteY1" fmla="*/ 0 h 57237"/>
                <a:gd name="connsiteX2" fmla="*/ 57238 w 57237"/>
                <a:gd name="connsiteY2" fmla="*/ 57238 h 57237"/>
                <a:gd name="connsiteX3" fmla="*/ 0 w 57237"/>
                <a:gd name="connsiteY3" fmla="*/ 57238 h 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37" h="57237">
                  <a:moveTo>
                    <a:pt x="0" y="0"/>
                  </a:moveTo>
                  <a:lnTo>
                    <a:pt x="57238" y="0"/>
                  </a:lnTo>
                  <a:lnTo>
                    <a:pt x="57238" y="57238"/>
                  </a:lnTo>
                  <a:lnTo>
                    <a:pt x="0" y="57238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Picture Placeholder 98">
              <a:extLst>
                <a:ext uri="{FF2B5EF4-FFF2-40B4-BE49-F238E27FC236}">
                  <a16:creationId xmlns:a16="http://schemas.microsoft.com/office/drawing/2014/main" id="{F47B811A-3643-86C0-CEAD-A35EA28C263F}"/>
                </a:ext>
              </a:extLst>
            </p:cNvPr>
            <p:cNvSpPr/>
            <p:nvPr/>
          </p:nvSpPr>
          <p:spPr>
            <a:xfrm>
              <a:off x="4918825" y="3389581"/>
              <a:ext cx="57237" cy="57237"/>
            </a:xfrm>
            <a:custGeom>
              <a:avLst/>
              <a:gdLst>
                <a:gd name="connsiteX0" fmla="*/ 0 w 57237"/>
                <a:gd name="connsiteY0" fmla="*/ 0 h 57237"/>
                <a:gd name="connsiteX1" fmla="*/ 57238 w 57237"/>
                <a:gd name="connsiteY1" fmla="*/ 0 h 57237"/>
                <a:gd name="connsiteX2" fmla="*/ 57238 w 57237"/>
                <a:gd name="connsiteY2" fmla="*/ 57238 h 57237"/>
                <a:gd name="connsiteX3" fmla="*/ 0 w 57237"/>
                <a:gd name="connsiteY3" fmla="*/ 57238 h 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37" h="57237">
                  <a:moveTo>
                    <a:pt x="0" y="0"/>
                  </a:moveTo>
                  <a:lnTo>
                    <a:pt x="57238" y="0"/>
                  </a:lnTo>
                  <a:lnTo>
                    <a:pt x="57238" y="57238"/>
                  </a:lnTo>
                  <a:lnTo>
                    <a:pt x="0" y="57238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Picture Placeholder 98">
              <a:extLst>
                <a:ext uri="{FF2B5EF4-FFF2-40B4-BE49-F238E27FC236}">
                  <a16:creationId xmlns:a16="http://schemas.microsoft.com/office/drawing/2014/main" id="{39F64C47-70FC-703B-1E8B-9CAE03E7EF98}"/>
                </a:ext>
              </a:extLst>
            </p:cNvPr>
            <p:cNvSpPr/>
            <p:nvPr/>
          </p:nvSpPr>
          <p:spPr>
            <a:xfrm>
              <a:off x="4918825" y="3500388"/>
              <a:ext cx="57237" cy="57237"/>
            </a:xfrm>
            <a:custGeom>
              <a:avLst/>
              <a:gdLst>
                <a:gd name="connsiteX0" fmla="*/ 0 w 57237"/>
                <a:gd name="connsiteY0" fmla="*/ 0 h 57237"/>
                <a:gd name="connsiteX1" fmla="*/ 57238 w 57237"/>
                <a:gd name="connsiteY1" fmla="*/ 0 h 57237"/>
                <a:gd name="connsiteX2" fmla="*/ 57238 w 57237"/>
                <a:gd name="connsiteY2" fmla="*/ 57238 h 57237"/>
                <a:gd name="connsiteX3" fmla="*/ 0 w 57237"/>
                <a:gd name="connsiteY3" fmla="*/ 57238 h 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37" h="57237">
                  <a:moveTo>
                    <a:pt x="0" y="0"/>
                  </a:moveTo>
                  <a:lnTo>
                    <a:pt x="57238" y="0"/>
                  </a:lnTo>
                  <a:lnTo>
                    <a:pt x="57238" y="57238"/>
                  </a:lnTo>
                  <a:lnTo>
                    <a:pt x="0" y="57238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Picture Placeholder 103" descr="Reliability&#10;">
            <a:extLst>
              <a:ext uri="{FF2B5EF4-FFF2-40B4-BE49-F238E27FC236}">
                <a16:creationId xmlns:a16="http://schemas.microsoft.com/office/drawing/2014/main" id="{0CD159C5-A95F-1D41-53C4-488C8E2064D3}"/>
              </a:ext>
            </a:extLst>
          </p:cNvPr>
          <p:cNvGrpSpPr>
            <a:grpSpLocks noChangeAspect="1"/>
          </p:cNvGrpSpPr>
          <p:nvPr/>
        </p:nvGrpSpPr>
        <p:grpSpPr>
          <a:xfrm>
            <a:off x="3450923" y="2428826"/>
            <a:ext cx="683485" cy="1097280"/>
            <a:chOff x="3280734" y="4422087"/>
            <a:chExt cx="373862" cy="600204"/>
          </a:xfrm>
          <a:solidFill>
            <a:schemeClr val="accent1"/>
          </a:solidFill>
        </p:grpSpPr>
        <p:grpSp>
          <p:nvGrpSpPr>
            <p:cNvPr id="48" name="Picture Placeholder 103">
              <a:extLst>
                <a:ext uri="{FF2B5EF4-FFF2-40B4-BE49-F238E27FC236}">
                  <a16:creationId xmlns:a16="http://schemas.microsoft.com/office/drawing/2014/main" id="{A80C904B-7412-59F6-CD88-4578FF8D7F3C}"/>
                </a:ext>
              </a:extLst>
            </p:cNvPr>
            <p:cNvGrpSpPr/>
            <p:nvPr/>
          </p:nvGrpSpPr>
          <p:grpSpPr>
            <a:xfrm>
              <a:off x="3280734" y="4771838"/>
              <a:ext cx="373862" cy="250454"/>
              <a:chOff x="3280734" y="4771838"/>
              <a:chExt cx="373862" cy="250454"/>
            </a:xfrm>
            <a:grpFill/>
          </p:grpSpPr>
          <p:sp>
            <p:nvSpPr>
              <p:cNvPr id="51" name="Picture Placeholder 103">
                <a:extLst>
                  <a:ext uri="{FF2B5EF4-FFF2-40B4-BE49-F238E27FC236}">
                    <a16:creationId xmlns:a16="http://schemas.microsoft.com/office/drawing/2014/main" id="{74A7B2EA-0990-F114-7DE4-A9D4E484F07F}"/>
                  </a:ext>
                </a:extLst>
              </p:cNvPr>
              <p:cNvSpPr/>
              <p:nvPr/>
            </p:nvSpPr>
            <p:spPr>
              <a:xfrm>
                <a:off x="3280734" y="4774368"/>
                <a:ext cx="178234" cy="247924"/>
              </a:xfrm>
              <a:custGeom>
                <a:avLst/>
                <a:gdLst>
                  <a:gd name="connsiteX0" fmla="*/ 122578 w 178234"/>
                  <a:gd name="connsiteY0" fmla="*/ 220729 h 247924"/>
                  <a:gd name="connsiteX1" fmla="*/ 101707 w 178234"/>
                  <a:gd name="connsiteY1" fmla="*/ 168867 h 247924"/>
                  <a:gd name="connsiteX2" fmla="*/ 97280 w 178234"/>
                  <a:gd name="connsiteY2" fmla="*/ 164440 h 247924"/>
                  <a:gd name="connsiteX3" fmla="*/ 94750 w 178234"/>
                  <a:gd name="connsiteY3" fmla="*/ 163807 h 247924"/>
                  <a:gd name="connsiteX4" fmla="*/ 90955 w 178234"/>
                  <a:gd name="connsiteY4" fmla="*/ 164440 h 247924"/>
                  <a:gd name="connsiteX5" fmla="*/ 28341 w 178234"/>
                  <a:gd name="connsiteY5" fmla="*/ 196695 h 247924"/>
                  <a:gd name="connsiteX6" fmla="*/ 101707 w 178234"/>
                  <a:gd name="connsiteY6" fmla="*/ 0 h 247924"/>
                  <a:gd name="connsiteX7" fmla="*/ 93485 w 178234"/>
                  <a:gd name="connsiteY7" fmla="*/ 1265 h 247924"/>
                  <a:gd name="connsiteX8" fmla="*/ 85263 w 178234"/>
                  <a:gd name="connsiteY8" fmla="*/ 2530 h 247924"/>
                  <a:gd name="connsiteX9" fmla="*/ 1146 w 178234"/>
                  <a:gd name="connsiteY9" fmla="*/ 212507 h 247924"/>
                  <a:gd name="connsiteX10" fmla="*/ 1778 w 178234"/>
                  <a:gd name="connsiteY10" fmla="*/ 221993 h 247924"/>
                  <a:gd name="connsiteX11" fmla="*/ 11265 w 178234"/>
                  <a:gd name="connsiteY11" fmla="*/ 223891 h 247924"/>
                  <a:gd name="connsiteX12" fmla="*/ 90323 w 178234"/>
                  <a:gd name="connsiteY12" fmla="*/ 183413 h 247924"/>
                  <a:gd name="connsiteX13" fmla="*/ 113091 w 178234"/>
                  <a:gd name="connsiteY13" fmla="*/ 242865 h 247924"/>
                  <a:gd name="connsiteX14" fmla="*/ 120048 w 178234"/>
                  <a:gd name="connsiteY14" fmla="*/ 247924 h 247924"/>
                  <a:gd name="connsiteX15" fmla="*/ 120681 w 178234"/>
                  <a:gd name="connsiteY15" fmla="*/ 247924 h 247924"/>
                  <a:gd name="connsiteX16" fmla="*/ 127638 w 178234"/>
                  <a:gd name="connsiteY16" fmla="*/ 244130 h 247924"/>
                  <a:gd name="connsiteX17" fmla="*/ 178234 w 178234"/>
                  <a:gd name="connsiteY17" fmla="*/ 133449 h 247924"/>
                  <a:gd name="connsiteX18" fmla="*/ 170012 w 178234"/>
                  <a:gd name="connsiteY18" fmla="*/ 107518 h 247924"/>
                  <a:gd name="connsiteX19" fmla="*/ 122578 w 178234"/>
                  <a:gd name="connsiteY19" fmla="*/ 220729 h 24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8234" h="247924">
                    <a:moveTo>
                      <a:pt x="122578" y="220729"/>
                    </a:moveTo>
                    <a:cubicBezTo>
                      <a:pt x="116253" y="203652"/>
                      <a:pt x="109296" y="185943"/>
                      <a:pt x="101707" y="168867"/>
                    </a:cubicBezTo>
                    <a:cubicBezTo>
                      <a:pt x="101074" y="166969"/>
                      <a:pt x="99177" y="165072"/>
                      <a:pt x="97280" y="164440"/>
                    </a:cubicBezTo>
                    <a:cubicBezTo>
                      <a:pt x="96647" y="164440"/>
                      <a:pt x="95382" y="163807"/>
                      <a:pt x="94750" y="163807"/>
                    </a:cubicBezTo>
                    <a:cubicBezTo>
                      <a:pt x="93485" y="163807"/>
                      <a:pt x="92220" y="163807"/>
                      <a:pt x="90955" y="164440"/>
                    </a:cubicBezTo>
                    <a:cubicBezTo>
                      <a:pt x="70084" y="175191"/>
                      <a:pt x="49213" y="185943"/>
                      <a:pt x="28341" y="196695"/>
                    </a:cubicBezTo>
                    <a:cubicBezTo>
                      <a:pt x="63759" y="134082"/>
                      <a:pt x="88425" y="67041"/>
                      <a:pt x="101707" y="0"/>
                    </a:cubicBezTo>
                    <a:cubicBezTo>
                      <a:pt x="99177" y="0"/>
                      <a:pt x="96015" y="632"/>
                      <a:pt x="93485" y="1265"/>
                    </a:cubicBezTo>
                    <a:cubicBezTo>
                      <a:pt x="90955" y="1897"/>
                      <a:pt x="87793" y="2530"/>
                      <a:pt x="85263" y="2530"/>
                    </a:cubicBezTo>
                    <a:cubicBezTo>
                      <a:pt x="70084" y="73998"/>
                      <a:pt x="41623" y="145466"/>
                      <a:pt x="1146" y="212507"/>
                    </a:cubicBezTo>
                    <a:cubicBezTo>
                      <a:pt x="-752" y="215669"/>
                      <a:pt x="-119" y="219464"/>
                      <a:pt x="1778" y="221993"/>
                    </a:cubicBezTo>
                    <a:cubicBezTo>
                      <a:pt x="4308" y="224523"/>
                      <a:pt x="8103" y="225156"/>
                      <a:pt x="11265" y="223891"/>
                    </a:cubicBezTo>
                    <a:cubicBezTo>
                      <a:pt x="37828" y="210609"/>
                      <a:pt x="64392" y="197328"/>
                      <a:pt x="90323" y="183413"/>
                    </a:cubicBezTo>
                    <a:cubicBezTo>
                      <a:pt x="99177" y="203020"/>
                      <a:pt x="106766" y="223258"/>
                      <a:pt x="113091" y="242865"/>
                    </a:cubicBezTo>
                    <a:cubicBezTo>
                      <a:pt x="114356" y="246027"/>
                      <a:pt x="116886" y="247924"/>
                      <a:pt x="120048" y="247924"/>
                    </a:cubicBezTo>
                    <a:cubicBezTo>
                      <a:pt x="120048" y="247924"/>
                      <a:pt x="120681" y="247924"/>
                      <a:pt x="120681" y="247924"/>
                    </a:cubicBezTo>
                    <a:cubicBezTo>
                      <a:pt x="123210" y="247924"/>
                      <a:pt x="126373" y="246659"/>
                      <a:pt x="127638" y="244130"/>
                    </a:cubicBezTo>
                    <a:cubicBezTo>
                      <a:pt x="147876" y="208712"/>
                      <a:pt x="164953" y="171397"/>
                      <a:pt x="178234" y="133449"/>
                    </a:cubicBezTo>
                    <a:cubicBezTo>
                      <a:pt x="175705" y="125227"/>
                      <a:pt x="172542" y="116373"/>
                      <a:pt x="170012" y="107518"/>
                    </a:cubicBezTo>
                    <a:cubicBezTo>
                      <a:pt x="157996" y="146098"/>
                      <a:pt x="142184" y="184046"/>
                      <a:pt x="122578" y="220729"/>
                    </a:cubicBezTo>
                    <a:close/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Picture Placeholder 103">
                <a:extLst>
                  <a:ext uri="{FF2B5EF4-FFF2-40B4-BE49-F238E27FC236}">
                    <a16:creationId xmlns:a16="http://schemas.microsoft.com/office/drawing/2014/main" id="{C59C5D5E-5EDA-C049-32F4-74AD6EE9F425}"/>
                  </a:ext>
                </a:extLst>
              </p:cNvPr>
              <p:cNvSpPr/>
              <p:nvPr/>
            </p:nvSpPr>
            <p:spPr>
              <a:xfrm>
                <a:off x="3454542" y="4771838"/>
                <a:ext cx="200055" cy="242864"/>
              </a:xfrm>
              <a:custGeom>
                <a:avLst/>
                <a:gdLst>
                  <a:gd name="connsiteX0" fmla="*/ 115740 w 200055"/>
                  <a:gd name="connsiteY0" fmla="*/ 632 h 242864"/>
                  <a:gd name="connsiteX1" fmla="*/ 99296 w 200055"/>
                  <a:gd name="connsiteY1" fmla="*/ 0 h 242864"/>
                  <a:gd name="connsiteX2" fmla="*/ 171397 w 200055"/>
                  <a:gd name="connsiteY2" fmla="*/ 194798 h 242864"/>
                  <a:gd name="connsiteX3" fmla="*/ 111313 w 200055"/>
                  <a:gd name="connsiteY3" fmla="*/ 164440 h 242864"/>
                  <a:gd name="connsiteX4" fmla="*/ 104988 w 200055"/>
                  <a:gd name="connsiteY4" fmla="*/ 163807 h 242864"/>
                  <a:gd name="connsiteX5" fmla="*/ 100561 w 200055"/>
                  <a:gd name="connsiteY5" fmla="*/ 168234 h 242864"/>
                  <a:gd name="connsiteX6" fmla="*/ 82852 w 200055"/>
                  <a:gd name="connsiteY6" fmla="*/ 215036 h 242864"/>
                  <a:gd name="connsiteX7" fmla="*/ 15812 w 200055"/>
                  <a:gd name="connsiteY7" fmla="*/ 17709 h 242864"/>
                  <a:gd name="connsiteX8" fmla="*/ 8854 w 200055"/>
                  <a:gd name="connsiteY8" fmla="*/ 15179 h 242864"/>
                  <a:gd name="connsiteX9" fmla="*/ 0 w 200055"/>
                  <a:gd name="connsiteY9" fmla="*/ 18974 h 242864"/>
                  <a:gd name="connsiteX10" fmla="*/ 78425 w 200055"/>
                  <a:gd name="connsiteY10" fmla="*/ 239070 h 242864"/>
                  <a:gd name="connsiteX11" fmla="*/ 85382 w 200055"/>
                  <a:gd name="connsiteY11" fmla="*/ 242865 h 242864"/>
                  <a:gd name="connsiteX12" fmla="*/ 86015 w 200055"/>
                  <a:gd name="connsiteY12" fmla="*/ 242865 h 242864"/>
                  <a:gd name="connsiteX13" fmla="*/ 92972 w 200055"/>
                  <a:gd name="connsiteY13" fmla="*/ 237173 h 242864"/>
                  <a:gd name="connsiteX14" fmla="*/ 112578 w 200055"/>
                  <a:gd name="connsiteY14" fmla="*/ 182149 h 242864"/>
                  <a:gd name="connsiteX15" fmla="*/ 188473 w 200055"/>
                  <a:gd name="connsiteY15" fmla="*/ 220096 h 242864"/>
                  <a:gd name="connsiteX16" fmla="*/ 197960 w 200055"/>
                  <a:gd name="connsiteY16" fmla="*/ 218199 h 242864"/>
                  <a:gd name="connsiteX17" fmla="*/ 199225 w 200055"/>
                  <a:gd name="connsiteY17" fmla="*/ 208712 h 242864"/>
                  <a:gd name="connsiteX18" fmla="*/ 115740 w 200055"/>
                  <a:gd name="connsiteY18" fmla="*/ 632 h 24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0055" h="242864">
                    <a:moveTo>
                      <a:pt x="115740" y="632"/>
                    </a:moveTo>
                    <a:cubicBezTo>
                      <a:pt x="110681" y="1265"/>
                      <a:pt x="104988" y="632"/>
                      <a:pt x="99296" y="0"/>
                    </a:cubicBezTo>
                    <a:cubicBezTo>
                      <a:pt x="112578" y="66408"/>
                      <a:pt x="137244" y="132184"/>
                      <a:pt x="171397" y="194798"/>
                    </a:cubicBezTo>
                    <a:cubicBezTo>
                      <a:pt x="151158" y="184678"/>
                      <a:pt x="130919" y="174559"/>
                      <a:pt x="111313" y="164440"/>
                    </a:cubicBezTo>
                    <a:cubicBezTo>
                      <a:pt x="109416" y="163175"/>
                      <a:pt x="106886" y="163175"/>
                      <a:pt x="104988" y="163807"/>
                    </a:cubicBezTo>
                    <a:cubicBezTo>
                      <a:pt x="103091" y="164440"/>
                      <a:pt x="101194" y="166337"/>
                      <a:pt x="100561" y="168234"/>
                    </a:cubicBezTo>
                    <a:cubicBezTo>
                      <a:pt x="94237" y="184046"/>
                      <a:pt x="88544" y="199857"/>
                      <a:pt x="82852" y="215036"/>
                    </a:cubicBezTo>
                    <a:cubicBezTo>
                      <a:pt x="49332" y="151790"/>
                      <a:pt x="26563" y="84750"/>
                      <a:pt x="15812" y="17709"/>
                    </a:cubicBezTo>
                    <a:cubicBezTo>
                      <a:pt x="13282" y="16444"/>
                      <a:pt x="10752" y="15179"/>
                      <a:pt x="8854" y="15179"/>
                    </a:cubicBezTo>
                    <a:cubicBezTo>
                      <a:pt x="6957" y="15179"/>
                      <a:pt x="3795" y="17076"/>
                      <a:pt x="0" y="18974"/>
                    </a:cubicBezTo>
                    <a:cubicBezTo>
                      <a:pt x="12017" y="94237"/>
                      <a:pt x="38580" y="168867"/>
                      <a:pt x="78425" y="239070"/>
                    </a:cubicBezTo>
                    <a:cubicBezTo>
                      <a:pt x="79690" y="241600"/>
                      <a:pt x="82220" y="242865"/>
                      <a:pt x="85382" y="242865"/>
                    </a:cubicBezTo>
                    <a:cubicBezTo>
                      <a:pt x="85382" y="242865"/>
                      <a:pt x="86015" y="242865"/>
                      <a:pt x="86015" y="242865"/>
                    </a:cubicBezTo>
                    <a:cubicBezTo>
                      <a:pt x="89177" y="242232"/>
                      <a:pt x="91707" y="240335"/>
                      <a:pt x="92972" y="237173"/>
                    </a:cubicBezTo>
                    <a:cubicBezTo>
                      <a:pt x="98664" y="218831"/>
                      <a:pt x="104988" y="200490"/>
                      <a:pt x="112578" y="182149"/>
                    </a:cubicBezTo>
                    <a:cubicBezTo>
                      <a:pt x="137876" y="194798"/>
                      <a:pt x="163175" y="208079"/>
                      <a:pt x="188473" y="220096"/>
                    </a:cubicBezTo>
                    <a:cubicBezTo>
                      <a:pt x="191635" y="221361"/>
                      <a:pt x="195430" y="220729"/>
                      <a:pt x="197960" y="218199"/>
                    </a:cubicBezTo>
                    <a:cubicBezTo>
                      <a:pt x="200490" y="215669"/>
                      <a:pt x="200490" y="211874"/>
                      <a:pt x="199225" y="208712"/>
                    </a:cubicBezTo>
                    <a:cubicBezTo>
                      <a:pt x="158747" y="142936"/>
                      <a:pt x="130919" y="71468"/>
                      <a:pt x="115740" y="632"/>
                    </a:cubicBezTo>
                    <a:close/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9" name="Picture Placeholder 103">
              <a:extLst>
                <a:ext uri="{FF2B5EF4-FFF2-40B4-BE49-F238E27FC236}">
                  <a16:creationId xmlns:a16="http://schemas.microsoft.com/office/drawing/2014/main" id="{5F027CCD-665E-B9EF-2646-1DE67389D0D1}"/>
                </a:ext>
              </a:extLst>
            </p:cNvPr>
            <p:cNvSpPr/>
            <p:nvPr/>
          </p:nvSpPr>
          <p:spPr>
            <a:xfrm>
              <a:off x="3286307" y="4422087"/>
              <a:ext cx="346588" cy="349117"/>
            </a:xfrm>
            <a:custGeom>
              <a:avLst/>
              <a:gdLst>
                <a:gd name="connsiteX0" fmla="*/ 137876 w 346588"/>
                <a:gd name="connsiteY0" fmla="*/ 15812 h 349117"/>
                <a:gd name="connsiteX1" fmla="*/ 148628 w 346588"/>
                <a:gd name="connsiteY1" fmla="*/ 20239 h 349117"/>
                <a:gd name="connsiteX2" fmla="*/ 173927 w 346588"/>
                <a:gd name="connsiteY2" fmla="*/ 27828 h 349117"/>
                <a:gd name="connsiteX3" fmla="*/ 199225 w 346588"/>
                <a:gd name="connsiteY3" fmla="*/ 20239 h 349117"/>
                <a:gd name="connsiteX4" fmla="*/ 209977 w 346588"/>
                <a:gd name="connsiteY4" fmla="*/ 15812 h 349117"/>
                <a:gd name="connsiteX5" fmla="*/ 218199 w 346588"/>
                <a:gd name="connsiteY5" fmla="*/ 24666 h 349117"/>
                <a:gd name="connsiteX6" fmla="*/ 236540 w 346588"/>
                <a:gd name="connsiteY6" fmla="*/ 42375 h 349117"/>
                <a:gd name="connsiteX7" fmla="*/ 261838 w 346588"/>
                <a:gd name="connsiteY7" fmla="*/ 46802 h 349117"/>
                <a:gd name="connsiteX8" fmla="*/ 273223 w 346588"/>
                <a:gd name="connsiteY8" fmla="*/ 48067 h 349117"/>
                <a:gd name="connsiteX9" fmla="*/ 276385 w 346588"/>
                <a:gd name="connsiteY9" fmla="*/ 59451 h 349117"/>
                <a:gd name="connsiteX10" fmla="*/ 285872 w 346588"/>
                <a:gd name="connsiteY10" fmla="*/ 83485 h 349117"/>
                <a:gd name="connsiteX11" fmla="*/ 306743 w 346588"/>
                <a:gd name="connsiteY11" fmla="*/ 98664 h 349117"/>
                <a:gd name="connsiteX12" fmla="*/ 316862 w 346588"/>
                <a:gd name="connsiteY12" fmla="*/ 104988 h 349117"/>
                <a:gd name="connsiteX13" fmla="*/ 314965 w 346588"/>
                <a:gd name="connsiteY13" fmla="*/ 116373 h 349117"/>
                <a:gd name="connsiteX14" fmla="*/ 313068 w 346588"/>
                <a:gd name="connsiteY14" fmla="*/ 142304 h 349117"/>
                <a:gd name="connsiteX15" fmla="*/ 325717 w 346588"/>
                <a:gd name="connsiteY15" fmla="*/ 164440 h 349117"/>
                <a:gd name="connsiteX16" fmla="*/ 332674 w 346588"/>
                <a:gd name="connsiteY16" fmla="*/ 174559 h 349117"/>
                <a:gd name="connsiteX17" fmla="*/ 325717 w 346588"/>
                <a:gd name="connsiteY17" fmla="*/ 184678 h 349117"/>
                <a:gd name="connsiteX18" fmla="*/ 313068 w 346588"/>
                <a:gd name="connsiteY18" fmla="*/ 206814 h 349117"/>
                <a:gd name="connsiteX19" fmla="*/ 314965 w 346588"/>
                <a:gd name="connsiteY19" fmla="*/ 232745 h 349117"/>
                <a:gd name="connsiteX20" fmla="*/ 316862 w 346588"/>
                <a:gd name="connsiteY20" fmla="*/ 244130 h 349117"/>
                <a:gd name="connsiteX21" fmla="*/ 306743 w 346588"/>
                <a:gd name="connsiteY21" fmla="*/ 250454 h 349117"/>
                <a:gd name="connsiteX22" fmla="*/ 285872 w 346588"/>
                <a:gd name="connsiteY22" fmla="*/ 265633 h 349117"/>
                <a:gd name="connsiteX23" fmla="*/ 276385 w 346588"/>
                <a:gd name="connsiteY23" fmla="*/ 289667 h 349117"/>
                <a:gd name="connsiteX24" fmla="*/ 273223 w 346588"/>
                <a:gd name="connsiteY24" fmla="*/ 301051 h 349117"/>
                <a:gd name="connsiteX25" fmla="*/ 261838 w 346588"/>
                <a:gd name="connsiteY25" fmla="*/ 302316 h 349117"/>
                <a:gd name="connsiteX26" fmla="*/ 236540 w 346588"/>
                <a:gd name="connsiteY26" fmla="*/ 306743 h 349117"/>
                <a:gd name="connsiteX27" fmla="*/ 218199 w 346588"/>
                <a:gd name="connsiteY27" fmla="*/ 324452 h 349117"/>
                <a:gd name="connsiteX28" fmla="*/ 209977 w 346588"/>
                <a:gd name="connsiteY28" fmla="*/ 333306 h 349117"/>
                <a:gd name="connsiteX29" fmla="*/ 199225 w 346588"/>
                <a:gd name="connsiteY29" fmla="*/ 328879 h 349117"/>
                <a:gd name="connsiteX30" fmla="*/ 173927 w 346588"/>
                <a:gd name="connsiteY30" fmla="*/ 321290 h 349117"/>
                <a:gd name="connsiteX31" fmla="*/ 148628 w 346588"/>
                <a:gd name="connsiteY31" fmla="*/ 328879 h 349117"/>
                <a:gd name="connsiteX32" fmla="*/ 137876 w 346588"/>
                <a:gd name="connsiteY32" fmla="*/ 333306 h 349117"/>
                <a:gd name="connsiteX33" fmla="*/ 129654 w 346588"/>
                <a:gd name="connsiteY33" fmla="*/ 324452 h 349117"/>
                <a:gd name="connsiteX34" fmla="*/ 111313 w 346588"/>
                <a:gd name="connsiteY34" fmla="*/ 306743 h 349117"/>
                <a:gd name="connsiteX35" fmla="*/ 86015 w 346588"/>
                <a:gd name="connsiteY35" fmla="*/ 302316 h 349117"/>
                <a:gd name="connsiteX36" fmla="*/ 74630 w 346588"/>
                <a:gd name="connsiteY36" fmla="*/ 301051 h 349117"/>
                <a:gd name="connsiteX37" fmla="*/ 71468 w 346588"/>
                <a:gd name="connsiteY37" fmla="*/ 289667 h 349117"/>
                <a:gd name="connsiteX38" fmla="*/ 61981 w 346588"/>
                <a:gd name="connsiteY38" fmla="*/ 265633 h 349117"/>
                <a:gd name="connsiteX39" fmla="*/ 41110 w 346588"/>
                <a:gd name="connsiteY39" fmla="*/ 250454 h 349117"/>
                <a:gd name="connsiteX40" fmla="*/ 30991 w 346588"/>
                <a:gd name="connsiteY40" fmla="*/ 244130 h 349117"/>
                <a:gd name="connsiteX41" fmla="*/ 32888 w 346588"/>
                <a:gd name="connsiteY41" fmla="*/ 232745 h 349117"/>
                <a:gd name="connsiteX42" fmla="*/ 34785 w 346588"/>
                <a:gd name="connsiteY42" fmla="*/ 206814 h 349117"/>
                <a:gd name="connsiteX43" fmla="*/ 22136 w 346588"/>
                <a:gd name="connsiteY43" fmla="*/ 184678 h 349117"/>
                <a:gd name="connsiteX44" fmla="*/ 15179 w 346588"/>
                <a:gd name="connsiteY44" fmla="*/ 174559 h 349117"/>
                <a:gd name="connsiteX45" fmla="*/ 22136 w 346588"/>
                <a:gd name="connsiteY45" fmla="*/ 164440 h 349117"/>
                <a:gd name="connsiteX46" fmla="*/ 34785 w 346588"/>
                <a:gd name="connsiteY46" fmla="*/ 142304 h 349117"/>
                <a:gd name="connsiteX47" fmla="*/ 32888 w 346588"/>
                <a:gd name="connsiteY47" fmla="*/ 116373 h 349117"/>
                <a:gd name="connsiteX48" fmla="*/ 30991 w 346588"/>
                <a:gd name="connsiteY48" fmla="*/ 104988 h 349117"/>
                <a:gd name="connsiteX49" fmla="*/ 41110 w 346588"/>
                <a:gd name="connsiteY49" fmla="*/ 98664 h 349117"/>
                <a:gd name="connsiteX50" fmla="*/ 61981 w 346588"/>
                <a:gd name="connsiteY50" fmla="*/ 83485 h 349117"/>
                <a:gd name="connsiteX51" fmla="*/ 71468 w 346588"/>
                <a:gd name="connsiteY51" fmla="*/ 59451 h 349117"/>
                <a:gd name="connsiteX52" fmla="*/ 74630 w 346588"/>
                <a:gd name="connsiteY52" fmla="*/ 48067 h 349117"/>
                <a:gd name="connsiteX53" fmla="*/ 86015 w 346588"/>
                <a:gd name="connsiteY53" fmla="*/ 46802 h 349117"/>
                <a:gd name="connsiteX54" fmla="*/ 111313 w 346588"/>
                <a:gd name="connsiteY54" fmla="*/ 42375 h 349117"/>
                <a:gd name="connsiteX55" fmla="*/ 129654 w 346588"/>
                <a:gd name="connsiteY55" fmla="*/ 24666 h 349117"/>
                <a:gd name="connsiteX56" fmla="*/ 137876 w 346588"/>
                <a:gd name="connsiteY56" fmla="*/ 15812 h 349117"/>
                <a:gd name="connsiteX57" fmla="*/ 209344 w 346588"/>
                <a:gd name="connsiteY57" fmla="*/ 0 h 349117"/>
                <a:gd name="connsiteX58" fmla="*/ 173294 w 346588"/>
                <a:gd name="connsiteY58" fmla="*/ 11384 h 349117"/>
                <a:gd name="connsiteX59" fmla="*/ 137244 w 346588"/>
                <a:gd name="connsiteY59" fmla="*/ 0 h 349117"/>
                <a:gd name="connsiteX60" fmla="*/ 134082 w 346588"/>
                <a:gd name="connsiteY60" fmla="*/ 632 h 349117"/>
                <a:gd name="connsiteX61" fmla="*/ 103723 w 346588"/>
                <a:gd name="connsiteY61" fmla="*/ 28461 h 349117"/>
                <a:gd name="connsiteX62" fmla="*/ 63878 w 346588"/>
                <a:gd name="connsiteY62" fmla="*/ 36050 h 349117"/>
                <a:gd name="connsiteX63" fmla="*/ 49332 w 346588"/>
                <a:gd name="connsiteY63" fmla="*/ 73998 h 349117"/>
                <a:gd name="connsiteX64" fmla="*/ 16444 w 346588"/>
                <a:gd name="connsiteY64" fmla="*/ 98031 h 349117"/>
                <a:gd name="connsiteX65" fmla="*/ 19606 w 346588"/>
                <a:gd name="connsiteY65" fmla="*/ 138509 h 349117"/>
                <a:gd name="connsiteX66" fmla="*/ 0 w 346588"/>
                <a:gd name="connsiteY66" fmla="*/ 174559 h 349117"/>
                <a:gd name="connsiteX67" fmla="*/ 19606 w 346588"/>
                <a:gd name="connsiteY67" fmla="*/ 210609 h 349117"/>
                <a:gd name="connsiteX68" fmla="*/ 16444 w 346588"/>
                <a:gd name="connsiteY68" fmla="*/ 251087 h 349117"/>
                <a:gd name="connsiteX69" fmla="*/ 49332 w 346588"/>
                <a:gd name="connsiteY69" fmla="*/ 275120 h 349117"/>
                <a:gd name="connsiteX70" fmla="*/ 63878 w 346588"/>
                <a:gd name="connsiteY70" fmla="*/ 313068 h 349117"/>
                <a:gd name="connsiteX71" fmla="*/ 103723 w 346588"/>
                <a:gd name="connsiteY71" fmla="*/ 320657 h 349117"/>
                <a:gd name="connsiteX72" fmla="*/ 134082 w 346588"/>
                <a:gd name="connsiteY72" fmla="*/ 348485 h 349117"/>
                <a:gd name="connsiteX73" fmla="*/ 137244 w 346588"/>
                <a:gd name="connsiteY73" fmla="*/ 349118 h 349117"/>
                <a:gd name="connsiteX74" fmla="*/ 173294 w 346588"/>
                <a:gd name="connsiteY74" fmla="*/ 337734 h 349117"/>
                <a:gd name="connsiteX75" fmla="*/ 209344 w 346588"/>
                <a:gd name="connsiteY75" fmla="*/ 349118 h 349117"/>
                <a:gd name="connsiteX76" fmla="*/ 212507 w 346588"/>
                <a:gd name="connsiteY76" fmla="*/ 348485 h 349117"/>
                <a:gd name="connsiteX77" fmla="*/ 242865 w 346588"/>
                <a:gd name="connsiteY77" fmla="*/ 320657 h 349117"/>
                <a:gd name="connsiteX78" fmla="*/ 282710 w 346588"/>
                <a:gd name="connsiteY78" fmla="*/ 313068 h 349117"/>
                <a:gd name="connsiteX79" fmla="*/ 297256 w 346588"/>
                <a:gd name="connsiteY79" fmla="*/ 275120 h 349117"/>
                <a:gd name="connsiteX80" fmla="*/ 330144 w 346588"/>
                <a:gd name="connsiteY80" fmla="*/ 251087 h 349117"/>
                <a:gd name="connsiteX81" fmla="*/ 326982 w 346588"/>
                <a:gd name="connsiteY81" fmla="*/ 210609 h 349117"/>
                <a:gd name="connsiteX82" fmla="*/ 346588 w 346588"/>
                <a:gd name="connsiteY82" fmla="*/ 174559 h 349117"/>
                <a:gd name="connsiteX83" fmla="*/ 326982 w 346588"/>
                <a:gd name="connsiteY83" fmla="*/ 138509 h 349117"/>
                <a:gd name="connsiteX84" fmla="*/ 330144 w 346588"/>
                <a:gd name="connsiteY84" fmla="*/ 98031 h 349117"/>
                <a:gd name="connsiteX85" fmla="*/ 297256 w 346588"/>
                <a:gd name="connsiteY85" fmla="*/ 73998 h 349117"/>
                <a:gd name="connsiteX86" fmla="*/ 282710 w 346588"/>
                <a:gd name="connsiteY86" fmla="*/ 36050 h 349117"/>
                <a:gd name="connsiteX87" fmla="*/ 242865 w 346588"/>
                <a:gd name="connsiteY87" fmla="*/ 28461 h 349117"/>
                <a:gd name="connsiteX88" fmla="*/ 212507 w 346588"/>
                <a:gd name="connsiteY88" fmla="*/ 632 h 349117"/>
                <a:gd name="connsiteX89" fmla="*/ 209344 w 346588"/>
                <a:gd name="connsiteY89" fmla="*/ 0 h 349117"/>
                <a:gd name="connsiteX90" fmla="*/ 209344 w 346588"/>
                <a:gd name="connsiteY90" fmla="*/ 0 h 34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6588" h="349117">
                  <a:moveTo>
                    <a:pt x="137876" y="15812"/>
                  </a:moveTo>
                  <a:cubicBezTo>
                    <a:pt x="139774" y="15812"/>
                    <a:pt x="144833" y="18341"/>
                    <a:pt x="148628" y="20239"/>
                  </a:cubicBezTo>
                  <a:cubicBezTo>
                    <a:pt x="156218" y="23401"/>
                    <a:pt x="164440" y="27828"/>
                    <a:pt x="173927" y="27828"/>
                  </a:cubicBezTo>
                  <a:cubicBezTo>
                    <a:pt x="183413" y="27828"/>
                    <a:pt x="191635" y="24033"/>
                    <a:pt x="199225" y="20239"/>
                  </a:cubicBezTo>
                  <a:cubicBezTo>
                    <a:pt x="202387" y="18341"/>
                    <a:pt x="207447" y="16444"/>
                    <a:pt x="209977" y="15812"/>
                  </a:cubicBezTo>
                  <a:cubicBezTo>
                    <a:pt x="211874" y="17076"/>
                    <a:pt x="215669" y="21504"/>
                    <a:pt x="218199" y="24666"/>
                  </a:cubicBezTo>
                  <a:cubicBezTo>
                    <a:pt x="223258" y="30991"/>
                    <a:pt x="228318" y="37948"/>
                    <a:pt x="236540" y="42375"/>
                  </a:cubicBezTo>
                  <a:cubicBezTo>
                    <a:pt x="244762" y="46802"/>
                    <a:pt x="254249" y="46802"/>
                    <a:pt x="261838" y="46802"/>
                  </a:cubicBezTo>
                  <a:cubicBezTo>
                    <a:pt x="265633" y="46802"/>
                    <a:pt x="271325" y="46802"/>
                    <a:pt x="273223" y="48067"/>
                  </a:cubicBezTo>
                  <a:cubicBezTo>
                    <a:pt x="274488" y="49964"/>
                    <a:pt x="275753" y="55656"/>
                    <a:pt x="276385" y="59451"/>
                  </a:cubicBezTo>
                  <a:cubicBezTo>
                    <a:pt x="278282" y="67041"/>
                    <a:pt x="279547" y="76528"/>
                    <a:pt x="285872" y="83485"/>
                  </a:cubicBezTo>
                  <a:cubicBezTo>
                    <a:pt x="291564" y="91074"/>
                    <a:pt x="299786" y="94869"/>
                    <a:pt x="306743" y="98664"/>
                  </a:cubicBezTo>
                  <a:cubicBezTo>
                    <a:pt x="309905" y="100561"/>
                    <a:pt x="315598" y="103091"/>
                    <a:pt x="316862" y="104988"/>
                  </a:cubicBezTo>
                  <a:cubicBezTo>
                    <a:pt x="317495" y="106886"/>
                    <a:pt x="315598" y="112578"/>
                    <a:pt x="314965" y="116373"/>
                  </a:cubicBezTo>
                  <a:cubicBezTo>
                    <a:pt x="313068" y="123962"/>
                    <a:pt x="311170" y="133449"/>
                    <a:pt x="313068" y="142304"/>
                  </a:cubicBezTo>
                  <a:cubicBezTo>
                    <a:pt x="314965" y="151158"/>
                    <a:pt x="320657" y="158115"/>
                    <a:pt x="325717" y="164440"/>
                  </a:cubicBezTo>
                  <a:cubicBezTo>
                    <a:pt x="328247" y="167602"/>
                    <a:pt x="332042" y="172662"/>
                    <a:pt x="332674" y="174559"/>
                  </a:cubicBezTo>
                  <a:cubicBezTo>
                    <a:pt x="332674" y="176456"/>
                    <a:pt x="328247" y="181516"/>
                    <a:pt x="325717" y="184678"/>
                  </a:cubicBezTo>
                  <a:cubicBezTo>
                    <a:pt x="320657" y="191003"/>
                    <a:pt x="314965" y="197960"/>
                    <a:pt x="313068" y="206814"/>
                  </a:cubicBezTo>
                  <a:cubicBezTo>
                    <a:pt x="311170" y="216301"/>
                    <a:pt x="313068" y="225156"/>
                    <a:pt x="314965" y="232745"/>
                  </a:cubicBezTo>
                  <a:cubicBezTo>
                    <a:pt x="315598" y="236540"/>
                    <a:pt x="317495" y="242232"/>
                    <a:pt x="316862" y="244130"/>
                  </a:cubicBezTo>
                  <a:cubicBezTo>
                    <a:pt x="315598" y="246027"/>
                    <a:pt x="309905" y="248557"/>
                    <a:pt x="306743" y="250454"/>
                  </a:cubicBezTo>
                  <a:cubicBezTo>
                    <a:pt x="299786" y="254249"/>
                    <a:pt x="291564" y="258044"/>
                    <a:pt x="285872" y="265633"/>
                  </a:cubicBezTo>
                  <a:cubicBezTo>
                    <a:pt x="280180" y="273223"/>
                    <a:pt x="278282" y="282077"/>
                    <a:pt x="276385" y="289667"/>
                  </a:cubicBezTo>
                  <a:cubicBezTo>
                    <a:pt x="275753" y="293461"/>
                    <a:pt x="274488" y="299154"/>
                    <a:pt x="273223" y="301051"/>
                  </a:cubicBezTo>
                  <a:cubicBezTo>
                    <a:pt x="271325" y="301683"/>
                    <a:pt x="265001" y="302316"/>
                    <a:pt x="261838" y="302316"/>
                  </a:cubicBezTo>
                  <a:cubicBezTo>
                    <a:pt x="253616" y="302316"/>
                    <a:pt x="244762" y="302948"/>
                    <a:pt x="236540" y="306743"/>
                  </a:cubicBezTo>
                  <a:cubicBezTo>
                    <a:pt x="228318" y="311170"/>
                    <a:pt x="222626" y="318127"/>
                    <a:pt x="218199" y="324452"/>
                  </a:cubicBezTo>
                  <a:cubicBezTo>
                    <a:pt x="215669" y="327614"/>
                    <a:pt x="211874" y="332042"/>
                    <a:pt x="209977" y="333306"/>
                  </a:cubicBezTo>
                  <a:cubicBezTo>
                    <a:pt x="208079" y="333306"/>
                    <a:pt x="203020" y="330777"/>
                    <a:pt x="199225" y="328879"/>
                  </a:cubicBezTo>
                  <a:cubicBezTo>
                    <a:pt x="191635" y="325717"/>
                    <a:pt x="183413" y="321290"/>
                    <a:pt x="173927" y="321290"/>
                  </a:cubicBezTo>
                  <a:cubicBezTo>
                    <a:pt x="164440" y="321290"/>
                    <a:pt x="156218" y="325084"/>
                    <a:pt x="148628" y="328879"/>
                  </a:cubicBezTo>
                  <a:cubicBezTo>
                    <a:pt x="145466" y="330777"/>
                    <a:pt x="140406" y="332674"/>
                    <a:pt x="137876" y="333306"/>
                  </a:cubicBezTo>
                  <a:cubicBezTo>
                    <a:pt x="135979" y="332042"/>
                    <a:pt x="132184" y="327614"/>
                    <a:pt x="129654" y="324452"/>
                  </a:cubicBezTo>
                  <a:cubicBezTo>
                    <a:pt x="124595" y="318127"/>
                    <a:pt x="119535" y="311170"/>
                    <a:pt x="111313" y="306743"/>
                  </a:cubicBezTo>
                  <a:cubicBezTo>
                    <a:pt x="103091" y="302316"/>
                    <a:pt x="93604" y="302316"/>
                    <a:pt x="86015" y="302316"/>
                  </a:cubicBezTo>
                  <a:cubicBezTo>
                    <a:pt x="82220" y="302316"/>
                    <a:pt x="76528" y="302316"/>
                    <a:pt x="74630" y="301051"/>
                  </a:cubicBezTo>
                  <a:cubicBezTo>
                    <a:pt x="73365" y="299154"/>
                    <a:pt x="72100" y="293461"/>
                    <a:pt x="71468" y="289667"/>
                  </a:cubicBezTo>
                  <a:cubicBezTo>
                    <a:pt x="69571" y="282077"/>
                    <a:pt x="68306" y="272590"/>
                    <a:pt x="61981" y="265633"/>
                  </a:cubicBezTo>
                  <a:cubicBezTo>
                    <a:pt x="56289" y="258044"/>
                    <a:pt x="48067" y="254249"/>
                    <a:pt x="41110" y="250454"/>
                  </a:cubicBezTo>
                  <a:cubicBezTo>
                    <a:pt x="37948" y="248557"/>
                    <a:pt x="32255" y="246027"/>
                    <a:pt x="30991" y="244130"/>
                  </a:cubicBezTo>
                  <a:cubicBezTo>
                    <a:pt x="30358" y="242232"/>
                    <a:pt x="32255" y="236540"/>
                    <a:pt x="32888" y="232745"/>
                  </a:cubicBezTo>
                  <a:cubicBezTo>
                    <a:pt x="34785" y="225156"/>
                    <a:pt x="36683" y="215669"/>
                    <a:pt x="34785" y="206814"/>
                  </a:cubicBezTo>
                  <a:cubicBezTo>
                    <a:pt x="32888" y="197960"/>
                    <a:pt x="27196" y="191003"/>
                    <a:pt x="22136" y="184678"/>
                  </a:cubicBezTo>
                  <a:cubicBezTo>
                    <a:pt x="19606" y="181516"/>
                    <a:pt x="15812" y="176456"/>
                    <a:pt x="15179" y="174559"/>
                  </a:cubicBezTo>
                  <a:cubicBezTo>
                    <a:pt x="15179" y="172662"/>
                    <a:pt x="19606" y="167602"/>
                    <a:pt x="22136" y="164440"/>
                  </a:cubicBezTo>
                  <a:cubicBezTo>
                    <a:pt x="27196" y="158115"/>
                    <a:pt x="32888" y="151158"/>
                    <a:pt x="34785" y="142304"/>
                  </a:cubicBezTo>
                  <a:cubicBezTo>
                    <a:pt x="36683" y="132817"/>
                    <a:pt x="34785" y="123962"/>
                    <a:pt x="32888" y="116373"/>
                  </a:cubicBezTo>
                  <a:cubicBezTo>
                    <a:pt x="32255" y="112578"/>
                    <a:pt x="30358" y="106886"/>
                    <a:pt x="30991" y="104988"/>
                  </a:cubicBezTo>
                  <a:cubicBezTo>
                    <a:pt x="32255" y="103091"/>
                    <a:pt x="37948" y="100561"/>
                    <a:pt x="41110" y="98664"/>
                  </a:cubicBezTo>
                  <a:cubicBezTo>
                    <a:pt x="48067" y="94869"/>
                    <a:pt x="56289" y="91074"/>
                    <a:pt x="61981" y="83485"/>
                  </a:cubicBezTo>
                  <a:cubicBezTo>
                    <a:pt x="67673" y="75895"/>
                    <a:pt x="69571" y="67041"/>
                    <a:pt x="71468" y="59451"/>
                  </a:cubicBezTo>
                  <a:cubicBezTo>
                    <a:pt x="72100" y="55656"/>
                    <a:pt x="73365" y="49964"/>
                    <a:pt x="74630" y="48067"/>
                  </a:cubicBezTo>
                  <a:cubicBezTo>
                    <a:pt x="76528" y="47434"/>
                    <a:pt x="82852" y="46802"/>
                    <a:pt x="86015" y="46802"/>
                  </a:cubicBezTo>
                  <a:cubicBezTo>
                    <a:pt x="94237" y="46802"/>
                    <a:pt x="103091" y="46170"/>
                    <a:pt x="111313" y="42375"/>
                  </a:cubicBezTo>
                  <a:cubicBezTo>
                    <a:pt x="119535" y="37948"/>
                    <a:pt x="125227" y="30991"/>
                    <a:pt x="129654" y="24666"/>
                  </a:cubicBezTo>
                  <a:cubicBezTo>
                    <a:pt x="132184" y="22136"/>
                    <a:pt x="135979" y="17076"/>
                    <a:pt x="137876" y="15812"/>
                  </a:cubicBezTo>
                  <a:moveTo>
                    <a:pt x="209344" y="0"/>
                  </a:moveTo>
                  <a:cubicBezTo>
                    <a:pt x="197960" y="0"/>
                    <a:pt x="185311" y="11384"/>
                    <a:pt x="173294" y="11384"/>
                  </a:cubicBezTo>
                  <a:cubicBezTo>
                    <a:pt x="161910" y="11384"/>
                    <a:pt x="148628" y="0"/>
                    <a:pt x="137244" y="0"/>
                  </a:cubicBezTo>
                  <a:cubicBezTo>
                    <a:pt x="135979" y="0"/>
                    <a:pt x="134714" y="0"/>
                    <a:pt x="134082" y="632"/>
                  </a:cubicBezTo>
                  <a:cubicBezTo>
                    <a:pt x="121432" y="3795"/>
                    <a:pt x="115108" y="22769"/>
                    <a:pt x="103723" y="28461"/>
                  </a:cubicBezTo>
                  <a:cubicBezTo>
                    <a:pt x="92339" y="34153"/>
                    <a:pt x="73365" y="27828"/>
                    <a:pt x="63878" y="36050"/>
                  </a:cubicBezTo>
                  <a:cubicBezTo>
                    <a:pt x="54392" y="44272"/>
                    <a:pt x="56921" y="63878"/>
                    <a:pt x="49332" y="73998"/>
                  </a:cubicBezTo>
                  <a:cubicBezTo>
                    <a:pt x="41742" y="84117"/>
                    <a:pt x="21504" y="86647"/>
                    <a:pt x="16444" y="98031"/>
                  </a:cubicBezTo>
                  <a:cubicBezTo>
                    <a:pt x="11384" y="109416"/>
                    <a:pt x="22136" y="126492"/>
                    <a:pt x="19606" y="138509"/>
                  </a:cubicBezTo>
                  <a:cubicBezTo>
                    <a:pt x="17076" y="150525"/>
                    <a:pt x="0" y="161277"/>
                    <a:pt x="0" y="174559"/>
                  </a:cubicBezTo>
                  <a:cubicBezTo>
                    <a:pt x="0" y="187208"/>
                    <a:pt x="17076" y="198592"/>
                    <a:pt x="19606" y="210609"/>
                  </a:cubicBezTo>
                  <a:cubicBezTo>
                    <a:pt x="22136" y="223258"/>
                    <a:pt x="11384" y="240335"/>
                    <a:pt x="16444" y="251087"/>
                  </a:cubicBezTo>
                  <a:cubicBezTo>
                    <a:pt x="21504" y="262471"/>
                    <a:pt x="41742" y="265001"/>
                    <a:pt x="49332" y="275120"/>
                  </a:cubicBezTo>
                  <a:cubicBezTo>
                    <a:pt x="56921" y="285239"/>
                    <a:pt x="54392" y="305478"/>
                    <a:pt x="63878" y="313068"/>
                  </a:cubicBezTo>
                  <a:cubicBezTo>
                    <a:pt x="73365" y="321290"/>
                    <a:pt x="92972" y="314965"/>
                    <a:pt x="103723" y="320657"/>
                  </a:cubicBezTo>
                  <a:cubicBezTo>
                    <a:pt x="115108" y="326349"/>
                    <a:pt x="121432" y="345323"/>
                    <a:pt x="134082" y="348485"/>
                  </a:cubicBezTo>
                  <a:cubicBezTo>
                    <a:pt x="135346" y="348485"/>
                    <a:pt x="136611" y="349118"/>
                    <a:pt x="137244" y="349118"/>
                  </a:cubicBezTo>
                  <a:cubicBezTo>
                    <a:pt x="148628" y="349118"/>
                    <a:pt x="161277" y="337734"/>
                    <a:pt x="173294" y="337734"/>
                  </a:cubicBezTo>
                  <a:cubicBezTo>
                    <a:pt x="184678" y="337734"/>
                    <a:pt x="197960" y="349118"/>
                    <a:pt x="209344" y="349118"/>
                  </a:cubicBezTo>
                  <a:cubicBezTo>
                    <a:pt x="210609" y="349118"/>
                    <a:pt x="211874" y="349118"/>
                    <a:pt x="212507" y="348485"/>
                  </a:cubicBezTo>
                  <a:cubicBezTo>
                    <a:pt x="225156" y="345323"/>
                    <a:pt x="231480" y="326349"/>
                    <a:pt x="242865" y="320657"/>
                  </a:cubicBezTo>
                  <a:cubicBezTo>
                    <a:pt x="254249" y="314965"/>
                    <a:pt x="273223" y="321290"/>
                    <a:pt x="282710" y="313068"/>
                  </a:cubicBezTo>
                  <a:cubicBezTo>
                    <a:pt x="292197" y="304846"/>
                    <a:pt x="289667" y="285239"/>
                    <a:pt x="297256" y="275120"/>
                  </a:cubicBezTo>
                  <a:cubicBezTo>
                    <a:pt x="304846" y="265001"/>
                    <a:pt x="325084" y="262471"/>
                    <a:pt x="330144" y="251087"/>
                  </a:cubicBezTo>
                  <a:cubicBezTo>
                    <a:pt x="335204" y="239702"/>
                    <a:pt x="324452" y="222626"/>
                    <a:pt x="326982" y="210609"/>
                  </a:cubicBezTo>
                  <a:cubicBezTo>
                    <a:pt x="329512" y="198592"/>
                    <a:pt x="346588" y="187841"/>
                    <a:pt x="346588" y="174559"/>
                  </a:cubicBezTo>
                  <a:cubicBezTo>
                    <a:pt x="346588" y="161910"/>
                    <a:pt x="329512" y="150525"/>
                    <a:pt x="326982" y="138509"/>
                  </a:cubicBezTo>
                  <a:cubicBezTo>
                    <a:pt x="324452" y="125860"/>
                    <a:pt x="335204" y="108783"/>
                    <a:pt x="330144" y="98031"/>
                  </a:cubicBezTo>
                  <a:cubicBezTo>
                    <a:pt x="325084" y="86647"/>
                    <a:pt x="304846" y="84117"/>
                    <a:pt x="297256" y="73998"/>
                  </a:cubicBezTo>
                  <a:cubicBezTo>
                    <a:pt x="289667" y="63878"/>
                    <a:pt x="292197" y="43640"/>
                    <a:pt x="282710" y="36050"/>
                  </a:cubicBezTo>
                  <a:cubicBezTo>
                    <a:pt x="273223" y="27828"/>
                    <a:pt x="253616" y="34153"/>
                    <a:pt x="242865" y="28461"/>
                  </a:cubicBezTo>
                  <a:cubicBezTo>
                    <a:pt x="231480" y="22769"/>
                    <a:pt x="225156" y="3795"/>
                    <a:pt x="212507" y="632"/>
                  </a:cubicBezTo>
                  <a:cubicBezTo>
                    <a:pt x="211874" y="632"/>
                    <a:pt x="210609" y="0"/>
                    <a:pt x="209344" y="0"/>
                  </a:cubicBezTo>
                  <a:lnTo>
                    <a:pt x="209344" y="0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Picture Placeholder 103">
              <a:extLst>
                <a:ext uri="{FF2B5EF4-FFF2-40B4-BE49-F238E27FC236}">
                  <a16:creationId xmlns:a16="http://schemas.microsoft.com/office/drawing/2014/main" id="{D21B3413-2FEE-3620-0CC4-63B109358D69}"/>
                </a:ext>
              </a:extLst>
            </p:cNvPr>
            <p:cNvSpPr/>
            <p:nvPr/>
          </p:nvSpPr>
          <p:spPr>
            <a:xfrm>
              <a:off x="3347656" y="4488496"/>
              <a:ext cx="221361" cy="220728"/>
            </a:xfrm>
            <a:custGeom>
              <a:avLst/>
              <a:gdLst>
                <a:gd name="connsiteX0" fmla="*/ 110048 w 221361"/>
                <a:gd name="connsiteY0" fmla="*/ 220729 h 220728"/>
                <a:gd name="connsiteX1" fmla="*/ 102459 w 221361"/>
                <a:gd name="connsiteY1" fmla="*/ 213139 h 220728"/>
                <a:gd name="connsiteX2" fmla="*/ 110048 w 221361"/>
                <a:gd name="connsiteY2" fmla="*/ 205550 h 220728"/>
                <a:gd name="connsiteX3" fmla="*/ 204917 w 221361"/>
                <a:gd name="connsiteY3" fmla="*/ 110681 h 220728"/>
                <a:gd name="connsiteX4" fmla="*/ 110048 w 221361"/>
                <a:gd name="connsiteY4" fmla="*/ 15812 h 220728"/>
                <a:gd name="connsiteX5" fmla="*/ 15179 w 221361"/>
                <a:gd name="connsiteY5" fmla="*/ 110681 h 220728"/>
                <a:gd name="connsiteX6" fmla="*/ 7590 w 221361"/>
                <a:gd name="connsiteY6" fmla="*/ 118270 h 220728"/>
                <a:gd name="connsiteX7" fmla="*/ 0 w 221361"/>
                <a:gd name="connsiteY7" fmla="*/ 110681 h 220728"/>
                <a:gd name="connsiteX8" fmla="*/ 110681 w 221361"/>
                <a:gd name="connsiteY8" fmla="*/ 0 h 220728"/>
                <a:gd name="connsiteX9" fmla="*/ 221361 w 221361"/>
                <a:gd name="connsiteY9" fmla="*/ 110681 h 220728"/>
                <a:gd name="connsiteX10" fmla="*/ 110048 w 221361"/>
                <a:gd name="connsiteY10" fmla="*/ 220729 h 22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1361" h="220728">
                  <a:moveTo>
                    <a:pt x="110048" y="220729"/>
                  </a:moveTo>
                  <a:cubicBezTo>
                    <a:pt x="105621" y="220729"/>
                    <a:pt x="102459" y="216934"/>
                    <a:pt x="102459" y="213139"/>
                  </a:cubicBezTo>
                  <a:cubicBezTo>
                    <a:pt x="102459" y="209344"/>
                    <a:pt x="106253" y="205550"/>
                    <a:pt x="110048" y="205550"/>
                  </a:cubicBezTo>
                  <a:cubicBezTo>
                    <a:pt x="162542" y="205550"/>
                    <a:pt x="204917" y="163175"/>
                    <a:pt x="204917" y="110681"/>
                  </a:cubicBezTo>
                  <a:cubicBezTo>
                    <a:pt x="204917" y="58186"/>
                    <a:pt x="162542" y="15812"/>
                    <a:pt x="110048" y="15812"/>
                  </a:cubicBezTo>
                  <a:cubicBezTo>
                    <a:pt x="57554" y="15812"/>
                    <a:pt x="15179" y="58186"/>
                    <a:pt x="15179" y="110681"/>
                  </a:cubicBezTo>
                  <a:cubicBezTo>
                    <a:pt x="15179" y="115108"/>
                    <a:pt x="11384" y="118270"/>
                    <a:pt x="7590" y="118270"/>
                  </a:cubicBezTo>
                  <a:cubicBezTo>
                    <a:pt x="3795" y="118270"/>
                    <a:pt x="0" y="114475"/>
                    <a:pt x="0" y="110681"/>
                  </a:cubicBezTo>
                  <a:cubicBezTo>
                    <a:pt x="0" y="49964"/>
                    <a:pt x="49964" y="0"/>
                    <a:pt x="110681" y="0"/>
                  </a:cubicBezTo>
                  <a:cubicBezTo>
                    <a:pt x="171397" y="0"/>
                    <a:pt x="221361" y="49964"/>
                    <a:pt x="221361" y="110681"/>
                  </a:cubicBezTo>
                  <a:cubicBezTo>
                    <a:pt x="221361" y="171397"/>
                    <a:pt x="171397" y="220729"/>
                    <a:pt x="110048" y="220729"/>
                  </a:cubicBez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Picture Placeholder 96" descr="Detections 2&#10;">
            <a:extLst>
              <a:ext uri="{FF2B5EF4-FFF2-40B4-BE49-F238E27FC236}">
                <a16:creationId xmlns:a16="http://schemas.microsoft.com/office/drawing/2014/main" id="{4791B9D7-A61C-39E5-B3E0-498269B5DE1F}"/>
              </a:ext>
            </a:extLst>
          </p:cNvPr>
          <p:cNvGrpSpPr>
            <a:grpSpLocks noChangeAspect="1"/>
          </p:cNvGrpSpPr>
          <p:nvPr/>
        </p:nvGrpSpPr>
        <p:grpSpPr>
          <a:xfrm>
            <a:off x="5594387" y="2465580"/>
            <a:ext cx="859305" cy="1097280"/>
            <a:chOff x="9831695" y="721858"/>
            <a:chExt cx="469285" cy="599250"/>
          </a:xfrm>
          <a:solidFill>
            <a:schemeClr val="accent2"/>
          </a:solidFill>
        </p:grpSpPr>
        <p:sp>
          <p:nvSpPr>
            <p:cNvPr id="54" name="Picture Placeholder 96">
              <a:extLst>
                <a:ext uri="{FF2B5EF4-FFF2-40B4-BE49-F238E27FC236}">
                  <a16:creationId xmlns:a16="http://schemas.microsoft.com/office/drawing/2014/main" id="{0538C109-7B1D-D582-3C60-A1A8A9D45D9D}"/>
                </a:ext>
              </a:extLst>
            </p:cNvPr>
            <p:cNvSpPr/>
            <p:nvPr/>
          </p:nvSpPr>
          <p:spPr>
            <a:xfrm>
              <a:off x="9964512" y="1194616"/>
              <a:ext cx="224523" cy="101193"/>
            </a:xfrm>
            <a:custGeom>
              <a:avLst/>
              <a:gdLst>
                <a:gd name="connsiteX0" fmla="*/ 4427 w 224523"/>
                <a:gd name="connsiteY0" fmla="*/ 101194 h 101193"/>
                <a:gd name="connsiteX1" fmla="*/ 0 w 224523"/>
                <a:gd name="connsiteY1" fmla="*/ 86015 h 101193"/>
                <a:gd name="connsiteX2" fmla="*/ 125860 w 224523"/>
                <a:gd name="connsiteY2" fmla="*/ 0 h 101193"/>
                <a:gd name="connsiteX3" fmla="*/ 139141 w 224523"/>
                <a:gd name="connsiteY3" fmla="*/ 0 h 101193"/>
                <a:gd name="connsiteX4" fmla="*/ 224523 w 224523"/>
                <a:gd name="connsiteY4" fmla="*/ 65776 h 101193"/>
                <a:gd name="connsiteX5" fmla="*/ 219464 w 224523"/>
                <a:gd name="connsiteY5" fmla="*/ 80955 h 101193"/>
                <a:gd name="connsiteX6" fmla="*/ 132817 w 224523"/>
                <a:gd name="connsiteY6" fmla="*/ 18341 h 101193"/>
                <a:gd name="connsiteX7" fmla="*/ 4427 w 224523"/>
                <a:gd name="connsiteY7" fmla="*/ 101194 h 10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523" h="101193">
                  <a:moveTo>
                    <a:pt x="4427" y="101194"/>
                  </a:moveTo>
                  <a:lnTo>
                    <a:pt x="0" y="86015"/>
                  </a:lnTo>
                  <a:cubicBezTo>
                    <a:pt x="632" y="86015"/>
                    <a:pt x="84750" y="60716"/>
                    <a:pt x="125860" y="0"/>
                  </a:cubicBezTo>
                  <a:lnTo>
                    <a:pt x="139141" y="0"/>
                  </a:lnTo>
                  <a:cubicBezTo>
                    <a:pt x="139141" y="632"/>
                    <a:pt x="170132" y="47435"/>
                    <a:pt x="224523" y="65776"/>
                  </a:cubicBezTo>
                  <a:lnTo>
                    <a:pt x="219464" y="80955"/>
                  </a:lnTo>
                  <a:cubicBezTo>
                    <a:pt x="175191" y="65776"/>
                    <a:pt x="145466" y="34153"/>
                    <a:pt x="132817" y="18341"/>
                  </a:cubicBezTo>
                  <a:cubicBezTo>
                    <a:pt x="86647" y="77160"/>
                    <a:pt x="8222" y="100561"/>
                    <a:pt x="4427" y="101194"/>
                  </a:cubicBezTo>
                  <a:close/>
                </a:path>
              </a:pathLst>
            </a:custGeom>
            <a:solidFill>
              <a:schemeClr val="accent2"/>
            </a:solidFill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Picture Placeholder 96">
              <a:extLst>
                <a:ext uri="{FF2B5EF4-FFF2-40B4-BE49-F238E27FC236}">
                  <a16:creationId xmlns:a16="http://schemas.microsoft.com/office/drawing/2014/main" id="{87A46777-4017-B0FE-E661-A8DE01883982}"/>
                </a:ext>
              </a:extLst>
            </p:cNvPr>
            <p:cNvSpPr/>
            <p:nvPr/>
          </p:nvSpPr>
          <p:spPr>
            <a:xfrm>
              <a:off x="10039142" y="1256598"/>
              <a:ext cx="77160" cy="64510"/>
            </a:xfrm>
            <a:custGeom>
              <a:avLst/>
              <a:gdLst>
                <a:gd name="connsiteX0" fmla="*/ 3162 w 77160"/>
                <a:gd name="connsiteY0" fmla="*/ 64511 h 64510"/>
                <a:gd name="connsiteX1" fmla="*/ 0 w 77160"/>
                <a:gd name="connsiteY1" fmla="*/ 49332 h 64510"/>
                <a:gd name="connsiteX2" fmla="*/ 1897 w 77160"/>
                <a:gd name="connsiteY2" fmla="*/ 56921 h 64510"/>
                <a:gd name="connsiteX3" fmla="*/ 0 w 77160"/>
                <a:gd name="connsiteY3" fmla="*/ 49332 h 64510"/>
                <a:gd name="connsiteX4" fmla="*/ 63246 w 77160"/>
                <a:gd name="connsiteY4" fmla="*/ 0 h 64510"/>
                <a:gd name="connsiteX5" fmla="*/ 77160 w 77160"/>
                <a:gd name="connsiteY5" fmla="*/ 7590 h 64510"/>
                <a:gd name="connsiteX6" fmla="*/ 3162 w 77160"/>
                <a:gd name="connsiteY6" fmla="*/ 64511 h 6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60" h="64510">
                  <a:moveTo>
                    <a:pt x="3162" y="64511"/>
                  </a:moveTo>
                  <a:lnTo>
                    <a:pt x="0" y="49332"/>
                  </a:lnTo>
                  <a:lnTo>
                    <a:pt x="1897" y="56921"/>
                  </a:lnTo>
                  <a:lnTo>
                    <a:pt x="0" y="49332"/>
                  </a:lnTo>
                  <a:cubicBezTo>
                    <a:pt x="632" y="49332"/>
                    <a:pt x="41110" y="39213"/>
                    <a:pt x="63246" y="0"/>
                  </a:cubicBezTo>
                  <a:lnTo>
                    <a:pt x="77160" y="7590"/>
                  </a:lnTo>
                  <a:cubicBezTo>
                    <a:pt x="51229" y="53127"/>
                    <a:pt x="5060" y="63878"/>
                    <a:pt x="3162" y="64511"/>
                  </a:cubicBezTo>
                  <a:close/>
                </a:path>
              </a:pathLst>
            </a:custGeom>
            <a:solidFill>
              <a:schemeClr val="accent2"/>
            </a:solidFill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Picture Placeholder 96">
              <a:extLst>
                <a:ext uri="{FF2B5EF4-FFF2-40B4-BE49-F238E27FC236}">
                  <a16:creationId xmlns:a16="http://schemas.microsoft.com/office/drawing/2014/main" id="{11AC4315-D452-BB28-717E-1B01006D5607}"/>
                </a:ext>
              </a:extLst>
            </p:cNvPr>
            <p:cNvSpPr/>
            <p:nvPr/>
          </p:nvSpPr>
          <p:spPr>
            <a:xfrm>
              <a:off x="10125789" y="1135165"/>
              <a:ext cx="114475" cy="86647"/>
            </a:xfrm>
            <a:custGeom>
              <a:avLst/>
              <a:gdLst>
                <a:gd name="connsiteX0" fmla="*/ 111313 w 114475"/>
                <a:gd name="connsiteY0" fmla="*/ 86647 h 86647"/>
                <a:gd name="connsiteX1" fmla="*/ 0 w 114475"/>
                <a:gd name="connsiteY1" fmla="*/ 5060 h 86647"/>
                <a:gd name="connsiteX2" fmla="*/ 15179 w 114475"/>
                <a:gd name="connsiteY2" fmla="*/ 0 h 86647"/>
                <a:gd name="connsiteX3" fmla="*/ 114475 w 114475"/>
                <a:gd name="connsiteY3" fmla="*/ 70836 h 86647"/>
                <a:gd name="connsiteX4" fmla="*/ 111313 w 114475"/>
                <a:gd name="connsiteY4" fmla="*/ 86647 h 8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475" h="86647">
                  <a:moveTo>
                    <a:pt x="111313" y="86647"/>
                  </a:moveTo>
                  <a:cubicBezTo>
                    <a:pt x="107518" y="86015"/>
                    <a:pt x="23401" y="71468"/>
                    <a:pt x="0" y="5060"/>
                  </a:cubicBezTo>
                  <a:lnTo>
                    <a:pt x="15179" y="0"/>
                  </a:lnTo>
                  <a:cubicBezTo>
                    <a:pt x="36050" y="57554"/>
                    <a:pt x="113843" y="70836"/>
                    <a:pt x="114475" y="70836"/>
                  </a:cubicBezTo>
                  <a:lnTo>
                    <a:pt x="111313" y="86647"/>
                  </a:lnTo>
                  <a:close/>
                </a:path>
              </a:pathLst>
            </a:custGeom>
            <a:solidFill>
              <a:schemeClr val="accent2"/>
            </a:solidFill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Picture Placeholder 96">
              <a:extLst>
                <a:ext uri="{FF2B5EF4-FFF2-40B4-BE49-F238E27FC236}">
                  <a16:creationId xmlns:a16="http://schemas.microsoft.com/office/drawing/2014/main" id="{F3F78033-9B50-2407-B373-ABA95F30C8A7}"/>
                </a:ext>
              </a:extLst>
            </p:cNvPr>
            <p:cNvSpPr/>
            <p:nvPr/>
          </p:nvSpPr>
          <p:spPr>
            <a:xfrm>
              <a:off x="9841815" y="845855"/>
              <a:ext cx="421218" cy="327889"/>
            </a:xfrm>
            <a:custGeom>
              <a:avLst/>
              <a:gdLst>
                <a:gd name="connsiteX0" fmla="*/ 419321 w 421218"/>
                <a:gd name="connsiteY0" fmla="*/ 327890 h 327889"/>
                <a:gd name="connsiteX1" fmla="*/ 340264 w 421218"/>
                <a:gd name="connsiteY1" fmla="*/ 248200 h 327889"/>
                <a:gd name="connsiteX2" fmla="*/ 356707 w 421218"/>
                <a:gd name="connsiteY2" fmla="*/ 200133 h 327889"/>
                <a:gd name="connsiteX3" fmla="*/ 367459 w 421218"/>
                <a:gd name="connsiteY3" fmla="*/ 85025 h 327889"/>
                <a:gd name="connsiteX4" fmla="*/ 294094 w 421218"/>
                <a:gd name="connsiteY4" fmla="*/ 23677 h 327889"/>
                <a:gd name="connsiteX5" fmla="*/ 191635 w 421218"/>
                <a:gd name="connsiteY5" fmla="*/ 28736 h 327889"/>
                <a:gd name="connsiteX6" fmla="*/ 134082 w 421218"/>
                <a:gd name="connsiteY6" fmla="*/ 115383 h 327889"/>
                <a:gd name="connsiteX7" fmla="*/ 5060 w 421218"/>
                <a:gd name="connsiteY7" fmla="*/ 253260 h 327889"/>
                <a:gd name="connsiteX8" fmla="*/ 0 w 421218"/>
                <a:gd name="connsiteY8" fmla="*/ 238713 h 327889"/>
                <a:gd name="connsiteX9" fmla="*/ 118902 w 421218"/>
                <a:gd name="connsiteY9" fmla="*/ 111589 h 327889"/>
                <a:gd name="connsiteX10" fmla="*/ 184046 w 421218"/>
                <a:gd name="connsiteY10" fmla="*/ 15455 h 327889"/>
                <a:gd name="connsiteX11" fmla="*/ 299154 w 421218"/>
                <a:gd name="connsiteY11" fmla="*/ 9130 h 327889"/>
                <a:gd name="connsiteX12" fmla="*/ 381373 w 421218"/>
                <a:gd name="connsiteY12" fmla="*/ 78701 h 327889"/>
                <a:gd name="connsiteX13" fmla="*/ 370622 w 421218"/>
                <a:gd name="connsiteY13" fmla="*/ 206458 h 327889"/>
                <a:gd name="connsiteX14" fmla="*/ 354810 w 421218"/>
                <a:gd name="connsiteY14" fmla="*/ 251362 h 327889"/>
                <a:gd name="connsiteX15" fmla="*/ 421218 w 421218"/>
                <a:gd name="connsiteY15" fmla="*/ 312711 h 327889"/>
                <a:gd name="connsiteX16" fmla="*/ 419321 w 421218"/>
                <a:gd name="connsiteY16" fmla="*/ 327890 h 327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1218" h="327889">
                  <a:moveTo>
                    <a:pt x="419321" y="327890"/>
                  </a:moveTo>
                  <a:cubicBezTo>
                    <a:pt x="387698" y="322198"/>
                    <a:pt x="330777" y="297532"/>
                    <a:pt x="340264" y="248200"/>
                  </a:cubicBezTo>
                  <a:cubicBezTo>
                    <a:pt x="343426" y="231756"/>
                    <a:pt x="349750" y="216577"/>
                    <a:pt x="356707" y="200133"/>
                  </a:cubicBezTo>
                  <a:cubicBezTo>
                    <a:pt x="371254" y="165348"/>
                    <a:pt x="386433" y="129930"/>
                    <a:pt x="367459" y="85025"/>
                  </a:cubicBezTo>
                  <a:cubicBezTo>
                    <a:pt x="356707" y="59094"/>
                    <a:pt x="328247" y="35693"/>
                    <a:pt x="294094" y="23677"/>
                  </a:cubicBezTo>
                  <a:cubicBezTo>
                    <a:pt x="258044" y="11028"/>
                    <a:pt x="221993" y="12925"/>
                    <a:pt x="191635" y="28736"/>
                  </a:cubicBezTo>
                  <a:cubicBezTo>
                    <a:pt x="153055" y="49608"/>
                    <a:pt x="144201" y="79966"/>
                    <a:pt x="134082" y="115383"/>
                  </a:cubicBezTo>
                  <a:cubicBezTo>
                    <a:pt x="120167" y="164083"/>
                    <a:pt x="104356" y="219107"/>
                    <a:pt x="5060" y="253260"/>
                  </a:cubicBezTo>
                  <a:lnTo>
                    <a:pt x="0" y="238713"/>
                  </a:lnTo>
                  <a:cubicBezTo>
                    <a:pt x="91707" y="207723"/>
                    <a:pt x="105621" y="159023"/>
                    <a:pt x="118902" y="111589"/>
                  </a:cubicBezTo>
                  <a:cubicBezTo>
                    <a:pt x="129022" y="76171"/>
                    <a:pt x="139774" y="38856"/>
                    <a:pt x="184046" y="15455"/>
                  </a:cubicBezTo>
                  <a:cubicBezTo>
                    <a:pt x="218199" y="-2887"/>
                    <a:pt x="258676" y="-4784"/>
                    <a:pt x="299154" y="9130"/>
                  </a:cubicBezTo>
                  <a:cubicBezTo>
                    <a:pt x="337101" y="22412"/>
                    <a:pt x="368724" y="48975"/>
                    <a:pt x="381373" y="78701"/>
                  </a:cubicBezTo>
                  <a:cubicBezTo>
                    <a:pt x="403510" y="129930"/>
                    <a:pt x="385801" y="170407"/>
                    <a:pt x="370622" y="206458"/>
                  </a:cubicBezTo>
                  <a:cubicBezTo>
                    <a:pt x="364297" y="222269"/>
                    <a:pt x="357972" y="236816"/>
                    <a:pt x="354810" y="251362"/>
                  </a:cubicBezTo>
                  <a:cubicBezTo>
                    <a:pt x="345956" y="297532"/>
                    <a:pt x="420586" y="312079"/>
                    <a:pt x="421218" y="312711"/>
                  </a:cubicBezTo>
                  <a:lnTo>
                    <a:pt x="419321" y="327890"/>
                  </a:lnTo>
                  <a:close/>
                </a:path>
              </a:pathLst>
            </a:custGeom>
            <a:solidFill>
              <a:schemeClr val="accent2"/>
            </a:solidFill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Picture Placeholder 96">
              <a:extLst>
                <a:ext uri="{FF2B5EF4-FFF2-40B4-BE49-F238E27FC236}">
                  <a16:creationId xmlns:a16="http://schemas.microsoft.com/office/drawing/2014/main" id="{68C761F8-5B0C-4403-B8DD-3BE58A6ED5F2}"/>
                </a:ext>
              </a:extLst>
            </p:cNvPr>
            <p:cNvSpPr/>
            <p:nvPr/>
          </p:nvSpPr>
          <p:spPr>
            <a:xfrm>
              <a:off x="9854464" y="911093"/>
              <a:ext cx="303404" cy="349932"/>
            </a:xfrm>
            <a:custGeom>
              <a:avLst/>
              <a:gdLst>
                <a:gd name="connsiteX0" fmla="*/ 67673 w 303404"/>
                <a:gd name="connsiteY0" fmla="*/ 349932 h 349932"/>
                <a:gd name="connsiteX1" fmla="*/ 61349 w 303404"/>
                <a:gd name="connsiteY1" fmla="*/ 335386 h 349932"/>
                <a:gd name="connsiteX2" fmla="*/ 258676 w 303404"/>
                <a:gd name="connsiteY2" fmla="*/ 172843 h 349932"/>
                <a:gd name="connsiteX3" fmla="*/ 282077 w 303404"/>
                <a:gd name="connsiteY3" fmla="*/ 40027 h 349932"/>
                <a:gd name="connsiteX4" fmla="*/ 245395 w 303404"/>
                <a:gd name="connsiteY4" fmla="*/ 15361 h 349932"/>
                <a:gd name="connsiteX5" fmla="*/ 177089 w 303404"/>
                <a:gd name="connsiteY5" fmla="*/ 84931 h 349932"/>
                <a:gd name="connsiteX6" fmla="*/ 150525 w 303404"/>
                <a:gd name="connsiteY6" fmla="*/ 143750 h 349932"/>
                <a:gd name="connsiteX7" fmla="*/ 5692 w 303404"/>
                <a:gd name="connsiteY7" fmla="*/ 251268 h 349932"/>
                <a:gd name="connsiteX8" fmla="*/ 0 w 303404"/>
                <a:gd name="connsiteY8" fmla="*/ 236722 h 349932"/>
                <a:gd name="connsiteX9" fmla="*/ 135979 w 303404"/>
                <a:gd name="connsiteY9" fmla="*/ 136793 h 349932"/>
                <a:gd name="connsiteX10" fmla="*/ 161277 w 303404"/>
                <a:gd name="connsiteY10" fmla="*/ 79872 h 349932"/>
                <a:gd name="connsiteX11" fmla="*/ 245395 w 303404"/>
                <a:gd name="connsiteY11" fmla="*/ 182 h 349932"/>
                <a:gd name="connsiteX12" fmla="*/ 295359 w 303404"/>
                <a:gd name="connsiteY12" fmla="*/ 33702 h 349932"/>
                <a:gd name="connsiteX13" fmla="*/ 270060 w 303404"/>
                <a:gd name="connsiteY13" fmla="*/ 182330 h 349932"/>
                <a:gd name="connsiteX14" fmla="*/ 67673 w 303404"/>
                <a:gd name="connsiteY14" fmla="*/ 349932 h 34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404" h="349932">
                  <a:moveTo>
                    <a:pt x="67673" y="349932"/>
                  </a:moveTo>
                  <a:lnTo>
                    <a:pt x="61349" y="335386"/>
                  </a:lnTo>
                  <a:cubicBezTo>
                    <a:pt x="156850" y="293643"/>
                    <a:pt x="221361" y="224073"/>
                    <a:pt x="258676" y="172843"/>
                  </a:cubicBezTo>
                  <a:cubicBezTo>
                    <a:pt x="283342" y="139323"/>
                    <a:pt x="298521" y="75444"/>
                    <a:pt x="282077" y="40027"/>
                  </a:cubicBezTo>
                  <a:cubicBezTo>
                    <a:pt x="275120" y="24848"/>
                    <a:pt x="262471" y="16626"/>
                    <a:pt x="245395" y="15361"/>
                  </a:cubicBezTo>
                  <a:cubicBezTo>
                    <a:pt x="206814" y="12831"/>
                    <a:pt x="195430" y="37497"/>
                    <a:pt x="177089" y="84931"/>
                  </a:cubicBezTo>
                  <a:cubicBezTo>
                    <a:pt x="170132" y="102640"/>
                    <a:pt x="161910" y="123511"/>
                    <a:pt x="150525" y="143750"/>
                  </a:cubicBezTo>
                  <a:cubicBezTo>
                    <a:pt x="110681" y="215218"/>
                    <a:pt x="10119" y="250003"/>
                    <a:pt x="5692" y="251268"/>
                  </a:cubicBezTo>
                  <a:lnTo>
                    <a:pt x="0" y="236722"/>
                  </a:lnTo>
                  <a:cubicBezTo>
                    <a:pt x="1265" y="236089"/>
                    <a:pt x="99296" y="202569"/>
                    <a:pt x="135979" y="136793"/>
                  </a:cubicBezTo>
                  <a:cubicBezTo>
                    <a:pt x="146731" y="117187"/>
                    <a:pt x="154320" y="97581"/>
                    <a:pt x="161277" y="79872"/>
                  </a:cubicBezTo>
                  <a:cubicBezTo>
                    <a:pt x="178354" y="35599"/>
                    <a:pt x="193533" y="-2981"/>
                    <a:pt x="245395" y="182"/>
                  </a:cubicBezTo>
                  <a:cubicBezTo>
                    <a:pt x="268796" y="1447"/>
                    <a:pt x="285872" y="13463"/>
                    <a:pt x="295359" y="33702"/>
                  </a:cubicBezTo>
                  <a:cubicBezTo>
                    <a:pt x="314333" y="74812"/>
                    <a:pt x="297256" y="145015"/>
                    <a:pt x="270060" y="182330"/>
                  </a:cubicBezTo>
                  <a:cubicBezTo>
                    <a:pt x="232745" y="234824"/>
                    <a:pt x="166337" y="306925"/>
                    <a:pt x="67673" y="349932"/>
                  </a:cubicBezTo>
                  <a:close/>
                </a:path>
              </a:pathLst>
            </a:custGeom>
            <a:solidFill>
              <a:schemeClr val="accent2"/>
            </a:solidFill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Picture Placeholder 96">
              <a:extLst>
                <a:ext uri="{FF2B5EF4-FFF2-40B4-BE49-F238E27FC236}">
                  <a16:creationId xmlns:a16="http://schemas.microsoft.com/office/drawing/2014/main" id="{A0CA5442-65AE-D38B-0A54-38483CBF5FEF}"/>
                </a:ext>
              </a:extLst>
            </p:cNvPr>
            <p:cNvSpPr/>
            <p:nvPr/>
          </p:nvSpPr>
          <p:spPr>
            <a:xfrm>
              <a:off x="9879130" y="980845"/>
              <a:ext cx="218831" cy="230847"/>
            </a:xfrm>
            <a:custGeom>
              <a:avLst/>
              <a:gdLst>
                <a:gd name="connsiteX0" fmla="*/ 5060 w 218831"/>
                <a:gd name="connsiteY0" fmla="*/ 230848 h 230847"/>
                <a:gd name="connsiteX1" fmla="*/ 0 w 218831"/>
                <a:gd name="connsiteY1" fmla="*/ 216301 h 230847"/>
                <a:gd name="connsiteX2" fmla="*/ 203020 w 218831"/>
                <a:gd name="connsiteY2" fmla="*/ 0 h 230847"/>
                <a:gd name="connsiteX3" fmla="*/ 218831 w 218831"/>
                <a:gd name="connsiteY3" fmla="*/ 632 h 230847"/>
                <a:gd name="connsiteX4" fmla="*/ 108151 w 218831"/>
                <a:gd name="connsiteY4" fmla="*/ 175824 h 230847"/>
                <a:gd name="connsiteX5" fmla="*/ 5060 w 218831"/>
                <a:gd name="connsiteY5" fmla="*/ 230848 h 23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1" h="230847">
                  <a:moveTo>
                    <a:pt x="5060" y="230848"/>
                  </a:moveTo>
                  <a:lnTo>
                    <a:pt x="0" y="216301"/>
                  </a:lnTo>
                  <a:cubicBezTo>
                    <a:pt x="1897" y="215669"/>
                    <a:pt x="194165" y="146098"/>
                    <a:pt x="203020" y="0"/>
                  </a:cubicBezTo>
                  <a:lnTo>
                    <a:pt x="218831" y="632"/>
                  </a:lnTo>
                  <a:cubicBezTo>
                    <a:pt x="215036" y="65776"/>
                    <a:pt x="176456" y="126492"/>
                    <a:pt x="108151" y="175824"/>
                  </a:cubicBezTo>
                  <a:cubicBezTo>
                    <a:pt x="56921" y="212507"/>
                    <a:pt x="7590" y="230215"/>
                    <a:pt x="5060" y="230848"/>
                  </a:cubicBezTo>
                  <a:close/>
                </a:path>
              </a:pathLst>
            </a:custGeom>
            <a:solidFill>
              <a:schemeClr val="accent2"/>
            </a:solidFill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Picture Placeholder 96">
              <a:extLst>
                <a:ext uri="{FF2B5EF4-FFF2-40B4-BE49-F238E27FC236}">
                  <a16:creationId xmlns:a16="http://schemas.microsoft.com/office/drawing/2014/main" id="{3D740E26-D99B-6595-66A4-C58519280D91}"/>
                </a:ext>
              </a:extLst>
            </p:cNvPr>
            <p:cNvSpPr/>
            <p:nvPr/>
          </p:nvSpPr>
          <p:spPr>
            <a:xfrm>
              <a:off x="9831695" y="786357"/>
              <a:ext cx="467233" cy="330466"/>
            </a:xfrm>
            <a:custGeom>
              <a:avLst/>
              <a:gdLst>
                <a:gd name="connsiteX0" fmla="*/ 431338 w 467233"/>
                <a:gd name="connsiteY0" fmla="*/ 330466 h 330466"/>
                <a:gd name="connsiteX1" fmla="*/ 417424 w 467233"/>
                <a:gd name="connsiteY1" fmla="*/ 323509 h 330466"/>
                <a:gd name="connsiteX2" fmla="*/ 441457 w 467233"/>
                <a:gd name="connsiteY2" fmla="*/ 138199 h 330466"/>
                <a:gd name="connsiteX3" fmla="*/ 344058 w 467233"/>
                <a:gd name="connsiteY3" fmla="*/ 37637 h 330466"/>
                <a:gd name="connsiteX4" fmla="*/ 129022 w 467233"/>
                <a:gd name="connsiteY4" fmla="*/ 62303 h 330466"/>
                <a:gd name="connsiteX5" fmla="*/ 80322 w 467233"/>
                <a:gd name="connsiteY5" fmla="*/ 154010 h 330466"/>
                <a:gd name="connsiteX6" fmla="*/ 0 w 467233"/>
                <a:gd name="connsiteY6" fmla="*/ 236862 h 330466"/>
                <a:gd name="connsiteX7" fmla="*/ 0 w 467233"/>
                <a:gd name="connsiteY7" fmla="*/ 221051 h 330466"/>
                <a:gd name="connsiteX8" fmla="*/ 65143 w 467233"/>
                <a:gd name="connsiteY8" fmla="*/ 148950 h 330466"/>
                <a:gd name="connsiteX9" fmla="*/ 117638 w 467233"/>
                <a:gd name="connsiteY9" fmla="*/ 50919 h 330466"/>
                <a:gd name="connsiteX10" fmla="*/ 349750 w 467233"/>
                <a:gd name="connsiteY10" fmla="*/ 23091 h 330466"/>
                <a:gd name="connsiteX11" fmla="*/ 456004 w 467233"/>
                <a:gd name="connsiteY11" fmla="*/ 133139 h 330466"/>
                <a:gd name="connsiteX12" fmla="*/ 431338 w 467233"/>
                <a:gd name="connsiteY12" fmla="*/ 330466 h 33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7233" h="330466">
                  <a:moveTo>
                    <a:pt x="431338" y="330466"/>
                  </a:moveTo>
                  <a:lnTo>
                    <a:pt x="417424" y="323509"/>
                  </a:lnTo>
                  <a:cubicBezTo>
                    <a:pt x="452841" y="254571"/>
                    <a:pt x="461063" y="191958"/>
                    <a:pt x="441457" y="138199"/>
                  </a:cubicBezTo>
                  <a:cubicBezTo>
                    <a:pt x="421851" y="85704"/>
                    <a:pt x="378844" y="51552"/>
                    <a:pt x="344058" y="37637"/>
                  </a:cubicBezTo>
                  <a:cubicBezTo>
                    <a:pt x="293461" y="16766"/>
                    <a:pt x="199225" y="-7267"/>
                    <a:pt x="129022" y="62303"/>
                  </a:cubicBezTo>
                  <a:cubicBezTo>
                    <a:pt x="101826" y="88867"/>
                    <a:pt x="90442" y="123652"/>
                    <a:pt x="80322" y="154010"/>
                  </a:cubicBezTo>
                  <a:cubicBezTo>
                    <a:pt x="66408" y="197017"/>
                    <a:pt x="52494" y="236862"/>
                    <a:pt x="0" y="236862"/>
                  </a:cubicBezTo>
                  <a:lnTo>
                    <a:pt x="0" y="221051"/>
                  </a:lnTo>
                  <a:cubicBezTo>
                    <a:pt x="39213" y="221051"/>
                    <a:pt x="49964" y="195120"/>
                    <a:pt x="65143" y="148950"/>
                  </a:cubicBezTo>
                  <a:cubicBezTo>
                    <a:pt x="75895" y="116695"/>
                    <a:pt x="87912" y="80645"/>
                    <a:pt x="117638" y="50919"/>
                  </a:cubicBezTo>
                  <a:cubicBezTo>
                    <a:pt x="194165" y="-24976"/>
                    <a:pt x="295991" y="322"/>
                    <a:pt x="349750" y="23091"/>
                  </a:cubicBezTo>
                  <a:cubicBezTo>
                    <a:pt x="368092" y="30680"/>
                    <a:pt x="429440" y="60406"/>
                    <a:pt x="456004" y="133139"/>
                  </a:cubicBezTo>
                  <a:cubicBezTo>
                    <a:pt x="476875" y="190693"/>
                    <a:pt x="468653" y="257101"/>
                    <a:pt x="431338" y="330466"/>
                  </a:cubicBezTo>
                  <a:close/>
                </a:path>
              </a:pathLst>
            </a:custGeom>
            <a:solidFill>
              <a:schemeClr val="accent2"/>
            </a:solidFill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Picture Placeholder 96">
              <a:extLst>
                <a:ext uri="{FF2B5EF4-FFF2-40B4-BE49-F238E27FC236}">
                  <a16:creationId xmlns:a16="http://schemas.microsoft.com/office/drawing/2014/main" id="{986BC747-2052-6CDD-4823-401E4BBEA2FE}"/>
                </a:ext>
              </a:extLst>
            </p:cNvPr>
            <p:cNvSpPr/>
            <p:nvPr/>
          </p:nvSpPr>
          <p:spPr>
            <a:xfrm>
              <a:off x="9835490" y="721858"/>
              <a:ext cx="465490" cy="233688"/>
            </a:xfrm>
            <a:custGeom>
              <a:avLst/>
              <a:gdLst>
                <a:gd name="connsiteX0" fmla="*/ 15812 w 465490"/>
                <a:gd name="connsiteY0" fmla="*/ 233688 h 233688"/>
                <a:gd name="connsiteX1" fmla="*/ 0 w 465490"/>
                <a:gd name="connsiteY1" fmla="*/ 233688 h 233688"/>
                <a:gd name="connsiteX2" fmla="*/ 160012 w 465490"/>
                <a:gd name="connsiteY2" fmla="*/ 10430 h 233688"/>
                <a:gd name="connsiteX3" fmla="*/ 465491 w 465490"/>
                <a:gd name="connsiteY3" fmla="*/ 103402 h 233688"/>
                <a:gd name="connsiteX4" fmla="*/ 452841 w 465490"/>
                <a:gd name="connsiteY4" fmla="*/ 112889 h 233688"/>
                <a:gd name="connsiteX5" fmla="*/ 163175 w 465490"/>
                <a:gd name="connsiteY5" fmla="*/ 25609 h 233688"/>
                <a:gd name="connsiteX6" fmla="*/ 15812 w 465490"/>
                <a:gd name="connsiteY6" fmla="*/ 233688 h 23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5490" h="233688">
                  <a:moveTo>
                    <a:pt x="15812" y="233688"/>
                  </a:moveTo>
                  <a:lnTo>
                    <a:pt x="0" y="233688"/>
                  </a:lnTo>
                  <a:cubicBezTo>
                    <a:pt x="0" y="231791"/>
                    <a:pt x="5060" y="43950"/>
                    <a:pt x="160012" y="10430"/>
                  </a:cubicBezTo>
                  <a:cubicBezTo>
                    <a:pt x="329512" y="-26253"/>
                    <a:pt x="419953" y="40788"/>
                    <a:pt x="465491" y="103402"/>
                  </a:cubicBezTo>
                  <a:lnTo>
                    <a:pt x="452841" y="112889"/>
                  </a:lnTo>
                  <a:cubicBezTo>
                    <a:pt x="409834" y="54070"/>
                    <a:pt x="324452" y="-9176"/>
                    <a:pt x="163175" y="25609"/>
                  </a:cubicBezTo>
                  <a:cubicBezTo>
                    <a:pt x="20239" y="56600"/>
                    <a:pt x="15812" y="231791"/>
                    <a:pt x="15812" y="233688"/>
                  </a:cubicBezTo>
                  <a:close/>
                </a:path>
              </a:pathLst>
            </a:custGeom>
            <a:solidFill>
              <a:schemeClr val="accent2"/>
            </a:solidFill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2" name="Picture Placeholder 111" descr="Future-Proof&#10;">
            <a:extLst>
              <a:ext uri="{FF2B5EF4-FFF2-40B4-BE49-F238E27FC236}">
                <a16:creationId xmlns:a16="http://schemas.microsoft.com/office/drawing/2014/main" id="{3C15D983-03D3-367A-C298-8D6A2EC29C4B}"/>
              </a:ext>
            </a:extLst>
          </p:cNvPr>
          <p:cNvGrpSpPr>
            <a:grpSpLocks noChangeAspect="1"/>
          </p:cNvGrpSpPr>
          <p:nvPr/>
        </p:nvGrpSpPr>
        <p:grpSpPr>
          <a:xfrm>
            <a:off x="7785123" y="2429091"/>
            <a:ext cx="1061892" cy="1097280"/>
            <a:chOff x="8459498" y="3193521"/>
            <a:chExt cx="553154" cy="571588"/>
          </a:xfrm>
          <a:solidFill>
            <a:schemeClr val="accent6"/>
          </a:solidFill>
        </p:grpSpPr>
        <p:sp>
          <p:nvSpPr>
            <p:cNvPr id="63" name="Picture Placeholder 111">
              <a:extLst>
                <a:ext uri="{FF2B5EF4-FFF2-40B4-BE49-F238E27FC236}">
                  <a16:creationId xmlns:a16="http://schemas.microsoft.com/office/drawing/2014/main" id="{B35D2699-6914-927C-377F-5890BFC8F192}"/>
                </a:ext>
              </a:extLst>
            </p:cNvPr>
            <p:cNvSpPr/>
            <p:nvPr/>
          </p:nvSpPr>
          <p:spPr>
            <a:xfrm>
              <a:off x="8600537" y="3334854"/>
              <a:ext cx="284606" cy="285200"/>
            </a:xfrm>
            <a:custGeom>
              <a:avLst/>
              <a:gdLst>
                <a:gd name="connsiteX0" fmla="*/ 142304 w 284606"/>
                <a:gd name="connsiteY0" fmla="*/ 285200 h 285200"/>
                <a:gd name="connsiteX1" fmla="*/ 0 w 284606"/>
                <a:gd name="connsiteY1" fmla="*/ 142600 h 285200"/>
                <a:gd name="connsiteX2" fmla="*/ 142304 w 284606"/>
                <a:gd name="connsiteY2" fmla="*/ 0 h 285200"/>
                <a:gd name="connsiteX3" fmla="*/ 284607 w 284606"/>
                <a:gd name="connsiteY3" fmla="*/ 142600 h 285200"/>
                <a:gd name="connsiteX4" fmla="*/ 142304 w 284606"/>
                <a:gd name="connsiteY4" fmla="*/ 285200 h 285200"/>
                <a:gd name="connsiteX5" fmla="*/ 142304 w 284606"/>
                <a:gd name="connsiteY5" fmla="*/ 15844 h 285200"/>
                <a:gd name="connsiteX6" fmla="*/ 15812 w 284606"/>
                <a:gd name="connsiteY6" fmla="*/ 142600 h 285200"/>
                <a:gd name="connsiteX7" fmla="*/ 142304 w 284606"/>
                <a:gd name="connsiteY7" fmla="*/ 269356 h 285200"/>
                <a:gd name="connsiteX8" fmla="*/ 268795 w 284606"/>
                <a:gd name="connsiteY8" fmla="*/ 142600 h 285200"/>
                <a:gd name="connsiteX9" fmla="*/ 142304 w 284606"/>
                <a:gd name="connsiteY9" fmla="*/ 15844 h 28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4606" h="285200">
                  <a:moveTo>
                    <a:pt x="142304" y="285200"/>
                  </a:moveTo>
                  <a:cubicBezTo>
                    <a:pt x="63878" y="285200"/>
                    <a:pt x="0" y="221189"/>
                    <a:pt x="0" y="142600"/>
                  </a:cubicBezTo>
                  <a:cubicBezTo>
                    <a:pt x="0" y="64012"/>
                    <a:pt x="63878" y="0"/>
                    <a:pt x="142304" y="0"/>
                  </a:cubicBezTo>
                  <a:cubicBezTo>
                    <a:pt x="220729" y="0"/>
                    <a:pt x="284607" y="64012"/>
                    <a:pt x="284607" y="142600"/>
                  </a:cubicBezTo>
                  <a:cubicBezTo>
                    <a:pt x="284607" y="221189"/>
                    <a:pt x="220729" y="285200"/>
                    <a:pt x="142304" y="285200"/>
                  </a:cubicBezTo>
                  <a:close/>
                  <a:moveTo>
                    <a:pt x="142304" y="15844"/>
                  </a:moveTo>
                  <a:cubicBezTo>
                    <a:pt x="72733" y="15844"/>
                    <a:pt x="15812" y="72885"/>
                    <a:pt x="15812" y="142600"/>
                  </a:cubicBezTo>
                  <a:cubicBezTo>
                    <a:pt x="15812" y="212316"/>
                    <a:pt x="72733" y="269356"/>
                    <a:pt x="142304" y="269356"/>
                  </a:cubicBezTo>
                  <a:cubicBezTo>
                    <a:pt x="211874" y="269356"/>
                    <a:pt x="268795" y="212316"/>
                    <a:pt x="268795" y="142600"/>
                  </a:cubicBezTo>
                  <a:cubicBezTo>
                    <a:pt x="268795" y="72885"/>
                    <a:pt x="212507" y="15844"/>
                    <a:pt x="142304" y="15844"/>
                  </a:cubicBez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Picture Placeholder 111">
              <a:extLst>
                <a:ext uri="{FF2B5EF4-FFF2-40B4-BE49-F238E27FC236}">
                  <a16:creationId xmlns:a16="http://schemas.microsoft.com/office/drawing/2014/main" id="{A27DB7F8-19CD-994B-7C03-9153A47BEF9C}"/>
                </a:ext>
              </a:extLst>
            </p:cNvPr>
            <p:cNvSpPr/>
            <p:nvPr/>
          </p:nvSpPr>
          <p:spPr>
            <a:xfrm>
              <a:off x="8728294" y="3416611"/>
              <a:ext cx="66882" cy="123586"/>
            </a:xfrm>
            <a:custGeom>
              <a:avLst/>
              <a:gdLst>
                <a:gd name="connsiteX0" fmla="*/ 59451 w 66882"/>
                <a:gd name="connsiteY0" fmla="*/ 123587 h 123586"/>
                <a:gd name="connsiteX1" fmla="*/ 53759 w 66882"/>
                <a:gd name="connsiteY1" fmla="*/ 121052 h 123586"/>
                <a:gd name="connsiteX2" fmla="*/ 0 w 66882"/>
                <a:gd name="connsiteY2" fmla="*/ 65279 h 123586"/>
                <a:gd name="connsiteX3" fmla="*/ 0 w 66882"/>
                <a:gd name="connsiteY3" fmla="*/ 7605 h 123586"/>
                <a:gd name="connsiteX4" fmla="*/ 7590 w 66882"/>
                <a:gd name="connsiteY4" fmla="*/ 0 h 123586"/>
                <a:gd name="connsiteX5" fmla="*/ 15179 w 66882"/>
                <a:gd name="connsiteY5" fmla="*/ 7605 h 123586"/>
                <a:gd name="connsiteX6" fmla="*/ 15179 w 66882"/>
                <a:gd name="connsiteY6" fmla="*/ 58941 h 123586"/>
                <a:gd name="connsiteX7" fmla="*/ 64511 w 66882"/>
                <a:gd name="connsiteY7" fmla="*/ 110277 h 123586"/>
                <a:gd name="connsiteX8" fmla="*/ 64511 w 66882"/>
                <a:gd name="connsiteY8" fmla="*/ 121685 h 123586"/>
                <a:gd name="connsiteX9" fmla="*/ 59451 w 66882"/>
                <a:gd name="connsiteY9" fmla="*/ 123587 h 1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2" h="123586">
                  <a:moveTo>
                    <a:pt x="59451" y="123587"/>
                  </a:moveTo>
                  <a:cubicBezTo>
                    <a:pt x="57554" y="123587"/>
                    <a:pt x="55024" y="122953"/>
                    <a:pt x="53759" y="121052"/>
                  </a:cubicBezTo>
                  <a:lnTo>
                    <a:pt x="0" y="65279"/>
                  </a:lnTo>
                  <a:lnTo>
                    <a:pt x="0" y="7605"/>
                  </a:lnTo>
                  <a:cubicBezTo>
                    <a:pt x="0" y="3169"/>
                    <a:pt x="3795" y="0"/>
                    <a:pt x="7590" y="0"/>
                  </a:cubicBezTo>
                  <a:cubicBezTo>
                    <a:pt x="11384" y="0"/>
                    <a:pt x="15179" y="3803"/>
                    <a:pt x="15179" y="7605"/>
                  </a:cubicBezTo>
                  <a:lnTo>
                    <a:pt x="15179" y="58941"/>
                  </a:lnTo>
                  <a:lnTo>
                    <a:pt x="64511" y="110277"/>
                  </a:lnTo>
                  <a:cubicBezTo>
                    <a:pt x="67673" y="113446"/>
                    <a:pt x="67673" y="118517"/>
                    <a:pt x="64511" y="121685"/>
                  </a:cubicBezTo>
                  <a:cubicBezTo>
                    <a:pt x="63246" y="122319"/>
                    <a:pt x="61349" y="123587"/>
                    <a:pt x="59451" y="123587"/>
                  </a:cubicBez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Picture Placeholder 111">
              <a:extLst>
                <a:ext uri="{FF2B5EF4-FFF2-40B4-BE49-F238E27FC236}">
                  <a16:creationId xmlns:a16="http://schemas.microsoft.com/office/drawing/2014/main" id="{99FED39C-68D3-EA92-B7F8-DA8D5ED268A5}"/>
                </a:ext>
              </a:extLst>
            </p:cNvPr>
            <p:cNvSpPr/>
            <p:nvPr/>
          </p:nvSpPr>
          <p:spPr>
            <a:xfrm>
              <a:off x="8537291" y="3271476"/>
              <a:ext cx="411098" cy="411955"/>
            </a:xfrm>
            <a:custGeom>
              <a:avLst/>
              <a:gdLst>
                <a:gd name="connsiteX0" fmla="*/ 214404 w 411098"/>
                <a:gd name="connsiteY0" fmla="*/ 411956 h 411955"/>
                <a:gd name="connsiteX1" fmla="*/ 213771 w 411098"/>
                <a:gd name="connsiteY1" fmla="*/ 396111 h 411955"/>
                <a:gd name="connsiteX2" fmla="*/ 228951 w 411098"/>
                <a:gd name="connsiteY2" fmla="*/ 394844 h 411955"/>
                <a:gd name="connsiteX3" fmla="*/ 230848 w 411098"/>
                <a:gd name="connsiteY3" fmla="*/ 410688 h 411955"/>
                <a:gd name="connsiteX4" fmla="*/ 214404 w 411098"/>
                <a:gd name="connsiteY4" fmla="*/ 411956 h 411955"/>
                <a:gd name="connsiteX5" fmla="*/ 181516 w 411098"/>
                <a:gd name="connsiteY5" fmla="*/ 410688 h 411955"/>
                <a:gd name="connsiteX6" fmla="*/ 165072 w 411098"/>
                <a:gd name="connsiteY6" fmla="*/ 408153 h 411955"/>
                <a:gd name="connsiteX7" fmla="*/ 168234 w 411098"/>
                <a:gd name="connsiteY7" fmla="*/ 392309 h 411955"/>
                <a:gd name="connsiteX8" fmla="*/ 183413 w 411098"/>
                <a:gd name="connsiteY8" fmla="*/ 394844 h 411955"/>
                <a:gd name="connsiteX9" fmla="*/ 181516 w 411098"/>
                <a:gd name="connsiteY9" fmla="*/ 410688 h 411955"/>
                <a:gd name="connsiteX10" fmla="*/ 263103 w 411098"/>
                <a:gd name="connsiteY10" fmla="*/ 403717 h 411955"/>
                <a:gd name="connsiteX11" fmla="*/ 258676 w 411098"/>
                <a:gd name="connsiteY11" fmla="*/ 388506 h 411955"/>
                <a:gd name="connsiteX12" fmla="*/ 273223 w 411098"/>
                <a:gd name="connsiteY12" fmla="*/ 383436 h 411955"/>
                <a:gd name="connsiteX13" fmla="*/ 278915 w 411098"/>
                <a:gd name="connsiteY13" fmla="*/ 398013 h 411955"/>
                <a:gd name="connsiteX14" fmla="*/ 263103 w 411098"/>
                <a:gd name="connsiteY14" fmla="*/ 403717 h 411955"/>
                <a:gd name="connsiteX15" fmla="*/ 132817 w 411098"/>
                <a:gd name="connsiteY15" fmla="*/ 398647 h 411955"/>
                <a:gd name="connsiteX16" fmla="*/ 117638 w 411098"/>
                <a:gd name="connsiteY16" fmla="*/ 392309 h 411955"/>
                <a:gd name="connsiteX17" fmla="*/ 124595 w 411098"/>
                <a:gd name="connsiteY17" fmla="*/ 377732 h 411955"/>
                <a:gd name="connsiteX18" fmla="*/ 138509 w 411098"/>
                <a:gd name="connsiteY18" fmla="*/ 383436 h 411955"/>
                <a:gd name="connsiteX19" fmla="*/ 132817 w 411098"/>
                <a:gd name="connsiteY19" fmla="*/ 398647 h 411955"/>
                <a:gd name="connsiteX20" fmla="*/ 308640 w 411098"/>
                <a:gd name="connsiteY20" fmla="*/ 384703 h 411955"/>
                <a:gd name="connsiteX21" fmla="*/ 300418 w 411098"/>
                <a:gd name="connsiteY21" fmla="*/ 370760 h 411955"/>
                <a:gd name="connsiteX22" fmla="*/ 313068 w 411098"/>
                <a:gd name="connsiteY22" fmla="*/ 362521 h 411955"/>
                <a:gd name="connsiteX23" fmla="*/ 321922 w 411098"/>
                <a:gd name="connsiteY23" fmla="*/ 375831 h 411955"/>
                <a:gd name="connsiteX24" fmla="*/ 308640 w 411098"/>
                <a:gd name="connsiteY24" fmla="*/ 384703 h 411955"/>
                <a:gd name="connsiteX25" fmla="*/ 89177 w 411098"/>
                <a:gd name="connsiteY25" fmla="*/ 375831 h 411955"/>
                <a:gd name="connsiteX26" fmla="*/ 75895 w 411098"/>
                <a:gd name="connsiteY26" fmla="*/ 365690 h 411955"/>
                <a:gd name="connsiteX27" fmla="*/ 86015 w 411098"/>
                <a:gd name="connsiteY27" fmla="*/ 353648 h 411955"/>
                <a:gd name="connsiteX28" fmla="*/ 98031 w 411098"/>
                <a:gd name="connsiteY28" fmla="*/ 362521 h 411955"/>
                <a:gd name="connsiteX29" fmla="*/ 89177 w 411098"/>
                <a:gd name="connsiteY29" fmla="*/ 375831 h 411955"/>
                <a:gd name="connsiteX30" fmla="*/ 348485 w 411098"/>
                <a:gd name="connsiteY30" fmla="*/ 354282 h 411955"/>
                <a:gd name="connsiteX31" fmla="*/ 337101 w 411098"/>
                <a:gd name="connsiteY31" fmla="*/ 342874 h 411955"/>
                <a:gd name="connsiteX32" fmla="*/ 347853 w 411098"/>
                <a:gd name="connsiteY32" fmla="*/ 332100 h 411955"/>
                <a:gd name="connsiteX33" fmla="*/ 359870 w 411098"/>
                <a:gd name="connsiteY33" fmla="*/ 342874 h 411955"/>
                <a:gd name="connsiteX34" fmla="*/ 348485 w 411098"/>
                <a:gd name="connsiteY34" fmla="*/ 354282 h 411955"/>
                <a:gd name="connsiteX35" fmla="*/ 51862 w 411098"/>
                <a:gd name="connsiteY35" fmla="*/ 342874 h 411955"/>
                <a:gd name="connsiteX36" fmla="*/ 41110 w 411098"/>
                <a:gd name="connsiteY36" fmla="*/ 330198 h 411955"/>
                <a:gd name="connsiteX37" fmla="*/ 53759 w 411098"/>
                <a:gd name="connsiteY37" fmla="*/ 320692 h 411955"/>
                <a:gd name="connsiteX38" fmla="*/ 63246 w 411098"/>
                <a:gd name="connsiteY38" fmla="*/ 332734 h 411955"/>
                <a:gd name="connsiteX39" fmla="*/ 51862 w 411098"/>
                <a:gd name="connsiteY39" fmla="*/ 342874 h 411955"/>
                <a:gd name="connsiteX40" fmla="*/ 379476 w 411098"/>
                <a:gd name="connsiteY40" fmla="*/ 316255 h 411955"/>
                <a:gd name="connsiteX41" fmla="*/ 366194 w 411098"/>
                <a:gd name="connsiteY41" fmla="*/ 308016 h 411955"/>
                <a:gd name="connsiteX42" fmla="*/ 373784 w 411098"/>
                <a:gd name="connsiteY42" fmla="*/ 294707 h 411955"/>
                <a:gd name="connsiteX43" fmla="*/ 387698 w 411098"/>
                <a:gd name="connsiteY43" fmla="*/ 302312 h 411955"/>
                <a:gd name="connsiteX44" fmla="*/ 379476 w 411098"/>
                <a:gd name="connsiteY44" fmla="*/ 316255 h 411955"/>
                <a:gd name="connsiteX45" fmla="*/ 24033 w 411098"/>
                <a:gd name="connsiteY45" fmla="*/ 302312 h 411955"/>
                <a:gd name="connsiteX46" fmla="*/ 17076 w 411098"/>
                <a:gd name="connsiteY46" fmla="*/ 287102 h 411955"/>
                <a:gd name="connsiteX47" fmla="*/ 31623 w 411098"/>
                <a:gd name="connsiteY47" fmla="*/ 280764 h 411955"/>
                <a:gd name="connsiteX48" fmla="*/ 37948 w 411098"/>
                <a:gd name="connsiteY48" fmla="*/ 294707 h 411955"/>
                <a:gd name="connsiteX49" fmla="*/ 24033 w 411098"/>
                <a:gd name="connsiteY49" fmla="*/ 302312 h 411955"/>
                <a:gd name="connsiteX50" fmla="*/ 400980 w 411098"/>
                <a:gd name="connsiteY50" fmla="*/ 271257 h 411955"/>
                <a:gd name="connsiteX51" fmla="*/ 385801 w 411098"/>
                <a:gd name="connsiteY51" fmla="*/ 266187 h 411955"/>
                <a:gd name="connsiteX52" fmla="*/ 390228 w 411098"/>
                <a:gd name="connsiteY52" fmla="*/ 251610 h 411955"/>
                <a:gd name="connsiteX53" fmla="*/ 405407 w 411098"/>
                <a:gd name="connsiteY53" fmla="*/ 255413 h 411955"/>
                <a:gd name="connsiteX54" fmla="*/ 400980 w 411098"/>
                <a:gd name="connsiteY54" fmla="*/ 271257 h 411955"/>
                <a:gd name="connsiteX55" fmla="*/ 6325 w 411098"/>
                <a:gd name="connsiteY55" fmla="*/ 256046 h 411955"/>
                <a:gd name="connsiteX56" fmla="*/ 3162 w 411098"/>
                <a:gd name="connsiteY56" fmla="*/ 239568 h 411955"/>
                <a:gd name="connsiteX57" fmla="*/ 18974 w 411098"/>
                <a:gd name="connsiteY57" fmla="*/ 237033 h 411955"/>
                <a:gd name="connsiteX58" fmla="*/ 22136 w 411098"/>
                <a:gd name="connsiteY58" fmla="*/ 252244 h 411955"/>
                <a:gd name="connsiteX59" fmla="*/ 6325 w 411098"/>
                <a:gd name="connsiteY59" fmla="*/ 256046 h 411955"/>
                <a:gd name="connsiteX60" fmla="*/ 410467 w 411098"/>
                <a:gd name="connsiteY60" fmla="*/ 222456 h 411955"/>
                <a:gd name="connsiteX61" fmla="*/ 394655 w 411098"/>
                <a:gd name="connsiteY61" fmla="*/ 221189 h 411955"/>
                <a:gd name="connsiteX62" fmla="*/ 395287 w 411098"/>
                <a:gd name="connsiteY62" fmla="*/ 205978 h 411955"/>
                <a:gd name="connsiteX63" fmla="*/ 395287 w 411098"/>
                <a:gd name="connsiteY63" fmla="*/ 205344 h 411955"/>
                <a:gd name="connsiteX64" fmla="*/ 411099 w 411098"/>
                <a:gd name="connsiteY64" fmla="*/ 205344 h 411955"/>
                <a:gd name="connsiteX65" fmla="*/ 411099 w 411098"/>
                <a:gd name="connsiteY65" fmla="*/ 205978 h 411955"/>
                <a:gd name="connsiteX66" fmla="*/ 410467 w 411098"/>
                <a:gd name="connsiteY66" fmla="*/ 222456 h 411955"/>
                <a:gd name="connsiteX67" fmla="*/ 0 w 411098"/>
                <a:gd name="connsiteY67" fmla="*/ 206612 h 411955"/>
                <a:gd name="connsiteX68" fmla="*/ 0 w 411098"/>
                <a:gd name="connsiteY68" fmla="*/ 206612 h 411955"/>
                <a:gd name="connsiteX69" fmla="*/ 632 w 411098"/>
                <a:gd name="connsiteY69" fmla="*/ 190133 h 411955"/>
                <a:gd name="connsiteX70" fmla="*/ 16444 w 411098"/>
                <a:gd name="connsiteY70" fmla="*/ 191401 h 411955"/>
                <a:gd name="connsiteX71" fmla="*/ 15812 w 411098"/>
                <a:gd name="connsiteY71" fmla="*/ 206612 h 411955"/>
                <a:gd name="connsiteX72" fmla="*/ 0 w 411098"/>
                <a:gd name="connsiteY72" fmla="*/ 206612 h 411955"/>
                <a:gd name="connsiteX73" fmla="*/ 392758 w 411098"/>
                <a:gd name="connsiteY73" fmla="*/ 174923 h 411955"/>
                <a:gd name="connsiteX74" fmla="*/ 389595 w 411098"/>
                <a:gd name="connsiteY74" fmla="*/ 159712 h 411955"/>
                <a:gd name="connsiteX75" fmla="*/ 404774 w 411098"/>
                <a:gd name="connsiteY75" fmla="*/ 155909 h 411955"/>
                <a:gd name="connsiteX76" fmla="*/ 407937 w 411098"/>
                <a:gd name="connsiteY76" fmla="*/ 172388 h 411955"/>
                <a:gd name="connsiteX77" fmla="*/ 392758 w 411098"/>
                <a:gd name="connsiteY77" fmla="*/ 174923 h 411955"/>
                <a:gd name="connsiteX78" fmla="*/ 21504 w 411098"/>
                <a:gd name="connsiteY78" fmla="*/ 160980 h 411955"/>
                <a:gd name="connsiteX79" fmla="*/ 6325 w 411098"/>
                <a:gd name="connsiteY79" fmla="*/ 157177 h 411955"/>
                <a:gd name="connsiteX80" fmla="*/ 10752 w 411098"/>
                <a:gd name="connsiteY80" fmla="*/ 141333 h 411955"/>
                <a:gd name="connsiteX81" fmla="*/ 25931 w 411098"/>
                <a:gd name="connsiteY81" fmla="*/ 146403 h 411955"/>
                <a:gd name="connsiteX82" fmla="*/ 21504 w 411098"/>
                <a:gd name="connsiteY82" fmla="*/ 160980 h 411955"/>
                <a:gd name="connsiteX83" fmla="*/ 380108 w 411098"/>
                <a:gd name="connsiteY83" fmla="*/ 131192 h 411955"/>
                <a:gd name="connsiteX84" fmla="*/ 373784 w 411098"/>
                <a:gd name="connsiteY84" fmla="*/ 117249 h 411955"/>
                <a:gd name="connsiteX85" fmla="*/ 387698 w 411098"/>
                <a:gd name="connsiteY85" fmla="*/ 109644 h 411955"/>
                <a:gd name="connsiteX86" fmla="*/ 394655 w 411098"/>
                <a:gd name="connsiteY86" fmla="*/ 124854 h 411955"/>
                <a:gd name="connsiteX87" fmla="*/ 380108 w 411098"/>
                <a:gd name="connsiteY87" fmla="*/ 131192 h 411955"/>
                <a:gd name="connsiteX88" fmla="*/ 37315 w 411098"/>
                <a:gd name="connsiteY88" fmla="*/ 117883 h 411955"/>
                <a:gd name="connsiteX89" fmla="*/ 23401 w 411098"/>
                <a:gd name="connsiteY89" fmla="*/ 110277 h 411955"/>
                <a:gd name="connsiteX90" fmla="*/ 31623 w 411098"/>
                <a:gd name="connsiteY90" fmla="*/ 95701 h 411955"/>
                <a:gd name="connsiteX91" fmla="*/ 44905 w 411098"/>
                <a:gd name="connsiteY91" fmla="*/ 103940 h 411955"/>
                <a:gd name="connsiteX92" fmla="*/ 37315 w 411098"/>
                <a:gd name="connsiteY92" fmla="*/ 117883 h 411955"/>
                <a:gd name="connsiteX93" fmla="*/ 357340 w 411098"/>
                <a:gd name="connsiteY93" fmla="*/ 91264 h 411955"/>
                <a:gd name="connsiteX94" fmla="*/ 347853 w 411098"/>
                <a:gd name="connsiteY94" fmla="*/ 79222 h 411955"/>
                <a:gd name="connsiteX95" fmla="*/ 359870 w 411098"/>
                <a:gd name="connsiteY95" fmla="*/ 68448 h 411955"/>
                <a:gd name="connsiteX96" fmla="*/ 370622 w 411098"/>
                <a:gd name="connsiteY96" fmla="*/ 81124 h 411955"/>
                <a:gd name="connsiteX97" fmla="*/ 357340 w 411098"/>
                <a:gd name="connsiteY97" fmla="*/ 91264 h 411955"/>
                <a:gd name="connsiteX98" fmla="*/ 63246 w 411098"/>
                <a:gd name="connsiteY98" fmla="*/ 80490 h 411955"/>
                <a:gd name="connsiteX99" fmla="*/ 51229 w 411098"/>
                <a:gd name="connsiteY99" fmla="*/ 69716 h 411955"/>
                <a:gd name="connsiteX100" fmla="*/ 62614 w 411098"/>
                <a:gd name="connsiteY100" fmla="*/ 57674 h 411955"/>
                <a:gd name="connsiteX101" fmla="*/ 73365 w 411098"/>
                <a:gd name="connsiteY101" fmla="*/ 69082 h 411955"/>
                <a:gd name="connsiteX102" fmla="*/ 63246 w 411098"/>
                <a:gd name="connsiteY102" fmla="*/ 80490 h 411955"/>
                <a:gd name="connsiteX103" fmla="*/ 325084 w 411098"/>
                <a:gd name="connsiteY103" fmla="*/ 58308 h 411955"/>
                <a:gd name="connsiteX104" fmla="*/ 313068 w 411098"/>
                <a:gd name="connsiteY104" fmla="*/ 49435 h 411955"/>
                <a:gd name="connsiteX105" fmla="*/ 321922 w 411098"/>
                <a:gd name="connsiteY105" fmla="*/ 36125 h 411955"/>
                <a:gd name="connsiteX106" fmla="*/ 335204 w 411098"/>
                <a:gd name="connsiteY106" fmla="*/ 46266 h 411955"/>
                <a:gd name="connsiteX107" fmla="*/ 325084 w 411098"/>
                <a:gd name="connsiteY107" fmla="*/ 58308 h 411955"/>
                <a:gd name="connsiteX108" fmla="*/ 97399 w 411098"/>
                <a:gd name="connsiteY108" fmla="*/ 50068 h 411955"/>
                <a:gd name="connsiteX109" fmla="*/ 88544 w 411098"/>
                <a:gd name="connsiteY109" fmla="*/ 36759 h 411955"/>
                <a:gd name="connsiteX110" fmla="*/ 102459 w 411098"/>
                <a:gd name="connsiteY110" fmla="*/ 27886 h 411955"/>
                <a:gd name="connsiteX111" fmla="*/ 110681 w 411098"/>
                <a:gd name="connsiteY111" fmla="*/ 41829 h 411955"/>
                <a:gd name="connsiteX112" fmla="*/ 97399 w 411098"/>
                <a:gd name="connsiteY112" fmla="*/ 50068 h 411955"/>
                <a:gd name="connsiteX113" fmla="*/ 286504 w 411098"/>
                <a:gd name="connsiteY113" fmla="*/ 34224 h 411955"/>
                <a:gd name="connsiteX114" fmla="*/ 272590 w 411098"/>
                <a:gd name="connsiteY114" fmla="*/ 28520 h 411955"/>
                <a:gd name="connsiteX115" fmla="*/ 278282 w 411098"/>
                <a:gd name="connsiteY115" fmla="*/ 13943 h 411955"/>
                <a:gd name="connsiteX116" fmla="*/ 293461 w 411098"/>
                <a:gd name="connsiteY116" fmla="*/ 20281 h 411955"/>
                <a:gd name="connsiteX117" fmla="*/ 286504 w 411098"/>
                <a:gd name="connsiteY117" fmla="*/ 34224 h 411955"/>
                <a:gd name="connsiteX118" fmla="*/ 137876 w 411098"/>
                <a:gd name="connsiteY118" fmla="*/ 28520 h 411955"/>
                <a:gd name="connsiteX119" fmla="*/ 132184 w 411098"/>
                <a:gd name="connsiteY119" fmla="*/ 13943 h 411955"/>
                <a:gd name="connsiteX120" fmla="*/ 147996 w 411098"/>
                <a:gd name="connsiteY120" fmla="*/ 8873 h 411955"/>
                <a:gd name="connsiteX121" fmla="*/ 152423 w 411098"/>
                <a:gd name="connsiteY121" fmla="*/ 24084 h 411955"/>
                <a:gd name="connsiteX122" fmla="*/ 137876 w 411098"/>
                <a:gd name="connsiteY122" fmla="*/ 28520 h 411955"/>
                <a:gd name="connsiteX123" fmla="*/ 242865 w 411098"/>
                <a:gd name="connsiteY123" fmla="*/ 19647 h 411955"/>
                <a:gd name="connsiteX124" fmla="*/ 227686 w 411098"/>
                <a:gd name="connsiteY124" fmla="*/ 17112 h 411955"/>
                <a:gd name="connsiteX125" fmla="*/ 229583 w 411098"/>
                <a:gd name="connsiteY125" fmla="*/ 1268 h 411955"/>
                <a:gd name="connsiteX126" fmla="*/ 246027 w 411098"/>
                <a:gd name="connsiteY126" fmla="*/ 3803 h 411955"/>
                <a:gd name="connsiteX127" fmla="*/ 242865 w 411098"/>
                <a:gd name="connsiteY127" fmla="*/ 19647 h 411955"/>
                <a:gd name="connsiteX128" fmla="*/ 182148 w 411098"/>
                <a:gd name="connsiteY128" fmla="*/ 17112 h 411955"/>
                <a:gd name="connsiteX129" fmla="*/ 180251 w 411098"/>
                <a:gd name="connsiteY129" fmla="*/ 1268 h 411955"/>
                <a:gd name="connsiteX130" fmla="*/ 196695 w 411098"/>
                <a:gd name="connsiteY130" fmla="*/ 0 h 411955"/>
                <a:gd name="connsiteX131" fmla="*/ 197328 w 411098"/>
                <a:gd name="connsiteY131" fmla="*/ 15844 h 411955"/>
                <a:gd name="connsiteX132" fmla="*/ 182148 w 411098"/>
                <a:gd name="connsiteY132" fmla="*/ 17112 h 411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411098" h="411955">
                  <a:moveTo>
                    <a:pt x="214404" y="411956"/>
                  </a:moveTo>
                  <a:lnTo>
                    <a:pt x="213771" y="396111"/>
                  </a:lnTo>
                  <a:cubicBezTo>
                    <a:pt x="218831" y="396111"/>
                    <a:pt x="223891" y="395478"/>
                    <a:pt x="228951" y="394844"/>
                  </a:cubicBezTo>
                  <a:lnTo>
                    <a:pt x="230848" y="410688"/>
                  </a:lnTo>
                  <a:cubicBezTo>
                    <a:pt x="225156" y="411322"/>
                    <a:pt x="220096" y="411956"/>
                    <a:pt x="214404" y="411956"/>
                  </a:cubicBezTo>
                  <a:close/>
                  <a:moveTo>
                    <a:pt x="181516" y="410688"/>
                  </a:moveTo>
                  <a:cubicBezTo>
                    <a:pt x="175824" y="410055"/>
                    <a:pt x="170764" y="409421"/>
                    <a:pt x="165072" y="408153"/>
                  </a:cubicBezTo>
                  <a:lnTo>
                    <a:pt x="168234" y="392309"/>
                  </a:lnTo>
                  <a:cubicBezTo>
                    <a:pt x="173294" y="393576"/>
                    <a:pt x="178354" y="394210"/>
                    <a:pt x="183413" y="394844"/>
                  </a:cubicBezTo>
                  <a:lnTo>
                    <a:pt x="181516" y="410688"/>
                  </a:lnTo>
                  <a:close/>
                  <a:moveTo>
                    <a:pt x="263103" y="403717"/>
                  </a:moveTo>
                  <a:lnTo>
                    <a:pt x="258676" y="388506"/>
                  </a:lnTo>
                  <a:cubicBezTo>
                    <a:pt x="263736" y="387239"/>
                    <a:pt x="268163" y="385337"/>
                    <a:pt x="273223" y="383436"/>
                  </a:cubicBezTo>
                  <a:lnTo>
                    <a:pt x="278915" y="398013"/>
                  </a:lnTo>
                  <a:cubicBezTo>
                    <a:pt x="273855" y="400548"/>
                    <a:pt x="268163" y="402449"/>
                    <a:pt x="263103" y="403717"/>
                  </a:cubicBezTo>
                  <a:close/>
                  <a:moveTo>
                    <a:pt x="132817" y="398647"/>
                  </a:moveTo>
                  <a:cubicBezTo>
                    <a:pt x="127757" y="396745"/>
                    <a:pt x="122697" y="394844"/>
                    <a:pt x="117638" y="392309"/>
                  </a:cubicBezTo>
                  <a:lnTo>
                    <a:pt x="124595" y="377732"/>
                  </a:lnTo>
                  <a:cubicBezTo>
                    <a:pt x="129022" y="379633"/>
                    <a:pt x="134082" y="382168"/>
                    <a:pt x="138509" y="383436"/>
                  </a:cubicBezTo>
                  <a:lnTo>
                    <a:pt x="132817" y="398647"/>
                  </a:lnTo>
                  <a:close/>
                  <a:moveTo>
                    <a:pt x="308640" y="384703"/>
                  </a:moveTo>
                  <a:lnTo>
                    <a:pt x="300418" y="370760"/>
                  </a:lnTo>
                  <a:cubicBezTo>
                    <a:pt x="304846" y="368225"/>
                    <a:pt x="309273" y="365690"/>
                    <a:pt x="313068" y="362521"/>
                  </a:cubicBezTo>
                  <a:lnTo>
                    <a:pt x="321922" y="375831"/>
                  </a:lnTo>
                  <a:cubicBezTo>
                    <a:pt x="318127" y="378366"/>
                    <a:pt x="313700" y="381535"/>
                    <a:pt x="308640" y="384703"/>
                  </a:cubicBezTo>
                  <a:close/>
                  <a:moveTo>
                    <a:pt x="89177" y="375831"/>
                  </a:moveTo>
                  <a:cubicBezTo>
                    <a:pt x="84750" y="372662"/>
                    <a:pt x="80322" y="369493"/>
                    <a:pt x="75895" y="365690"/>
                  </a:cubicBezTo>
                  <a:lnTo>
                    <a:pt x="86015" y="353648"/>
                  </a:lnTo>
                  <a:cubicBezTo>
                    <a:pt x="89809" y="356817"/>
                    <a:pt x="94237" y="359986"/>
                    <a:pt x="98031" y="362521"/>
                  </a:cubicBezTo>
                  <a:lnTo>
                    <a:pt x="89177" y="375831"/>
                  </a:lnTo>
                  <a:close/>
                  <a:moveTo>
                    <a:pt x="348485" y="354282"/>
                  </a:moveTo>
                  <a:lnTo>
                    <a:pt x="337101" y="342874"/>
                  </a:lnTo>
                  <a:cubicBezTo>
                    <a:pt x="340896" y="339071"/>
                    <a:pt x="344058" y="335903"/>
                    <a:pt x="347853" y="332100"/>
                  </a:cubicBezTo>
                  <a:lnTo>
                    <a:pt x="359870" y="342874"/>
                  </a:lnTo>
                  <a:cubicBezTo>
                    <a:pt x="356075" y="346677"/>
                    <a:pt x="352280" y="350479"/>
                    <a:pt x="348485" y="354282"/>
                  </a:cubicBezTo>
                  <a:close/>
                  <a:moveTo>
                    <a:pt x="51862" y="342874"/>
                  </a:moveTo>
                  <a:cubicBezTo>
                    <a:pt x="48067" y="338438"/>
                    <a:pt x="44905" y="334635"/>
                    <a:pt x="41110" y="330198"/>
                  </a:cubicBezTo>
                  <a:lnTo>
                    <a:pt x="53759" y="320692"/>
                  </a:lnTo>
                  <a:cubicBezTo>
                    <a:pt x="56921" y="324494"/>
                    <a:pt x="60084" y="328931"/>
                    <a:pt x="63246" y="332734"/>
                  </a:cubicBezTo>
                  <a:lnTo>
                    <a:pt x="51862" y="342874"/>
                  </a:lnTo>
                  <a:close/>
                  <a:moveTo>
                    <a:pt x="379476" y="316255"/>
                  </a:moveTo>
                  <a:lnTo>
                    <a:pt x="366194" y="308016"/>
                  </a:lnTo>
                  <a:cubicBezTo>
                    <a:pt x="368724" y="303580"/>
                    <a:pt x="371254" y="299143"/>
                    <a:pt x="373784" y="294707"/>
                  </a:cubicBezTo>
                  <a:lnTo>
                    <a:pt x="387698" y="302312"/>
                  </a:lnTo>
                  <a:cubicBezTo>
                    <a:pt x="385168" y="306749"/>
                    <a:pt x="382638" y="311185"/>
                    <a:pt x="379476" y="316255"/>
                  </a:cubicBezTo>
                  <a:close/>
                  <a:moveTo>
                    <a:pt x="24033" y="302312"/>
                  </a:moveTo>
                  <a:cubicBezTo>
                    <a:pt x="21504" y="297242"/>
                    <a:pt x="18974" y="292172"/>
                    <a:pt x="17076" y="287102"/>
                  </a:cubicBezTo>
                  <a:lnTo>
                    <a:pt x="31623" y="280764"/>
                  </a:lnTo>
                  <a:cubicBezTo>
                    <a:pt x="33520" y="285200"/>
                    <a:pt x="36050" y="290270"/>
                    <a:pt x="37948" y="294707"/>
                  </a:cubicBezTo>
                  <a:lnTo>
                    <a:pt x="24033" y="302312"/>
                  </a:lnTo>
                  <a:close/>
                  <a:moveTo>
                    <a:pt x="400980" y="271257"/>
                  </a:moveTo>
                  <a:lnTo>
                    <a:pt x="385801" y="266187"/>
                  </a:lnTo>
                  <a:cubicBezTo>
                    <a:pt x="387698" y="261117"/>
                    <a:pt x="388963" y="256680"/>
                    <a:pt x="390228" y="251610"/>
                  </a:cubicBezTo>
                  <a:lnTo>
                    <a:pt x="405407" y="255413"/>
                  </a:lnTo>
                  <a:cubicBezTo>
                    <a:pt x="404142" y="260483"/>
                    <a:pt x="402245" y="266187"/>
                    <a:pt x="400980" y="271257"/>
                  </a:cubicBezTo>
                  <a:close/>
                  <a:moveTo>
                    <a:pt x="6325" y="256046"/>
                  </a:moveTo>
                  <a:cubicBezTo>
                    <a:pt x="5060" y="250976"/>
                    <a:pt x="3795" y="245272"/>
                    <a:pt x="3162" y="239568"/>
                  </a:cubicBezTo>
                  <a:lnTo>
                    <a:pt x="18974" y="237033"/>
                  </a:lnTo>
                  <a:cubicBezTo>
                    <a:pt x="19606" y="242103"/>
                    <a:pt x="20871" y="247174"/>
                    <a:pt x="22136" y="252244"/>
                  </a:cubicBezTo>
                  <a:lnTo>
                    <a:pt x="6325" y="256046"/>
                  </a:lnTo>
                  <a:close/>
                  <a:moveTo>
                    <a:pt x="410467" y="222456"/>
                  </a:moveTo>
                  <a:lnTo>
                    <a:pt x="394655" y="221189"/>
                  </a:lnTo>
                  <a:cubicBezTo>
                    <a:pt x="395287" y="216118"/>
                    <a:pt x="395287" y="211048"/>
                    <a:pt x="395287" y="205978"/>
                  </a:cubicBezTo>
                  <a:lnTo>
                    <a:pt x="395287" y="205344"/>
                  </a:lnTo>
                  <a:lnTo>
                    <a:pt x="411099" y="205344"/>
                  </a:lnTo>
                  <a:lnTo>
                    <a:pt x="411099" y="205978"/>
                  </a:lnTo>
                  <a:cubicBezTo>
                    <a:pt x="411099" y="211682"/>
                    <a:pt x="411099" y="217386"/>
                    <a:pt x="410467" y="222456"/>
                  </a:cubicBezTo>
                  <a:close/>
                  <a:moveTo>
                    <a:pt x="0" y="206612"/>
                  </a:moveTo>
                  <a:lnTo>
                    <a:pt x="0" y="206612"/>
                  </a:lnTo>
                  <a:cubicBezTo>
                    <a:pt x="0" y="200908"/>
                    <a:pt x="0" y="195204"/>
                    <a:pt x="632" y="190133"/>
                  </a:cubicBezTo>
                  <a:lnTo>
                    <a:pt x="16444" y="191401"/>
                  </a:lnTo>
                  <a:cubicBezTo>
                    <a:pt x="15812" y="196471"/>
                    <a:pt x="15812" y="201542"/>
                    <a:pt x="15812" y="206612"/>
                  </a:cubicBezTo>
                  <a:lnTo>
                    <a:pt x="0" y="206612"/>
                  </a:lnTo>
                  <a:close/>
                  <a:moveTo>
                    <a:pt x="392758" y="174923"/>
                  </a:moveTo>
                  <a:cubicBezTo>
                    <a:pt x="392125" y="169853"/>
                    <a:pt x="390860" y="164782"/>
                    <a:pt x="389595" y="159712"/>
                  </a:cubicBezTo>
                  <a:lnTo>
                    <a:pt x="404774" y="155909"/>
                  </a:lnTo>
                  <a:cubicBezTo>
                    <a:pt x="406039" y="160980"/>
                    <a:pt x="407304" y="166684"/>
                    <a:pt x="407937" y="172388"/>
                  </a:cubicBezTo>
                  <a:lnTo>
                    <a:pt x="392758" y="174923"/>
                  </a:lnTo>
                  <a:close/>
                  <a:moveTo>
                    <a:pt x="21504" y="160980"/>
                  </a:moveTo>
                  <a:lnTo>
                    <a:pt x="6325" y="157177"/>
                  </a:lnTo>
                  <a:cubicBezTo>
                    <a:pt x="7590" y="152107"/>
                    <a:pt x="8854" y="146403"/>
                    <a:pt x="10752" y="141333"/>
                  </a:cubicBezTo>
                  <a:lnTo>
                    <a:pt x="25931" y="146403"/>
                  </a:lnTo>
                  <a:cubicBezTo>
                    <a:pt x="24033" y="150839"/>
                    <a:pt x="22769" y="155909"/>
                    <a:pt x="21504" y="160980"/>
                  </a:cubicBezTo>
                  <a:close/>
                  <a:moveTo>
                    <a:pt x="380108" y="131192"/>
                  </a:moveTo>
                  <a:cubicBezTo>
                    <a:pt x="378211" y="126756"/>
                    <a:pt x="375681" y="121685"/>
                    <a:pt x="373784" y="117249"/>
                  </a:cubicBezTo>
                  <a:lnTo>
                    <a:pt x="387698" y="109644"/>
                  </a:lnTo>
                  <a:cubicBezTo>
                    <a:pt x="390228" y="114714"/>
                    <a:pt x="392758" y="119784"/>
                    <a:pt x="394655" y="124854"/>
                  </a:cubicBezTo>
                  <a:lnTo>
                    <a:pt x="380108" y="131192"/>
                  </a:lnTo>
                  <a:close/>
                  <a:moveTo>
                    <a:pt x="37315" y="117883"/>
                  </a:moveTo>
                  <a:lnTo>
                    <a:pt x="23401" y="110277"/>
                  </a:lnTo>
                  <a:cubicBezTo>
                    <a:pt x="25931" y="105207"/>
                    <a:pt x="28461" y="100771"/>
                    <a:pt x="31623" y="95701"/>
                  </a:cubicBezTo>
                  <a:lnTo>
                    <a:pt x="44905" y="103940"/>
                  </a:lnTo>
                  <a:cubicBezTo>
                    <a:pt x="42375" y="109010"/>
                    <a:pt x="39845" y="113446"/>
                    <a:pt x="37315" y="117883"/>
                  </a:cubicBezTo>
                  <a:close/>
                  <a:moveTo>
                    <a:pt x="357340" y="91264"/>
                  </a:moveTo>
                  <a:cubicBezTo>
                    <a:pt x="354178" y="87461"/>
                    <a:pt x="351015" y="83025"/>
                    <a:pt x="347853" y="79222"/>
                  </a:cubicBezTo>
                  <a:lnTo>
                    <a:pt x="359870" y="68448"/>
                  </a:lnTo>
                  <a:cubicBezTo>
                    <a:pt x="363664" y="72251"/>
                    <a:pt x="366827" y="76687"/>
                    <a:pt x="370622" y="81124"/>
                  </a:cubicBezTo>
                  <a:lnTo>
                    <a:pt x="357340" y="91264"/>
                  </a:lnTo>
                  <a:close/>
                  <a:moveTo>
                    <a:pt x="63246" y="80490"/>
                  </a:moveTo>
                  <a:lnTo>
                    <a:pt x="51229" y="69716"/>
                  </a:lnTo>
                  <a:cubicBezTo>
                    <a:pt x="55024" y="65913"/>
                    <a:pt x="58819" y="61476"/>
                    <a:pt x="62614" y="57674"/>
                  </a:cubicBezTo>
                  <a:lnTo>
                    <a:pt x="73365" y="69082"/>
                  </a:lnTo>
                  <a:cubicBezTo>
                    <a:pt x="70203" y="72885"/>
                    <a:pt x="67041" y="76687"/>
                    <a:pt x="63246" y="80490"/>
                  </a:cubicBezTo>
                  <a:close/>
                  <a:moveTo>
                    <a:pt x="325084" y="58308"/>
                  </a:moveTo>
                  <a:cubicBezTo>
                    <a:pt x="321290" y="55139"/>
                    <a:pt x="316862" y="51970"/>
                    <a:pt x="313068" y="49435"/>
                  </a:cubicBezTo>
                  <a:lnTo>
                    <a:pt x="321922" y="36125"/>
                  </a:lnTo>
                  <a:cubicBezTo>
                    <a:pt x="326349" y="39294"/>
                    <a:pt x="330777" y="42463"/>
                    <a:pt x="335204" y="46266"/>
                  </a:cubicBezTo>
                  <a:lnTo>
                    <a:pt x="325084" y="58308"/>
                  </a:lnTo>
                  <a:close/>
                  <a:moveTo>
                    <a:pt x="97399" y="50068"/>
                  </a:moveTo>
                  <a:lnTo>
                    <a:pt x="88544" y="36759"/>
                  </a:lnTo>
                  <a:cubicBezTo>
                    <a:pt x="92972" y="33590"/>
                    <a:pt x="98031" y="30421"/>
                    <a:pt x="102459" y="27886"/>
                  </a:cubicBezTo>
                  <a:lnTo>
                    <a:pt x="110681" y="41829"/>
                  </a:lnTo>
                  <a:cubicBezTo>
                    <a:pt x="106253" y="44364"/>
                    <a:pt x="101826" y="46900"/>
                    <a:pt x="97399" y="50068"/>
                  </a:cubicBezTo>
                  <a:close/>
                  <a:moveTo>
                    <a:pt x="286504" y="34224"/>
                  </a:moveTo>
                  <a:cubicBezTo>
                    <a:pt x="282077" y="32323"/>
                    <a:pt x="277017" y="29788"/>
                    <a:pt x="272590" y="28520"/>
                  </a:cubicBezTo>
                  <a:lnTo>
                    <a:pt x="278282" y="13943"/>
                  </a:lnTo>
                  <a:cubicBezTo>
                    <a:pt x="283342" y="15844"/>
                    <a:pt x="288402" y="17746"/>
                    <a:pt x="293461" y="20281"/>
                  </a:cubicBezTo>
                  <a:lnTo>
                    <a:pt x="286504" y="34224"/>
                  </a:lnTo>
                  <a:close/>
                  <a:moveTo>
                    <a:pt x="137876" y="28520"/>
                  </a:moveTo>
                  <a:lnTo>
                    <a:pt x="132184" y="13943"/>
                  </a:lnTo>
                  <a:cubicBezTo>
                    <a:pt x="137244" y="12042"/>
                    <a:pt x="142304" y="10140"/>
                    <a:pt x="147996" y="8873"/>
                  </a:cubicBezTo>
                  <a:lnTo>
                    <a:pt x="152423" y="24084"/>
                  </a:lnTo>
                  <a:cubicBezTo>
                    <a:pt x="147363" y="24717"/>
                    <a:pt x="142936" y="26619"/>
                    <a:pt x="137876" y="28520"/>
                  </a:cubicBezTo>
                  <a:close/>
                  <a:moveTo>
                    <a:pt x="242865" y="19647"/>
                  </a:moveTo>
                  <a:cubicBezTo>
                    <a:pt x="237805" y="18380"/>
                    <a:pt x="232745" y="17746"/>
                    <a:pt x="227686" y="17112"/>
                  </a:cubicBezTo>
                  <a:lnTo>
                    <a:pt x="229583" y="1268"/>
                  </a:lnTo>
                  <a:cubicBezTo>
                    <a:pt x="235275" y="1901"/>
                    <a:pt x="240335" y="2535"/>
                    <a:pt x="246027" y="3803"/>
                  </a:cubicBezTo>
                  <a:lnTo>
                    <a:pt x="242865" y="19647"/>
                  </a:lnTo>
                  <a:close/>
                  <a:moveTo>
                    <a:pt x="182148" y="17112"/>
                  </a:moveTo>
                  <a:lnTo>
                    <a:pt x="180251" y="1268"/>
                  </a:lnTo>
                  <a:cubicBezTo>
                    <a:pt x="185943" y="634"/>
                    <a:pt x="191003" y="0"/>
                    <a:pt x="196695" y="0"/>
                  </a:cubicBezTo>
                  <a:lnTo>
                    <a:pt x="197328" y="15844"/>
                  </a:lnTo>
                  <a:cubicBezTo>
                    <a:pt x="192268" y="16478"/>
                    <a:pt x="187208" y="17112"/>
                    <a:pt x="182148" y="17112"/>
                  </a:cubicBez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Picture Placeholder 111">
              <a:extLst>
                <a:ext uri="{FF2B5EF4-FFF2-40B4-BE49-F238E27FC236}">
                  <a16:creationId xmlns:a16="http://schemas.microsoft.com/office/drawing/2014/main" id="{9A112432-C4A9-882D-A1D0-951A0849FA07}"/>
                </a:ext>
              </a:extLst>
            </p:cNvPr>
            <p:cNvSpPr/>
            <p:nvPr/>
          </p:nvSpPr>
          <p:spPr>
            <a:xfrm>
              <a:off x="8459498" y="3193521"/>
              <a:ext cx="553154" cy="570400"/>
            </a:xfrm>
            <a:custGeom>
              <a:avLst/>
              <a:gdLst>
                <a:gd name="connsiteX0" fmla="*/ 547710 w 553154"/>
                <a:gd name="connsiteY0" fmla="*/ 370127 h 570400"/>
                <a:gd name="connsiteX1" fmla="*/ 537591 w 553154"/>
                <a:gd name="connsiteY1" fmla="*/ 375197 h 570400"/>
                <a:gd name="connsiteX2" fmla="*/ 284607 w 553154"/>
                <a:gd name="connsiteY2" fmla="*/ 553922 h 570400"/>
                <a:gd name="connsiteX3" fmla="*/ 15812 w 553154"/>
                <a:gd name="connsiteY3" fmla="*/ 284566 h 570400"/>
                <a:gd name="connsiteX4" fmla="*/ 284607 w 553154"/>
                <a:gd name="connsiteY4" fmla="*/ 15211 h 570400"/>
                <a:gd name="connsiteX5" fmla="*/ 510395 w 553154"/>
                <a:gd name="connsiteY5" fmla="*/ 138797 h 570400"/>
                <a:gd name="connsiteX6" fmla="*/ 480670 w 553154"/>
                <a:gd name="connsiteY6" fmla="*/ 148304 h 570400"/>
                <a:gd name="connsiteX7" fmla="*/ 507233 w 553154"/>
                <a:gd name="connsiteY7" fmla="*/ 173021 h 570400"/>
                <a:gd name="connsiteX8" fmla="*/ 533796 w 553154"/>
                <a:gd name="connsiteY8" fmla="*/ 197739 h 570400"/>
                <a:gd name="connsiteX9" fmla="*/ 542018 w 553154"/>
                <a:gd name="connsiteY9" fmla="*/ 162247 h 570400"/>
                <a:gd name="connsiteX10" fmla="*/ 550240 w 553154"/>
                <a:gd name="connsiteY10" fmla="*/ 126756 h 570400"/>
                <a:gd name="connsiteX11" fmla="*/ 526207 w 553154"/>
                <a:gd name="connsiteY11" fmla="*/ 134361 h 570400"/>
                <a:gd name="connsiteX12" fmla="*/ 284607 w 553154"/>
                <a:gd name="connsiteY12" fmla="*/ 0 h 570400"/>
                <a:gd name="connsiteX13" fmla="*/ 0 w 553154"/>
                <a:gd name="connsiteY13" fmla="*/ 285200 h 570400"/>
                <a:gd name="connsiteX14" fmla="*/ 284607 w 553154"/>
                <a:gd name="connsiteY14" fmla="*/ 570400 h 570400"/>
                <a:gd name="connsiteX15" fmla="*/ 552770 w 553154"/>
                <a:gd name="connsiteY15" fmla="*/ 380901 h 570400"/>
                <a:gd name="connsiteX16" fmla="*/ 547710 w 553154"/>
                <a:gd name="connsiteY16" fmla="*/ 370127 h 57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3154" h="570400">
                  <a:moveTo>
                    <a:pt x="547710" y="370127"/>
                  </a:moveTo>
                  <a:cubicBezTo>
                    <a:pt x="543283" y="368859"/>
                    <a:pt x="538856" y="370760"/>
                    <a:pt x="537591" y="375197"/>
                  </a:cubicBezTo>
                  <a:cubicBezTo>
                    <a:pt x="499643" y="482305"/>
                    <a:pt x="397817" y="553922"/>
                    <a:pt x="284607" y="553922"/>
                  </a:cubicBezTo>
                  <a:cubicBezTo>
                    <a:pt x="136611" y="553922"/>
                    <a:pt x="15812" y="432871"/>
                    <a:pt x="15812" y="284566"/>
                  </a:cubicBezTo>
                  <a:cubicBezTo>
                    <a:pt x="15812" y="136262"/>
                    <a:pt x="136611" y="15211"/>
                    <a:pt x="284607" y="15211"/>
                  </a:cubicBezTo>
                  <a:cubicBezTo>
                    <a:pt x="375681" y="15211"/>
                    <a:pt x="461063" y="62110"/>
                    <a:pt x="510395" y="138797"/>
                  </a:cubicBezTo>
                  <a:lnTo>
                    <a:pt x="480670" y="148304"/>
                  </a:lnTo>
                  <a:lnTo>
                    <a:pt x="507233" y="173021"/>
                  </a:lnTo>
                  <a:lnTo>
                    <a:pt x="533796" y="197739"/>
                  </a:lnTo>
                  <a:lnTo>
                    <a:pt x="542018" y="162247"/>
                  </a:lnTo>
                  <a:lnTo>
                    <a:pt x="550240" y="126756"/>
                  </a:lnTo>
                  <a:lnTo>
                    <a:pt x="526207" y="134361"/>
                  </a:lnTo>
                  <a:cubicBezTo>
                    <a:pt x="474345" y="51336"/>
                    <a:pt x="382638" y="0"/>
                    <a:pt x="284607" y="0"/>
                  </a:cubicBezTo>
                  <a:cubicBezTo>
                    <a:pt x="127757" y="0"/>
                    <a:pt x="0" y="128023"/>
                    <a:pt x="0" y="285200"/>
                  </a:cubicBezTo>
                  <a:cubicBezTo>
                    <a:pt x="0" y="442377"/>
                    <a:pt x="127757" y="570400"/>
                    <a:pt x="284607" y="570400"/>
                  </a:cubicBezTo>
                  <a:cubicBezTo>
                    <a:pt x="404774" y="570400"/>
                    <a:pt x="512293" y="494347"/>
                    <a:pt x="552770" y="380901"/>
                  </a:cubicBezTo>
                  <a:cubicBezTo>
                    <a:pt x="554035" y="375831"/>
                    <a:pt x="552138" y="371394"/>
                    <a:pt x="547710" y="370127"/>
                  </a:cubicBez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Picture Placeholder 82" descr="Cloud">
            <a:extLst>
              <a:ext uri="{FF2B5EF4-FFF2-40B4-BE49-F238E27FC236}">
                <a16:creationId xmlns:a16="http://schemas.microsoft.com/office/drawing/2014/main" id="{B336D19A-617E-F204-182F-E5A39AE5334F}"/>
              </a:ext>
            </a:extLst>
          </p:cNvPr>
          <p:cNvGrpSpPr>
            <a:grpSpLocks noChangeAspect="1"/>
          </p:cNvGrpSpPr>
          <p:nvPr/>
        </p:nvGrpSpPr>
        <p:grpSpPr>
          <a:xfrm>
            <a:off x="10006654" y="2581594"/>
            <a:ext cx="1188720" cy="716428"/>
            <a:chOff x="11078006" y="833884"/>
            <a:chExt cx="602760" cy="363276"/>
          </a:xfrm>
          <a:solidFill>
            <a:schemeClr val="tx2"/>
          </a:solidFill>
        </p:grpSpPr>
        <p:sp>
          <p:nvSpPr>
            <p:cNvPr id="68" name="Picture Placeholder 82">
              <a:extLst>
                <a:ext uri="{FF2B5EF4-FFF2-40B4-BE49-F238E27FC236}">
                  <a16:creationId xmlns:a16="http://schemas.microsoft.com/office/drawing/2014/main" id="{9235EF62-13D3-30F1-530F-689EE380728E}"/>
                </a:ext>
              </a:extLst>
            </p:cNvPr>
            <p:cNvSpPr/>
            <p:nvPr/>
          </p:nvSpPr>
          <p:spPr>
            <a:xfrm>
              <a:off x="11172269" y="982822"/>
              <a:ext cx="44300" cy="44364"/>
            </a:xfrm>
            <a:custGeom>
              <a:avLst/>
              <a:gdLst>
                <a:gd name="connsiteX0" fmla="*/ 22136 w 44300"/>
                <a:gd name="connsiteY0" fmla="*/ 15844 h 44364"/>
                <a:gd name="connsiteX1" fmla="*/ 28461 w 44300"/>
                <a:gd name="connsiteY1" fmla="*/ 22182 h 44364"/>
                <a:gd name="connsiteX2" fmla="*/ 22136 w 44300"/>
                <a:gd name="connsiteY2" fmla="*/ 28520 h 44364"/>
                <a:gd name="connsiteX3" fmla="*/ 15812 w 44300"/>
                <a:gd name="connsiteY3" fmla="*/ 22182 h 44364"/>
                <a:gd name="connsiteX4" fmla="*/ 22136 w 44300"/>
                <a:gd name="connsiteY4" fmla="*/ 15844 h 44364"/>
                <a:gd name="connsiteX5" fmla="*/ 22136 w 44300"/>
                <a:gd name="connsiteY5" fmla="*/ 0 h 44364"/>
                <a:gd name="connsiteX6" fmla="*/ 0 w 44300"/>
                <a:gd name="connsiteY6" fmla="*/ 22182 h 44364"/>
                <a:gd name="connsiteX7" fmla="*/ 22136 w 44300"/>
                <a:gd name="connsiteY7" fmla="*/ 44364 h 44364"/>
                <a:gd name="connsiteX8" fmla="*/ 44272 w 44300"/>
                <a:gd name="connsiteY8" fmla="*/ 22182 h 44364"/>
                <a:gd name="connsiteX9" fmla="*/ 22136 w 44300"/>
                <a:gd name="connsiteY9" fmla="*/ 0 h 44364"/>
                <a:gd name="connsiteX10" fmla="*/ 22136 w 44300"/>
                <a:gd name="connsiteY10" fmla="*/ 0 h 4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00" h="44364">
                  <a:moveTo>
                    <a:pt x="22136" y="15844"/>
                  </a:moveTo>
                  <a:cubicBezTo>
                    <a:pt x="25931" y="15844"/>
                    <a:pt x="28461" y="19013"/>
                    <a:pt x="28461" y="22182"/>
                  </a:cubicBezTo>
                  <a:cubicBezTo>
                    <a:pt x="28461" y="25351"/>
                    <a:pt x="25298" y="28520"/>
                    <a:pt x="22136" y="28520"/>
                  </a:cubicBezTo>
                  <a:cubicBezTo>
                    <a:pt x="18974" y="28520"/>
                    <a:pt x="15812" y="25351"/>
                    <a:pt x="15812" y="22182"/>
                  </a:cubicBezTo>
                  <a:cubicBezTo>
                    <a:pt x="15812" y="19013"/>
                    <a:pt x="18974" y="15844"/>
                    <a:pt x="22136" y="15844"/>
                  </a:cubicBezTo>
                  <a:moveTo>
                    <a:pt x="22136" y="0"/>
                  </a:moveTo>
                  <a:cubicBezTo>
                    <a:pt x="9487" y="0"/>
                    <a:pt x="0" y="10140"/>
                    <a:pt x="0" y="22182"/>
                  </a:cubicBezTo>
                  <a:cubicBezTo>
                    <a:pt x="0" y="34858"/>
                    <a:pt x="10119" y="44364"/>
                    <a:pt x="22136" y="44364"/>
                  </a:cubicBezTo>
                  <a:cubicBezTo>
                    <a:pt x="34153" y="44364"/>
                    <a:pt x="44272" y="34224"/>
                    <a:pt x="44272" y="22182"/>
                  </a:cubicBezTo>
                  <a:cubicBezTo>
                    <a:pt x="44905" y="9507"/>
                    <a:pt x="34785" y="0"/>
                    <a:pt x="22136" y="0"/>
                  </a:cubicBezTo>
                  <a:lnTo>
                    <a:pt x="22136" y="0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Picture Placeholder 82">
              <a:extLst>
                <a:ext uri="{FF2B5EF4-FFF2-40B4-BE49-F238E27FC236}">
                  <a16:creationId xmlns:a16="http://schemas.microsoft.com/office/drawing/2014/main" id="{B35CF1E5-38D5-1F6F-8049-C14934799699}"/>
                </a:ext>
              </a:extLst>
            </p:cNvPr>
            <p:cNvSpPr/>
            <p:nvPr/>
          </p:nvSpPr>
          <p:spPr>
            <a:xfrm>
              <a:off x="11218439" y="1067114"/>
              <a:ext cx="44300" cy="44364"/>
            </a:xfrm>
            <a:custGeom>
              <a:avLst/>
              <a:gdLst>
                <a:gd name="connsiteX0" fmla="*/ 22136 w 44300"/>
                <a:gd name="connsiteY0" fmla="*/ 15844 h 44364"/>
                <a:gd name="connsiteX1" fmla="*/ 28461 w 44300"/>
                <a:gd name="connsiteY1" fmla="*/ 22182 h 44364"/>
                <a:gd name="connsiteX2" fmla="*/ 22136 w 44300"/>
                <a:gd name="connsiteY2" fmla="*/ 28520 h 44364"/>
                <a:gd name="connsiteX3" fmla="*/ 15812 w 44300"/>
                <a:gd name="connsiteY3" fmla="*/ 22182 h 44364"/>
                <a:gd name="connsiteX4" fmla="*/ 22136 w 44300"/>
                <a:gd name="connsiteY4" fmla="*/ 15844 h 44364"/>
                <a:gd name="connsiteX5" fmla="*/ 22136 w 44300"/>
                <a:gd name="connsiteY5" fmla="*/ 0 h 44364"/>
                <a:gd name="connsiteX6" fmla="*/ 0 w 44300"/>
                <a:gd name="connsiteY6" fmla="*/ 22182 h 44364"/>
                <a:gd name="connsiteX7" fmla="*/ 22136 w 44300"/>
                <a:gd name="connsiteY7" fmla="*/ 44364 h 44364"/>
                <a:gd name="connsiteX8" fmla="*/ 44272 w 44300"/>
                <a:gd name="connsiteY8" fmla="*/ 22182 h 44364"/>
                <a:gd name="connsiteX9" fmla="*/ 22136 w 44300"/>
                <a:gd name="connsiteY9" fmla="*/ 0 h 44364"/>
                <a:gd name="connsiteX10" fmla="*/ 22136 w 44300"/>
                <a:gd name="connsiteY10" fmla="*/ 0 h 4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00" h="44364">
                  <a:moveTo>
                    <a:pt x="22136" y="15844"/>
                  </a:moveTo>
                  <a:cubicBezTo>
                    <a:pt x="25931" y="15844"/>
                    <a:pt x="28461" y="19013"/>
                    <a:pt x="28461" y="22182"/>
                  </a:cubicBezTo>
                  <a:cubicBezTo>
                    <a:pt x="28461" y="25351"/>
                    <a:pt x="25298" y="28520"/>
                    <a:pt x="22136" y="28520"/>
                  </a:cubicBezTo>
                  <a:cubicBezTo>
                    <a:pt x="18974" y="28520"/>
                    <a:pt x="15812" y="25351"/>
                    <a:pt x="15812" y="22182"/>
                  </a:cubicBezTo>
                  <a:cubicBezTo>
                    <a:pt x="15812" y="19013"/>
                    <a:pt x="18974" y="15844"/>
                    <a:pt x="22136" y="15844"/>
                  </a:cubicBezTo>
                  <a:moveTo>
                    <a:pt x="22136" y="0"/>
                  </a:moveTo>
                  <a:cubicBezTo>
                    <a:pt x="10119" y="0"/>
                    <a:pt x="0" y="10140"/>
                    <a:pt x="0" y="22182"/>
                  </a:cubicBezTo>
                  <a:cubicBezTo>
                    <a:pt x="0" y="34224"/>
                    <a:pt x="10119" y="44364"/>
                    <a:pt x="22136" y="44364"/>
                  </a:cubicBezTo>
                  <a:cubicBezTo>
                    <a:pt x="34153" y="44364"/>
                    <a:pt x="44272" y="34224"/>
                    <a:pt x="44272" y="22182"/>
                  </a:cubicBezTo>
                  <a:cubicBezTo>
                    <a:pt x="44905" y="10140"/>
                    <a:pt x="34785" y="0"/>
                    <a:pt x="22136" y="0"/>
                  </a:cubicBezTo>
                  <a:lnTo>
                    <a:pt x="22136" y="0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Picture Placeholder 82">
              <a:extLst>
                <a:ext uri="{FF2B5EF4-FFF2-40B4-BE49-F238E27FC236}">
                  <a16:creationId xmlns:a16="http://schemas.microsoft.com/office/drawing/2014/main" id="{D68A075B-96A1-AD25-8CF7-31E91EF59895}"/>
                </a:ext>
              </a:extLst>
            </p:cNvPr>
            <p:cNvSpPr/>
            <p:nvPr/>
          </p:nvSpPr>
          <p:spPr>
            <a:xfrm>
              <a:off x="11477747" y="1082959"/>
              <a:ext cx="45537" cy="45632"/>
            </a:xfrm>
            <a:custGeom>
              <a:avLst/>
              <a:gdLst>
                <a:gd name="connsiteX0" fmla="*/ 22769 w 45537"/>
                <a:gd name="connsiteY0" fmla="*/ 15844 h 45632"/>
                <a:gd name="connsiteX1" fmla="*/ 29726 w 45537"/>
                <a:gd name="connsiteY1" fmla="*/ 22816 h 45632"/>
                <a:gd name="connsiteX2" fmla="*/ 22769 w 45537"/>
                <a:gd name="connsiteY2" fmla="*/ 29788 h 45632"/>
                <a:gd name="connsiteX3" fmla="*/ 15812 w 45537"/>
                <a:gd name="connsiteY3" fmla="*/ 22816 h 45632"/>
                <a:gd name="connsiteX4" fmla="*/ 22769 w 45537"/>
                <a:gd name="connsiteY4" fmla="*/ 15844 h 45632"/>
                <a:gd name="connsiteX5" fmla="*/ 22769 w 45537"/>
                <a:gd name="connsiteY5" fmla="*/ 0 h 45632"/>
                <a:gd name="connsiteX6" fmla="*/ 0 w 45537"/>
                <a:gd name="connsiteY6" fmla="*/ 22816 h 45632"/>
                <a:gd name="connsiteX7" fmla="*/ 22769 w 45537"/>
                <a:gd name="connsiteY7" fmla="*/ 45632 h 45632"/>
                <a:gd name="connsiteX8" fmla="*/ 45537 w 45537"/>
                <a:gd name="connsiteY8" fmla="*/ 22816 h 45632"/>
                <a:gd name="connsiteX9" fmla="*/ 22769 w 45537"/>
                <a:gd name="connsiteY9" fmla="*/ 0 h 45632"/>
                <a:gd name="connsiteX10" fmla="*/ 22769 w 45537"/>
                <a:gd name="connsiteY10" fmla="*/ 0 h 4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537" h="45632">
                  <a:moveTo>
                    <a:pt x="22769" y="15844"/>
                  </a:moveTo>
                  <a:cubicBezTo>
                    <a:pt x="26563" y="15844"/>
                    <a:pt x="29726" y="19013"/>
                    <a:pt x="29726" y="22816"/>
                  </a:cubicBezTo>
                  <a:cubicBezTo>
                    <a:pt x="29726" y="26619"/>
                    <a:pt x="26563" y="29788"/>
                    <a:pt x="22769" y="29788"/>
                  </a:cubicBezTo>
                  <a:cubicBezTo>
                    <a:pt x="18974" y="29788"/>
                    <a:pt x="15812" y="26619"/>
                    <a:pt x="15812" y="22816"/>
                  </a:cubicBezTo>
                  <a:cubicBezTo>
                    <a:pt x="15812" y="19013"/>
                    <a:pt x="18974" y="15844"/>
                    <a:pt x="22769" y="15844"/>
                  </a:cubicBezTo>
                  <a:moveTo>
                    <a:pt x="22769" y="0"/>
                  </a:moveTo>
                  <a:cubicBezTo>
                    <a:pt x="10119" y="0"/>
                    <a:pt x="0" y="10140"/>
                    <a:pt x="0" y="22816"/>
                  </a:cubicBezTo>
                  <a:cubicBezTo>
                    <a:pt x="0" y="35492"/>
                    <a:pt x="10119" y="45632"/>
                    <a:pt x="22769" y="45632"/>
                  </a:cubicBezTo>
                  <a:cubicBezTo>
                    <a:pt x="35418" y="45632"/>
                    <a:pt x="45537" y="35492"/>
                    <a:pt x="45537" y="22816"/>
                  </a:cubicBezTo>
                  <a:cubicBezTo>
                    <a:pt x="45537" y="10140"/>
                    <a:pt x="35418" y="0"/>
                    <a:pt x="22769" y="0"/>
                  </a:cubicBezTo>
                  <a:lnTo>
                    <a:pt x="22769" y="0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Picture Placeholder 82">
              <a:extLst>
                <a:ext uri="{FF2B5EF4-FFF2-40B4-BE49-F238E27FC236}">
                  <a16:creationId xmlns:a16="http://schemas.microsoft.com/office/drawing/2014/main" id="{99E3F970-4149-8D78-FBB2-09AEF30257F0}"/>
                </a:ext>
              </a:extLst>
            </p:cNvPr>
            <p:cNvSpPr/>
            <p:nvPr/>
          </p:nvSpPr>
          <p:spPr>
            <a:xfrm>
              <a:off x="11394263" y="985991"/>
              <a:ext cx="45537" cy="45632"/>
            </a:xfrm>
            <a:custGeom>
              <a:avLst/>
              <a:gdLst>
                <a:gd name="connsiteX0" fmla="*/ 22769 w 45537"/>
                <a:gd name="connsiteY0" fmla="*/ 15844 h 45632"/>
                <a:gd name="connsiteX1" fmla="*/ 29726 w 45537"/>
                <a:gd name="connsiteY1" fmla="*/ 22816 h 45632"/>
                <a:gd name="connsiteX2" fmla="*/ 22769 w 45537"/>
                <a:gd name="connsiteY2" fmla="*/ 29788 h 45632"/>
                <a:gd name="connsiteX3" fmla="*/ 15812 w 45537"/>
                <a:gd name="connsiteY3" fmla="*/ 22816 h 45632"/>
                <a:gd name="connsiteX4" fmla="*/ 22769 w 45537"/>
                <a:gd name="connsiteY4" fmla="*/ 15844 h 45632"/>
                <a:gd name="connsiteX5" fmla="*/ 22769 w 45537"/>
                <a:gd name="connsiteY5" fmla="*/ 0 h 45632"/>
                <a:gd name="connsiteX6" fmla="*/ 0 w 45537"/>
                <a:gd name="connsiteY6" fmla="*/ 22816 h 45632"/>
                <a:gd name="connsiteX7" fmla="*/ 22769 w 45537"/>
                <a:gd name="connsiteY7" fmla="*/ 45632 h 45632"/>
                <a:gd name="connsiteX8" fmla="*/ 45537 w 45537"/>
                <a:gd name="connsiteY8" fmla="*/ 22816 h 45632"/>
                <a:gd name="connsiteX9" fmla="*/ 22769 w 45537"/>
                <a:gd name="connsiteY9" fmla="*/ 0 h 45632"/>
                <a:gd name="connsiteX10" fmla="*/ 22769 w 45537"/>
                <a:gd name="connsiteY10" fmla="*/ 0 h 4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537" h="45632">
                  <a:moveTo>
                    <a:pt x="22769" y="15844"/>
                  </a:moveTo>
                  <a:cubicBezTo>
                    <a:pt x="26563" y="15844"/>
                    <a:pt x="29726" y="19013"/>
                    <a:pt x="29726" y="22816"/>
                  </a:cubicBezTo>
                  <a:cubicBezTo>
                    <a:pt x="29726" y="26619"/>
                    <a:pt x="26563" y="29788"/>
                    <a:pt x="22769" y="29788"/>
                  </a:cubicBezTo>
                  <a:cubicBezTo>
                    <a:pt x="18974" y="29788"/>
                    <a:pt x="15812" y="26619"/>
                    <a:pt x="15812" y="22816"/>
                  </a:cubicBezTo>
                  <a:cubicBezTo>
                    <a:pt x="16444" y="18380"/>
                    <a:pt x="19606" y="15844"/>
                    <a:pt x="22769" y="15844"/>
                  </a:cubicBezTo>
                  <a:moveTo>
                    <a:pt x="22769" y="0"/>
                  </a:moveTo>
                  <a:cubicBezTo>
                    <a:pt x="10119" y="0"/>
                    <a:pt x="0" y="10140"/>
                    <a:pt x="0" y="22816"/>
                  </a:cubicBezTo>
                  <a:cubicBezTo>
                    <a:pt x="0" y="35492"/>
                    <a:pt x="10119" y="45632"/>
                    <a:pt x="22769" y="45632"/>
                  </a:cubicBezTo>
                  <a:cubicBezTo>
                    <a:pt x="35418" y="45632"/>
                    <a:pt x="45537" y="35492"/>
                    <a:pt x="45537" y="22816"/>
                  </a:cubicBezTo>
                  <a:cubicBezTo>
                    <a:pt x="45537" y="10140"/>
                    <a:pt x="35418" y="0"/>
                    <a:pt x="22769" y="0"/>
                  </a:cubicBezTo>
                  <a:lnTo>
                    <a:pt x="22769" y="0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Picture Placeholder 82">
              <a:extLst>
                <a:ext uri="{FF2B5EF4-FFF2-40B4-BE49-F238E27FC236}">
                  <a16:creationId xmlns:a16="http://schemas.microsoft.com/office/drawing/2014/main" id="{98616B15-230D-4866-E74E-7DAE8252C176}"/>
                </a:ext>
              </a:extLst>
            </p:cNvPr>
            <p:cNvSpPr/>
            <p:nvPr/>
          </p:nvSpPr>
          <p:spPr>
            <a:xfrm>
              <a:off x="11477115" y="833884"/>
              <a:ext cx="45537" cy="45632"/>
            </a:xfrm>
            <a:custGeom>
              <a:avLst/>
              <a:gdLst>
                <a:gd name="connsiteX0" fmla="*/ 22769 w 45537"/>
                <a:gd name="connsiteY0" fmla="*/ 15844 h 45632"/>
                <a:gd name="connsiteX1" fmla="*/ 29726 w 45537"/>
                <a:gd name="connsiteY1" fmla="*/ 22816 h 45632"/>
                <a:gd name="connsiteX2" fmla="*/ 22769 w 45537"/>
                <a:gd name="connsiteY2" fmla="*/ 29788 h 45632"/>
                <a:gd name="connsiteX3" fmla="*/ 15812 w 45537"/>
                <a:gd name="connsiteY3" fmla="*/ 22816 h 45632"/>
                <a:gd name="connsiteX4" fmla="*/ 22769 w 45537"/>
                <a:gd name="connsiteY4" fmla="*/ 15844 h 45632"/>
                <a:gd name="connsiteX5" fmla="*/ 22769 w 45537"/>
                <a:gd name="connsiteY5" fmla="*/ 0 h 45632"/>
                <a:gd name="connsiteX6" fmla="*/ 0 w 45537"/>
                <a:gd name="connsiteY6" fmla="*/ 22816 h 45632"/>
                <a:gd name="connsiteX7" fmla="*/ 22769 w 45537"/>
                <a:gd name="connsiteY7" fmla="*/ 45632 h 45632"/>
                <a:gd name="connsiteX8" fmla="*/ 45537 w 45537"/>
                <a:gd name="connsiteY8" fmla="*/ 22816 h 45632"/>
                <a:gd name="connsiteX9" fmla="*/ 22769 w 45537"/>
                <a:gd name="connsiteY9" fmla="*/ 0 h 45632"/>
                <a:gd name="connsiteX10" fmla="*/ 22769 w 45537"/>
                <a:gd name="connsiteY10" fmla="*/ 0 h 4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537" h="45632">
                  <a:moveTo>
                    <a:pt x="22769" y="15844"/>
                  </a:moveTo>
                  <a:cubicBezTo>
                    <a:pt x="26563" y="15844"/>
                    <a:pt x="29726" y="19013"/>
                    <a:pt x="29726" y="22816"/>
                  </a:cubicBezTo>
                  <a:cubicBezTo>
                    <a:pt x="29726" y="26619"/>
                    <a:pt x="26563" y="29788"/>
                    <a:pt x="22769" y="29788"/>
                  </a:cubicBezTo>
                  <a:cubicBezTo>
                    <a:pt x="18974" y="29788"/>
                    <a:pt x="15812" y="26619"/>
                    <a:pt x="15812" y="22816"/>
                  </a:cubicBezTo>
                  <a:cubicBezTo>
                    <a:pt x="15812" y="19013"/>
                    <a:pt x="19606" y="15844"/>
                    <a:pt x="22769" y="15844"/>
                  </a:cubicBezTo>
                  <a:moveTo>
                    <a:pt x="22769" y="0"/>
                  </a:moveTo>
                  <a:cubicBezTo>
                    <a:pt x="10119" y="0"/>
                    <a:pt x="0" y="10140"/>
                    <a:pt x="0" y="22816"/>
                  </a:cubicBezTo>
                  <a:cubicBezTo>
                    <a:pt x="0" y="35492"/>
                    <a:pt x="10119" y="45632"/>
                    <a:pt x="22769" y="45632"/>
                  </a:cubicBezTo>
                  <a:cubicBezTo>
                    <a:pt x="35418" y="45632"/>
                    <a:pt x="45537" y="35492"/>
                    <a:pt x="45537" y="22816"/>
                  </a:cubicBezTo>
                  <a:cubicBezTo>
                    <a:pt x="45537" y="10140"/>
                    <a:pt x="35418" y="0"/>
                    <a:pt x="22769" y="0"/>
                  </a:cubicBezTo>
                  <a:lnTo>
                    <a:pt x="22769" y="0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3" name="Picture Placeholder 82">
              <a:extLst>
                <a:ext uri="{FF2B5EF4-FFF2-40B4-BE49-F238E27FC236}">
                  <a16:creationId xmlns:a16="http://schemas.microsoft.com/office/drawing/2014/main" id="{CE9321CC-AE63-6AAE-04D7-91135DADE3BB}"/>
                </a:ext>
              </a:extLst>
            </p:cNvPr>
            <p:cNvGrpSpPr/>
            <p:nvPr/>
          </p:nvGrpSpPr>
          <p:grpSpPr>
            <a:xfrm>
              <a:off x="11507473" y="854799"/>
              <a:ext cx="162542" cy="217838"/>
              <a:chOff x="11507473" y="854799"/>
              <a:chExt cx="162542" cy="217838"/>
            </a:xfrm>
            <a:grpFill/>
          </p:grpSpPr>
          <p:sp>
            <p:nvSpPr>
              <p:cNvPr id="119" name="Picture Placeholder 82">
                <a:extLst>
                  <a:ext uri="{FF2B5EF4-FFF2-40B4-BE49-F238E27FC236}">
                    <a16:creationId xmlns:a16="http://schemas.microsoft.com/office/drawing/2014/main" id="{6AC6062C-EBAC-C396-14E8-9DC80B8254C3}"/>
                  </a:ext>
                </a:extLst>
              </p:cNvPr>
              <p:cNvSpPr/>
              <p:nvPr/>
            </p:nvSpPr>
            <p:spPr>
              <a:xfrm>
                <a:off x="11581471" y="969512"/>
                <a:ext cx="88544" cy="102672"/>
              </a:xfrm>
              <a:custGeom>
                <a:avLst/>
                <a:gdLst>
                  <a:gd name="connsiteX0" fmla="*/ 11384 w 88544"/>
                  <a:gd name="connsiteY0" fmla="*/ 0 h 102672"/>
                  <a:gd name="connsiteX1" fmla="*/ 11384 w 88544"/>
                  <a:gd name="connsiteY1" fmla="*/ 0 h 102672"/>
                  <a:gd name="connsiteX2" fmla="*/ 0 w 88544"/>
                  <a:gd name="connsiteY2" fmla="*/ 14577 h 102672"/>
                  <a:gd name="connsiteX3" fmla="*/ 5060 w 88544"/>
                  <a:gd name="connsiteY3" fmla="*/ 15211 h 102672"/>
                  <a:gd name="connsiteX4" fmla="*/ 72733 w 88544"/>
                  <a:gd name="connsiteY4" fmla="*/ 95701 h 102672"/>
                  <a:gd name="connsiteX5" fmla="*/ 75895 w 88544"/>
                  <a:gd name="connsiteY5" fmla="*/ 95067 h 102672"/>
                  <a:gd name="connsiteX6" fmla="*/ 88544 w 88544"/>
                  <a:gd name="connsiteY6" fmla="*/ 102672 h 102672"/>
                  <a:gd name="connsiteX7" fmla="*/ 11384 w 88544"/>
                  <a:gd name="connsiteY7" fmla="*/ 0 h 102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544" h="102672">
                    <a:moveTo>
                      <a:pt x="11384" y="0"/>
                    </a:moveTo>
                    <a:cubicBezTo>
                      <a:pt x="11384" y="634"/>
                      <a:pt x="11384" y="634"/>
                      <a:pt x="11384" y="0"/>
                    </a:cubicBezTo>
                    <a:cubicBezTo>
                      <a:pt x="11384" y="6972"/>
                      <a:pt x="6325" y="13309"/>
                      <a:pt x="0" y="14577"/>
                    </a:cubicBezTo>
                    <a:lnTo>
                      <a:pt x="5060" y="15211"/>
                    </a:lnTo>
                    <a:cubicBezTo>
                      <a:pt x="41110" y="18380"/>
                      <a:pt x="69571" y="53237"/>
                      <a:pt x="72733" y="95701"/>
                    </a:cubicBezTo>
                    <a:cubicBezTo>
                      <a:pt x="73998" y="95701"/>
                      <a:pt x="75263" y="95067"/>
                      <a:pt x="75895" y="95067"/>
                    </a:cubicBezTo>
                    <a:cubicBezTo>
                      <a:pt x="81587" y="95067"/>
                      <a:pt x="86015" y="98236"/>
                      <a:pt x="88544" y="102672"/>
                    </a:cubicBezTo>
                    <a:cubicBezTo>
                      <a:pt x="88544" y="50068"/>
                      <a:pt x="55024" y="6972"/>
                      <a:pt x="11384" y="0"/>
                    </a:cubicBezTo>
                    <a:close/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Picture Placeholder 82">
                <a:extLst>
                  <a:ext uri="{FF2B5EF4-FFF2-40B4-BE49-F238E27FC236}">
                    <a16:creationId xmlns:a16="http://schemas.microsoft.com/office/drawing/2014/main" id="{04F8CBBC-96DC-D76F-B7B0-3C33FC86BE74}"/>
                  </a:ext>
                </a:extLst>
              </p:cNvPr>
              <p:cNvSpPr/>
              <p:nvPr/>
            </p:nvSpPr>
            <p:spPr>
              <a:xfrm>
                <a:off x="11507473" y="854799"/>
                <a:ext cx="79689" cy="103939"/>
              </a:xfrm>
              <a:custGeom>
                <a:avLst/>
                <a:gdLst>
                  <a:gd name="connsiteX0" fmla="*/ 70836 w 79689"/>
                  <a:gd name="connsiteY0" fmla="*/ 100771 h 103939"/>
                  <a:gd name="connsiteX1" fmla="*/ 79690 w 79689"/>
                  <a:gd name="connsiteY1" fmla="*/ 103940 h 103939"/>
                  <a:gd name="connsiteX2" fmla="*/ 6957 w 79689"/>
                  <a:gd name="connsiteY2" fmla="*/ 0 h 103939"/>
                  <a:gd name="connsiteX3" fmla="*/ 6957 w 79689"/>
                  <a:gd name="connsiteY3" fmla="*/ 1901 h 103939"/>
                  <a:gd name="connsiteX4" fmla="*/ 0 w 79689"/>
                  <a:gd name="connsiteY4" fmla="*/ 14577 h 103939"/>
                  <a:gd name="connsiteX5" fmla="*/ 63246 w 79689"/>
                  <a:gd name="connsiteY5" fmla="*/ 102672 h 103939"/>
                  <a:gd name="connsiteX6" fmla="*/ 70836 w 79689"/>
                  <a:gd name="connsiteY6" fmla="*/ 100771 h 10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689" h="103939">
                    <a:moveTo>
                      <a:pt x="70836" y="100771"/>
                    </a:moveTo>
                    <a:cubicBezTo>
                      <a:pt x="73998" y="100771"/>
                      <a:pt x="77160" y="102038"/>
                      <a:pt x="79690" y="103940"/>
                    </a:cubicBezTo>
                    <a:cubicBezTo>
                      <a:pt x="72100" y="57674"/>
                      <a:pt x="44905" y="19013"/>
                      <a:pt x="6957" y="0"/>
                    </a:cubicBezTo>
                    <a:cubicBezTo>
                      <a:pt x="6957" y="634"/>
                      <a:pt x="6957" y="1268"/>
                      <a:pt x="6957" y="1901"/>
                    </a:cubicBezTo>
                    <a:cubicBezTo>
                      <a:pt x="6957" y="6972"/>
                      <a:pt x="3795" y="12042"/>
                      <a:pt x="0" y="14577"/>
                    </a:cubicBezTo>
                    <a:cubicBezTo>
                      <a:pt x="31623" y="31055"/>
                      <a:pt x="55656" y="63378"/>
                      <a:pt x="63246" y="102672"/>
                    </a:cubicBezTo>
                    <a:cubicBezTo>
                      <a:pt x="65776" y="101405"/>
                      <a:pt x="68306" y="100771"/>
                      <a:pt x="70836" y="100771"/>
                    </a:cubicBezTo>
                    <a:close/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4" name="Picture Placeholder 82">
              <a:extLst>
                <a:ext uri="{FF2B5EF4-FFF2-40B4-BE49-F238E27FC236}">
                  <a16:creationId xmlns:a16="http://schemas.microsoft.com/office/drawing/2014/main" id="{498FB7D1-CF51-4DAF-B4A9-F8DD9AF68D8B}"/>
                </a:ext>
              </a:extLst>
            </p:cNvPr>
            <p:cNvSpPr/>
            <p:nvPr/>
          </p:nvSpPr>
          <p:spPr>
            <a:xfrm>
              <a:off x="11555540" y="947330"/>
              <a:ext cx="45537" cy="45632"/>
            </a:xfrm>
            <a:custGeom>
              <a:avLst/>
              <a:gdLst>
                <a:gd name="connsiteX0" fmla="*/ 22769 w 45537"/>
                <a:gd name="connsiteY0" fmla="*/ 15844 h 45632"/>
                <a:gd name="connsiteX1" fmla="*/ 29726 w 45537"/>
                <a:gd name="connsiteY1" fmla="*/ 22816 h 45632"/>
                <a:gd name="connsiteX2" fmla="*/ 22769 w 45537"/>
                <a:gd name="connsiteY2" fmla="*/ 29788 h 45632"/>
                <a:gd name="connsiteX3" fmla="*/ 15812 w 45537"/>
                <a:gd name="connsiteY3" fmla="*/ 22816 h 45632"/>
                <a:gd name="connsiteX4" fmla="*/ 22769 w 45537"/>
                <a:gd name="connsiteY4" fmla="*/ 15844 h 45632"/>
                <a:gd name="connsiteX5" fmla="*/ 22769 w 45537"/>
                <a:gd name="connsiteY5" fmla="*/ 0 h 45632"/>
                <a:gd name="connsiteX6" fmla="*/ 0 w 45537"/>
                <a:gd name="connsiteY6" fmla="*/ 22816 h 45632"/>
                <a:gd name="connsiteX7" fmla="*/ 22769 w 45537"/>
                <a:gd name="connsiteY7" fmla="*/ 45632 h 45632"/>
                <a:gd name="connsiteX8" fmla="*/ 45537 w 45537"/>
                <a:gd name="connsiteY8" fmla="*/ 22816 h 45632"/>
                <a:gd name="connsiteX9" fmla="*/ 22769 w 45537"/>
                <a:gd name="connsiteY9" fmla="*/ 0 h 45632"/>
                <a:gd name="connsiteX10" fmla="*/ 22769 w 45537"/>
                <a:gd name="connsiteY10" fmla="*/ 0 h 4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537" h="45632">
                  <a:moveTo>
                    <a:pt x="22769" y="15844"/>
                  </a:moveTo>
                  <a:cubicBezTo>
                    <a:pt x="26563" y="15844"/>
                    <a:pt x="29726" y="19013"/>
                    <a:pt x="29726" y="22816"/>
                  </a:cubicBezTo>
                  <a:cubicBezTo>
                    <a:pt x="29726" y="26619"/>
                    <a:pt x="26563" y="29788"/>
                    <a:pt x="22769" y="29788"/>
                  </a:cubicBezTo>
                  <a:cubicBezTo>
                    <a:pt x="18974" y="29788"/>
                    <a:pt x="15812" y="26619"/>
                    <a:pt x="15812" y="22816"/>
                  </a:cubicBezTo>
                  <a:cubicBezTo>
                    <a:pt x="15812" y="19013"/>
                    <a:pt x="18974" y="15844"/>
                    <a:pt x="22769" y="15844"/>
                  </a:cubicBezTo>
                  <a:moveTo>
                    <a:pt x="22769" y="0"/>
                  </a:moveTo>
                  <a:cubicBezTo>
                    <a:pt x="10119" y="0"/>
                    <a:pt x="0" y="10140"/>
                    <a:pt x="0" y="22816"/>
                  </a:cubicBezTo>
                  <a:cubicBezTo>
                    <a:pt x="0" y="35492"/>
                    <a:pt x="10119" y="45632"/>
                    <a:pt x="22769" y="45632"/>
                  </a:cubicBezTo>
                  <a:cubicBezTo>
                    <a:pt x="35418" y="45632"/>
                    <a:pt x="45537" y="35492"/>
                    <a:pt x="45537" y="22816"/>
                  </a:cubicBezTo>
                  <a:cubicBezTo>
                    <a:pt x="45537" y="10140"/>
                    <a:pt x="35418" y="0"/>
                    <a:pt x="22769" y="0"/>
                  </a:cubicBezTo>
                  <a:lnTo>
                    <a:pt x="22769" y="0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Picture Placeholder 82">
              <a:extLst>
                <a:ext uri="{FF2B5EF4-FFF2-40B4-BE49-F238E27FC236}">
                  <a16:creationId xmlns:a16="http://schemas.microsoft.com/office/drawing/2014/main" id="{256E1F2A-0D4B-99EE-327A-FA7B1D774A43}"/>
                </a:ext>
              </a:extLst>
            </p:cNvPr>
            <p:cNvSpPr/>
            <p:nvPr/>
          </p:nvSpPr>
          <p:spPr>
            <a:xfrm>
              <a:off x="11635230" y="1056974"/>
              <a:ext cx="45537" cy="45632"/>
            </a:xfrm>
            <a:custGeom>
              <a:avLst/>
              <a:gdLst>
                <a:gd name="connsiteX0" fmla="*/ 22769 w 45537"/>
                <a:gd name="connsiteY0" fmla="*/ 15844 h 45632"/>
                <a:gd name="connsiteX1" fmla="*/ 29726 w 45537"/>
                <a:gd name="connsiteY1" fmla="*/ 22816 h 45632"/>
                <a:gd name="connsiteX2" fmla="*/ 22769 w 45537"/>
                <a:gd name="connsiteY2" fmla="*/ 29788 h 45632"/>
                <a:gd name="connsiteX3" fmla="*/ 15812 w 45537"/>
                <a:gd name="connsiteY3" fmla="*/ 22816 h 45632"/>
                <a:gd name="connsiteX4" fmla="*/ 22769 w 45537"/>
                <a:gd name="connsiteY4" fmla="*/ 15844 h 45632"/>
                <a:gd name="connsiteX5" fmla="*/ 22769 w 45537"/>
                <a:gd name="connsiteY5" fmla="*/ 0 h 45632"/>
                <a:gd name="connsiteX6" fmla="*/ 0 w 45537"/>
                <a:gd name="connsiteY6" fmla="*/ 22816 h 45632"/>
                <a:gd name="connsiteX7" fmla="*/ 22769 w 45537"/>
                <a:gd name="connsiteY7" fmla="*/ 45632 h 45632"/>
                <a:gd name="connsiteX8" fmla="*/ 45537 w 45537"/>
                <a:gd name="connsiteY8" fmla="*/ 22816 h 45632"/>
                <a:gd name="connsiteX9" fmla="*/ 22769 w 45537"/>
                <a:gd name="connsiteY9" fmla="*/ 0 h 45632"/>
                <a:gd name="connsiteX10" fmla="*/ 22769 w 45537"/>
                <a:gd name="connsiteY10" fmla="*/ 0 h 4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537" h="45632">
                  <a:moveTo>
                    <a:pt x="22769" y="15844"/>
                  </a:moveTo>
                  <a:cubicBezTo>
                    <a:pt x="26563" y="15844"/>
                    <a:pt x="29726" y="19013"/>
                    <a:pt x="29726" y="22816"/>
                  </a:cubicBezTo>
                  <a:cubicBezTo>
                    <a:pt x="29726" y="26619"/>
                    <a:pt x="26563" y="29788"/>
                    <a:pt x="22769" y="29788"/>
                  </a:cubicBezTo>
                  <a:cubicBezTo>
                    <a:pt x="18974" y="29788"/>
                    <a:pt x="15812" y="26619"/>
                    <a:pt x="15812" y="22816"/>
                  </a:cubicBezTo>
                  <a:cubicBezTo>
                    <a:pt x="15812" y="19013"/>
                    <a:pt x="18974" y="15844"/>
                    <a:pt x="22769" y="15844"/>
                  </a:cubicBezTo>
                  <a:moveTo>
                    <a:pt x="22769" y="0"/>
                  </a:moveTo>
                  <a:cubicBezTo>
                    <a:pt x="10119" y="0"/>
                    <a:pt x="0" y="10140"/>
                    <a:pt x="0" y="22816"/>
                  </a:cubicBezTo>
                  <a:cubicBezTo>
                    <a:pt x="0" y="35492"/>
                    <a:pt x="10119" y="45632"/>
                    <a:pt x="22769" y="45632"/>
                  </a:cubicBezTo>
                  <a:cubicBezTo>
                    <a:pt x="35418" y="45632"/>
                    <a:pt x="45537" y="35492"/>
                    <a:pt x="45537" y="22816"/>
                  </a:cubicBezTo>
                  <a:cubicBezTo>
                    <a:pt x="45537" y="10140"/>
                    <a:pt x="35418" y="0"/>
                    <a:pt x="22769" y="0"/>
                  </a:cubicBezTo>
                  <a:lnTo>
                    <a:pt x="22769" y="0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Picture Placeholder 82">
              <a:extLst>
                <a:ext uri="{FF2B5EF4-FFF2-40B4-BE49-F238E27FC236}">
                  <a16:creationId xmlns:a16="http://schemas.microsoft.com/office/drawing/2014/main" id="{91124A1F-81B9-1BD2-3BF0-88FBD3C7BFC9}"/>
                </a:ext>
              </a:extLst>
            </p:cNvPr>
            <p:cNvSpPr/>
            <p:nvPr/>
          </p:nvSpPr>
          <p:spPr>
            <a:xfrm>
              <a:off x="11602975" y="1088663"/>
              <a:ext cx="67040" cy="88095"/>
            </a:xfrm>
            <a:custGeom>
              <a:avLst/>
              <a:gdLst>
                <a:gd name="connsiteX0" fmla="*/ 55024 w 67040"/>
                <a:gd name="connsiteY0" fmla="*/ 5704 h 88095"/>
                <a:gd name="connsiteX1" fmla="*/ 49964 w 67040"/>
                <a:gd name="connsiteY1" fmla="*/ 5070 h 88095"/>
                <a:gd name="connsiteX2" fmla="*/ 0 w 67040"/>
                <a:gd name="connsiteY2" fmla="*/ 71617 h 88095"/>
                <a:gd name="connsiteX3" fmla="*/ 3795 w 67040"/>
                <a:gd name="connsiteY3" fmla="*/ 81124 h 88095"/>
                <a:gd name="connsiteX4" fmla="*/ 1897 w 67040"/>
                <a:gd name="connsiteY4" fmla="*/ 88095 h 88095"/>
                <a:gd name="connsiteX5" fmla="*/ 67041 w 67040"/>
                <a:gd name="connsiteY5" fmla="*/ 0 h 88095"/>
                <a:gd name="connsiteX6" fmla="*/ 55024 w 67040"/>
                <a:gd name="connsiteY6" fmla="*/ 5704 h 8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40" h="88095">
                  <a:moveTo>
                    <a:pt x="55024" y="5704"/>
                  </a:moveTo>
                  <a:cubicBezTo>
                    <a:pt x="53127" y="5704"/>
                    <a:pt x="51862" y="5070"/>
                    <a:pt x="49964" y="5070"/>
                  </a:cubicBezTo>
                  <a:cubicBezTo>
                    <a:pt x="44272" y="36125"/>
                    <a:pt x="24666" y="61477"/>
                    <a:pt x="0" y="71617"/>
                  </a:cubicBezTo>
                  <a:cubicBezTo>
                    <a:pt x="1897" y="74152"/>
                    <a:pt x="3795" y="77321"/>
                    <a:pt x="3795" y="81124"/>
                  </a:cubicBezTo>
                  <a:cubicBezTo>
                    <a:pt x="3795" y="83659"/>
                    <a:pt x="3162" y="85560"/>
                    <a:pt x="1897" y="88095"/>
                  </a:cubicBezTo>
                  <a:cubicBezTo>
                    <a:pt x="36050" y="76687"/>
                    <a:pt x="61981" y="42463"/>
                    <a:pt x="67041" y="0"/>
                  </a:cubicBezTo>
                  <a:cubicBezTo>
                    <a:pt x="64511" y="3169"/>
                    <a:pt x="60084" y="5704"/>
                    <a:pt x="55024" y="5704"/>
                  </a:cubicBez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Picture Placeholder 82">
              <a:extLst>
                <a:ext uri="{FF2B5EF4-FFF2-40B4-BE49-F238E27FC236}">
                  <a16:creationId xmlns:a16="http://schemas.microsoft.com/office/drawing/2014/main" id="{F69E6561-D7B3-DA46-DB95-FA36BDAD3FA7}"/>
                </a:ext>
              </a:extLst>
            </p:cNvPr>
            <p:cNvSpPr/>
            <p:nvPr/>
          </p:nvSpPr>
          <p:spPr>
            <a:xfrm>
              <a:off x="11569454" y="1146970"/>
              <a:ext cx="45537" cy="45632"/>
            </a:xfrm>
            <a:custGeom>
              <a:avLst/>
              <a:gdLst>
                <a:gd name="connsiteX0" fmla="*/ 22769 w 45537"/>
                <a:gd name="connsiteY0" fmla="*/ 15844 h 45632"/>
                <a:gd name="connsiteX1" fmla="*/ 29726 w 45537"/>
                <a:gd name="connsiteY1" fmla="*/ 22816 h 45632"/>
                <a:gd name="connsiteX2" fmla="*/ 22769 w 45537"/>
                <a:gd name="connsiteY2" fmla="*/ 29788 h 45632"/>
                <a:gd name="connsiteX3" fmla="*/ 15812 w 45537"/>
                <a:gd name="connsiteY3" fmla="*/ 22816 h 45632"/>
                <a:gd name="connsiteX4" fmla="*/ 22769 w 45537"/>
                <a:gd name="connsiteY4" fmla="*/ 15844 h 45632"/>
                <a:gd name="connsiteX5" fmla="*/ 22769 w 45537"/>
                <a:gd name="connsiteY5" fmla="*/ 0 h 45632"/>
                <a:gd name="connsiteX6" fmla="*/ 0 w 45537"/>
                <a:gd name="connsiteY6" fmla="*/ 22816 h 45632"/>
                <a:gd name="connsiteX7" fmla="*/ 22769 w 45537"/>
                <a:gd name="connsiteY7" fmla="*/ 45632 h 45632"/>
                <a:gd name="connsiteX8" fmla="*/ 45537 w 45537"/>
                <a:gd name="connsiteY8" fmla="*/ 22816 h 45632"/>
                <a:gd name="connsiteX9" fmla="*/ 22769 w 45537"/>
                <a:gd name="connsiteY9" fmla="*/ 0 h 45632"/>
                <a:gd name="connsiteX10" fmla="*/ 22769 w 45537"/>
                <a:gd name="connsiteY10" fmla="*/ 0 h 4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537" h="45632">
                  <a:moveTo>
                    <a:pt x="22769" y="15844"/>
                  </a:moveTo>
                  <a:cubicBezTo>
                    <a:pt x="26563" y="15844"/>
                    <a:pt x="29726" y="19013"/>
                    <a:pt x="29726" y="22816"/>
                  </a:cubicBezTo>
                  <a:cubicBezTo>
                    <a:pt x="29726" y="26619"/>
                    <a:pt x="26563" y="29788"/>
                    <a:pt x="22769" y="29788"/>
                  </a:cubicBezTo>
                  <a:cubicBezTo>
                    <a:pt x="18974" y="29788"/>
                    <a:pt x="15812" y="26619"/>
                    <a:pt x="15812" y="22816"/>
                  </a:cubicBezTo>
                  <a:cubicBezTo>
                    <a:pt x="15812" y="19013"/>
                    <a:pt x="18974" y="15844"/>
                    <a:pt x="22769" y="15844"/>
                  </a:cubicBezTo>
                  <a:moveTo>
                    <a:pt x="22769" y="0"/>
                  </a:moveTo>
                  <a:cubicBezTo>
                    <a:pt x="10119" y="0"/>
                    <a:pt x="0" y="10140"/>
                    <a:pt x="0" y="22816"/>
                  </a:cubicBezTo>
                  <a:cubicBezTo>
                    <a:pt x="0" y="35492"/>
                    <a:pt x="10119" y="45632"/>
                    <a:pt x="22769" y="45632"/>
                  </a:cubicBezTo>
                  <a:cubicBezTo>
                    <a:pt x="35418" y="45632"/>
                    <a:pt x="45537" y="35492"/>
                    <a:pt x="45537" y="22816"/>
                  </a:cubicBezTo>
                  <a:cubicBezTo>
                    <a:pt x="45537" y="10140"/>
                    <a:pt x="34785" y="0"/>
                    <a:pt x="22769" y="0"/>
                  </a:cubicBezTo>
                  <a:lnTo>
                    <a:pt x="22769" y="0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Picture Placeholder 82">
              <a:extLst>
                <a:ext uri="{FF2B5EF4-FFF2-40B4-BE49-F238E27FC236}">
                  <a16:creationId xmlns:a16="http://schemas.microsoft.com/office/drawing/2014/main" id="{6AC892A9-33F3-CC25-37D6-A838C6FD7C55}"/>
                </a:ext>
              </a:extLst>
            </p:cNvPr>
            <p:cNvSpPr/>
            <p:nvPr/>
          </p:nvSpPr>
          <p:spPr>
            <a:xfrm>
              <a:off x="11097007" y="1121619"/>
              <a:ext cx="45537" cy="45632"/>
            </a:xfrm>
            <a:custGeom>
              <a:avLst/>
              <a:gdLst>
                <a:gd name="connsiteX0" fmla="*/ 22769 w 45537"/>
                <a:gd name="connsiteY0" fmla="*/ 15844 h 45632"/>
                <a:gd name="connsiteX1" fmla="*/ 29726 w 45537"/>
                <a:gd name="connsiteY1" fmla="*/ 22816 h 45632"/>
                <a:gd name="connsiteX2" fmla="*/ 22769 w 45537"/>
                <a:gd name="connsiteY2" fmla="*/ 29788 h 45632"/>
                <a:gd name="connsiteX3" fmla="*/ 15812 w 45537"/>
                <a:gd name="connsiteY3" fmla="*/ 22816 h 45632"/>
                <a:gd name="connsiteX4" fmla="*/ 22769 w 45537"/>
                <a:gd name="connsiteY4" fmla="*/ 15844 h 45632"/>
                <a:gd name="connsiteX5" fmla="*/ 22769 w 45537"/>
                <a:gd name="connsiteY5" fmla="*/ 0 h 45632"/>
                <a:gd name="connsiteX6" fmla="*/ 0 w 45537"/>
                <a:gd name="connsiteY6" fmla="*/ 22816 h 45632"/>
                <a:gd name="connsiteX7" fmla="*/ 22769 w 45537"/>
                <a:gd name="connsiteY7" fmla="*/ 45632 h 45632"/>
                <a:gd name="connsiteX8" fmla="*/ 45537 w 45537"/>
                <a:gd name="connsiteY8" fmla="*/ 22816 h 45632"/>
                <a:gd name="connsiteX9" fmla="*/ 22769 w 45537"/>
                <a:gd name="connsiteY9" fmla="*/ 0 h 45632"/>
                <a:gd name="connsiteX10" fmla="*/ 22769 w 45537"/>
                <a:gd name="connsiteY10" fmla="*/ 0 h 4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537" h="45632">
                  <a:moveTo>
                    <a:pt x="22769" y="15844"/>
                  </a:moveTo>
                  <a:cubicBezTo>
                    <a:pt x="26563" y="15844"/>
                    <a:pt x="29726" y="19013"/>
                    <a:pt x="29726" y="22816"/>
                  </a:cubicBezTo>
                  <a:cubicBezTo>
                    <a:pt x="29726" y="26619"/>
                    <a:pt x="26563" y="29788"/>
                    <a:pt x="22769" y="29788"/>
                  </a:cubicBezTo>
                  <a:cubicBezTo>
                    <a:pt x="18974" y="29788"/>
                    <a:pt x="15812" y="26619"/>
                    <a:pt x="15812" y="22816"/>
                  </a:cubicBezTo>
                  <a:cubicBezTo>
                    <a:pt x="15812" y="19013"/>
                    <a:pt x="18974" y="15844"/>
                    <a:pt x="22769" y="15844"/>
                  </a:cubicBezTo>
                  <a:moveTo>
                    <a:pt x="22769" y="0"/>
                  </a:moveTo>
                  <a:cubicBezTo>
                    <a:pt x="10119" y="0"/>
                    <a:pt x="0" y="10140"/>
                    <a:pt x="0" y="22816"/>
                  </a:cubicBezTo>
                  <a:cubicBezTo>
                    <a:pt x="0" y="35492"/>
                    <a:pt x="10119" y="45632"/>
                    <a:pt x="22769" y="45632"/>
                  </a:cubicBezTo>
                  <a:cubicBezTo>
                    <a:pt x="35418" y="45632"/>
                    <a:pt x="45537" y="35492"/>
                    <a:pt x="45537" y="22816"/>
                  </a:cubicBezTo>
                  <a:cubicBezTo>
                    <a:pt x="45537" y="10140"/>
                    <a:pt x="35418" y="0"/>
                    <a:pt x="22769" y="0"/>
                  </a:cubicBezTo>
                  <a:lnTo>
                    <a:pt x="22769" y="0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Picture Placeholder 82">
              <a:extLst>
                <a:ext uri="{FF2B5EF4-FFF2-40B4-BE49-F238E27FC236}">
                  <a16:creationId xmlns:a16="http://schemas.microsoft.com/office/drawing/2014/main" id="{00D54A6B-098D-2114-4FE8-FEA401C23ABE}"/>
                </a:ext>
              </a:extLst>
            </p:cNvPr>
            <p:cNvSpPr/>
            <p:nvPr/>
          </p:nvSpPr>
          <p:spPr>
            <a:xfrm rot="-3334641">
              <a:off x="11537696" y="1099239"/>
              <a:ext cx="15811" cy="77321"/>
            </a:xfrm>
            <a:custGeom>
              <a:avLst/>
              <a:gdLst>
                <a:gd name="connsiteX0" fmla="*/ 0 w 15811"/>
                <a:gd name="connsiteY0" fmla="*/ 0 h 77321"/>
                <a:gd name="connsiteX1" fmla="*/ 15812 w 15811"/>
                <a:gd name="connsiteY1" fmla="*/ 0 h 77321"/>
                <a:gd name="connsiteX2" fmla="*/ 15812 w 15811"/>
                <a:gd name="connsiteY2" fmla="*/ 77322 h 77321"/>
                <a:gd name="connsiteX3" fmla="*/ 0 w 15811"/>
                <a:gd name="connsiteY3" fmla="*/ 77322 h 7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11" h="77321">
                  <a:moveTo>
                    <a:pt x="0" y="0"/>
                  </a:moveTo>
                  <a:lnTo>
                    <a:pt x="15812" y="0"/>
                  </a:lnTo>
                  <a:lnTo>
                    <a:pt x="15812" y="77322"/>
                  </a:lnTo>
                  <a:lnTo>
                    <a:pt x="0" y="77322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Picture Placeholder 82">
              <a:extLst>
                <a:ext uri="{FF2B5EF4-FFF2-40B4-BE49-F238E27FC236}">
                  <a16:creationId xmlns:a16="http://schemas.microsoft.com/office/drawing/2014/main" id="{DD54C296-5862-52ED-32AB-9788D3B67B8B}"/>
                </a:ext>
              </a:extLst>
            </p:cNvPr>
            <p:cNvSpPr/>
            <p:nvPr/>
          </p:nvSpPr>
          <p:spPr>
            <a:xfrm rot="-1309936">
              <a:off x="11332907" y="1131236"/>
              <a:ext cx="158118" cy="15844"/>
            </a:xfrm>
            <a:custGeom>
              <a:avLst/>
              <a:gdLst>
                <a:gd name="connsiteX0" fmla="*/ 0 w 158118"/>
                <a:gd name="connsiteY0" fmla="*/ 0 h 15844"/>
                <a:gd name="connsiteX1" fmla="*/ 158119 w 158118"/>
                <a:gd name="connsiteY1" fmla="*/ 0 h 15844"/>
                <a:gd name="connsiteX2" fmla="*/ 158119 w 158118"/>
                <a:gd name="connsiteY2" fmla="*/ 15845 h 15844"/>
                <a:gd name="connsiteX3" fmla="*/ 0 w 158118"/>
                <a:gd name="connsiteY3" fmla="*/ 15845 h 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118" h="15844">
                  <a:moveTo>
                    <a:pt x="0" y="0"/>
                  </a:moveTo>
                  <a:lnTo>
                    <a:pt x="158119" y="0"/>
                  </a:lnTo>
                  <a:lnTo>
                    <a:pt x="158119" y="15845"/>
                  </a:lnTo>
                  <a:lnTo>
                    <a:pt x="0" y="15845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1" name="Picture Placeholder 82">
              <a:extLst>
                <a:ext uri="{FF2B5EF4-FFF2-40B4-BE49-F238E27FC236}">
                  <a16:creationId xmlns:a16="http://schemas.microsoft.com/office/drawing/2014/main" id="{661F592C-0CE4-A1B5-66E1-CABB0E42704C}"/>
                </a:ext>
              </a:extLst>
            </p:cNvPr>
            <p:cNvGrpSpPr/>
            <p:nvPr/>
          </p:nvGrpSpPr>
          <p:grpSpPr>
            <a:xfrm>
              <a:off x="11245678" y="1094277"/>
              <a:ext cx="71449" cy="71956"/>
              <a:chOff x="11245678" y="1094277"/>
              <a:chExt cx="71449" cy="71956"/>
            </a:xfrm>
            <a:grpFill/>
          </p:grpSpPr>
          <p:sp>
            <p:nvSpPr>
              <p:cNvPr id="117" name="Picture Placeholder 82">
                <a:extLst>
                  <a:ext uri="{FF2B5EF4-FFF2-40B4-BE49-F238E27FC236}">
                    <a16:creationId xmlns:a16="http://schemas.microsoft.com/office/drawing/2014/main" id="{0F8DE34C-1074-0B5C-2A44-EF1ECC20D452}"/>
                  </a:ext>
                </a:extLst>
              </p:cNvPr>
              <p:cNvSpPr/>
              <p:nvPr/>
            </p:nvSpPr>
            <p:spPr>
              <a:xfrm>
                <a:off x="11251327" y="1100071"/>
                <a:ext cx="60083" cy="60208"/>
              </a:xfrm>
              <a:custGeom>
                <a:avLst/>
                <a:gdLst>
                  <a:gd name="connsiteX0" fmla="*/ 60084 w 60083"/>
                  <a:gd name="connsiteY0" fmla="*/ 60209 h 60208"/>
                  <a:gd name="connsiteX1" fmla="*/ 0 w 60083"/>
                  <a:gd name="connsiteY1" fmla="*/ 0 h 6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083" h="60208">
                    <a:moveTo>
                      <a:pt x="60084" y="60209"/>
                    </a:moveTo>
                    <a:lnTo>
                      <a:pt x="0" y="0"/>
                    </a:lnTo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Picture Placeholder 82">
                <a:extLst>
                  <a:ext uri="{FF2B5EF4-FFF2-40B4-BE49-F238E27FC236}">
                    <a16:creationId xmlns:a16="http://schemas.microsoft.com/office/drawing/2014/main" id="{9BAA108C-48FF-B923-D968-84A7633B4A33}"/>
                  </a:ext>
                </a:extLst>
              </p:cNvPr>
              <p:cNvSpPr/>
              <p:nvPr/>
            </p:nvSpPr>
            <p:spPr>
              <a:xfrm rot="-2692707">
                <a:off x="11273497" y="1087401"/>
                <a:ext cx="15811" cy="85559"/>
              </a:xfrm>
              <a:custGeom>
                <a:avLst/>
                <a:gdLst>
                  <a:gd name="connsiteX0" fmla="*/ 0 w 15811"/>
                  <a:gd name="connsiteY0" fmla="*/ 0 h 85559"/>
                  <a:gd name="connsiteX1" fmla="*/ 15811 w 15811"/>
                  <a:gd name="connsiteY1" fmla="*/ 0 h 85559"/>
                  <a:gd name="connsiteX2" fmla="*/ 15811 w 15811"/>
                  <a:gd name="connsiteY2" fmla="*/ 85559 h 85559"/>
                  <a:gd name="connsiteX3" fmla="*/ 0 w 15811"/>
                  <a:gd name="connsiteY3" fmla="*/ 85559 h 85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11" h="85559">
                    <a:moveTo>
                      <a:pt x="0" y="0"/>
                    </a:moveTo>
                    <a:lnTo>
                      <a:pt x="15811" y="0"/>
                    </a:lnTo>
                    <a:lnTo>
                      <a:pt x="15811" y="85559"/>
                    </a:lnTo>
                    <a:lnTo>
                      <a:pt x="0" y="85559"/>
                    </a:lnTo>
                    <a:close/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2" name="Picture Placeholder 82">
              <a:extLst>
                <a:ext uri="{FF2B5EF4-FFF2-40B4-BE49-F238E27FC236}">
                  <a16:creationId xmlns:a16="http://schemas.microsoft.com/office/drawing/2014/main" id="{9B2F4A35-A725-6358-59C8-F61E7F543BF4}"/>
                </a:ext>
              </a:extLst>
            </p:cNvPr>
            <p:cNvGrpSpPr/>
            <p:nvPr/>
          </p:nvGrpSpPr>
          <p:grpSpPr>
            <a:xfrm>
              <a:off x="11131257" y="1089500"/>
              <a:ext cx="97457" cy="56153"/>
              <a:chOff x="11131257" y="1089500"/>
              <a:chExt cx="97457" cy="56153"/>
            </a:xfrm>
            <a:grpFill/>
          </p:grpSpPr>
          <p:sp>
            <p:nvSpPr>
              <p:cNvPr id="115" name="Picture Placeholder 82">
                <a:extLst>
                  <a:ext uri="{FF2B5EF4-FFF2-40B4-BE49-F238E27FC236}">
                    <a16:creationId xmlns:a16="http://schemas.microsoft.com/office/drawing/2014/main" id="{97352D34-7C46-6C79-8C3A-767B800BE66E}"/>
                  </a:ext>
                </a:extLst>
              </p:cNvPr>
              <p:cNvSpPr/>
              <p:nvPr/>
            </p:nvSpPr>
            <p:spPr>
              <a:xfrm>
                <a:off x="11134322" y="1096268"/>
                <a:ext cx="91074" cy="41829"/>
              </a:xfrm>
              <a:custGeom>
                <a:avLst/>
                <a:gdLst>
                  <a:gd name="connsiteX0" fmla="*/ 0 w 91074"/>
                  <a:gd name="connsiteY0" fmla="*/ 41829 h 41829"/>
                  <a:gd name="connsiteX1" fmla="*/ 91074 w 91074"/>
                  <a:gd name="connsiteY1" fmla="*/ 0 h 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1074" h="41829">
                    <a:moveTo>
                      <a:pt x="0" y="41829"/>
                    </a:moveTo>
                    <a:lnTo>
                      <a:pt x="91074" y="0"/>
                    </a:lnTo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Picture Placeholder 82">
                <a:extLst>
                  <a:ext uri="{FF2B5EF4-FFF2-40B4-BE49-F238E27FC236}">
                    <a16:creationId xmlns:a16="http://schemas.microsoft.com/office/drawing/2014/main" id="{7811BC1F-6009-55FC-9C56-7D75AA9B8503}"/>
                  </a:ext>
                </a:extLst>
              </p:cNvPr>
              <p:cNvSpPr/>
              <p:nvPr/>
            </p:nvSpPr>
            <p:spPr>
              <a:xfrm rot="-1473807">
                <a:off x="11130021" y="1109596"/>
                <a:ext cx="99928" cy="15844"/>
              </a:xfrm>
              <a:custGeom>
                <a:avLst/>
                <a:gdLst>
                  <a:gd name="connsiteX0" fmla="*/ 0 w 99928"/>
                  <a:gd name="connsiteY0" fmla="*/ 0 h 15844"/>
                  <a:gd name="connsiteX1" fmla="*/ 99929 w 99928"/>
                  <a:gd name="connsiteY1" fmla="*/ 0 h 15844"/>
                  <a:gd name="connsiteX2" fmla="*/ 99929 w 99928"/>
                  <a:gd name="connsiteY2" fmla="*/ 15844 h 15844"/>
                  <a:gd name="connsiteX3" fmla="*/ 0 w 99928"/>
                  <a:gd name="connsiteY3" fmla="*/ 15844 h 1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928" h="15844">
                    <a:moveTo>
                      <a:pt x="0" y="0"/>
                    </a:moveTo>
                    <a:lnTo>
                      <a:pt x="99929" y="0"/>
                    </a:lnTo>
                    <a:lnTo>
                      <a:pt x="99929" y="15844"/>
                    </a:lnTo>
                    <a:lnTo>
                      <a:pt x="0" y="15844"/>
                    </a:lnTo>
                    <a:close/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3" name="Picture Placeholder 82">
              <a:extLst>
                <a:ext uri="{FF2B5EF4-FFF2-40B4-BE49-F238E27FC236}">
                  <a16:creationId xmlns:a16="http://schemas.microsoft.com/office/drawing/2014/main" id="{B95F3776-AAD0-EB65-4337-C0909F0F8B8D}"/>
                </a:ext>
              </a:extLst>
            </p:cNvPr>
            <p:cNvGrpSpPr/>
            <p:nvPr/>
          </p:nvGrpSpPr>
          <p:grpSpPr>
            <a:xfrm>
              <a:off x="11191717" y="1014518"/>
              <a:ext cx="47896" cy="65278"/>
              <a:chOff x="11191717" y="1014518"/>
              <a:chExt cx="47896" cy="65278"/>
            </a:xfrm>
            <a:grpFill/>
          </p:grpSpPr>
          <p:sp>
            <p:nvSpPr>
              <p:cNvPr id="113" name="Picture Placeholder 82">
                <a:extLst>
                  <a:ext uri="{FF2B5EF4-FFF2-40B4-BE49-F238E27FC236}">
                    <a16:creationId xmlns:a16="http://schemas.microsoft.com/office/drawing/2014/main" id="{3C6E2C9A-55BC-A507-764A-EBD02409A515}"/>
                  </a:ext>
                </a:extLst>
              </p:cNvPr>
              <p:cNvSpPr/>
              <p:nvPr/>
            </p:nvSpPr>
            <p:spPr>
              <a:xfrm>
                <a:off x="11198200" y="1018313"/>
                <a:ext cx="34785" cy="57040"/>
              </a:xfrm>
              <a:custGeom>
                <a:avLst/>
                <a:gdLst>
                  <a:gd name="connsiteX0" fmla="*/ 0 w 34785"/>
                  <a:gd name="connsiteY0" fmla="*/ 0 h 57040"/>
                  <a:gd name="connsiteX1" fmla="*/ 34785 w 34785"/>
                  <a:gd name="connsiteY1" fmla="*/ 57040 h 57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785" h="57040">
                    <a:moveTo>
                      <a:pt x="0" y="0"/>
                    </a:moveTo>
                    <a:lnTo>
                      <a:pt x="34785" y="57040"/>
                    </a:lnTo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Picture Placeholder 82">
                <a:extLst>
                  <a:ext uri="{FF2B5EF4-FFF2-40B4-BE49-F238E27FC236}">
                    <a16:creationId xmlns:a16="http://schemas.microsoft.com/office/drawing/2014/main" id="{12211D9C-0EDC-D2AE-7F5E-0BC0D5599BF6}"/>
                  </a:ext>
                </a:extLst>
              </p:cNvPr>
              <p:cNvSpPr/>
              <p:nvPr/>
            </p:nvSpPr>
            <p:spPr>
              <a:xfrm rot="-1869852">
                <a:off x="11207759" y="1013816"/>
                <a:ext cx="15811" cy="66547"/>
              </a:xfrm>
              <a:custGeom>
                <a:avLst/>
                <a:gdLst>
                  <a:gd name="connsiteX0" fmla="*/ 0 w 15811"/>
                  <a:gd name="connsiteY0" fmla="*/ 0 h 66547"/>
                  <a:gd name="connsiteX1" fmla="*/ 15812 w 15811"/>
                  <a:gd name="connsiteY1" fmla="*/ 0 h 66547"/>
                  <a:gd name="connsiteX2" fmla="*/ 15812 w 15811"/>
                  <a:gd name="connsiteY2" fmla="*/ 66548 h 66547"/>
                  <a:gd name="connsiteX3" fmla="*/ 0 w 15811"/>
                  <a:gd name="connsiteY3" fmla="*/ 66548 h 66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11" h="66547">
                    <a:moveTo>
                      <a:pt x="0" y="0"/>
                    </a:moveTo>
                    <a:lnTo>
                      <a:pt x="15812" y="0"/>
                    </a:lnTo>
                    <a:lnTo>
                      <a:pt x="15812" y="66548"/>
                    </a:lnTo>
                    <a:lnTo>
                      <a:pt x="0" y="66548"/>
                    </a:lnTo>
                    <a:close/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4" name="Picture Placeholder 82">
              <a:extLst>
                <a:ext uri="{FF2B5EF4-FFF2-40B4-BE49-F238E27FC236}">
                  <a16:creationId xmlns:a16="http://schemas.microsoft.com/office/drawing/2014/main" id="{FDDAFEB0-7A29-9001-F788-B08F2B9E8DE9}"/>
                </a:ext>
              </a:extLst>
            </p:cNvPr>
            <p:cNvGrpSpPr/>
            <p:nvPr/>
          </p:nvGrpSpPr>
          <p:grpSpPr>
            <a:xfrm>
              <a:off x="11242216" y="934438"/>
              <a:ext cx="98931" cy="146451"/>
              <a:chOff x="11242216" y="934438"/>
              <a:chExt cx="98931" cy="146451"/>
            </a:xfrm>
            <a:grpFill/>
          </p:grpSpPr>
          <p:sp>
            <p:nvSpPr>
              <p:cNvPr id="111" name="Picture Placeholder 82">
                <a:extLst>
                  <a:ext uri="{FF2B5EF4-FFF2-40B4-BE49-F238E27FC236}">
                    <a16:creationId xmlns:a16="http://schemas.microsoft.com/office/drawing/2014/main" id="{7A578A0C-CF89-44DC-9670-87B2A01A1B79}"/>
                  </a:ext>
                </a:extLst>
              </p:cNvPr>
              <p:cNvSpPr/>
              <p:nvPr/>
            </p:nvSpPr>
            <p:spPr>
              <a:xfrm>
                <a:off x="11248797" y="939091"/>
                <a:ext cx="85382" cy="137529"/>
              </a:xfrm>
              <a:custGeom>
                <a:avLst/>
                <a:gdLst>
                  <a:gd name="connsiteX0" fmla="*/ 0 w 85382"/>
                  <a:gd name="connsiteY0" fmla="*/ 137530 h 137529"/>
                  <a:gd name="connsiteX1" fmla="*/ 85382 w 85382"/>
                  <a:gd name="connsiteY1" fmla="*/ 0 h 137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5382" h="137529">
                    <a:moveTo>
                      <a:pt x="0" y="137530"/>
                    </a:moveTo>
                    <a:lnTo>
                      <a:pt x="85382" y="0"/>
                    </a:lnTo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Picture Placeholder 82">
                <a:extLst>
                  <a:ext uri="{FF2B5EF4-FFF2-40B4-BE49-F238E27FC236}">
                    <a16:creationId xmlns:a16="http://schemas.microsoft.com/office/drawing/2014/main" id="{301A5EE8-A393-DC31-6C7C-08E3B65ABB93}"/>
                  </a:ext>
                </a:extLst>
              </p:cNvPr>
              <p:cNvSpPr/>
              <p:nvPr/>
            </p:nvSpPr>
            <p:spPr>
              <a:xfrm rot="-3487402">
                <a:off x="11210726" y="999590"/>
                <a:ext cx="161912" cy="15844"/>
              </a:xfrm>
              <a:custGeom>
                <a:avLst/>
                <a:gdLst>
                  <a:gd name="connsiteX0" fmla="*/ 0 w 161912"/>
                  <a:gd name="connsiteY0" fmla="*/ 0 h 15844"/>
                  <a:gd name="connsiteX1" fmla="*/ 161912 w 161912"/>
                  <a:gd name="connsiteY1" fmla="*/ 0 h 15844"/>
                  <a:gd name="connsiteX2" fmla="*/ 161912 w 161912"/>
                  <a:gd name="connsiteY2" fmla="*/ 15845 h 15844"/>
                  <a:gd name="connsiteX3" fmla="*/ 0 w 161912"/>
                  <a:gd name="connsiteY3" fmla="*/ 15845 h 1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12" h="15844">
                    <a:moveTo>
                      <a:pt x="0" y="0"/>
                    </a:moveTo>
                    <a:lnTo>
                      <a:pt x="161912" y="0"/>
                    </a:lnTo>
                    <a:lnTo>
                      <a:pt x="161912" y="15845"/>
                    </a:lnTo>
                    <a:lnTo>
                      <a:pt x="0" y="15845"/>
                    </a:lnTo>
                    <a:close/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5" name="Picture Placeholder 82">
              <a:extLst>
                <a:ext uri="{FF2B5EF4-FFF2-40B4-BE49-F238E27FC236}">
                  <a16:creationId xmlns:a16="http://schemas.microsoft.com/office/drawing/2014/main" id="{EF39EFA7-FF56-6873-066C-B950869C2931}"/>
                </a:ext>
              </a:extLst>
            </p:cNvPr>
            <p:cNvGrpSpPr/>
            <p:nvPr/>
          </p:nvGrpSpPr>
          <p:grpSpPr>
            <a:xfrm>
              <a:off x="11253857" y="1008079"/>
              <a:ext cx="151579" cy="80849"/>
              <a:chOff x="11253857" y="1008079"/>
              <a:chExt cx="151579" cy="80849"/>
            </a:xfrm>
            <a:grpFill/>
          </p:grpSpPr>
          <p:sp>
            <p:nvSpPr>
              <p:cNvPr id="109" name="Picture Placeholder 82">
                <a:extLst>
                  <a:ext uri="{FF2B5EF4-FFF2-40B4-BE49-F238E27FC236}">
                    <a16:creationId xmlns:a16="http://schemas.microsoft.com/office/drawing/2014/main" id="{3CDEB00A-0386-AC29-B9D1-6DD3CEFF834B}"/>
                  </a:ext>
                </a:extLst>
              </p:cNvPr>
              <p:cNvSpPr/>
              <p:nvPr/>
            </p:nvSpPr>
            <p:spPr>
              <a:xfrm>
                <a:off x="11257019" y="1015778"/>
                <a:ext cx="145465" cy="65912"/>
              </a:xfrm>
              <a:custGeom>
                <a:avLst/>
                <a:gdLst>
                  <a:gd name="connsiteX0" fmla="*/ 0 w 145465"/>
                  <a:gd name="connsiteY0" fmla="*/ 65913 h 65912"/>
                  <a:gd name="connsiteX1" fmla="*/ 145466 w 145465"/>
                  <a:gd name="connsiteY1" fmla="*/ 0 h 65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5465" h="65912">
                    <a:moveTo>
                      <a:pt x="0" y="65913"/>
                    </a:moveTo>
                    <a:lnTo>
                      <a:pt x="145466" y="0"/>
                    </a:lnTo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Picture Placeholder 82">
                <a:extLst>
                  <a:ext uri="{FF2B5EF4-FFF2-40B4-BE49-F238E27FC236}">
                    <a16:creationId xmlns:a16="http://schemas.microsoft.com/office/drawing/2014/main" id="{76F3738C-BB22-B349-2429-045B56ADA628}"/>
                  </a:ext>
                </a:extLst>
              </p:cNvPr>
              <p:cNvSpPr/>
              <p:nvPr/>
            </p:nvSpPr>
            <p:spPr>
              <a:xfrm rot="-1470734">
                <a:off x="11249955" y="1040498"/>
                <a:ext cx="159384" cy="15844"/>
              </a:xfrm>
              <a:custGeom>
                <a:avLst/>
                <a:gdLst>
                  <a:gd name="connsiteX0" fmla="*/ 0 w 159384"/>
                  <a:gd name="connsiteY0" fmla="*/ 0 h 15844"/>
                  <a:gd name="connsiteX1" fmla="*/ 159385 w 159384"/>
                  <a:gd name="connsiteY1" fmla="*/ 0 h 15844"/>
                  <a:gd name="connsiteX2" fmla="*/ 159385 w 159384"/>
                  <a:gd name="connsiteY2" fmla="*/ 15845 h 15844"/>
                  <a:gd name="connsiteX3" fmla="*/ 0 w 159384"/>
                  <a:gd name="connsiteY3" fmla="*/ 15845 h 1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384" h="15844">
                    <a:moveTo>
                      <a:pt x="0" y="0"/>
                    </a:moveTo>
                    <a:lnTo>
                      <a:pt x="159385" y="0"/>
                    </a:lnTo>
                    <a:lnTo>
                      <a:pt x="159385" y="15845"/>
                    </a:lnTo>
                    <a:lnTo>
                      <a:pt x="0" y="15845"/>
                    </a:lnTo>
                    <a:close/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6" name="Picture Placeholder 82">
              <a:extLst>
                <a:ext uri="{FF2B5EF4-FFF2-40B4-BE49-F238E27FC236}">
                  <a16:creationId xmlns:a16="http://schemas.microsoft.com/office/drawing/2014/main" id="{520AA6C8-141D-26A9-4AC3-2E9529AF5F21}"/>
                </a:ext>
              </a:extLst>
            </p:cNvPr>
            <p:cNvGrpSpPr/>
            <p:nvPr/>
          </p:nvGrpSpPr>
          <p:grpSpPr>
            <a:xfrm>
              <a:off x="11255188" y="1082309"/>
              <a:ext cx="231373" cy="29980"/>
              <a:chOff x="11255188" y="1082309"/>
              <a:chExt cx="231373" cy="29980"/>
            </a:xfrm>
            <a:grpFill/>
          </p:grpSpPr>
          <p:sp>
            <p:nvSpPr>
              <p:cNvPr id="107" name="Picture Placeholder 82">
                <a:extLst>
                  <a:ext uri="{FF2B5EF4-FFF2-40B4-BE49-F238E27FC236}">
                    <a16:creationId xmlns:a16="http://schemas.microsoft.com/office/drawing/2014/main" id="{5737E674-0F3E-6E8F-3181-DA09A38DBE1F}"/>
                  </a:ext>
                </a:extLst>
              </p:cNvPr>
              <p:cNvSpPr/>
              <p:nvPr/>
            </p:nvSpPr>
            <p:spPr>
              <a:xfrm>
                <a:off x="11255754" y="1090564"/>
                <a:ext cx="230215" cy="13943"/>
              </a:xfrm>
              <a:custGeom>
                <a:avLst/>
                <a:gdLst>
                  <a:gd name="connsiteX0" fmla="*/ 0 w 230215"/>
                  <a:gd name="connsiteY0" fmla="*/ 0 h 13943"/>
                  <a:gd name="connsiteX1" fmla="*/ 230215 w 230215"/>
                  <a:gd name="connsiteY1" fmla="*/ 13943 h 13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215" h="13943">
                    <a:moveTo>
                      <a:pt x="0" y="0"/>
                    </a:moveTo>
                    <a:lnTo>
                      <a:pt x="230215" y="13943"/>
                    </a:lnTo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Picture Placeholder 82">
                <a:extLst>
                  <a:ext uri="{FF2B5EF4-FFF2-40B4-BE49-F238E27FC236}">
                    <a16:creationId xmlns:a16="http://schemas.microsoft.com/office/drawing/2014/main" id="{4918952A-C710-4D5C-24BB-B047E8D3031D}"/>
                  </a:ext>
                </a:extLst>
              </p:cNvPr>
              <p:cNvSpPr/>
              <p:nvPr/>
            </p:nvSpPr>
            <p:spPr>
              <a:xfrm rot="-5190262">
                <a:off x="11362969" y="981608"/>
                <a:ext cx="15810" cy="231319"/>
              </a:xfrm>
              <a:custGeom>
                <a:avLst/>
                <a:gdLst>
                  <a:gd name="connsiteX0" fmla="*/ 0 w 15810"/>
                  <a:gd name="connsiteY0" fmla="*/ 0 h 231319"/>
                  <a:gd name="connsiteX1" fmla="*/ 15811 w 15810"/>
                  <a:gd name="connsiteY1" fmla="*/ 0 h 231319"/>
                  <a:gd name="connsiteX2" fmla="*/ 15811 w 15810"/>
                  <a:gd name="connsiteY2" fmla="*/ 231320 h 231319"/>
                  <a:gd name="connsiteX3" fmla="*/ 0 w 15810"/>
                  <a:gd name="connsiteY3" fmla="*/ 231320 h 231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10" h="231319">
                    <a:moveTo>
                      <a:pt x="0" y="0"/>
                    </a:moveTo>
                    <a:lnTo>
                      <a:pt x="15811" y="0"/>
                    </a:lnTo>
                    <a:lnTo>
                      <a:pt x="15811" y="231320"/>
                    </a:lnTo>
                    <a:lnTo>
                      <a:pt x="0" y="231320"/>
                    </a:lnTo>
                    <a:close/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7" name="Picture Placeholder 82">
              <a:extLst>
                <a:ext uri="{FF2B5EF4-FFF2-40B4-BE49-F238E27FC236}">
                  <a16:creationId xmlns:a16="http://schemas.microsoft.com/office/drawing/2014/main" id="{28E082E8-2D84-4DA2-0A95-E0AD806E7F9B}"/>
                </a:ext>
              </a:extLst>
            </p:cNvPr>
            <p:cNvSpPr/>
            <p:nvPr/>
          </p:nvSpPr>
          <p:spPr>
            <a:xfrm rot="-538125">
              <a:off x="11515092" y="1084868"/>
              <a:ext cx="126495" cy="15844"/>
            </a:xfrm>
            <a:custGeom>
              <a:avLst/>
              <a:gdLst>
                <a:gd name="connsiteX0" fmla="*/ 0 w 126495"/>
                <a:gd name="connsiteY0" fmla="*/ 0 h 15844"/>
                <a:gd name="connsiteX1" fmla="*/ 126495 w 126495"/>
                <a:gd name="connsiteY1" fmla="*/ 0 h 15844"/>
                <a:gd name="connsiteX2" fmla="*/ 126495 w 126495"/>
                <a:gd name="connsiteY2" fmla="*/ 15845 h 15844"/>
                <a:gd name="connsiteX3" fmla="*/ 0 w 126495"/>
                <a:gd name="connsiteY3" fmla="*/ 15845 h 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95" h="15844">
                  <a:moveTo>
                    <a:pt x="0" y="0"/>
                  </a:moveTo>
                  <a:lnTo>
                    <a:pt x="126495" y="0"/>
                  </a:lnTo>
                  <a:lnTo>
                    <a:pt x="126495" y="15845"/>
                  </a:lnTo>
                  <a:lnTo>
                    <a:pt x="0" y="15845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8" name="Picture Placeholder 82">
              <a:extLst>
                <a:ext uri="{FF2B5EF4-FFF2-40B4-BE49-F238E27FC236}">
                  <a16:creationId xmlns:a16="http://schemas.microsoft.com/office/drawing/2014/main" id="{1221F997-18AC-E88F-707C-34799D3855D6}"/>
                </a:ext>
              </a:extLst>
            </p:cNvPr>
            <p:cNvGrpSpPr/>
            <p:nvPr/>
          </p:nvGrpSpPr>
          <p:grpSpPr>
            <a:xfrm>
              <a:off x="11501781" y="978331"/>
              <a:ext cx="75874" cy="116347"/>
              <a:chOff x="11501781" y="978331"/>
              <a:chExt cx="75874" cy="116347"/>
            </a:xfrm>
            <a:grpFill/>
          </p:grpSpPr>
          <p:sp>
            <p:nvSpPr>
              <p:cNvPr id="105" name="Picture Placeholder 82">
                <a:extLst>
                  <a:ext uri="{FF2B5EF4-FFF2-40B4-BE49-F238E27FC236}">
                    <a16:creationId xmlns:a16="http://schemas.microsoft.com/office/drawing/2014/main" id="{E5615D48-2C5C-E60B-6E90-229B28D85DCD}"/>
                  </a:ext>
                </a:extLst>
              </p:cNvPr>
              <p:cNvSpPr/>
              <p:nvPr/>
            </p:nvSpPr>
            <p:spPr>
              <a:xfrm>
                <a:off x="11508738" y="982822"/>
                <a:ext cx="61981" cy="107742"/>
              </a:xfrm>
              <a:custGeom>
                <a:avLst/>
                <a:gdLst>
                  <a:gd name="connsiteX0" fmla="*/ 0 w 61981"/>
                  <a:gd name="connsiteY0" fmla="*/ 107742 h 107742"/>
                  <a:gd name="connsiteX1" fmla="*/ 61981 w 61981"/>
                  <a:gd name="connsiteY1" fmla="*/ 0 h 107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981" h="107742">
                    <a:moveTo>
                      <a:pt x="0" y="107742"/>
                    </a:moveTo>
                    <a:lnTo>
                      <a:pt x="61981" y="0"/>
                    </a:lnTo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Picture Placeholder 82">
                <a:extLst>
                  <a:ext uri="{FF2B5EF4-FFF2-40B4-BE49-F238E27FC236}">
                    <a16:creationId xmlns:a16="http://schemas.microsoft.com/office/drawing/2014/main" id="{E90F4E5C-0817-37DD-3CD6-5381DE6CA5E5}"/>
                  </a:ext>
                </a:extLst>
              </p:cNvPr>
              <p:cNvSpPr/>
              <p:nvPr/>
            </p:nvSpPr>
            <p:spPr>
              <a:xfrm rot="-3603965">
                <a:off x="11477421" y="1028462"/>
                <a:ext cx="124594" cy="15844"/>
              </a:xfrm>
              <a:custGeom>
                <a:avLst/>
                <a:gdLst>
                  <a:gd name="connsiteX0" fmla="*/ 0 w 124594"/>
                  <a:gd name="connsiteY0" fmla="*/ 0 h 15844"/>
                  <a:gd name="connsiteX1" fmla="*/ 124594 w 124594"/>
                  <a:gd name="connsiteY1" fmla="*/ 0 h 15844"/>
                  <a:gd name="connsiteX2" fmla="*/ 124594 w 124594"/>
                  <a:gd name="connsiteY2" fmla="*/ 15844 h 15844"/>
                  <a:gd name="connsiteX3" fmla="*/ 0 w 124594"/>
                  <a:gd name="connsiteY3" fmla="*/ 15844 h 1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594" h="15844">
                    <a:moveTo>
                      <a:pt x="0" y="0"/>
                    </a:moveTo>
                    <a:lnTo>
                      <a:pt x="124594" y="0"/>
                    </a:lnTo>
                    <a:lnTo>
                      <a:pt x="124594" y="15844"/>
                    </a:lnTo>
                    <a:lnTo>
                      <a:pt x="0" y="15844"/>
                    </a:lnTo>
                    <a:close/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9" name="Picture Placeholder 82">
              <a:extLst>
                <a:ext uri="{FF2B5EF4-FFF2-40B4-BE49-F238E27FC236}">
                  <a16:creationId xmlns:a16="http://schemas.microsoft.com/office/drawing/2014/main" id="{0A6432C9-A6C4-FE80-1751-79EA7597392A}"/>
                </a:ext>
              </a:extLst>
            </p:cNvPr>
            <p:cNvSpPr/>
            <p:nvPr/>
          </p:nvSpPr>
          <p:spPr>
            <a:xfrm rot="-2394056">
              <a:off x="11450112" y="1007295"/>
              <a:ext cx="15812" cy="100142"/>
            </a:xfrm>
            <a:custGeom>
              <a:avLst/>
              <a:gdLst>
                <a:gd name="connsiteX0" fmla="*/ 0 w 15812"/>
                <a:gd name="connsiteY0" fmla="*/ 0 h 100142"/>
                <a:gd name="connsiteX1" fmla="*/ 15812 w 15812"/>
                <a:gd name="connsiteY1" fmla="*/ 0 h 100142"/>
                <a:gd name="connsiteX2" fmla="*/ 15812 w 15812"/>
                <a:gd name="connsiteY2" fmla="*/ 100143 h 100142"/>
                <a:gd name="connsiteX3" fmla="*/ 0 w 15812"/>
                <a:gd name="connsiteY3" fmla="*/ 100143 h 10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12" h="100142">
                  <a:moveTo>
                    <a:pt x="0" y="0"/>
                  </a:moveTo>
                  <a:lnTo>
                    <a:pt x="15812" y="0"/>
                  </a:lnTo>
                  <a:lnTo>
                    <a:pt x="15812" y="100143"/>
                  </a:lnTo>
                  <a:lnTo>
                    <a:pt x="0" y="100143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0" name="Picture Placeholder 82">
              <a:extLst>
                <a:ext uri="{FF2B5EF4-FFF2-40B4-BE49-F238E27FC236}">
                  <a16:creationId xmlns:a16="http://schemas.microsoft.com/office/drawing/2014/main" id="{7A74A0E0-058A-E74A-E7BC-2CB1B91390EA}"/>
                </a:ext>
              </a:extLst>
            </p:cNvPr>
            <p:cNvGrpSpPr/>
            <p:nvPr/>
          </p:nvGrpSpPr>
          <p:grpSpPr>
            <a:xfrm>
              <a:off x="11433538" y="965650"/>
              <a:ext cx="130001" cy="48777"/>
              <a:chOff x="11433538" y="965650"/>
              <a:chExt cx="130001" cy="48777"/>
            </a:xfrm>
            <a:grpFill/>
          </p:grpSpPr>
          <p:sp>
            <p:nvSpPr>
              <p:cNvPr id="103" name="Picture Placeholder 82">
                <a:extLst>
                  <a:ext uri="{FF2B5EF4-FFF2-40B4-BE49-F238E27FC236}">
                    <a16:creationId xmlns:a16="http://schemas.microsoft.com/office/drawing/2014/main" id="{8DA7A317-F7DE-CCC4-9382-36AB282DCE3F}"/>
                  </a:ext>
                </a:extLst>
              </p:cNvPr>
              <p:cNvSpPr/>
              <p:nvPr/>
            </p:nvSpPr>
            <p:spPr>
              <a:xfrm>
                <a:off x="11435373" y="973949"/>
                <a:ext cx="125859" cy="32956"/>
              </a:xfrm>
              <a:custGeom>
                <a:avLst/>
                <a:gdLst>
                  <a:gd name="connsiteX0" fmla="*/ 125860 w 125859"/>
                  <a:gd name="connsiteY0" fmla="*/ 0 h 32956"/>
                  <a:gd name="connsiteX1" fmla="*/ 0 w 125859"/>
                  <a:gd name="connsiteY1" fmla="*/ 32956 h 32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59" h="32956">
                    <a:moveTo>
                      <a:pt x="125860" y="0"/>
                    </a:moveTo>
                    <a:lnTo>
                      <a:pt x="0" y="32956"/>
                    </a:lnTo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Picture Placeholder 82">
                <a:extLst>
                  <a:ext uri="{FF2B5EF4-FFF2-40B4-BE49-F238E27FC236}">
                    <a16:creationId xmlns:a16="http://schemas.microsoft.com/office/drawing/2014/main" id="{75E10472-AD47-CBB3-0657-56B8B7D2DFB2}"/>
                  </a:ext>
                </a:extLst>
              </p:cNvPr>
              <p:cNvSpPr/>
              <p:nvPr/>
            </p:nvSpPr>
            <p:spPr>
              <a:xfrm rot="-888201">
                <a:off x="11433396" y="982066"/>
                <a:ext cx="130285" cy="15844"/>
              </a:xfrm>
              <a:custGeom>
                <a:avLst/>
                <a:gdLst>
                  <a:gd name="connsiteX0" fmla="*/ 0 w 130285"/>
                  <a:gd name="connsiteY0" fmla="*/ 0 h 15844"/>
                  <a:gd name="connsiteX1" fmla="*/ 130286 w 130285"/>
                  <a:gd name="connsiteY1" fmla="*/ 0 h 15844"/>
                  <a:gd name="connsiteX2" fmla="*/ 130286 w 130285"/>
                  <a:gd name="connsiteY2" fmla="*/ 15844 h 15844"/>
                  <a:gd name="connsiteX3" fmla="*/ 0 w 130285"/>
                  <a:gd name="connsiteY3" fmla="*/ 15844 h 1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285" h="15844">
                    <a:moveTo>
                      <a:pt x="0" y="0"/>
                    </a:moveTo>
                    <a:lnTo>
                      <a:pt x="130286" y="0"/>
                    </a:lnTo>
                    <a:lnTo>
                      <a:pt x="130286" y="15844"/>
                    </a:lnTo>
                    <a:lnTo>
                      <a:pt x="0" y="15844"/>
                    </a:lnTo>
                    <a:close/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1" name="Picture Placeholder 82">
              <a:extLst>
                <a:ext uri="{FF2B5EF4-FFF2-40B4-BE49-F238E27FC236}">
                  <a16:creationId xmlns:a16="http://schemas.microsoft.com/office/drawing/2014/main" id="{87020597-5033-3726-58F7-5389365CE9D2}"/>
                </a:ext>
              </a:extLst>
            </p:cNvPr>
            <p:cNvGrpSpPr/>
            <p:nvPr/>
          </p:nvGrpSpPr>
          <p:grpSpPr>
            <a:xfrm>
              <a:off x="11414102" y="867770"/>
              <a:ext cx="83517" cy="128109"/>
              <a:chOff x="11414102" y="867770"/>
              <a:chExt cx="83517" cy="128109"/>
            </a:xfrm>
            <a:grpFill/>
          </p:grpSpPr>
          <p:sp>
            <p:nvSpPr>
              <p:cNvPr id="101" name="Picture Placeholder 82">
                <a:extLst>
                  <a:ext uri="{FF2B5EF4-FFF2-40B4-BE49-F238E27FC236}">
                    <a16:creationId xmlns:a16="http://schemas.microsoft.com/office/drawing/2014/main" id="{96CAF01D-57FB-A169-2C95-4CA6CC3DFC35}"/>
                  </a:ext>
                </a:extLst>
              </p:cNvPr>
              <p:cNvSpPr/>
              <p:nvPr/>
            </p:nvSpPr>
            <p:spPr>
              <a:xfrm>
                <a:off x="11420826" y="871911"/>
                <a:ext cx="69570" cy="119784"/>
              </a:xfrm>
              <a:custGeom>
                <a:avLst/>
                <a:gdLst>
                  <a:gd name="connsiteX0" fmla="*/ 0 w 69570"/>
                  <a:gd name="connsiteY0" fmla="*/ 119784 h 119784"/>
                  <a:gd name="connsiteX1" fmla="*/ 69571 w 69570"/>
                  <a:gd name="connsiteY1" fmla="*/ 0 h 119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570" h="119784">
                    <a:moveTo>
                      <a:pt x="0" y="119784"/>
                    </a:moveTo>
                    <a:lnTo>
                      <a:pt x="69571" y="0"/>
                    </a:lnTo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Picture Placeholder 82">
                <a:extLst>
                  <a:ext uri="{FF2B5EF4-FFF2-40B4-BE49-F238E27FC236}">
                    <a16:creationId xmlns:a16="http://schemas.microsoft.com/office/drawing/2014/main" id="{E680519D-9A45-486D-FE29-2AA785864080}"/>
                  </a:ext>
                </a:extLst>
              </p:cNvPr>
              <p:cNvSpPr/>
              <p:nvPr/>
            </p:nvSpPr>
            <p:spPr>
              <a:xfrm rot="-3582560">
                <a:off x="11386604" y="923769"/>
                <a:ext cx="138512" cy="15844"/>
              </a:xfrm>
              <a:custGeom>
                <a:avLst/>
                <a:gdLst>
                  <a:gd name="connsiteX0" fmla="*/ 0 w 138512"/>
                  <a:gd name="connsiteY0" fmla="*/ 0 h 15844"/>
                  <a:gd name="connsiteX1" fmla="*/ 138512 w 138512"/>
                  <a:gd name="connsiteY1" fmla="*/ 0 h 15844"/>
                  <a:gd name="connsiteX2" fmla="*/ 138512 w 138512"/>
                  <a:gd name="connsiteY2" fmla="*/ 15845 h 15844"/>
                  <a:gd name="connsiteX3" fmla="*/ 0 w 138512"/>
                  <a:gd name="connsiteY3" fmla="*/ 15845 h 1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512" h="15844">
                    <a:moveTo>
                      <a:pt x="0" y="0"/>
                    </a:moveTo>
                    <a:lnTo>
                      <a:pt x="138512" y="0"/>
                    </a:lnTo>
                    <a:lnTo>
                      <a:pt x="138512" y="15845"/>
                    </a:lnTo>
                    <a:lnTo>
                      <a:pt x="0" y="15845"/>
                    </a:lnTo>
                    <a:close/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2" name="Picture Placeholder 82">
              <a:extLst>
                <a:ext uri="{FF2B5EF4-FFF2-40B4-BE49-F238E27FC236}">
                  <a16:creationId xmlns:a16="http://schemas.microsoft.com/office/drawing/2014/main" id="{26FC7ED5-F81A-A7FE-65C4-26FFF4567451}"/>
                </a:ext>
              </a:extLst>
            </p:cNvPr>
            <p:cNvGrpSpPr/>
            <p:nvPr/>
          </p:nvGrpSpPr>
          <p:grpSpPr>
            <a:xfrm>
              <a:off x="11345937" y="930931"/>
              <a:ext cx="62790" cy="71916"/>
              <a:chOff x="11345937" y="930931"/>
              <a:chExt cx="62790" cy="71916"/>
            </a:xfrm>
            <a:grpFill/>
          </p:grpSpPr>
          <p:sp>
            <p:nvSpPr>
              <p:cNvPr id="99" name="Picture Placeholder 82">
                <a:extLst>
                  <a:ext uri="{FF2B5EF4-FFF2-40B4-BE49-F238E27FC236}">
                    <a16:creationId xmlns:a16="http://schemas.microsoft.com/office/drawing/2014/main" id="{2E993BD0-C034-26C9-F76D-4F136BA13930}"/>
                  </a:ext>
                </a:extLst>
              </p:cNvPr>
              <p:cNvSpPr/>
              <p:nvPr/>
            </p:nvSpPr>
            <p:spPr>
              <a:xfrm>
                <a:off x="11351888" y="936556"/>
                <a:ext cx="50596" cy="61476"/>
              </a:xfrm>
              <a:custGeom>
                <a:avLst/>
                <a:gdLst>
                  <a:gd name="connsiteX0" fmla="*/ 0 w 50596"/>
                  <a:gd name="connsiteY0" fmla="*/ 0 h 61476"/>
                  <a:gd name="connsiteX1" fmla="*/ 50597 w 50596"/>
                  <a:gd name="connsiteY1" fmla="*/ 61477 h 6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596" h="61476">
                    <a:moveTo>
                      <a:pt x="0" y="0"/>
                    </a:moveTo>
                    <a:lnTo>
                      <a:pt x="50597" y="61477"/>
                    </a:lnTo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Picture Placeholder 82">
                <a:extLst>
                  <a:ext uri="{FF2B5EF4-FFF2-40B4-BE49-F238E27FC236}">
                    <a16:creationId xmlns:a16="http://schemas.microsoft.com/office/drawing/2014/main" id="{C99F5588-CFC0-8DB8-74BC-9D5B9E3026CE}"/>
                  </a:ext>
                </a:extLst>
              </p:cNvPr>
              <p:cNvSpPr/>
              <p:nvPr/>
            </p:nvSpPr>
            <p:spPr>
              <a:xfrm rot="-2363508">
                <a:off x="11369427" y="926888"/>
                <a:ext cx="15811" cy="79853"/>
              </a:xfrm>
              <a:custGeom>
                <a:avLst/>
                <a:gdLst>
                  <a:gd name="connsiteX0" fmla="*/ 0 w 15811"/>
                  <a:gd name="connsiteY0" fmla="*/ 0 h 79853"/>
                  <a:gd name="connsiteX1" fmla="*/ 15811 w 15811"/>
                  <a:gd name="connsiteY1" fmla="*/ 0 h 79853"/>
                  <a:gd name="connsiteX2" fmla="*/ 15811 w 15811"/>
                  <a:gd name="connsiteY2" fmla="*/ 79854 h 79853"/>
                  <a:gd name="connsiteX3" fmla="*/ 0 w 15811"/>
                  <a:gd name="connsiteY3" fmla="*/ 79854 h 7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11" h="79853">
                    <a:moveTo>
                      <a:pt x="0" y="0"/>
                    </a:moveTo>
                    <a:lnTo>
                      <a:pt x="15811" y="0"/>
                    </a:lnTo>
                    <a:lnTo>
                      <a:pt x="15811" y="79854"/>
                    </a:lnTo>
                    <a:lnTo>
                      <a:pt x="0" y="79854"/>
                    </a:lnTo>
                    <a:close/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3" name="Picture Placeholder 82">
              <a:extLst>
                <a:ext uri="{FF2B5EF4-FFF2-40B4-BE49-F238E27FC236}">
                  <a16:creationId xmlns:a16="http://schemas.microsoft.com/office/drawing/2014/main" id="{5FD7C3BD-EC74-72E1-3145-24E244C1E6B4}"/>
                </a:ext>
              </a:extLst>
            </p:cNvPr>
            <p:cNvGrpSpPr/>
            <p:nvPr/>
          </p:nvGrpSpPr>
          <p:grpSpPr>
            <a:xfrm>
              <a:off x="11078006" y="1003103"/>
              <a:ext cx="504097" cy="179732"/>
              <a:chOff x="11078006" y="1003103"/>
              <a:chExt cx="504097" cy="179732"/>
            </a:xfrm>
            <a:grpFill/>
          </p:grpSpPr>
          <p:sp>
            <p:nvSpPr>
              <p:cNvPr id="97" name="Picture Placeholder 82">
                <a:extLst>
                  <a:ext uri="{FF2B5EF4-FFF2-40B4-BE49-F238E27FC236}">
                    <a16:creationId xmlns:a16="http://schemas.microsoft.com/office/drawing/2014/main" id="{51039EE8-AFE5-6BBB-5F97-4FE91F36DEB0}"/>
                  </a:ext>
                </a:extLst>
              </p:cNvPr>
              <p:cNvSpPr/>
              <p:nvPr/>
            </p:nvSpPr>
            <p:spPr>
              <a:xfrm>
                <a:off x="11078006" y="1003103"/>
                <a:ext cx="234669" cy="179359"/>
              </a:xfrm>
              <a:custGeom>
                <a:avLst/>
                <a:gdLst>
                  <a:gd name="connsiteX0" fmla="*/ 232139 w 234669"/>
                  <a:gd name="connsiteY0" fmla="*/ 170486 h 179359"/>
                  <a:gd name="connsiteX1" fmla="*/ 234669 w 234669"/>
                  <a:gd name="connsiteY1" fmla="*/ 162247 h 179359"/>
                  <a:gd name="connsiteX2" fmla="*/ 100588 w 234669"/>
                  <a:gd name="connsiteY2" fmla="*/ 162881 h 179359"/>
                  <a:gd name="connsiteX3" fmla="*/ 91101 w 234669"/>
                  <a:gd name="connsiteY3" fmla="*/ 162881 h 179359"/>
                  <a:gd name="connsiteX4" fmla="*/ 53786 w 234669"/>
                  <a:gd name="connsiteY4" fmla="*/ 150839 h 179359"/>
                  <a:gd name="connsiteX5" fmla="*/ 42401 w 234669"/>
                  <a:gd name="connsiteY5" fmla="*/ 156543 h 179359"/>
                  <a:gd name="connsiteX6" fmla="*/ 27855 w 234669"/>
                  <a:gd name="connsiteY6" fmla="*/ 141966 h 179359"/>
                  <a:gd name="connsiteX7" fmla="*/ 32282 w 234669"/>
                  <a:gd name="connsiteY7" fmla="*/ 131192 h 179359"/>
                  <a:gd name="connsiteX8" fmla="*/ 15838 w 234669"/>
                  <a:gd name="connsiteY8" fmla="*/ 85560 h 179359"/>
                  <a:gd name="connsiteX9" fmla="*/ 86673 w 234669"/>
                  <a:gd name="connsiteY9" fmla="*/ 15844 h 179359"/>
                  <a:gd name="connsiteX10" fmla="*/ 88571 w 234669"/>
                  <a:gd name="connsiteY10" fmla="*/ 15844 h 179359"/>
                  <a:gd name="connsiteX11" fmla="*/ 106280 w 234669"/>
                  <a:gd name="connsiteY11" fmla="*/ 18380 h 179359"/>
                  <a:gd name="connsiteX12" fmla="*/ 122724 w 234669"/>
                  <a:gd name="connsiteY12" fmla="*/ 22816 h 179359"/>
                  <a:gd name="connsiteX13" fmla="*/ 123989 w 234669"/>
                  <a:gd name="connsiteY13" fmla="*/ 15211 h 179359"/>
                  <a:gd name="connsiteX14" fmla="*/ 117032 w 234669"/>
                  <a:gd name="connsiteY14" fmla="*/ 17112 h 179359"/>
                  <a:gd name="connsiteX15" fmla="*/ 102485 w 234669"/>
                  <a:gd name="connsiteY15" fmla="*/ 2535 h 179359"/>
                  <a:gd name="connsiteX16" fmla="*/ 102485 w 234669"/>
                  <a:gd name="connsiteY16" fmla="*/ 1268 h 179359"/>
                  <a:gd name="connsiteX17" fmla="*/ 88571 w 234669"/>
                  <a:gd name="connsiteY17" fmla="*/ 0 h 179359"/>
                  <a:gd name="connsiteX18" fmla="*/ 86673 w 234669"/>
                  <a:gd name="connsiteY18" fmla="*/ 0 h 179359"/>
                  <a:gd name="connsiteX19" fmla="*/ 26 w 234669"/>
                  <a:gd name="connsiteY19" fmla="*/ 85560 h 179359"/>
                  <a:gd name="connsiteX20" fmla="*/ 91101 w 234669"/>
                  <a:gd name="connsiteY20" fmla="*/ 179359 h 179359"/>
                  <a:gd name="connsiteX21" fmla="*/ 101220 w 234669"/>
                  <a:gd name="connsiteY21" fmla="*/ 179359 h 179359"/>
                  <a:gd name="connsiteX22" fmla="*/ 234669 w 234669"/>
                  <a:gd name="connsiteY22" fmla="*/ 178725 h 179359"/>
                  <a:gd name="connsiteX23" fmla="*/ 232139 w 234669"/>
                  <a:gd name="connsiteY23" fmla="*/ 170486 h 17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4669" h="179359">
                    <a:moveTo>
                      <a:pt x="232139" y="170486"/>
                    </a:moveTo>
                    <a:cubicBezTo>
                      <a:pt x="232139" y="167317"/>
                      <a:pt x="233404" y="164149"/>
                      <a:pt x="234669" y="162247"/>
                    </a:cubicBezTo>
                    <a:cubicBezTo>
                      <a:pt x="175218" y="162247"/>
                      <a:pt x="122091" y="162881"/>
                      <a:pt x="100588" y="162881"/>
                    </a:cubicBezTo>
                    <a:cubicBezTo>
                      <a:pt x="95528" y="162881"/>
                      <a:pt x="91733" y="162881"/>
                      <a:pt x="91101" y="162881"/>
                    </a:cubicBezTo>
                    <a:cubicBezTo>
                      <a:pt x="77819" y="162247"/>
                      <a:pt x="65170" y="157811"/>
                      <a:pt x="53786" y="150839"/>
                    </a:cubicBezTo>
                    <a:cubicBezTo>
                      <a:pt x="51256" y="154642"/>
                      <a:pt x="46829" y="156543"/>
                      <a:pt x="42401" y="156543"/>
                    </a:cubicBezTo>
                    <a:cubicBezTo>
                      <a:pt x="34179" y="156543"/>
                      <a:pt x="27855" y="150205"/>
                      <a:pt x="27855" y="141966"/>
                    </a:cubicBezTo>
                    <a:cubicBezTo>
                      <a:pt x="27855" y="137530"/>
                      <a:pt x="29752" y="133727"/>
                      <a:pt x="32282" y="131192"/>
                    </a:cubicBezTo>
                    <a:cubicBezTo>
                      <a:pt x="22163" y="117883"/>
                      <a:pt x="15206" y="101405"/>
                      <a:pt x="15838" y="85560"/>
                    </a:cubicBezTo>
                    <a:cubicBezTo>
                      <a:pt x="16470" y="46900"/>
                      <a:pt x="48726" y="15844"/>
                      <a:pt x="86673" y="15844"/>
                    </a:cubicBezTo>
                    <a:cubicBezTo>
                      <a:pt x="87306" y="15844"/>
                      <a:pt x="87938" y="15844"/>
                      <a:pt x="88571" y="15844"/>
                    </a:cubicBezTo>
                    <a:cubicBezTo>
                      <a:pt x="94895" y="15844"/>
                      <a:pt x="100588" y="17112"/>
                      <a:pt x="106280" y="18380"/>
                    </a:cubicBezTo>
                    <a:lnTo>
                      <a:pt x="122724" y="22816"/>
                    </a:lnTo>
                    <a:lnTo>
                      <a:pt x="123989" y="15211"/>
                    </a:lnTo>
                    <a:cubicBezTo>
                      <a:pt x="122091" y="16478"/>
                      <a:pt x="119561" y="17112"/>
                      <a:pt x="117032" y="17112"/>
                    </a:cubicBezTo>
                    <a:cubicBezTo>
                      <a:pt x="108810" y="17112"/>
                      <a:pt x="102485" y="10774"/>
                      <a:pt x="102485" y="2535"/>
                    </a:cubicBezTo>
                    <a:cubicBezTo>
                      <a:pt x="102485" y="1901"/>
                      <a:pt x="102485" y="1901"/>
                      <a:pt x="102485" y="1268"/>
                    </a:cubicBezTo>
                    <a:cubicBezTo>
                      <a:pt x="98058" y="634"/>
                      <a:pt x="93631" y="0"/>
                      <a:pt x="88571" y="0"/>
                    </a:cubicBezTo>
                    <a:cubicBezTo>
                      <a:pt x="87938" y="0"/>
                      <a:pt x="87306" y="0"/>
                      <a:pt x="86673" y="0"/>
                    </a:cubicBezTo>
                    <a:cubicBezTo>
                      <a:pt x="39871" y="0"/>
                      <a:pt x="659" y="38027"/>
                      <a:pt x="26" y="85560"/>
                    </a:cubicBezTo>
                    <a:cubicBezTo>
                      <a:pt x="-1238" y="133727"/>
                      <a:pt x="43034" y="178092"/>
                      <a:pt x="91101" y="179359"/>
                    </a:cubicBezTo>
                    <a:cubicBezTo>
                      <a:pt x="92366" y="179359"/>
                      <a:pt x="95528" y="179359"/>
                      <a:pt x="101220" y="179359"/>
                    </a:cubicBezTo>
                    <a:cubicBezTo>
                      <a:pt x="122724" y="179359"/>
                      <a:pt x="175218" y="179359"/>
                      <a:pt x="234669" y="178725"/>
                    </a:cubicBezTo>
                    <a:cubicBezTo>
                      <a:pt x="232772" y="175557"/>
                      <a:pt x="232139" y="173021"/>
                      <a:pt x="232139" y="170486"/>
                    </a:cubicBezTo>
                    <a:close/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Picture Placeholder 82">
                <a:extLst>
                  <a:ext uri="{FF2B5EF4-FFF2-40B4-BE49-F238E27FC236}">
                    <a16:creationId xmlns:a16="http://schemas.microsoft.com/office/drawing/2014/main" id="{1597B575-B301-6AE9-8756-D19772FF902B}"/>
                  </a:ext>
                </a:extLst>
              </p:cNvPr>
              <p:cNvSpPr/>
              <p:nvPr/>
            </p:nvSpPr>
            <p:spPr>
              <a:xfrm>
                <a:off x="11336709" y="1164716"/>
                <a:ext cx="245394" cy="16478"/>
              </a:xfrm>
              <a:custGeom>
                <a:avLst/>
                <a:gdLst>
                  <a:gd name="connsiteX0" fmla="*/ 240335 w 245394"/>
                  <a:gd name="connsiteY0" fmla="*/ 5070 h 16478"/>
                  <a:gd name="connsiteX1" fmla="*/ 241600 w 245394"/>
                  <a:gd name="connsiteY1" fmla="*/ 0 h 16478"/>
                  <a:gd name="connsiteX2" fmla="*/ 231480 w 245394"/>
                  <a:gd name="connsiteY2" fmla="*/ 0 h 16478"/>
                  <a:gd name="connsiteX3" fmla="*/ 37315 w 245394"/>
                  <a:gd name="connsiteY3" fmla="*/ 634 h 16478"/>
                  <a:gd name="connsiteX4" fmla="*/ 0 w 245394"/>
                  <a:gd name="connsiteY4" fmla="*/ 634 h 16478"/>
                  <a:gd name="connsiteX5" fmla="*/ 2530 w 245394"/>
                  <a:gd name="connsiteY5" fmla="*/ 8873 h 16478"/>
                  <a:gd name="connsiteX6" fmla="*/ 632 w 245394"/>
                  <a:gd name="connsiteY6" fmla="*/ 16478 h 16478"/>
                  <a:gd name="connsiteX7" fmla="*/ 231480 w 245394"/>
                  <a:gd name="connsiteY7" fmla="*/ 15844 h 16478"/>
                  <a:gd name="connsiteX8" fmla="*/ 241600 w 245394"/>
                  <a:gd name="connsiteY8" fmla="*/ 15844 h 16478"/>
                  <a:gd name="connsiteX9" fmla="*/ 243497 w 245394"/>
                  <a:gd name="connsiteY9" fmla="*/ 15844 h 16478"/>
                  <a:gd name="connsiteX10" fmla="*/ 245394 w 245394"/>
                  <a:gd name="connsiteY10" fmla="*/ 15844 h 16478"/>
                  <a:gd name="connsiteX11" fmla="*/ 240335 w 245394"/>
                  <a:gd name="connsiteY11" fmla="*/ 5070 h 16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394" h="16478">
                    <a:moveTo>
                      <a:pt x="240335" y="5070"/>
                    </a:moveTo>
                    <a:cubicBezTo>
                      <a:pt x="240335" y="3169"/>
                      <a:pt x="240967" y="1268"/>
                      <a:pt x="241600" y="0"/>
                    </a:cubicBezTo>
                    <a:cubicBezTo>
                      <a:pt x="240335" y="0"/>
                      <a:pt x="236540" y="0"/>
                      <a:pt x="231480" y="0"/>
                    </a:cubicBezTo>
                    <a:cubicBezTo>
                      <a:pt x="203020" y="0"/>
                      <a:pt x="118902" y="0"/>
                      <a:pt x="37315" y="634"/>
                    </a:cubicBezTo>
                    <a:cubicBezTo>
                      <a:pt x="24666" y="634"/>
                      <a:pt x="12017" y="634"/>
                      <a:pt x="0" y="634"/>
                    </a:cubicBezTo>
                    <a:cubicBezTo>
                      <a:pt x="1897" y="3169"/>
                      <a:pt x="2530" y="5704"/>
                      <a:pt x="2530" y="8873"/>
                    </a:cubicBezTo>
                    <a:cubicBezTo>
                      <a:pt x="2530" y="11408"/>
                      <a:pt x="1897" y="13943"/>
                      <a:pt x="632" y="16478"/>
                    </a:cubicBezTo>
                    <a:cubicBezTo>
                      <a:pt x="94237" y="15844"/>
                      <a:pt x="198592" y="15844"/>
                      <a:pt x="231480" y="15844"/>
                    </a:cubicBezTo>
                    <a:cubicBezTo>
                      <a:pt x="237173" y="15844"/>
                      <a:pt x="240335" y="15844"/>
                      <a:pt x="241600" y="15844"/>
                    </a:cubicBezTo>
                    <a:cubicBezTo>
                      <a:pt x="242232" y="15844"/>
                      <a:pt x="242865" y="15844"/>
                      <a:pt x="243497" y="15844"/>
                    </a:cubicBezTo>
                    <a:cubicBezTo>
                      <a:pt x="244130" y="15844"/>
                      <a:pt x="244762" y="15844"/>
                      <a:pt x="245394" y="15844"/>
                    </a:cubicBezTo>
                    <a:cubicBezTo>
                      <a:pt x="242232" y="12676"/>
                      <a:pt x="240335" y="8873"/>
                      <a:pt x="240335" y="5070"/>
                    </a:cubicBezTo>
                    <a:close/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4" name="Picture Placeholder 82">
              <a:extLst>
                <a:ext uri="{FF2B5EF4-FFF2-40B4-BE49-F238E27FC236}">
                  <a16:creationId xmlns:a16="http://schemas.microsoft.com/office/drawing/2014/main" id="{A4E1EBF8-05CD-524D-9F0B-DEA1FD558185}"/>
                </a:ext>
              </a:extLst>
            </p:cNvPr>
            <p:cNvSpPr/>
            <p:nvPr/>
          </p:nvSpPr>
          <p:spPr>
            <a:xfrm>
              <a:off x="11301924" y="1150773"/>
              <a:ext cx="45537" cy="45632"/>
            </a:xfrm>
            <a:custGeom>
              <a:avLst/>
              <a:gdLst>
                <a:gd name="connsiteX0" fmla="*/ 22769 w 45537"/>
                <a:gd name="connsiteY0" fmla="*/ 15844 h 45632"/>
                <a:gd name="connsiteX1" fmla="*/ 29726 w 45537"/>
                <a:gd name="connsiteY1" fmla="*/ 22816 h 45632"/>
                <a:gd name="connsiteX2" fmla="*/ 22769 w 45537"/>
                <a:gd name="connsiteY2" fmla="*/ 29788 h 45632"/>
                <a:gd name="connsiteX3" fmla="*/ 15812 w 45537"/>
                <a:gd name="connsiteY3" fmla="*/ 22816 h 45632"/>
                <a:gd name="connsiteX4" fmla="*/ 22769 w 45537"/>
                <a:gd name="connsiteY4" fmla="*/ 15844 h 45632"/>
                <a:gd name="connsiteX5" fmla="*/ 22769 w 45537"/>
                <a:gd name="connsiteY5" fmla="*/ 0 h 45632"/>
                <a:gd name="connsiteX6" fmla="*/ 0 w 45537"/>
                <a:gd name="connsiteY6" fmla="*/ 22816 h 45632"/>
                <a:gd name="connsiteX7" fmla="*/ 22769 w 45537"/>
                <a:gd name="connsiteY7" fmla="*/ 45632 h 45632"/>
                <a:gd name="connsiteX8" fmla="*/ 45537 w 45537"/>
                <a:gd name="connsiteY8" fmla="*/ 22816 h 45632"/>
                <a:gd name="connsiteX9" fmla="*/ 22769 w 45537"/>
                <a:gd name="connsiteY9" fmla="*/ 0 h 45632"/>
                <a:gd name="connsiteX10" fmla="*/ 22769 w 45537"/>
                <a:gd name="connsiteY10" fmla="*/ 0 h 4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537" h="45632">
                  <a:moveTo>
                    <a:pt x="22769" y="15844"/>
                  </a:moveTo>
                  <a:cubicBezTo>
                    <a:pt x="26563" y="15844"/>
                    <a:pt x="29726" y="19013"/>
                    <a:pt x="29726" y="22816"/>
                  </a:cubicBezTo>
                  <a:cubicBezTo>
                    <a:pt x="29726" y="26619"/>
                    <a:pt x="26563" y="29788"/>
                    <a:pt x="22769" y="29788"/>
                  </a:cubicBezTo>
                  <a:cubicBezTo>
                    <a:pt x="18974" y="29788"/>
                    <a:pt x="15812" y="26619"/>
                    <a:pt x="15812" y="22816"/>
                  </a:cubicBezTo>
                  <a:cubicBezTo>
                    <a:pt x="15812" y="19013"/>
                    <a:pt x="18974" y="15844"/>
                    <a:pt x="22769" y="15844"/>
                  </a:cubicBezTo>
                  <a:moveTo>
                    <a:pt x="22769" y="0"/>
                  </a:moveTo>
                  <a:cubicBezTo>
                    <a:pt x="10119" y="0"/>
                    <a:pt x="0" y="10140"/>
                    <a:pt x="0" y="22816"/>
                  </a:cubicBezTo>
                  <a:cubicBezTo>
                    <a:pt x="0" y="35492"/>
                    <a:pt x="10119" y="45632"/>
                    <a:pt x="22769" y="45632"/>
                  </a:cubicBezTo>
                  <a:cubicBezTo>
                    <a:pt x="35418" y="45632"/>
                    <a:pt x="45537" y="35492"/>
                    <a:pt x="45537" y="22816"/>
                  </a:cubicBezTo>
                  <a:cubicBezTo>
                    <a:pt x="45537" y="10140"/>
                    <a:pt x="35418" y="0"/>
                    <a:pt x="22769" y="0"/>
                  </a:cubicBezTo>
                  <a:lnTo>
                    <a:pt x="22769" y="0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Picture Placeholder 82">
              <a:extLst>
                <a:ext uri="{FF2B5EF4-FFF2-40B4-BE49-F238E27FC236}">
                  <a16:creationId xmlns:a16="http://schemas.microsoft.com/office/drawing/2014/main" id="{F358E115-9E08-4322-C253-A76C2BFC4B7B}"/>
                </a:ext>
              </a:extLst>
            </p:cNvPr>
            <p:cNvSpPr/>
            <p:nvPr/>
          </p:nvSpPr>
          <p:spPr>
            <a:xfrm>
              <a:off x="11193140" y="841489"/>
              <a:ext cx="297256" cy="155275"/>
            </a:xfrm>
            <a:custGeom>
              <a:avLst/>
              <a:gdLst>
                <a:gd name="connsiteX0" fmla="*/ 297256 w 297256"/>
                <a:gd name="connsiteY0" fmla="*/ 3803 h 155275"/>
                <a:gd name="connsiteX1" fmla="*/ 270693 w 297256"/>
                <a:gd name="connsiteY1" fmla="*/ 0 h 155275"/>
                <a:gd name="connsiteX2" fmla="*/ 267531 w 297256"/>
                <a:gd name="connsiteY2" fmla="*/ 0 h 155275"/>
                <a:gd name="connsiteX3" fmla="*/ 156218 w 297256"/>
                <a:gd name="connsiteY3" fmla="*/ 70983 h 155275"/>
                <a:gd name="connsiteX4" fmla="*/ 163807 w 297256"/>
                <a:gd name="connsiteY4" fmla="*/ 83659 h 155275"/>
                <a:gd name="connsiteX5" fmla="*/ 149261 w 297256"/>
                <a:gd name="connsiteY5" fmla="*/ 98236 h 155275"/>
                <a:gd name="connsiteX6" fmla="*/ 134714 w 297256"/>
                <a:gd name="connsiteY6" fmla="*/ 83659 h 155275"/>
                <a:gd name="connsiteX7" fmla="*/ 134714 w 297256"/>
                <a:gd name="connsiteY7" fmla="*/ 81124 h 155275"/>
                <a:gd name="connsiteX8" fmla="*/ 104988 w 297256"/>
                <a:gd name="connsiteY8" fmla="*/ 76053 h 155275"/>
                <a:gd name="connsiteX9" fmla="*/ 102459 w 297256"/>
                <a:gd name="connsiteY9" fmla="*/ 76053 h 155275"/>
                <a:gd name="connsiteX10" fmla="*/ 0 w 297256"/>
                <a:gd name="connsiteY10" fmla="*/ 148938 h 155275"/>
                <a:gd name="connsiteX11" fmla="*/ 2530 w 297256"/>
                <a:gd name="connsiteY11" fmla="*/ 148938 h 155275"/>
                <a:gd name="connsiteX12" fmla="*/ 14547 w 297256"/>
                <a:gd name="connsiteY12" fmla="*/ 155276 h 155275"/>
                <a:gd name="connsiteX13" fmla="*/ 102459 w 297256"/>
                <a:gd name="connsiteY13" fmla="*/ 91898 h 155275"/>
                <a:gd name="connsiteX14" fmla="*/ 104988 w 297256"/>
                <a:gd name="connsiteY14" fmla="*/ 91898 h 155275"/>
                <a:gd name="connsiteX15" fmla="*/ 142936 w 297256"/>
                <a:gd name="connsiteY15" fmla="*/ 100771 h 155275"/>
                <a:gd name="connsiteX16" fmla="*/ 156218 w 297256"/>
                <a:gd name="connsiteY16" fmla="*/ 100137 h 155275"/>
                <a:gd name="connsiteX17" fmla="*/ 165072 w 297256"/>
                <a:gd name="connsiteY17" fmla="*/ 92532 h 155275"/>
                <a:gd name="connsiteX18" fmla="*/ 268795 w 297256"/>
                <a:gd name="connsiteY18" fmla="*/ 15844 h 155275"/>
                <a:gd name="connsiteX19" fmla="*/ 271325 w 297256"/>
                <a:gd name="connsiteY19" fmla="*/ 15844 h 155275"/>
                <a:gd name="connsiteX20" fmla="*/ 294094 w 297256"/>
                <a:gd name="connsiteY20" fmla="*/ 19013 h 155275"/>
                <a:gd name="connsiteX21" fmla="*/ 293461 w 297256"/>
                <a:gd name="connsiteY21" fmla="*/ 14577 h 155275"/>
                <a:gd name="connsiteX22" fmla="*/ 297256 w 297256"/>
                <a:gd name="connsiteY22" fmla="*/ 3803 h 15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97256" h="155275">
                  <a:moveTo>
                    <a:pt x="297256" y="3803"/>
                  </a:moveTo>
                  <a:cubicBezTo>
                    <a:pt x="288402" y="1268"/>
                    <a:pt x="279547" y="0"/>
                    <a:pt x="270693" y="0"/>
                  </a:cubicBezTo>
                  <a:cubicBezTo>
                    <a:pt x="269428" y="0"/>
                    <a:pt x="268795" y="0"/>
                    <a:pt x="267531" y="0"/>
                  </a:cubicBezTo>
                  <a:cubicBezTo>
                    <a:pt x="220096" y="0"/>
                    <a:pt x="178354" y="28520"/>
                    <a:pt x="156218" y="70983"/>
                  </a:cubicBezTo>
                  <a:cubicBezTo>
                    <a:pt x="160645" y="73518"/>
                    <a:pt x="163807" y="78588"/>
                    <a:pt x="163807" y="83659"/>
                  </a:cubicBezTo>
                  <a:cubicBezTo>
                    <a:pt x="163807" y="91898"/>
                    <a:pt x="157483" y="98236"/>
                    <a:pt x="149261" y="98236"/>
                  </a:cubicBezTo>
                  <a:cubicBezTo>
                    <a:pt x="141039" y="98236"/>
                    <a:pt x="134714" y="91898"/>
                    <a:pt x="134714" y="83659"/>
                  </a:cubicBezTo>
                  <a:cubicBezTo>
                    <a:pt x="134714" y="83025"/>
                    <a:pt x="134714" y="81757"/>
                    <a:pt x="134714" y="81124"/>
                  </a:cubicBezTo>
                  <a:cubicBezTo>
                    <a:pt x="125227" y="77955"/>
                    <a:pt x="115108" y="76053"/>
                    <a:pt x="104988" y="76053"/>
                  </a:cubicBezTo>
                  <a:cubicBezTo>
                    <a:pt x="104356" y="76053"/>
                    <a:pt x="103091" y="76053"/>
                    <a:pt x="102459" y="76053"/>
                  </a:cubicBezTo>
                  <a:cubicBezTo>
                    <a:pt x="55656" y="76053"/>
                    <a:pt x="15179" y="106475"/>
                    <a:pt x="0" y="148938"/>
                  </a:cubicBezTo>
                  <a:cubicBezTo>
                    <a:pt x="632" y="148938"/>
                    <a:pt x="1265" y="148938"/>
                    <a:pt x="2530" y="148938"/>
                  </a:cubicBezTo>
                  <a:cubicBezTo>
                    <a:pt x="7590" y="148938"/>
                    <a:pt x="12017" y="151473"/>
                    <a:pt x="14547" y="155276"/>
                  </a:cubicBezTo>
                  <a:cubicBezTo>
                    <a:pt x="27828" y="117883"/>
                    <a:pt x="62614" y="91898"/>
                    <a:pt x="102459" y="91898"/>
                  </a:cubicBezTo>
                  <a:cubicBezTo>
                    <a:pt x="103091" y="91898"/>
                    <a:pt x="103723" y="91898"/>
                    <a:pt x="104988" y="91898"/>
                  </a:cubicBezTo>
                  <a:cubicBezTo>
                    <a:pt x="118270" y="92532"/>
                    <a:pt x="131552" y="95067"/>
                    <a:pt x="142936" y="100771"/>
                  </a:cubicBezTo>
                  <a:lnTo>
                    <a:pt x="156218" y="100137"/>
                  </a:lnTo>
                  <a:lnTo>
                    <a:pt x="165072" y="92532"/>
                  </a:lnTo>
                  <a:cubicBezTo>
                    <a:pt x="182781" y="45632"/>
                    <a:pt x="223891" y="15844"/>
                    <a:pt x="268795" y="15844"/>
                  </a:cubicBezTo>
                  <a:cubicBezTo>
                    <a:pt x="269428" y="15844"/>
                    <a:pt x="270693" y="15844"/>
                    <a:pt x="271325" y="15844"/>
                  </a:cubicBezTo>
                  <a:cubicBezTo>
                    <a:pt x="278915" y="15844"/>
                    <a:pt x="286504" y="17112"/>
                    <a:pt x="294094" y="19013"/>
                  </a:cubicBezTo>
                  <a:cubicBezTo>
                    <a:pt x="293461" y="17746"/>
                    <a:pt x="293461" y="16478"/>
                    <a:pt x="293461" y="14577"/>
                  </a:cubicBezTo>
                  <a:cubicBezTo>
                    <a:pt x="292197" y="10774"/>
                    <a:pt x="294094" y="6972"/>
                    <a:pt x="297256" y="3803"/>
                  </a:cubicBez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Picture Placeholder 82">
              <a:extLst>
                <a:ext uri="{FF2B5EF4-FFF2-40B4-BE49-F238E27FC236}">
                  <a16:creationId xmlns:a16="http://schemas.microsoft.com/office/drawing/2014/main" id="{64B3216C-EFAE-924B-8C35-A83FE34F321D}"/>
                </a:ext>
              </a:extLst>
            </p:cNvPr>
            <p:cNvSpPr/>
            <p:nvPr/>
          </p:nvSpPr>
          <p:spPr>
            <a:xfrm>
              <a:off x="11319000" y="902966"/>
              <a:ext cx="45537" cy="45632"/>
            </a:xfrm>
            <a:custGeom>
              <a:avLst/>
              <a:gdLst>
                <a:gd name="connsiteX0" fmla="*/ 22769 w 45537"/>
                <a:gd name="connsiteY0" fmla="*/ 15844 h 45632"/>
                <a:gd name="connsiteX1" fmla="*/ 29726 w 45537"/>
                <a:gd name="connsiteY1" fmla="*/ 22816 h 45632"/>
                <a:gd name="connsiteX2" fmla="*/ 22769 w 45537"/>
                <a:gd name="connsiteY2" fmla="*/ 29154 h 45632"/>
                <a:gd name="connsiteX3" fmla="*/ 15812 w 45537"/>
                <a:gd name="connsiteY3" fmla="*/ 22182 h 45632"/>
                <a:gd name="connsiteX4" fmla="*/ 22769 w 45537"/>
                <a:gd name="connsiteY4" fmla="*/ 15844 h 45632"/>
                <a:gd name="connsiteX5" fmla="*/ 22769 w 45537"/>
                <a:gd name="connsiteY5" fmla="*/ 0 h 45632"/>
                <a:gd name="connsiteX6" fmla="*/ 0 w 45537"/>
                <a:gd name="connsiteY6" fmla="*/ 22816 h 45632"/>
                <a:gd name="connsiteX7" fmla="*/ 22769 w 45537"/>
                <a:gd name="connsiteY7" fmla="*/ 45632 h 45632"/>
                <a:gd name="connsiteX8" fmla="*/ 45537 w 45537"/>
                <a:gd name="connsiteY8" fmla="*/ 22816 h 45632"/>
                <a:gd name="connsiteX9" fmla="*/ 22769 w 45537"/>
                <a:gd name="connsiteY9" fmla="*/ 0 h 45632"/>
                <a:gd name="connsiteX10" fmla="*/ 22769 w 45537"/>
                <a:gd name="connsiteY10" fmla="*/ 0 h 4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537" h="45632">
                  <a:moveTo>
                    <a:pt x="22769" y="15844"/>
                  </a:moveTo>
                  <a:cubicBezTo>
                    <a:pt x="26563" y="15844"/>
                    <a:pt x="29726" y="19013"/>
                    <a:pt x="29726" y="22816"/>
                  </a:cubicBezTo>
                  <a:cubicBezTo>
                    <a:pt x="29726" y="26619"/>
                    <a:pt x="26563" y="29154"/>
                    <a:pt x="22769" y="29154"/>
                  </a:cubicBezTo>
                  <a:cubicBezTo>
                    <a:pt x="18974" y="29154"/>
                    <a:pt x="15812" y="25985"/>
                    <a:pt x="15812" y="22182"/>
                  </a:cubicBezTo>
                  <a:cubicBezTo>
                    <a:pt x="15812" y="18380"/>
                    <a:pt x="18974" y="15844"/>
                    <a:pt x="22769" y="15844"/>
                  </a:cubicBezTo>
                  <a:moveTo>
                    <a:pt x="22769" y="0"/>
                  </a:moveTo>
                  <a:cubicBezTo>
                    <a:pt x="10119" y="0"/>
                    <a:pt x="0" y="10140"/>
                    <a:pt x="0" y="22816"/>
                  </a:cubicBezTo>
                  <a:cubicBezTo>
                    <a:pt x="0" y="35492"/>
                    <a:pt x="10119" y="45632"/>
                    <a:pt x="22769" y="45632"/>
                  </a:cubicBezTo>
                  <a:cubicBezTo>
                    <a:pt x="35418" y="45632"/>
                    <a:pt x="45537" y="35492"/>
                    <a:pt x="45537" y="22816"/>
                  </a:cubicBezTo>
                  <a:cubicBezTo>
                    <a:pt x="45537" y="10140"/>
                    <a:pt x="35418" y="0"/>
                    <a:pt x="22769" y="0"/>
                  </a:cubicBezTo>
                  <a:lnTo>
                    <a:pt x="22769" y="0"/>
                  </a:lnTo>
                  <a:close/>
                </a:path>
              </a:pathLst>
            </a:custGeom>
            <a:grpFill/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974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E8CA7AE-6598-45BF-A02B-08F669BA6B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5312" y="2468563"/>
            <a:ext cx="6129684" cy="1085405"/>
          </a:xfrm>
        </p:spPr>
        <p:txBody>
          <a:bodyPr/>
          <a:lstStyle/>
          <a:p>
            <a:r>
              <a:rPr lang="en-US" dirty="0"/>
              <a:t>VMware vSphere 8</a:t>
            </a:r>
            <a:br>
              <a:rPr lang="en-US" dirty="0"/>
            </a:br>
            <a:r>
              <a:rPr lang="en-US" dirty="0"/>
              <a:t>Security Configuration Guide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00B02F-928C-4D64-AB6F-0027419BB8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800" dirty="0"/>
              <a:t>https://via.vmw.com/scg</a:t>
            </a:r>
          </a:p>
          <a:p>
            <a:endParaRPr lang="en-US" dirty="0"/>
          </a:p>
        </p:txBody>
      </p:sp>
      <p:pic>
        <p:nvPicPr>
          <p:cNvPr id="10" name="Content Placeholder 7" descr="Qr code">
            <a:extLst>
              <a:ext uri="{FF2B5EF4-FFF2-40B4-BE49-F238E27FC236}">
                <a16:creationId xmlns:a16="http://schemas.microsoft.com/office/drawing/2014/main" id="{A098DCA8-4ED4-46A6-A853-F3F5ADE89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593" y="2057400"/>
            <a:ext cx="273635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6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350ED-D23B-417F-8150-94DE8186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66449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!!Rectangle: Rounded Corners 104">
            <a:extLst>
              <a:ext uri="{FF2B5EF4-FFF2-40B4-BE49-F238E27FC236}">
                <a16:creationId xmlns:a16="http://schemas.microsoft.com/office/drawing/2014/main" id="{92903462-428E-417D-A33E-FA11911EA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37399" y="1148080"/>
            <a:ext cx="3447040" cy="3810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25400">
            <a:solidFill>
              <a:schemeClr val="accent5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D56D49A6-D4D7-4AE2-AA3F-C7F4E8D6E741}"/>
              </a:ext>
            </a:extLst>
          </p:cNvPr>
          <p:cNvSpPr txBox="1"/>
          <p:nvPr/>
        </p:nvSpPr>
        <p:spPr>
          <a:xfrm>
            <a:off x="4268802" y="1169303"/>
            <a:ext cx="31842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Cloud Foundation Architecture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18A66-DC4F-4822-8A65-CA6DD3338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Emergence of the Data Processing Unit</a:t>
            </a:r>
          </a:p>
        </p:txBody>
      </p:sp>
      <p:sp>
        <p:nvSpPr>
          <p:cNvPr id="73" name="!!Rectangle 72">
            <a:extLst>
              <a:ext uri="{FF2B5EF4-FFF2-40B4-BE49-F238E27FC236}">
                <a16:creationId xmlns:a16="http://schemas.microsoft.com/office/drawing/2014/main" id="{0169081B-47F2-44E5-9AC9-EF83F9A06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66136" y="1534312"/>
            <a:ext cx="9189566" cy="4637888"/>
          </a:xfrm>
          <a:prstGeom prst="rect">
            <a:avLst/>
          </a:prstGeom>
          <a:solidFill>
            <a:srgbClr val="F4F8FA"/>
          </a:solidFill>
          <a:ln w="25400">
            <a:solidFill>
              <a:srgbClr val="C9D3E4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22" tIns="60860" rIns="121722" bIns="60860" rtlCol="0" anchor="ctr"/>
          <a:lstStyle/>
          <a:p>
            <a:pPr algn="ctr" defTabSz="913852"/>
            <a:endParaRPr lang="en-US" sz="667" dirty="0">
              <a:solidFill>
                <a:prstClr val="white"/>
              </a:solidFill>
              <a:latin typeface="Metropolis"/>
            </a:endParaRPr>
          </a:p>
        </p:txBody>
      </p:sp>
      <p:sp>
        <p:nvSpPr>
          <p:cNvPr id="110" name="!!Rectangle 109">
            <a:extLst>
              <a:ext uri="{FF2B5EF4-FFF2-40B4-BE49-F238E27FC236}">
                <a16:creationId xmlns:a16="http://schemas.microsoft.com/office/drawing/2014/main" id="{B63FACE5-4960-45E9-AFF2-C0BA710AE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99" y="2645878"/>
            <a:ext cx="8956131" cy="146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22" tIns="60860" rIns="121722" bIns="60860" rtlCol="0" anchor="ctr"/>
          <a:lstStyle/>
          <a:p>
            <a:pPr algn="ctr" defTabSz="913852"/>
            <a:endParaRPr lang="en-US" sz="667" dirty="0">
              <a:solidFill>
                <a:prstClr val="white"/>
              </a:solidFill>
              <a:latin typeface="Metropolis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00AE703-29AA-4EE3-83D9-342069497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98" y="3818353"/>
            <a:ext cx="8956131" cy="30130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12" name="Graphic 45" descr="VMware logo">
            <a:extLst>
              <a:ext uri="{FF2B5EF4-FFF2-40B4-BE49-F238E27FC236}">
                <a16:creationId xmlns:a16="http://schemas.microsoft.com/office/drawing/2014/main" id="{01F2906A-9B30-44E5-BF36-4CFFBB95313D}"/>
              </a:ext>
            </a:extLst>
          </p:cNvPr>
          <p:cNvSpPr/>
          <p:nvPr/>
        </p:nvSpPr>
        <p:spPr>
          <a:xfrm>
            <a:off x="9540240" y="3916607"/>
            <a:ext cx="688652" cy="104800"/>
          </a:xfrm>
          <a:custGeom>
            <a:avLst/>
            <a:gdLst>
              <a:gd name="connsiteX0" fmla="*/ 251305 w 584947"/>
              <a:gd name="connsiteY0" fmla="*/ 82501 h 89019"/>
              <a:gd name="connsiteX1" fmla="*/ 225688 w 584947"/>
              <a:gd name="connsiteY1" fmla="*/ 11263 h 89019"/>
              <a:gd name="connsiteX2" fmla="*/ 224874 w 584947"/>
              <a:gd name="connsiteY2" fmla="*/ 7833 h 89019"/>
              <a:gd name="connsiteX3" fmla="*/ 231228 w 584947"/>
              <a:gd name="connsiteY3" fmla="*/ 1805 h 89019"/>
              <a:gd name="connsiteX4" fmla="*/ 237597 w 584947"/>
              <a:gd name="connsiteY4" fmla="*/ 7023 h 89019"/>
              <a:gd name="connsiteX5" fmla="*/ 258817 w 584947"/>
              <a:gd name="connsiteY5" fmla="*/ 68400 h 89019"/>
              <a:gd name="connsiteX6" fmla="*/ 280183 w 584947"/>
              <a:gd name="connsiteY6" fmla="*/ 6849 h 89019"/>
              <a:gd name="connsiteX7" fmla="*/ 286373 w 584947"/>
              <a:gd name="connsiteY7" fmla="*/ 1805 h 89019"/>
              <a:gd name="connsiteX8" fmla="*/ 287028 w 584947"/>
              <a:gd name="connsiteY8" fmla="*/ 1805 h 89019"/>
              <a:gd name="connsiteX9" fmla="*/ 293562 w 584947"/>
              <a:gd name="connsiteY9" fmla="*/ 6849 h 89019"/>
              <a:gd name="connsiteX10" fmla="*/ 314762 w 584947"/>
              <a:gd name="connsiteY10" fmla="*/ 68400 h 89019"/>
              <a:gd name="connsiteX11" fmla="*/ 336319 w 584947"/>
              <a:gd name="connsiteY11" fmla="*/ 6692 h 89019"/>
              <a:gd name="connsiteX12" fmla="*/ 342351 w 584947"/>
              <a:gd name="connsiteY12" fmla="*/ 1805 h 89019"/>
              <a:gd name="connsiteX13" fmla="*/ 348549 w 584947"/>
              <a:gd name="connsiteY13" fmla="*/ 7664 h 89019"/>
              <a:gd name="connsiteX14" fmla="*/ 348549 w 584947"/>
              <a:gd name="connsiteY14" fmla="*/ 7671 h 89019"/>
              <a:gd name="connsiteX15" fmla="*/ 347741 w 584947"/>
              <a:gd name="connsiteY15" fmla="*/ 11104 h 89019"/>
              <a:gd name="connsiteX16" fmla="*/ 321962 w 584947"/>
              <a:gd name="connsiteY16" fmla="*/ 82501 h 89019"/>
              <a:gd name="connsiteX17" fmla="*/ 315109 w 584947"/>
              <a:gd name="connsiteY17" fmla="*/ 88182 h 89019"/>
              <a:gd name="connsiteX18" fmla="*/ 314608 w 584947"/>
              <a:gd name="connsiteY18" fmla="*/ 88182 h 89019"/>
              <a:gd name="connsiteX19" fmla="*/ 307743 w 584947"/>
              <a:gd name="connsiteY19" fmla="*/ 82501 h 89019"/>
              <a:gd name="connsiteX20" fmla="*/ 286715 w 584947"/>
              <a:gd name="connsiteY20" fmla="*/ 21963 h 89019"/>
              <a:gd name="connsiteX21" fmla="*/ 265497 w 584947"/>
              <a:gd name="connsiteY21" fmla="*/ 82501 h 89019"/>
              <a:gd name="connsiteX22" fmla="*/ 258645 w 584947"/>
              <a:gd name="connsiteY22" fmla="*/ 88182 h 89019"/>
              <a:gd name="connsiteX23" fmla="*/ 258311 w 584947"/>
              <a:gd name="connsiteY23" fmla="*/ 88182 h 89019"/>
              <a:gd name="connsiteX24" fmla="*/ 251306 w 584947"/>
              <a:gd name="connsiteY24" fmla="*/ 82501 h 89019"/>
              <a:gd name="connsiteX25" fmla="*/ 437993 w 584947"/>
              <a:gd name="connsiteY25" fmla="*/ 8025 h 89019"/>
              <a:gd name="connsiteX26" fmla="*/ 437993 w 584947"/>
              <a:gd name="connsiteY26" fmla="*/ 81714 h 89019"/>
              <a:gd name="connsiteX27" fmla="*/ 444067 w 584947"/>
              <a:gd name="connsiteY27" fmla="*/ 88210 h 89019"/>
              <a:gd name="connsiteX28" fmla="*/ 450569 w 584947"/>
              <a:gd name="connsiteY28" fmla="*/ 82141 h 89019"/>
              <a:gd name="connsiteX29" fmla="*/ 450569 w 584947"/>
              <a:gd name="connsiteY29" fmla="*/ 81714 h 89019"/>
              <a:gd name="connsiteX30" fmla="*/ 450569 w 584947"/>
              <a:gd name="connsiteY30" fmla="*/ 53086 h 89019"/>
              <a:gd name="connsiteX31" fmla="*/ 480318 w 584947"/>
              <a:gd name="connsiteY31" fmla="*/ 14540 h 89019"/>
              <a:gd name="connsiteX32" fmla="*/ 485883 w 584947"/>
              <a:gd name="connsiteY32" fmla="*/ 8164 h 89019"/>
              <a:gd name="connsiteX33" fmla="*/ 480140 w 584947"/>
              <a:gd name="connsiteY33" fmla="*/ 1812 h 89019"/>
              <a:gd name="connsiteX34" fmla="*/ 479657 w 584947"/>
              <a:gd name="connsiteY34" fmla="*/ 1806 h 89019"/>
              <a:gd name="connsiteX35" fmla="*/ 450563 w 584947"/>
              <a:gd name="connsiteY35" fmla="*/ 22476 h 89019"/>
              <a:gd name="connsiteX36" fmla="*/ 450563 w 584947"/>
              <a:gd name="connsiteY36" fmla="*/ 8025 h 89019"/>
              <a:gd name="connsiteX37" fmla="*/ 444406 w 584947"/>
              <a:gd name="connsiteY37" fmla="*/ 1656 h 89019"/>
              <a:gd name="connsiteX38" fmla="*/ 444185 w 584947"/>
              <a:gd name="connsiteY38" fmla="*/ 1656 h 89019"/>
              <a:gd name="connsiteX39" fmla="*/ 437987 w 584947"/>
              <a:gd name="connsiteY39" fmla="*/ 8025 h 89019"/>
              <a:gd name="connsiteX40" fmla="*/ 526259 w 584947"/>
              <a:gd name="connsiteY40" fmla="*/ 88866 h 89019"/>
              <a:gd name="connsiteX41" fmla="*/ 557474 w 584947"/>
              <a:gd name="connsiteY41" fmla="*/ 76260 h 89019"/>
              <a:gd name="connsiteX42" fmla="*/ 559410 w 584947"/>
              <a:gd name="connsiteY42" fmla="*/ 72237 h 89019"/>
              <a:gd name="connsiteX43" fmla="*/ 554121 w 584947"/>
              <a:gd name="connsiteY43" fmla="*/ 66885 h 89019"/>
              <a:gd name="connsiteX44" fmla="*/ 550440 w 584947"/>
              <a:gd name="connsiteY44" fmla="*/ 68328 h 89019"/>
              <a:gd name="connsiteX45" fmla="*/ 526583 w 584947"/>
              <a:gd name="connsiteY45" fmla="*/ 78026 h 89019"/>
              <a:gd name="connsiteX46" fmla="*/ 497447 w 584947"/>
              <a:gd name="connsiteY46" fmla="*/ 49753 h 89019"/>
              <a:gd name="connsiteX47" fmla="*/ 557321 w 584947"/>
              <a:gd name="connsiteY47" fmla="*/ 49753 h 89019"/>
              <a:gd name="connsiteX48" fmla="*/ 563087 w 584947"/>
              <a:gd name="connsiteY48" fmla="*/ 43967 h 89019"/>
              <a:gd name="connsiteX49" fmla="*/ 563087 w 584947"/>
              <a:gd name="connsiteY49" fmla="*/ 43941 h 89019"/>
              <a:gd name="connsiteX50" fmla="*/ 524662 w 584947"/>
              <a:gd name="connsiteY50" fmla="*/ 1599 h 89019"/>
              <a:gd name="connsiteX51" fmla="*/ 484941 w 584947"/>
              <a:gd name="connsiteY51" fmla="*/ 45060 h 89019"/>
              <a:gd name="connsiteX52" fmla="*/ 484941 w 584947"/>
              <a:gd name="connsiteY52" fmla="*/ 45395 h 89019"/>
              <a:gd name="connsiteX53" fmla="*/ 526263 w 584947"/>
              <a:gd name="connsiteY53" fmla="*/ 88866 h 89019"/>
              <a:gd name="connsiteX54" fmla="*/ 497447 w 584947"/>
              <a:gd name="connsiteY54" fmla="*/ 40536 h 89019"/>
              <a:gd name="connsiteX55" fmla="*/ 524341 w 584947"/>
              <a:gd name="connsiteY55" fmla="*/ 12101 h 89019"/>
              <a:gd name="connsiteX56" fmla="*/ 550761 w 584947"/>
              <a:gd name="connsiteY56" fmla="*/ 40536 h 89019"/>
              <a:gd name="connsiteX57" fmla="*/ 348784 w 584947"/>
              <a:gd name="connsiteY57" fmla="*/ 62706 h 89019"/>
              <a:gd name="connsiteX58" fmla="*/ 380241 w 584947"/>
              <a:gd name="connsiteY58" fmla="*/ 88914 h 89019"/>
              <a:gd name="connsiteX59" fmla="*/ 410700 w 584947"/>
              <a:gd name="connsiteY59" fmla="*/ 74417 h 89019"/>
              <a:gd name="connsiteX60" fmla="*/ 410700 w 584947"/>
              <a:gd name="connsiteY60" fmla="*/ 82450 h 89019"/>
              <a:gd name="connsiteX61" fmla="*/ 416356 w 584947"/>
              <a:gd name="connsiteY61" fmla="*/ 88321 h 89019"/>
              <a:gd name="connsiteX62" fmla="*/ 416703 w 584947"/>
              <a:gd name="connsiteY62" fmla="*/ 88317 h 89019"/>
              <a:gd name="connsiteX63" fmla="*/ 422756 w 584947"/>
              <a:gd name="connsiteY63" fmla="*/ 82460 h 89019"/>
              <a:gd name="connsiteX64" fmla="*/ 422752 w 584947"/>
              <a:gd name="connsiteY64" fmla="*/ 82131 h 89019"/>
              <a:gd name="connsiteX65" fmla="*/ 422752 w 584947"/>
              <a:gd name="connsiteY65" fmla="*/ 35676 h 89019"/>
              <a:gd name="connsiteX66" fmla="*/ 414104 w 584947"/>
              <a:gd name="connsiteY66" fmla="*/ 11103 h 89019"/>
              <a:gd name="connsiteX67" fmla="*/ 386903 w 584947"/>
              <a:gd name="connsiteY67" fmla="*/ 1834 h 89019"/>
              <a:gd name="connsiteX68" fmla="*/ 361616 w 584947"/>
              <a:gd name="connsiteY68" fmla="*/ 6624 h 89019"/>
              <a:gd name="connsiteX69" fmla="*/ 358176 w 584947"/>
              <a:gd name="connsiteY69" fmla="*/ 11844 h 89019"/>
              <a:gd name="connsiteX70" fmla="*/ 363734 w 584947"/>
              <a:gd name="connsiteY70" fmla="*/ 17215 h 89019"/>
              <a:gd name="connsiteX71" fmla="*/ 366003 w 584947"/>
              <a:gd name="connsiteY71" fmla="*/ 16721 h 89019"/>
              <a:gd name="connsiteX72" fmla="*/ 385614 w 584947"/>
              <a:gd name="connsiteY72" fmla="*/ 12881 h 89019"/>
              <a:gd name="connsiteX73" fmla="*/ 410711 w 584947"/>
              <a:gd name="connsiteY73" fmla="*/ 35835 h 89019"/>
              <a:gd name="connsiteX74" fmla="*/ 410711 w 584947"/>
              <a:gd name="connsiteY74" fmla="*/ 38773 h 89019"/>
              <a:gd name="connsiteX75" fmla="*/ 384792 w 584947"/>
              <a:gd name="connsiteY75" fmla="*/ 35187 h 89019"/>
              <a:gd name="connsiteX76" fmla="*/ 348790 w 584947"/>
              <a:gd name="connsiteY76" fmla="*/ 62384 h 89019"/>
              <a:gd name="connsiteX77" fmla="*/ 348790 w 584947"/>
              <a:gd name="connsiteY77" fmla="*/ 62717 h 89019"/>
              <a:gd name="connsiteX78" fmla="*/ 410865 w 584947"/>
              <a:gd name="connsiteY78" fmla="*/ 56200 h 89019"/>
              <a:gd name="connsiteX79" fmla="*/ 382674 w 584947"/>
              <a:gd name="connsiteY79" fmla="*/ 78985 h 89019"/>
              <a:gd name="connsiteX80" fmla="*/ 361491 w 584947"/>
              <a:gd name="connsiteY80" fmla="*/ 62223 h 89019"/>
              <a:gd name="connsiteX81" fmla="*/ 361491 w 584947"/>
              <a:gd name="connsiteY81" fmla="*/ 61898 h 89019"/>
              <a:gd name="connsiteX82" fmla="*/ 386086 w 584947"/>
              <a:gd name="connsiteY82" fmla="*/ 44470 h 89019"/>
              <a:gd name="connsiteX83" fmla="*/ 410864 w 584947"/>
              <a:gd name="connsiteY83" fmla="*/ 48067 h 89019"/>
              <a:gd name="connsiteX84" fmla="*/ 410864 w 584947"/>
              <a:gd name="connsiteY84" fmla="*/ 56200 h 89019"/>
              <a:gd name="connsiteX85" fmla="*/ 23033 w 584947"/>
              <a:gd name="connsiteY85" fmla="*/ 7093 h 89019"/>
              <a:gd name="connsiteX86" fmla="*/ 7399 w 584947"/>
              <a:gd name="connsiteY86" fmla="*/ 1002 h 89019"/>
              <a:gd name="connsiteX87" fmla="*/ 7086 w 584947"/>
              <a:gd name="connsiteY87" fmla="*/ 1145 h 89019"/>
              <a:gd name="connsiteX88" fmla="*/ 940 w 584947"/>
              <a:gd name="connsiteY88" fmla="*/ 16437 h 89019"/>
              <a:gd name="connsiteX89" fmla="*/ 1244 w 584947"/>
              <a:gd name="connsiteY89" fmla="*/ 17091 h 89019"/>
              <a:gd name="connsiteX90" fmla="*/ 27988 w 584947"/>
              <a:gd name="connsiteY90" fmla="*/ 75147 h 89019"/>
              <a:gd name="connsiteX91" fmla="*/ 44937 w 584947"/>
              <a:gd name="connsiteY91" fmla="*/ 89020 h 89019"/>
              <a:gd name="connsiteX92" fmla="*/ 61894 w 584947"/>
              <a:gd name="connsiteY92" fmla="*/ 75147 h 89019"/>
              <a:gd name="connsiteX93" fmla="*/ 85448 w 584947"/>
              <a:gd name="connsiteY93" fmla="*/ 23888 h 89019"/>
              <a:gd name="connsiteX94" fmla="*/ 88807 w 584947"/>
              <a:gd name="connsiteY94" fmla="*/ 21712 h 89019"/>
              <a:gd name="connsiteX95" fmla="*/ 92505 w 584947"/>
              <a:gd name="connsiteY95" fmla="*/ 25456 h 89019"/>
              <a:gd name="connsiteX96" fmla="*/ 92505 w 584947"/>
              <a:gd name="connsiteY96" fmla="*/ 25469 h 89019"/>
              <a:gd name="connsiteX97" fmla="*/ 92505 w 584947"/>
              <a:gd name="connsiteY97" fmla="*/ 75101 h 89019"/>
              <a:gd name="connsiteX98" fmla="*/ 104924 w 584947"/>
              <a:gd name="connsiteY98" fmla="*/ 89015 h 89019"/>
              <a:gd name="connsiteX99" fmla="*/ 117495 w 584947"/>
              <a:gd name="connsiteY99" fmla="*/ 75101 h 89019"/>
              <a:gd name="connsiteX100" fmla="*/ 117495 w 584947"/>
              <a:gd name="connsiteY100" fmla="*/ 34499 h 89019"/>
              <a:gd name="connsiteX101" fmla="*/ 130768 w 584947"/>
              <a:gd name="connsiteY101" fmla="*/ 21590 h 89019"/>
              <a:gd name="connsiteX102" fmla="*/ 143509 w 584947"/>
              <a:gd name="connsiteY102" fmla="*/ 34499 h 89019"/>
              <a:gd name="connsiteX103" fmla="*/ 143509 w 584947"/>
              <a:gd name="connsiteY103" fmla="*/ 75101 h 89019"/>
              <a:gd name="connsiteX104" fmla="*/ 155924 w 584947"/>
              <a:gd name="connsiteY104" fmla="*/ 89015 h 89019"/>
              <a:gd name="connsiteX105" fmla="*/ 168518 w 584947"/>
              <a:gd name="connsiteY105" fmla="*/ 75101 h 89019"/>
              <a:gd name="connsiteX106" fmla="*/ 168518 w 584947"/>
              <a:gd name="connsiteY106" fmla="*/ 34499 h 89019"/>
              <a:gd name="connsiteX107" fmla="*/ 181778 w 584947"/>
              <a:gd name="connsiteY107" fmla="*/ 21590 h 89019"/>
              <a:gd name="connsiteX108" fmla="*/ 194527 w 584947"/>
              <a:gd name="connsiteY108" fmla="*/ 34499 h 89019"/>
              <a:gd name="connsiteX109" fmla="*/ 194527 w 584947"/>
              <a:gd name="connsiteY109" fmla="*/ 75101 h 89019"/>
              <a:gd name="connsiteX110" fmla="*/ 206942 w 584947"/>
              <a:gd name="connsiteY110" fmla="*/ 89015 h 89019"/>
              <a:gd name="connsiteX111" fmla="*/ 219525 w 584947"/>
              <a:gd name="connsiteY111" fmla="*/ 75101 h 89019"/>
              <a:gd name="connsiteX112" fmla="*/ 219525 w 584947"/>
              <a:gd name="connsiteY112" fmla="*/ 28899 h 89019"/>
              <a:gd name="connsiteX113" fmla="*/ 189409 w 584947"/>
              <a:gd name="connsiteY113" fmla="*/ 10 h 89019"/>
              <a:gd name="connsiteX114" fmla="*/ 162697 w 584947"/>
              <a:gd name="connsiteY114" fmla="*/ 11372 h 89019"/>
              <a:gd name="connsiteX115" fmla="*/ 136926 w 584947"/>
              <a:gd name="connsiteY115" fmla="*/ 18 h 89019"/>
              <a:gd name="connsiteX116" fmla="*/ 111690 w 584947"/>
              <a:gd name="connsiteY116" fmla="*/ 11372 h 89019"/>
              <a:gd name="connsiteX117" fmla="*/ 89186 w 584947"/>
              <a:gd name="connsiteY117" fmla="*/ 18 h 89019"/>
              <a:gd name="connsiteX118" fmla="*/ 62011 w 584947"/>
              <a:gd name="connsiteY118" fmla="*/ 18469 h 89019"/>
              <a:gd name="connsiteX119" fmla="*/ 44932 w 584947"/>
              <a:gd name="connsiteY119" fmla="*/ 58680 h 89019"/>
              <a:gd name="connsiteX120" fmla="*/ 23033 w 584947"/>
              <a:gd name="connsiteY120" fmla="*/ 7087 h 89019"/>
              <a:gd name="connsiteX121" fmla="*/ 564098 w 584947"/>
              <a:gd name="connsiteY121" fmla="*/ 12120 h 89019"/>
              <a:gd name="connsiteX122" fmla="*/ 574403 w 584947"/>
              <a:gd name="connsiteY122" fmla="*/ 22531 h 89019"/>
              <a:gd name="connsiteX123" fmla="*/ 574517 w 584947"/>
              <a:gd name="connsiteY123" fmla="*/ 22531 h 89019"/>
              <a:gd name="connsiteX124" fmla="*/ 584947 w 584947"/>
              <a:gd name="connsiteY124" fmla="*/ 12047 h 89019"/>
              <a:gd name="connsiteX125" fmla="*/ 584947 w 584947"/>
              <a:gd name="connsiteY125" fmla="*/ 11998 h 89019"/>
              <a:gd name="connsiteX126" fmla="*/ 574498 w 584947"/>
              <a:gd name="connsiteY126" fmla="*/ 1608 h 89019"/>
              <a:gd name="connsiteX127" fmla="*/ 564098 w 584947"/>
              <a:gd name="connsiteY127" fmla="*/ 12047 h 89019"/>
              <a:gd name="connsiteX128" fmla="*/ 564098 w 584947"/>
              <a:gd name="connsiteY128" fmla="*/ 12120 h 89019"/>
              <a:gd name="connsiteX129" fmla="*/ 582942 w 584947"/>
              <a:gd name="connsiteY129" fmla="*/ 12047 h 89019"/>
              <a:gd name="connsiteX130" fmla="*/ 574559 w 584947"/>
              <a:gd name="connsiteY130" fmla="*/ 20593 h 89019"/>
              <a:gd name="connsiteX131" fmla="*/ 574517 w 584947"/>
              <a:gd name="connsiteY131" fmla="*/ 20594 h 89019"/>
              <a:gd name="connsiteX132" fmla="*/ 566076 w 584947"/>
              <a:gd name="connsiteY132" fmla="*/ 12288 h 89019"/>
              <a:gd name="connsiteX133" fmla="*/ 566076 w 584947"/>
              <a:gd name="connsiteY133" fmla="*/ 12110 h 89019"/>
              <a:gd name="connsiteX134" fmla="*/ 566076 w 584947"/>
              <a:gd name="connsiteY134" fmla="*/ 12047 h 89019"/>
              <a:gd name="connsiteX135" fmla="*/ 574498 w 584947"/>
              <a:gd name="connsiteY135" fmla="*/ 3611 h 89019"/>
              <a:gd name="connsiteX136" fmla="*/ 582942 w 584947"/>
              <a:gd name="connsiteY136" fmla="*/ 12026 h 89019"/>
              <a:gd name="connsiteX137" fmla="*/ 582942 w 584947"/>
              <a:gd name="connsiteY137" fmla="*/ 12047 h 89019"/>
              <a:gd name="connsiteX138" fmla="*/ 570534 w 584947"/>
              <a:gd name="connsiteY138" fmla="*/ 15884 h 89019"/>
              <a:gd name="connsiteX139" fmla="*/ 571684 w 584947"/>
              <a:gd name="connsiteY139" fmla="*/ 16960 h 89019"/>
              <a:gd name="connsiteX140" fmla="*/ 572761 w 584947"/>
              <a:gd name="connsiteY140" fmla="*/ 15884 h 89019"/>
              <a:gd name="connsiteX141" fmla="*/ 572761 w 584947"/>
              <a:gd name="connsiteY141" fmla="*/ 13699 h 89019"/>
              <a:gd name="connsiteX142" fmla="*/ 574530 w 584947"/>
              <a:gd name="connsiteY142" fmla="*/ 13699 h 89019"/>
              <a:gd name="connsiteX143" fmla="*/ 576688 w 584947"/>
              <a:gd name="connsiteY143" fmla="*/ 16436 h 89019"/>
              <a:gd name="connsiteX144" fmla="*/ 577777 w 584947"/>
              <a:gd name="connsiteY144" fmla="*/ 17000 h 89019"/>
              <a:gd name="connsiteX145" fmla="*/ 578835 w 584947"/>
              <a:gd name="connsiteY145" fmla="*/ 15978 h 89019"/>
              <a:gd name="connsiteX146" fmla="*/ 578835 w 584947"/>
              <a:gd name="connsiteY146" fmla="*/ 15974 h 89019"/>
              <a:gd name="connsiteX147" fmla="*/ 578487 w 584947"/>
              <a:gd name="connsiteY147" fmla="*/ 15128 h 89019"/>
              <a:gd name="connsiteX148" fmla="*/ 576942 w 584947"/>
              <a:gd name="connsiteY148" fmla="*/ 13255 h 89019"/>
              <a:gd name="connsiteX149" fmla="*/ 578962 w 584947"/>
              <a:gd name="connsiteY149" fmla="*/ 10182 h 89019"/>
              <a:gd name="connsiteX150" fmla="*/ 578962 w 584947"/>
              <a:gd name="connsiteY150" fmla="*/ 10150 h 89019"/>
              <a:gd name="connsiteX151" fmla="*/ 578070 w 584947"/>
              <a:gd name="connsiteY151" fmla="*/ 7862 h 89019"/>
              <a:gd name="connsiteX152" fmla="*/ 575131 w 584947"/>
              <a:gd name="connsiteY152" fmla="*/ 6821 h 89019"/>
              <a:gd name="connsiteX153" fmla="*/ 571649 w 584947"/>
              <a:gd name="connsiteY153" fmla="*/ 6821 h 89019"/>
              <a:gd name="connsiteX154" fmla="*/ 570536 w 584947"/>
              <a:gd name="connsiteY154" fmla="*/ 7921 h 89019"/>
              <a:gd name="connsiteX155" fmla="*/ 570536 w 584947"/>
              <a:gd name="connsiteY155" fmla="*/ 7945 h 89019"/>
              <a:gd name="connsiteX156" fmla="*/ 572761 w 584947"/>
              <a:gd name="connsiteY156" fmla="*/ 11709 h 89019"/>
              <a:gd name="connsiteX157" fmla="*/ 572761 w 584947"/>
              <a:gd name="connsiteY157" fmla="*/ 8825 h 89019"/>
              <a:gd name="connsiteX158" fmla="*/ 574975 w 584947"/>
              <a:gd name="connsiteY158" fmla="*/ 8825 h 89019"/>
              <a:gd name="connsiteX159" fmla="*/ 576688 w 584947"/>
              <a:gd name="connsiteY159" fmla="*/ 10263 h 89019"/>
              <a:gd name="connsiteX160" fmla="*/ 576688 w 584947"/>
              <a:gd name="connsiteY160" fmla="*/ 10294 h 89019"/>
              <a:gd name="connsiteX161" fmla="*/ 575003 w 584947"/>
              <a:gd name="connsiteY161" fmla="*/ 11715 h 8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584947" h="89019">
                <a:moveTo>
                  <a:pt x="251305" y="82501"/>
                </a:moveTo>
                <a:lnTo>
                  <a:pt x="225688" y="11263"/>
                </a:lnTo>
                <a:cubicBezTo>
                  <a:pt x="225245" y="10168"/>
                  <a:pt x="224970" y="9011"/>
                  <a:pt x="224874" y="7833"/>
                </a:cubicBezTo>
                <a:cubicBezTo>
                  <a:pt x="224968" y="4418"/>
                  <a:pt x="227810" y="1723"/>
                  <a:pt x="231228" y="1805"/>
                </a:cubicBezTo>
                <a:cubicBezTo>
                  <a:pt x="234495" y="1805"/>
                  <a:pt x="236622" y="3938"/>
                  <a:pt x="237597" y="7023"/>
                </a:cubicBezTo>
                <a:lnTo>
                  <a:pt x="258817" y="68400"/>
                </a:lnTo>
                <a:lnTo>
                  <a:pt x="280183" y="6849"/>
                </a:lnTo>
                <a:cubicBezTo>
                  <a:pt x="281158" y="3938"/>
                  <a:pt x="283120" y="1805"/>
                  <a:pt x="286373" y="1805"/>
                </a:cubicBezTo>
                <a:lnTo>
                  <a:pt x="287028" y="1805"/>
                </a:lnTo>
                <a:cubicBezTo>
                  <a:pt x="290110" y="1780"/>
                  <a:pt x="292809" y="3864"/>
                  <a:pt x="293562" y="6849"/>
                </a:cubicBezTo>
                <a:lnTo>
                  <a:pt x="314762" y="68400"/>
                </a:lnTo>
                <a:lnTo>
                  <a:pt x="336319" y="6692"/>
                </a:lnTo>
                <a:cubicBezTo>
                  <a:pt x="337142" y="4083"/>
                  <a:pt x="338926" y="1805"/>
                  <a:pt x="342351" y="1805"/>
                </a:cubicBezTo>
                <a:cubicBezTo>
                  <a:pt x="345682" y="1713"/>
                  <a:pt x="348457" y="4336"/>
                  <a:pt x="348549" y="7664"/>
                </a:cubicBezTo>
                <a:cubicBezTo>
                  <a:pt x="348549" y="7666"/>
                  <a:pt x="348549" y="7669"/>
                  <a:pt x="348549" y="7671"/>
                </a:cubicBezTo>
                <a:cubicBezTo>
                  <a:pt x="348450" y="8849"/>
                  <a:pt x="348178" y="10005"/>
                  <a:pt x="347741" y="11104"/>
                </a:cubicBezTo>
                <a:lnTo>
                  <a:pt x="321962" y="82501"/>
                </a:lnTo>
                <a:cubicBezTo>
                  <a:pt x="320638" y="86236"/>
                  <a:pt x="318034" y="88182"/>
                  <a:pt x="315109" y="88182"/>
                </a:cubicBezTo>
                <a:lnTo>
                  <a:pt x="314608" y="88182"/>
                </a:lnTo>
                <a:cubicBezTo>
                  <a:pt x="311348" y="88182"/>
                  <a:pt x="308898" y="86235"/>
                  <a:pt x="307743" y="82501"/>
                </a:cubicBezTo>
                <a:lnTo>
                  <a:pt x="286715" y="21963"/>
                </a:lnTo>
                <a:lnTo>
                  <a:pt x="265497" y="82501"/>
                </a:lnTo>
                <a:cubicBezTo>
                  <a:pt x="264362" y="86236"/>
                  <a:pt x="261905" y="88182"/>
                  <a:pt x="258645" y="88182"/>
                </a:cubicBezTo>
                <a:lnTo>
                  <a:pt x="258311" y="88182"/>
                </a:lnTo>
                <a:cubicBezTo>
                  <a:pt x="255212" y="88182"/>
                  <a:pt x="252614" y="86235"/>
                  <a:pt x="251306" y="82501"/>
                </a:cubicBezTo>
                <a:moveTo>
                  <a:pt x="437993" y="8025"/>
                </a:moveTo>
                <a:lnTo>
                  <a:pt x="437993" y="81714"/>
                </a:lnTo>
                <a:cubicBezTo>
                  <a:pt x="437874" y="85183"/>
                  <a:pt x="440594" y="88091"/>
                  <a:pt x="444067" y="88210"/>
                </a:cubicBezTo>
                <a:cubicBezTo>
                  <a:pt x="447540" y="88327"/>
                  <a:pt x="450450" y="85610"/>
                  <a:pt x="450569" y="82141"/>
                </a:cubicBezTo>
                <a:cubicBezTo>
                  <a:pt x="450574" y="81999"/>
                  <a:pt x="450574" y="81857"/>
                  <a:pt x="450569" y="81714"/>
                </a:cubicBezTo>
                <a:lnTo>
                  <a:pt x="450569" y="53086"/>
                </a:lnTo>
                <a:cubicBezTo>
                  <a:pt x="450569" y="28743"/>
                  <a:pt x="463968" y="16502"/>
                  <a:pt x="480318" y="14540"/>
                </a:cubicBezTo>
                <a:cubicBezTo>
                  <a:pt x="483549" y="14182"/>
                  <a:pt x="485967" y="11411"/>
                  <a:pt x="485883" y="8164"/>
                </a:cubicBezTo>
                <a:cubicBezTo>
                  <a:pt x="486053" y="4825"/>
                  <a:pt x="483482" y="1981"/>
                  <a:pt x="480140" y="1812"/>
                </a:cubicBezTo>
                <a:cubicBezTo>
                  <a:pt x="479979" y="1803"/>
                  <a:pt x="479818" y="1802"/>
                  <a:pt x="479657" y="1806"/>
                </a:cubicBezTo>
                <a:cubicBezTo>
                  <a:pt x="470536" y="1806"/>
                  <a:pt x="456776" y="8435"/>
                  <a:pt x="450563" y="22476"/>
                </a:cubicBezTo>
                <a:lnTo>
                  <a:pt x="450563" y="8025"/>
                </a:lnTo>
                <a:cubicBezTo>
                  <a:pt x="450623" y="4568"/>
                  <a:pt x="447866" y="1716"/>
                  <a:pt x="444406" y="1656"/>
                </a:cubicBezTo>
                <a:cubicBezTo>
                  <a:pt x="444332" y="1655"/>
                  <a:pt x="444259" y="1655"/>
                  <a:pt x="444185" y="1656"/>
                </a:cubicBezTo>
                <a:cubicBezTo>
                  <a:pt x="440724" y="1730"/>
                  <a:pt x="437964" y="4567"/>
                  <a:pt x="437987" y="8025"/>
                </a:cubicBezTo>
                <a:moveTo>
                  <a:pt x="526259" y="88866"/>
                </a:moveTo>
                <a:cubicBezTo>
                  <a:pt x="540339" y="88866"/>
                  <a:pt x="549629" y="83850"/>
                  <a:pt x="557474" y="76260"/>
                </a:cubicBezTo>
                <a:cubicBezTo>
                  <a:pt x="558683" y="75271"/>
                  <a:pt x="559392" y="73798"/>
                  <a:pt x="559410" y="72237"/>
                </a:cubicBezTo>
                <a:cubicBezTo>
                  <a:pt x="559429" y="69300"/>
                  <a:pt x="557061" y="66903"/>
                  <a:pt x="554121" y="66885"/>
                </a:cubicBezTo>
                <a:cubicBezTo>
                  <a:pt x="552754" y="66875"/>
                  <a:pt x="551435" y="67393"/>
                  <a:pt x="550440" y="68328"/>
                </a:cubicBezTo>
                <a:cubicBezTo>
                  <a:pt x="544342" y="73991"/>
                  <a:pt x="536833" y="78026"/>
                  <a:pt x="526583" y="78026"/>
                </a:cubicBezTo>
                <a:cubicBezTo>
                  <a:pt x="511835" y="78026"/>
                  <a:pt x="499188" y="67847"/>
                  <a:pt x="497447" y="49753"/>
                </a:cubicBezTo>
                <a:lnTo>
                  <a:pt x="557321" y="49753"/>
                </a:lnTo>
                <a:cubicBezTo>
                  <a:pt x="560513" y="49746"/>
                  <a:pt x="563094" y="47156"/>
                  <a:pt x="563087" y="43967"/>
                </a:cubicBezTo>
                <a:cubicBezTo>
                  <a:pt x="563087" y="43959"/>
                  <a:pt x="563087" y="43949"/>
                  <a:pt x="563087" y="43941"/>
                </a:cubicBezTo>
                <a:cubicBezTo>
                  <a:pt x="563087" y="21789"/>
                  <a:pt x="549146" y="1599"/>
                  <a:pt x="524662" y="1599"/>
                </a:cubicBezTo>
                <a:cubicBezTo>
                  <a:pt x="501751" y="1599"/>
                  <a:pt x="484941" y="21003"/>
                  <a:pt x="484941" y="45060"/>
                </a:cubicBezTo>
                <a:lnTo>
                  <a:pt x="484941" y="45395"/>
                </a:lnTo>
                <a:cubicBezTo>
                  <a:pt x="484941" y="71250"/>
                  <a:pt x="503505" y="88866"/>
                  <a:pt x="526263" y="88866"/>
                </a:cubicBezTo>
                <a:moveTo>
                  <a:pt x="497447" y="40536"/>
                </a:moveTo>
                <a:cubicBezTo>
                  <a:pt x="499020" y="24218"/>
                  <a:pt x="509926" y="12101"/>
                  <a:pt x="524341" y="12101"/>
                </a:cubicBezTo>
                <a:cubicBezTo>
                  <a:pt x="540816" y="12101"/>
                  <a:pt x="549480" y="25349"/>
                  <a:pt x="550761" y="40536"/>
                </a:cubicBezTo>
                <a:close/>
                <a:moveTo>
                  <a:pt x="348784" y="62706"/>
                </a:moveTo>
                <a:cubicBezTo>
                  <a:pt x="348784" y="79961"/>
                  <a:pt x="364592" y="88914"/>
                  <a:pt x="380241" y="88914"/>
                </a:cubicBezTo>
                <a:cubicBezTo>
                  <a:pt x="395047" y="88914"/>
                  <a:pt x="404823" y="82076"/>
                  <a:pt x="410700" y="74417"/>
                </a:cubicBezTo>
                <a:lnTo>
                  <a:pt x="410700" y="82450"/>
                </a:lnTo>
                <a:cubicBezTo>
                  <a:pt x="410640" y="85631"/>
                  <a:pt x="413172" y="88260"/>
                  <a:pt x="416356" y="88321"/>
                </a:cubicBezTo>
                <a:cubicBezTo>
                  <a:pt x="416471" y="88323"/>
                  <a:pt x="416588" y="88322"/>
                  <a:pt x="416703" y="88317"/>
                </a:cubicBezTo>
                <a:cubicBezTo>
                  <a:pt x="419993" y="88370"/>
                  <a:pt x="422704" y="85747"/>
                  <a:pt x="422756" y="82460"/>
                </a:cubicBezTo>
                <a:cubicBezTo>
                  <a:pt x="422758" y="82351"/>
                  <a:pt x="422757" y="82241"/>
                  <a:pt x="422752" y="82131"/>
                </a:cubicBezTo>
                <a:lnTo>
                  <a:pt x="422752" y="35676"/>
                </a:lnTo>
                <a:cubicBezTo>
                  <a:pt x="422752" y="24938"/>
                  <a:pt x="419813" y="16802"/>
                  <a:pt x="414104" y="11103"/>
                </a:cubicBezTo>
                <a:cubicBezTo>
                  <a:pt x="407919" y="4908"/>
                  <a:pt x="398797" y="1834"/>
                  <a:pt x="386903" y="1834"/>
                </a:cubicBezTo>
                <a:cubicBezTo>
                  <a:pt x="376150" y="1834"/>
                  <a:pt x="369898" y="3029"/>
                  <a:pt x="361616" y="6624"/>
                </a:cubicBezTo>
                <a:cubicBezTo>
                  <a:pt x="359431" y="7401"/>
                  <a:pt x="358027" y="9532"/>
                  <a:pt x="358176" y="11844"/>
                </a:cubicBezTo>
                <a:cubicBezTo>
                  <a:pt x="358289" y="14833"/>
                  <a:pt x="360740" y="17202"/>
                  <a:pt x="363734" y="17215"/>
                </a:cubicBezTo>
                <a:cubicBezTo>
                  <a:pt x="364514" y="17187"/>
                  <a:pt x="365282" y="17020"/>
                  <a:pt x="366003" y="16721"/>
                </a:cubicBezTo>
                <a:cubicBezTo>
                  <a:pt x="372201" y="13972"/>
                  <a:pt x="377134" y="12881"/>
                  <a:pt x="385614" y="12881"/>
                </a:cubicBezTo>
                <a:cubicBezTo>
                  <a:pt x="401395" y="12881"/>
                  <a:pt x="410711" y="20698"/>
                  <a:pt x="410711" y="35835"/>
                </a:cubicBezTo>
                <a:lnTo>
                  <a:pt x="410711" y="38773"/>
                </a:lnTo>
                <a:cubicBezTo>
                  <a:pt x="402293" y="36318"/>
                  <a:pt x="393561" y="35110"/>
                  <a:pt x="384792" y="35187"/>
                </a:cubicBezTo>
                <a:cubicBezTo>
                  <a:pt x="363442" y="35187"/>
                  <a:pt x="348790" y="44638"/>
                  <a:pt x="348790" y="62384"/>
                </a:cubicBezTo>
                <a:lnTo>
                  <a:pt x="348790" y="62717"/>
                </a:lnTo>
                <a:moveTo>
                  <a:pt x="410865" y="56200"/>
                </a:moveTo>
                <a:cubicBezTo>
                  <a:pt x="410865" y="69537"/>
                  <a:pt x="398149" y="78985"/>
                  <a:pt x="382674" y="78985"/>
                </a:cubicBezTo>
                <a:cubicBezTo>
                  <a:pt x="371267" y="78985"/>
                  <a:pt x="361491" y="72792"/>
                  <a:pt x="361491" y="62223"/>
                </a:cubicBezTo>
                <a:lnTo>
                  <a:pt x="361491" y="61898"/>
                </a:lnTo>
                <a:cubicBezTo>
                  <a:pt x="361491" y="51324"/>
                  <a:pt x="370307" y="44470"/>
                  <a:pt x="386086" y="44470"/>
                </a:cubicBezTo>
                <a:cubicBezTo>
                  <a:pt x="394474" y="44485"/>
                  <a:pt x="402818" y="45696"/>
                  <a:pt x="410864" y="48067"/>
                </a:cubicBezTo>
                <a:lnTo>
                  <a:pt x="410864" y="56200"/>
                </a:lnTo>
                <a:moveTo>
                  <a:pt x="23033" y="7093"/>
                </a:moveTo>
                <a:cubicBezTo>
                  <a:pt x="20399" y="1098"/>
                  <a:pt x="13400" y="-1629"/>
                  <a:pt x="7399" y="1002"/>
                </a:cubicBezTo>
                <a:cubicBezTo>
                  <a:pt x="7294" y="1048"/>
                  <a:pt x="7190" y="1096"/>
                  <a:pt x="7086" y="1145"/>
                </a:cubicBezTo>
                <a:cubicBezTo>
                  <a:pt x="1162" y="3672"/>
                  <a:pt x="-1590" y="10519"/>
                  <a:pt x="940" y="16437"/>
                </a:cubicBezTo>
                <a:cubicBezTo>
                  <a:pt x="1034" y="16658"/>
                  <a:pt x="1136" y="16876"/>
                  <a:pt x="1244" y="17091"/>
                </a:cubicBezTo>
                <a:lnTo>
                  <a:pt x="27988" y="75147"/>
                </a:lnTo>
                <a:cubicBezTo>
                  <a:pt x="32187" y="84246"/>
                  <a:pt x="36619" y="89020"/>
                  <a:pt x="44937" y="89020"/>
                </a:cubicBezTo>
                <a:cubicBezTo>
                  <a:pt x="53818" y="89020"/>
                  <a:pt x="57694" y="83815"/>
                  <a:pt x="61894" y="75147"/>
                </a:cubicBezTo>
                <a:cubicBezTo>
                  <a:pt x="61894" y="75147"/>
                  <a:pt x="85221" y="24401"/>
                  <a:pt x="85448" y="23888"/>
                </a:cubicBezTo>
                <a:cubicBezTo>
                  <a:pt x="85969" y="22505"/>
                  <a:pt x="87331" y="21623"/>
                  <a:pt x="88807" y="21712"/>
                </a:cubicBezTo>
                <a:cubicBezTo>
                  <a:pt x="90863" y="21726"/>
                  <a:pt x="92519" y="23402"/>
                  <a:pt x="92505" y="25456"/>
                </a:cubicBezTo>
                <a:cubicBezTo>
                  <a:pt x="92505" y="25460"/>
                  <a:pt x="92505" y="25464"/>
                  <a:pt x="92505" y="25469"/>
                </a:cubicBezTo>
                <a:lnTo>
                  <a:pt x="92505" y="75101"/>
                </a:lnTo>
                <a:cubicBezTo>
                  <a:pt x="92505" y="82738"/>
                  <a:pt x="96750" y="89015"/>
                  <a:pt x="104924" y="89015"/>
                </a:cubicBezTo>
                <a:cubicBezTo>
                  <a:pt x="113077" y="89015"/>
                  <a:pt x="117495" y="82738"/>
                  <a:pt x="117495" y="75101"/>
                </a:cubicBezTo>
                <a:lnTo>
                  <a:pt x="117495" y="34499"/>
                </a:lnTo>
                <a:cubicBezTo>
                  <a:pt x="117495" y="26671"/>
                  <a:pt x="123115" y="21590"/>
                  <a:pt x="130768" y="21590"/>
                </a:cubicBezTo>
                <a:cubicBezTo>
                  <a:pt x="138420" y="21590"/>
                  <a:pt x="143509" y="26832"/>
                  <a:pt x="143509" y="34499"/>
                </a:cubicBezTo>
                <a:lnTo>
                  <a:pt x="143509" y="75101"/>
                </a:lnTo>
                <a:cubicBezTo>
                  <a:pt x="143509" y="82738"/>
                  <a:pt x="147777" y="89015"/>
                  <a:pt x="155924" y="89015"/>
                </a:cubicBezTo>
                <a:cubicBezTo>
                  <a:pt x="164071" y="89015"/>
                  <a:pt x="168518" y="82738"/>
                  <a:pt x="168518" y="75101"/>
                </a:cubicBezTo>
                <a:lnTo>
                  <a:pt x="168518" y="34499"/>
                </a:lnTo>
                <a:cubicBezTo>
                  <a:pt x="168518" y="26671"/>
                  <a:pt x="174120" y="21590"/>
                  <a:pt x="181778" y="21590"/>
                </a:cubicBezTo>
                <a:cubicBezTo>
                  <a:pt x="189410" y="21590"/>
                  <a:pt x="194527" y="26832"/>
                  <a:pt x="194527" y="34499"/>
                </a:cubicBezTo>
                <a:lnTo>
                  <a:pt x="194527" y="75101"/>
                </a:lnTo>
                <a:cubicBezTo>
                  <a:pt x="194527" y="82738"/>
                  <a:pt x="198777" y="89015"/>
                  <a:pt x="206942" y="89015"/>
                </a:cubicBezTo>
                <a:cubicBezTo>
                  <a:pt x="215106" y="89015"/>
                  <a:pt x="219525" y="82738"/>
                  <a:pt x="219525" y="75101"/>
                </a:cubicBezTo>
                <a:lnTo>
                  <a:pt x="219525" y="28899"/>
                </a:lnTo>
                <a:cubicBezTo>
                  <a:pt x="219525" y="11914"/>
                  <a:pt x="205868" y="10"/>
                  <a:pt x="189409" y="10"/>
                </a:cubicBezTo>
                <a:cubicBezTo>
                  <a:pt x="172987" y="10"/>
                  <a:pt x="162697" y="11372"/>
                  <a:pt x="162697" y="11372"/>
                </a:cubicBezTo>
                <a:cubicBezTo>
                  <a:pt x="157231" y="4287"/>
                  <a:pt x="149689" y="18"/>
                  <a:pt x="136926" y="18"/>
                </a:cubicBezTo>
                <a:cubicBezTo>
                  <a:pt x="123465" y="18"/>
                  <a:pt x="111690" y="11372"/>
                  <a:pt x="111690" y="11372"/>
                </a:cubicBezTo>
                <a:cubicBezTo>
                  <a:pt x="106203" y="4492"/>
                  <a:pt x="97986" y="346"/>
                  <a:pt x="89186" y="18"/>
                </a:cubicBezTo>
                <a:cubicBezTo>
                  <a:pt x="77260" y="18"/>
                  <a:pt x="67787" y="5258"/>
                  <a:pt x="62011" y="18469"/>
                </a:cubicBezTo>
                <a:lnTo>
                  <a:pt x="44932" y="58680"/>
                </a:lnTo>
                <a:lnTo>
                  <a:pt x="23033" y="7087"/>
                </a:lnTo>
                <a:moveTo>
                  <a:pt x="564098" y="12120"/>
                </a:moveTo>
                <a:cubicBezTo>
                  <a:pt x="564065" y="17838"/>
                  <a:pt x="568680" y="22499"/>
                  <a:pt x="574403" y="22531"/>
                </a:cubicBezTo>
                <a:cubicBezTo>
                  <a:pt x="574440" y="22532"/>
                  <a:pt x="574479" y="22532"/>
                  <a:pt x="574517" y="22531"/>
                </a:cubicBezTo>
                <a:cubicBezTo>
                  <a:pt x="580293" y="22508"/>
                  <a:pt x="584959" y="17817"/>
                  <a:pt x="584947" y="12047"/>
                </a:cubicBezTo>
                <a:lnTo>
                  <a:pt x="584947" y="11998"/>
                </a:lnTo>
                <a:cubicBezTo>
                  <a:pt x="584934" y="6247"/>
                  <a:pt x="580256" y="1595"/>
                  <a:pt x="574498" y="1608"/>
                </a:cubicBezTo>
                <a:cubicBezTo>
                  <a:pt x="568742" y="1621"/>
                  <a:pt x="564085" y="6295"/>
                  <a:pt x="564098" y="12047"/>
                </a:cubicBezTo>
                <a:lnTo>
                  <a:pt x="564098" y="12120"/>
                </a:lnTo>
                <a:moveTo>
                  <a:pt x="582942" y="12047"/>
                </a:moveTo>
                <a:cubicBezTo>
                  <a:pt x="582989" y="16719"/>
                  <a:pt x="579236" y="20546"/>
                  <a:pt x="574559" y="20593"/>
                </a:cubicBezTo>
                <a:cubicBezTo>
                  <a:pt x="574546" y="20594"/>
                  <a:pt x="574531" y="20594"/>
                  <a:pt x="574517" y="20594"/>
                </a:cubicBezTo>
                <a:cubicBezTo>
                  <a:pt x="569890" y="20629"/>
                  <a:pt x="566111" y="16910"/>
                  <a:pt x="566076" y="12288"/>
                </a:cubicBezTo>
                <a:cubicBezTo>
                  <a:pt x="566075" y="12229"/>
                  <a:pt x="566075" y="12169"/>
                  <a:pt x="566076" y="12110"/>
                </a:cubicBezTo>
                <a:lnTo>
                  <a:pt x="566076" y="12047"/>
                </a:lnTo>
                <a:cubicBezTo>
                  <a:pt x="566070" y="7394"/>
                  <a:pt x="569841" y="3617"/>
                  <a:pt x="574498" y="3611"/>
                </a:cubicBezTo>
                <a:cubicBezTo>
                  <a:pt x="579156" y="3606"/>
                  <a:pt x="582936" y="7373"/>
                  <a:pt x="582942" y="12026"/>
                </a:cubicBezTo>
                <a:lnTo>
                  <a:pt x="582942" y="12047"/>
                </a:lnTo>
                <a:moveTo>
                  <a:pt x="570534" y="15884"/>
                </a:moveTo>
                <a:cubicBezTo>
                  <a:pt x="570554" y="16499"/>
                  <a:pt x="571068" y="16981"/>
                  <a:pt x="571684" y="16960"/>
                </a:cubicBezTo>
                <a:cubicBezTo>
                  <a:pt x="572271" y="16941"/>
                  <a:pt x="572742" y="16470"/>
                  <a:pt x="572761" y="15884"/>
                </a:cubicBezTo>
                <a:lnTo>
                  <a:pt x="572761" y="13699"/>
                </a:lnTo>
                <a:lnTo>
                  <a:pt x="574530" y="13699"/>
                </a:lnTo>
                <a:lnTo>
                  <a:pt x="576688" y="16436"/>
                </a:lnTo>
                <a:cubicBezTo>
                  <a:pt x="576946" y="16780"/>
                  <a:pt x="577346" y="16988"/>
                  <a:pt x="577777" y="17000"/>
                </a:cubicBezTo>
                <a:cubicBezTo>
                  <a:pt x="578352" y="17010"/>
                  <a:pt x="578825" y="16552"/>
                  <a:pt x="578835" y="15978"/>
                </a:cubicBezTo>
                <a:cubicBezTo>
                  <a:pt x="578835" y="15976"/>
                  <a:pt x="578835" y="15975"/>
                  <a:pt x="578835" y="15974"/>
                </a:cubicBezTo>
                <a:cubicBezTo>
                  <a:pt x="578823" y="15660"/>
                  <a:pt x="578700" y="15360"/>
                  <a:pt x="578487" y="15128"/>
                </a:cubicBezTo>
                <a:lnTo>
                  <a:pt x="576942" y="13255"/>
                </a:lnTo>
                <a:cubicBezTo>
                  <a:pt x="578218" y="12784"/>
                  <a:pt x="579037" y="11538"/>
                  <a:pt x="578962" y="10182"/>
                </a:cubicBezTo>
                <a:lnTo>
                  <a:pt x="578962" y="10150"/>
                </a:lnTo>
                <a:cubicBezTo>
                  <a:pt x="578994" y="9297"/>
                  <a:pt x="578672" y="8468"/>
                  <a:pt x="578070" y="7862"/>
                </a:cubicBezTo>
                <a:cubicBezTo>
                  <a:pt x="577276" y="7124"/>
                  <a:pt x="576213" y="6747"/>
                  <a:pt x="575131" y="6821"/>
                </a:cubicBezTo>
                <a:lnTo>
                  <a:pt x="571649" y="6821"/>
                </a:lnTo>
                <a:cubicBezTo>
                  <a:pt x="571038" y="6818"/>
                  <a:pt x="570540" y="7310"/>
                  <a:pt x="570536" y="7921"/>
                </a:cubicBezTo>
                <a:cubicBezTo>
                  <a:pt x="570536" y="7929"/>
                  <a:pt x="570536" y="7937"/>
                  <a:pt x="570536" y="7945"/>
                </a:cubicBezTo>
                <a:close/>
                <a:moveTo>
                  <a:pt x="572761" y="11709"/>
                </a:moveTo>
                <a:lnTo>
                  <a:pt x="572761" y="8825"/>
                </a:lnTo>
                <a:lnTo>
                  <a:pt x="574975" y="8825"/>
                </a:lnTo>
                <a:cubicBezTo>
                  <a:pt x="576047" y="8825"/>
                  <a:pt x="576688" y="9329"/>
                  <a:pt x="576688" y="10263"/>
                </a:cubicBezTo>
                <a:lnTo>
                  <a:pt x="576688" y="10294"/>
                </a:lnTo>
                <a:cubicBezTo>
                  <a:pt x="576688" y="11163"/>
                  <a:pt x="576083" y="11715"/>
                  <a:pt x="575003" y="11715"/>
                </a:cubicBezTo>
                <a:close/>
              </a:path>
            </a:pathLst>
          </a:custGeom>
          <a:solidFill>
            <a:schemeClr val="bg1"/>
          </a:solidFill>
          <a:ln w="12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75753DD-6DA1-471D-806C-E0DD5A9D02F0}"/>
              </a:ext>
            </a:extLst>
          </p:cNvPr>
          <p:cNvSpPr txBox="1"/>
          <p:nvPr/>
        </p:nvSpPr>
        <p:spPr>
          <a:xfrm>
            <a:off x="5513461" y="3830507"/>
            <a:ext cx="6926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Metropolis Semi Bold" panose="00000700000000000000" pitchFamily="2" charset="0"/>
              </a:rPr>
              <a:t>ESXi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74BAC0E-1218-4672-8E91-306BB1F75CA9}"/>
              </a:ext>
            </a:extLst>
          </p:cNvPr>
          <p:cNvSpPr txBox="1"/>
          <p:nvPr/>
        </p:nvSpPr>
        <p:spPr>
          <a:xfrm>
            <a:off x="1357590" y="3830507"/>
            <a:ext cx="5728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x86</a:t>
            </a:r>
          </a:p>
        </p:txBody>
      </p:sp>
      <p:sp>
        <p:nvSpPr>
          <p:cNvPr id="132" name="!!Rectangle 131">
            <a:extLst>
              <a:ext uri="{FF2B5EF4-FFF2-40B4-BE49-F238E27FC236}">
                <a16:creationId xmlns:a16="http://schemas.microsoft.com/office/drawing/2014/main" id="{FC6201EC-11D3-415B-8879-E9CF49D81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4093" y="4820295"/>
            <a:ext cx="2411342" cy="55092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2B92581-9205-497C-875C-2AD190EB5EEE}"/>
              </a:ext>
            </a:extLst>
          </p:cNvPr>
          <p:cNvSpPr txBox="1"/>
          <p:nvPr/>
        </p:nvSpPr>
        <p:spPr>
          <a:xfrm>
            <a:off x="5903141" y="4932314"/>
            <a:ext cx="511358" cy="3268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1800" dirty="0">
                <a:solidFill>
                  <a:schemeClr val="tx2"/>
                </a:solidFill>
              </a:rPr>
              <a:t>DPU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8B07382-1243-4913-A8E4-079B348D3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5029" y="4925866"/>
            <a:ext cx="450314" cy="337308"/>
            <a:chOff x="281348" y="4870657"/>
            <a:chExt cx="686266" cy="514050"/>
          </a:xfrm>
        </p:grpSpPr>
        <p:sp>
          <p:nvSpPr>
            <p:cNvPr id="125" name="Graphic 48">
              <a:extLst>
                <a:ext uri="{FF2B5EF4-FFF2-40B4-BE49-F238E27FC236}">
                  <a16:creationId xmlns:a16="http://schemas.microsoft.com/office/drawing/2014/main" id="{68599EA7-AED8-4001-8B9B-BC71FD3A43CB}"/>
                </a:ext>
              </a:extLst>
            </p:cNvPr>
            <p:cNvSpPr/>
            <p:nvPr/>
          </p:nvSpPr>
          <p:spPr>
            <a:xfrm>
              <a:off x="281348" y="4870657"/>
              <a:ext cx="686266" cy="514050"/>
            </a:xfrm>
            <a:custGeom>
              <a:avLst/>
              <a:gdLst>
                <a:gd name="connsiteX0" fmla="*/ 624269 w 1179671"/>
                <a:gd name="connsiteY0" fmla="*/ 262223 h 883634"/>
                <a:gd name="connsiteX1" fmla="*/ 624269 w 1179671"/>
                <a:gd name="connsiteY1" fmla="*/ 625983 h 883634"/>
                <a:gd name="connsiteX2" fmla="*/ 988028 w 1179671"/>
                <a:gd name="connsiteY2" fmla="*/ 625983 h 883634"/>
                <a:gd name="connsiteX3" fmla="*/ 988028 w 1179671"/>
                <a:gd name="connsiteY3" fmla="*/ 262223 h 883634"/>
                <a:gd name="connsiteX4" fmla="*/ 624269 w 1179671"/>
                <a:gd name="connsiteY4" fmla="*/ 262223 h 883634"/>
                <a:gd name="connsiteX5" fmla="*/ 957072 w 1179671"/>
                <a:gd name="connsiteY5" fmla="*/ 595027 h 883634"/>
                <a:gd name="connsiteX6" fmla="*/ 655225 w 1179671"/>
                <a:gd name="connsiteY6" fmla="*/ 595027 h 883634"/>
                <a:gd name="connsiteX7" fmla="*/ 655225 w 1179671"/>
                <a:gd name="connsiteY7" fmla="*/ 293180 h 883634"/>
                <a:gd name="connsiteX8" fmla="*/ 957072 w 1179671"/>
                <a:gd name="connsiteY8" fmla="*/ 293180 h 883634"/>
                <a:gd name="connsiteX9" fmla="*/ 957072 w 1179671"/>
                <a:gd name="connsiteY9" fmla="*/ 595027 h 883634"/>
                <a:gd name="connsiteX10" fmla="*/ 482537 w 1179671"/>
                <a:gd name="connsiteY10" fmla="*/ 459581 h 883634"/>
                <a:gd name="connsiteX11" fmla="*/ 593027 w 1179671"/>
                <a:gd name="connsiteY11" fmla="*/ 459581 h 883634"/>
                <a:gd name="connsiteX12" fmla="*/ 593027 w 1179671"/>
                <a:gd name="connsiteY12" fmla="*/ 428625 h 883634"/>
                <a:gd name="connsiteX13" fmla="*/ 482537 w 1179671"/>
                <a:gd name="connsiteY13" fmla="*/ 428625 h 883634"/>
                <a:gd name="connsiteX14" fmla="*/ 373475 w 1179671"/>
                <a:gd name="connsiteY14" fmla="*/ 333851 h 883634"/>
                <a:gd name="connsiteX15" fmla="*/ 263176 w 1179671"/>
                <a:gd name="connsiteY15" fmla="*/ 444151 h 883634"/>
                <a:gd name="connsiteX16" fmla="*/ 373380 w 1179671"/>
                <a:gd name="connsiteY16" fmla="*/ 554355 h 883634"/>
                <a:gd name="connsiteX17" fmla="*/ 482537 w 1179671"/>
                <a:gd name="connsiteY17" fmla="*/ 459581 h 883634"/>
                <a:gd name="connsiteX18" fmla="*/ 294132 w 1179671"/>
                <a:gd name="connsiteY18" fmla="*/ 444056 h 883634"/>
                <a:gd name="connsiteX19" fmla="*/ 373475 w 1179671"/>
                <a:gd name="connsiteY19" fmla="*/ 364712 h 883634"/>
                <a:gd name="connsiteX20" fmla="*/ 452819 w 1179671"/>
                <a:gd name="connsiteY20" fmla="*/ 444056 h 883634"/>
                <a:gd name="connsiteX21" fmla="*/ 373475 w 1179671"/>
                <a:gd name="connsiteY21" fmla="*/ 523399 h 883634"/>
                <a:gd name="connsiteX22" fmla="*/ 294132 w 1179671"/>
                <a:gd name="connsiteY22" fmla="*/ 444056 h 883634"/>
                <a:gd name="connsiteX23" fmla="*/ 1179671 w 1179671"/>
                <a:gd name="connsiteY23" fmla="*/ 123825 h 883634"/>
                <a:gd name="connsiteX24" fmla="*/ 1179671 w 1179671"/>
                <a:gd name="connsiteY24" fmla="*/ 742950 h 883634"/>
                <a:gd name="connsiteX25" fmla="*/ 189071 w 1179671"/>
                <a:gd name="connsiteY25" fmla="*/ 742950 h 883634"/>
                <a:gd name="connsiteX26" fmla="*/ 189071 w 1179671"/>
                <a:gd name="connsiteY26" fmla="*/ 711994 h 883634"/>
                <a:gd name="connsiteX27" fmla="*/ 1148715 w 1179671"/>
                <a:gd name="connsiteY27" fmla="*/ 711994 h 883634"/>
                <a:gd name="connsiteX28" fmla="*/ 1148715 w 1179671"/>
                <a:gd name="connsiteY28" fmla="*/ 154781 h 883634"/>
                <a:gd name="connsiteX29" fmla="*/ 189071 w 1179671"/>
                <a:gd name="connsiteY29" fmla="*/ 154781 h 883634"/>
                <a:gd name="connsiteX30" fmla="*/ 189071 w 1179671"/>
                <a:gd name="connsiteY30" fmla="*/ 123825 h 883634"/>
                <a:gd name="connsiteX31" fmla="*/ 1179671 w 1179671"/>
                <a:gd name="connsiteY31" fmla="*/ 123825 h 883634"/>
                <a:gd name="connsiteX32" fmla="*/ 0 w 1179671"/>
                <a:gd name="connsiteY32" fmla="*/ 866775 h 883634"/>
                <a:gd name="connsiteX33" fmla="*/ 154781 w 1179671"/>
                <a:gd name="connsiteY33" fmla="*/ 866775 h 883634"/>
                <a:gd name="connsiteX34" fmla="*/ 154781 w 1179671"/>
                <a:gd name="connsiteY34" fmla="*/ 0 h 883634"/>
                <a:gd name="connsiteX35" fmla="*/ 0 w 1179671"/>
                <a:gd name="connsiteY35" fmla="*/ 0 h 883634"/>
                <a:gd name="connsiteX36" fmla="*/ 0 w 1179671"/>
                <a:gd name="connsiteY36" fmla="*/ 866775 h 883634"/>
                <a:gd name="connsiteX37" fmla="*/ 30956 w 1179671"/>
                <a:gd name="connsiteY37" fmla="*/ 30956 h 883634"/>
                <a:gd name="connsiteX38" fmla="*/ 123825 w 1179671"/>
                <a:gd name="connsiteY38" fmla="*/ 30956 h 883634"/>
                <a:gd name="connsiteX39" fmla="*/ 123825 w 1179671"/>
                <a:gd name="connsiteY39" fmla="*/ 835819 h 883634"/>
                <a:gd name="connsiteX40" fmla="*/ 30956 w 1179671"/>
                <a:gd name="connsiteY40" fmla="*/ 835819 h 883634"/>
                <a:gd name="connsiteX41" fmla="*/ 30956 w 1179671"/>
                <a:gd name="connsiteY41" fmla="*/ 30956 h 883634"/>
                <a:gd name="connsiteX42" fmla="*/ 1021937 w 1179671"/>
                <a:gd name="connsiteY42" fmla="*/ 773811 h 883634"/>
                <a:gd name="connsiteX43" fmla="*/ 1052894 w 1179671"/>
                <a:gd name="connsiteY43" fmla="*/ 773811 h 883634"/>
                <a:gd name="connsiteX44" fmla="*/ 1052894 w 1179671"/>
                <a:gd name="connsiteY44" fmla="*/ 883634 h 883634"/>
                <a:gd name="connsiteX45" fmla="*/ 518255 w 1179671"/>
                <a:gd name="connsiteY45" fmla="*/ 883634 h 883634"/>
                <a:gd name="connsiteX46" fmla="*/ 518255 w 1179671"/>
                <a:gd name="connsiteY46" fmla="*/ 773811 h 883634"/>
                <a:gd name="connsiteX47" fmla="*/ 549212 w 1179671"/>
                <a:gd name="connsiteY47" fmla="*/ 773811 h 883634"/>
                <a:gd name="connsiteX48" fmla="*/ 549212 w 1179671"/>
                <a:gd name="connsiteY48" fmla="*/ 852678 h 883634"/>
                <a:gd name="connsiteX49" fmla="*/ 624269 w 1179671"/>
                <a:gd name="connsiteY49" fmla="*/ 852678 h 883634"/>
                <a:gd name="connsiteX50" fmla="*/ 624269 w 1179671"/>
                <a:gd name="connsiteY50" fmla="*/ 773811 h 883634"/>
                <a:gd name="connsiteX51" fmla="*/ 655225 w 1179671"/>
                <a:gd name="connsiteY51" fmla="*/ 773811 h 883634"/>
                <a:gd name="connsiteX52" fmla="*/ 655225 w 1179671"/>
                <a:gd name="connsiteY52" fmla="*/ 852678 h 883634"/>
                <a:gd name="connsiteX53" fmla="*/ 720947 w 1179671"/>
                <a:gd name="connsiteY53" fmla="*/ 852678 h 883634"/>
                <a:gd name="connsiteX54" fmla="*/ 720947 w 1179671"/>
                <a:gd name="connsiteY54" fmla="*/ 773811 h 883634"/>
                <a:gd name="connsiteX55" fmla="*/ 751904 w 1179671"/>
                <a:gd name="connsiteY55" fmla="*/ 773811 h 883634"/>
                <a:gd name="connsiteX56" fmla="*/ 751904 w 1179671"/>
                <a:gd name="connsiteY56" fmla="*/ 852678 h 883634"/>
                <a:gd name="connsiteX57" fmla="*/ 817626 w 1179671"/>
                <a:gd name="connsiteY57" fmla="*/ 852678 h 883634"/>
                <a:gd name="connsiteX58" fmla="*/ 817626 w 1179671"/>
                <a:gd name="connsiteY58" fmla="*/ 773811 h 883634"/>
                <a:gd name="connsiteX59" fmla="*/ 848582 w 1179671"/>
                <a:gd name="connsiteY59" fmla="*/ 773811 h 883634"/>
                <a:gd name="connsiteX60" fmla="*/ 848582 w 1179671"/>
                <a:gd name="connsiteY60" fmla="*/ 852678 h 883634"/>
                <a:gd name="connsiteX61" fmla="*/ 914305 w 1179671"/>
                <a:gd name="connsiteY61" fmla="*/ 852678 h 883634"/>
                <a:gd name="connsiteX62" fmla="*/ 914305 w 1179671"/>
                <a:gd name="connsiteY62" fmla="*/ 773811 h 883634"/>
                <a:gd name="connsiteX63" fmla="*/ 945261 w 1179671"/>
                <a:gd name="connsiteY63" fmla="*/ 773811 h 883634"/>
                <a:gd name="connsiteX64" fmla="*/ 945261 w 1179671"/>
                <a:gd name="connsiteY64" fmla="*/ 852678 h 883634"/>
                <a:gd name="connsiteX65" fmla="*/ 1022033 w 1179671"/>
                <a:gd name="connsiteY65" fmla="*/ 852678 h 883634"/>
                <a:gd name="connsiteX66" fmla="*/ 1022033 w 1179671"/>
                <a:gd name="connsiteY66" fmla="*/ 773811 h 883634"/>
                <a:gd name="connsiteX0" fmla="*/ 624269 w 1179671"/>
                <a:gd name="connsiteY0" fmla="*/ 262223 h 883634"/>
                <a:gd name="connsiteX1" fmla="*/ 624269 w 1179671"/>
                <a:gd name="connsiteY1" fmla="*/ 625983 h 883634"/>
                <a:gd name="connsiteX2" fmla="*/ 988028 w 1179671"/>
                <a:gd name="connsiteY2" fmla="*/ 625983 h 883634"/>
                <a:gd name="connsiteX3" fmla="*/ 988028 w 1179671"/>
                <a:gd name="connsiteY3" fmla="*/ 262223 h 883634"/>
                <a:gd name="connsiteX4" fmla="*/ 624269 w 1179671"/>
                <a:gd name="connsiteY4" fmla="*/ 262223 h 883634"/>
                <a:gd name="connsiteX5" fmla="*/ 957072 w 1179671"/>
                <a:gd name="connsiteY5" fmla="*/ 595027 h 883634"/>
                <a:gd name="connsiteX6" fmla="*/ 655225 w 1179671"/>
                <a:gd name="connsiteY6" fmla="*/ 595027 h 883634"/>
                <a:gd name="connsiteX7" fmla="*/ 655225 w 1179671"/>
                <a:gd name="connsiteY7" fmla="*/ 293180 h 883634"/>
                <a:gd name="connsiteX8" fmla="*/ 957072 w 1179671"/>
                <a:gd name="connsiteY8" fmla="*/ 293180 h 883634"/>
                <a:gd name="connsiteX9" fmla="*/ 957072 w 1179671"/>
                <a:gd name="connsiteY9" fmla="*/ 595027 h 883634"/>
                <a:gd name="connsiteX10" fmla="*/ 482537 w 1179671"/>
                <a:gd name="connsiteY10" fmla="*/ 459581 h 883634"/>
                <a:gd name="connsiteX11" fmla="*/ 593027 w 1179671"/>
                <a:gd name="connsiteY11" fmla="*/ 459581 h 883634"/>
                <a:gd name="connsiteX12" fmla="*/ 593027 w 1179671"/>
                <a:gd name="connsiteY12" fmla="*/ 428625 h 883634"/>
                <a:gd name="connsiteX13" fmla="*/ 482537 w 1179671"/>
                <a:gd name="connsiteY13" fmla="*/ 428625 h 883634"/>
                <a:gd name="connsiteX14" fmla="*/ 263176 w 1179671"/>
                <a:gd name="connsiteY14" fmla="*/ 444151 h 883634"/>
                <a:gd name="connsiteX15" fmla="*/ 373380 w 1179671"/>
                <a:gd name="connsiteY15" fmla="*/ 554355 h 883634"/>
                <a:gd name="connsiteX16" fmla="*/ 482537 w 1179671"/>
                <a:gd name="connsiteY16" fmla="*/ 459581 h 883634"/>
                <a:gd name="connsiteX17" fmla="*/ 294132 w 1179671"/>
                <a:gd name="connsiteY17" fmla="*/ 444056 h 883634"/>
                <a:gd name="connsiteX18" fmla="*/ 373475 w 1179671"/>
                <a:gd name="connsiteY18" fmla="*/ 364712 h 883634"/>
                <a:gd name="connsiteX19" fmla="*/ 452819 w 1179671"/>
                <a:gd name="connsiteY19" fmla="*/ 444056 h 883634"/>
                <a:gd name="connsiteX20" fmla="*/ 373475 w 1179671"/>
                <a:gd name="connsiteY20" fmla="*/ 523399 h 883634"/>
                <a:gd name="connsiteX21" fmla="*/ 294132 w 1179671"/>
                <a:gd name="connsiteY21" fmla="*/ 444056 h 883634"/>
                <a:gd name="connsiteX22" fmla="*/ 1179671 w 1179671"/>
                <a:gd name="connsiteY22" fmla="*/ 123825 h 883634"/>
                <a:gd name="connsiteX23" fmla="*/ 1179671 w 1179671"/>
                <a:gd name="connsiteY23" fmla="*/ 742950 h 883634"/>
                <a:gd name="connsiteX24" fmla="*/ 189071 w 1179671"/>
                <a:gd name="connsiteY24" fmla="*/ 742950 h 883634"/>
                <a:gd name="connsiteX25" fmla="*/ 189071 w 1179671"/>
                <a:gd name="connsiteY25" fmla="*/ 711994 h 883634"/>
                <a:gd name="connsiteX26" fmla="*/ 1148715 w 1179671"/>
                <a:gd name="connsiteY26" fmla="*/ 711994 h 883634"/>
                <a:gd name="connsiteX27" fmla="*/ 1148715 w 1179671"/>
                <a:gd name="connsiteY27" fmla="*/ 154781 h 883634"/>
                <a:gd name="connsiteX28" fmla="*/ 189071 w 1179671"/>
                <a:gd name="connsiteY28" fmla="*/ 154781 h 883634"/>
                <a:gd name="connsiteX29" fmla="*/ 189071 w 1179671"/>
                <a:gd name="connsiteY29" fmla="*/ 123825 h 883634"/>
                <a:gd name="connsiteX30" fmla="*/ 1179671 w 1179671"/>
                <a:gd name="connsiteY30" fmla="*/ 123825 h 883634"/>
                <a:gd name="connsiteX31" fmla="*/ 0 w 1179671"/>
                <a:gd name="connsiteY31" fmla="*/ 866775 h 883634"/>
                <a:gd name="connsiteX32" fmla="*/ 154781 w 1179671"/>
                <a:gd name="connsiteY32" fmla="*/ 866775 h 883634"/>
                <a:gd name="connsiteX33" fmla="*/ 154781 w 1179671"/>
                <a:gd name="connsiteY33" fmla="*/ 0 h 883634"/>
                <a:gd name="connsiteX34" fmla="*/ 0 w 1179671"/>
                <a:gd name="connsiteY34" fmla="*/ 0 h 883634"/>
                <a:gd name="connsiteX35" fmla="*/ 0 w 1179671"/>
                <a:gd name="connsiteY35" fmla="*/ 866775 h 883634"/>
                <a:gd name="connsiteX36" fmla="*/ 30956 w 1179671"/>
                <a:gd name="connsiteY36" fmla="*/ 30956 h 883634"/>
                <a:gd name="connsiteX37" fmla="*/ 123825 w 1179671"/>
                <a:gd name="connsiteY37" fmla="*/ 30956 h 883634"/>
                <a:gd name="connsiteX38" fmla="*/ 123825 w 1179671"/>
                <a:gd name="connsiteY38" fmla="*/ 835819 h 883634"/>
                <a:gd name="connsiteX39" fmla="*/ 30956 w 1179671"/>
                <a:gd name="connsiteY39" fmla="*/ 835819 h 883634"/>
                <a:gd name="connsiteX40" fmla="*/ 30956 w 1179671"/>
                <a:gd name="connsiteY40" fmla="*/ 30956 h 883634"/>
                <a:gd name="connsiteX41" fmla="*/ 1021937 w 1179671"/>
                <a:gd name="connsiteY41" fmla="*/ 773811 h 883634"/>
                <a:gd name="connsiteX42" fmla="*/ 1052894 w 1179671"/>
                <a:gd name="connsiteY42" fmla="*/ 773811 h 883634"/>
                <a:gd name="connsiteX43" fmla="*/ 1052894 w 1179671"/>
                <a:gd name="connsiteY43" fmla="*/ 883634 h 883634"/>
                <a:gd name="connsiteX44" fmla="*/ 518255 w 1179671"/>
                <a:gd name="connsiteY44" fmla="*/ 883634 h 883634"/>
                <a:gd name="connsiteX45" fmla="*/ 518255 w 1179671"/>
                <a:gd name="connsiteY45" fmla="*/ 773811 h 883634"/>
                <a:gd name="connsiteX46" fmla="*/ 549212 w 1179671"/>
                <a:gd name="connsiteY46" fmla="*/ 773811 h 883634"/>
                <a:gd name="connsiteX47" fmla="*/ 549212 w 1179671"/>
                <a:gd name="connsiteY47" fmla="*/ 852678 h 883634"/>
                <a:gd name="connsiteX48" fmla="*/ 624269 w 1179671"/>
                <a:gd name="connsiteY48" fmla="*/ 852678 h 883634"/>
                <a:gd name="connsiteX49" fmla="*/ 624269 w 1179671"/>
                <a:gd name="connsiteY49" fmla="*/ 773811 h 883634"/>
                <a:gd name="connsiteX50" fmla="*/ 655225 w 1179671"/>
                <a:gd name="connsiteY50" fmla="*/ 773811 h 883634"/>
                <a:gd name="connsiteX51" fmla="*/ 655225 w 1179671"/>
                <a:gd name="connsiteY51" fmla="*/ 852678 h 883634"/>
                <a:gd name="connsiteX52" fmla="*/ 720947 w 1179671"/>
                <a:gd name="connsiteY52" fmla="*/ 852678 h 883634"/>
                <a:gd name="connsiteX53" fmla="*/ 720947 w 1179671"/>
                <a:gd name="connsiteY53" fmla="*/ 773811 h 883634"/>
                <a:gd name="connsiteX54" fmla="*/ 751904 w 1179671"/>
                <a:gd name="connsiteY54" fmla="*/ 773811 h 883634"/>
                <a:gd name="connsiteX55" fmla="*/ 751904 w 1179671"/>
                <a:gd name="connsiteY55" fmla="*/ 852678 h 883634"/>
                <a:gd name="connsiteX56" fmla="*/ 817626 w 1179671"/>
                <a:gd name="connsiteY56" fmla="*/ 852678 h 883634"/>
                <a:gd name="connsiteX57" fmla="*/ 817626 w 1179671"/>
                <a:gd name="connsiteY57" fmla="*/ 773811 h 883634"/>
                <a:gd name="connsiteX58" fmla="*/ 848582 w 1179671"/>
                <a:gd name="connsiteY58" fmla="*/ 773811 h 883634"/>
                <a:gd name="connsiteX59" fmla="*/ 848582 w 1179671"/>
                <a:gd name="connsiteY59" fmla="*/ 852678 h 883634"/>
                <a:gd name="connsiteX60" fmla="*/ 914305 w 1179671"/>
                <a:gd name="connsiteY60" fmla="*/ 852678 h 883634"/>
                <a:gd name="connsiteX61" fmla="*/ 914305 w 1179671"/>
                <a:gd name="connsiteY61" fmla="*/ 773811 h 883634"/>
                <a:gd name="connsiteX62" fmla="*/ 945261 w 1179671"/>
                <a:gd name="connsiteY62" fmla="*/ 773811 h 883634"/>
                <a:gd name="connsiteX63" fmla="*/ 945261 w 1179671"/>
                <a:gd name="connsiteY63" fmla="*/ 852678 h 883634"/>
                <a:gd name="connsiteX64" fmla="*/ 1022033 w 1179671"/>
                <a:gd name="connsiteY64" fmla="*/ 852678 h 883634"/>
                <a:gd name="connsiteX65" fmla="*/ 1022033 w 1179671"/>
                <a:gd name="connsiteY65" fmla="*/ 773811 h 883634"/>
                <a:gd name="connsiteX66" fmla="*/ 1021937 w 1179671"/>
                <a:gd name="connsiteY66" fmla="*/ 773811 h 883634"/>
                <a:gd name="connsiteX0" fmla="*/ 624269 w 1179671"/>
                <a:gd name="connsiteY0" fmla="*/ 262223 h 883634"/>
                <a:gd name="connsiteX1" fmla="*/ 624269 w 1179671"/>
                <a:gd name="connsiteY1" fmla="*/ 625983 h 883634"/>
                <a:gd name="connsiteX2" fmla="*/ 988028 w 1179671"/>
                <a:gd name="connsiteY2" fmla="*/ 625983 h 883634"/>
                <a:gd name="connsiteX3" fmla="*/ 988028 w 1179671"/>
                <a:gd name="connsiteY3" fmla="*/ 262223 h 883634"/>
                <a:gd name="connsiteX4" fmla="*/ 624269 w 1179671"/>
                <a:gd name="connsiteY4" fmla="*/ 262223 h 883634"/>
                <a:gd name="connsiteX5" fmla="*/ 957072 w 1179671"/>
                <a:gd name="connsiteY5" fmla="*/ 595027 h 883634"/>
                <a:gd name="connsiteX6" fmla="*/ 655225 w 1179671"/>
                <a:gd name="connsiteY6" fmla="*/ 595027 h 883634"/>
                <a:gd name="connsiteX7" fmla="*/ 655225 w 1179671"/>
                <a:gd name="connsiteY7" fmla="*/ 293180 h 883634"/>
                <a:gd name="connsiteX8" fmla="*/ 957072 w 1179671"/>
                <a:gd name="connsiteY8" fmla="*/ 293180 h 883634"/>
                <a:gd name="connsiteX9" fmla="*/ 957072 w 1179671"/>
                <a:gd name="connsiteY9" fmla="*/ 595027 h 883634"/>
                <a:gd name="connsiteX10" fmla="*/ 482537 w 1179671"/>
                <a:gd name="connsiteY10" fmla="*/ 459581 h 883634"/>
                <a:gd name="connsiteX11" fmla="*/ 593027 w 1179671"/>
                <a:gd name="connsiteY11" fmla="*/ 459581 h 883634"/>
                <a:gd name="connsiteX12" fmla="*/ 593027 w 1179671"/>
                <a:gd name="connsiteY12" fmla="*/ 428625 h 883634"/>
                <a:gd name="connsiteX13" fmla="*/ 482537 w 1179671"/>
                <a:gd name="connsiteY13" fmla="*/ 428625 h 883634"/>
                <a:gd name="connsiteX14" fmla="*/ 263176 w 1179671"/>
                <a:gd name="connsiteY14" fmla="*/ 444151 h 883634"/>
                <a:gd name="connsiteX15" fmla="*/ 373380 w 1179671"/>
                <a:gd name="connsiteY15" fmla="*/ 554355 h 883634"/>
                <a:gd name="connsiteX16" fmla="*/ 482537 w 1179671"/>
                <a:gd name="connsiteY16" fmla="*/ 459581 h 883634"/>
                <a:gd name="connsiteX17" fmla="*/ 294132 w 1179671"/>
                <a:gd name="connsiteY17" fmla="*/ 444056 h 883634"/>
                <a:gd name="connsiteX18" fmla="*/ 452819 w 1179671"/>
                <a:gd name="connsiteY18" fmla="*/ 444056 h 883634"/>
                <a:gd name="connsiteX19" fmla="*/ 373475 w 1179671"/>
                <a:gd name="connsiteY19" fmla="*/ 523399 h 883634"/>
                <a:gd name="connsiteX20" fmla="*/ 294132 w 1179671"/>
                <a:gd name="connsiteY20" fmla="*/ 444056 h 883634"/>
                <a:gd name="connsiteX21" fmla="*/ 1179671 w 1179671"/>
                <a:gd name="connsiteY21" fmla="*/ 123825 h 883634"/>
                <a:gd name="connsiteX22" fmla="*/ 1179671 w 1179671"/>
                <a:gd name="connsiteY22" fmla="*/ 742950 h 883634"/>
                <a:gd name="connsiteX23" fmla="*/ 189071 w 1179671"/>
                <a:gd name="connsiteY23" fmla="*/ 742950 h 883634"/>
                <a:gd name="connsiteX24" fmla="*/ 189071 w 1179671"/>
                <a:gd name="connsiteY24" fmla="*/ 711994 h 883634"/>
                <a:gd name="connsiteX25" fmla="*/ 1148715 w 1179671"/>
                <a:gd name="connsiteY25" fmla="*/ 711994 h 883634"/>
                <a:gd name="connsiteX26" fmla="*/ 1148715 w 1179671"/>
                <a:gd name="connsiteY26" fmla="*/ 154781 h 883634"/>
                <a:gd name="connsiteX27" fmla="*/ 189071 w 1179671"/>
                <a:gd name="connsiteY27" fmla="*/ 154781 h 883634"/>
                <a:gd name="connsiteX28" fmla="*/ 189071 w 1179671"/>
                <a:gd name="connsiteY28" fmla="*/ 123825 h 883634"/>
                <a:gd name="connsiteX29" fmla="*/ 1179671 w 1179671"/>
                <a:gd name="connsiteY29" fmla="*/ 123825 h 883634"/>
                <a:gd name="connsiteX30" fmla="*/ 0 w 1179671"/>
                <a:gd name="connsiteY30" fmla="*/ 866775 h 883634"/>
                <a:gd name="connsiteX31" fmla="*/ 154781 w 1179671"/>
                <a:gd name="connsiteY31" fmla="*/ 866775 h 883634"/>
                <a:gd name="connsiteX32" fmla="*/ 154781 w 1179671"/>
                <a:gd name="connsiteY32" fmla="*/ 0 h 883634"/>
                <a:gd name="connsiteX33" fmla="*/ 0 w 1179671"/>
                <a:gd name="connsiteY33" fmla="*/ 0 h 883634"/>
                <a:gd name="connsiteX34" fmla="*/ 0 w 1179671"/>
                <a:gd name="connsiteY34" fmla="*/ 866775 h 883634"/>
                <a:gd name="connsiteX35" fmla="*/ 30956 w 1179671"/>
                <a:gd name="connsiteY35" fmla="*/ 30956 h 883634"/>
                <a:gd name="connsiteX36" fmla="*/ 123825 w 1179671"/>
                <a:gd name="connsiteY36" fmla="*/ 30956 h 883634"/>
                <a:gd name="connsiteX37" fmla="*/ 123825 w 1179671"/>
                <a:gd name="connsiteY37" fmla="*/ 835819 h 883634"/>
                <a:gd name="connsiteX38" fmla="*/ 30956 w 1179671"/>
                <a:gd name="connsiteY38" fmla="*/ 835819 h 883634"/>
                <a:gd name="connsiteX39" fmla="*/ 30956 w 1179671"/>
                <a:gd name="connsiteY39" fmla="*/ 30956 h 883634"/>
                <a:gd name="connsiteX40" fmla="*/ 1021937 w 1179671"/>
                <a:gd name="connsiteY40" fmla="*/ 773811 h 883634"/>
                <a:gd name="connsiteX41" fmla="*/ 1052894 w 1179671"/>
                <a:gd name="connsiteY41" fmla="*/ 773811 h 883634"/>
                <a:gd name="connsiteX42" fmla="*/ 1052894 w 1179671"/>
                <a:gd name="connsiteY42" fmla="*/ 883634 h 883634"/>
                <a:gd name="connsiteX43" fmla="*/ 518255 w 1179671"/>
                <a:gd name="connsiteY43" fmla="*/ 883634 h 883634"/>
                <a:gd name="connsiteX44" fmla="*/ 518255 w 1179671"/>
                <a:gd name="connsiteY44" fmla="*/ 773811 h 883634"/>
                <a:gd name="connsiteX45" fmla="*/ 549212 w 1179671"/>
                <a:gd name="connsiteY45" fmla="*/ 773811 h 883634"/>
                <a:gd name="connsiteX46" fmla="*/ 549212 w 1179671"/>
                <a:gd name="connsiteY46" fmla="*/ 852678 h 883634"/>
                <a:gd name="connsiteX47" fmla="*/ 624269 w 1179671"/>
                <a:gd name="connsiteY47" fmla="*/ 852678 h 883634"/>
                <a:gd name="connsiteX48" fmla="*/ 624269 w 1179671"/>
                <a:gd name="connsiteY48" fmla="*/ 773811 h 883634"/>
                <a:gd name="connsiteX49" fmla="*/ 655225 w 1179671"/>
                <a:gd name="connsiteY49" fmla="*/ 773811 h 883634"/>
                <a:gd name="connsiteX50" fmla="*/ 655225 w 1179671"/>
                <a:gd name="connsiteY50" fmla="*/ 852678 h 883634"/>
                <a:gd name="connsiteX51" fmla="*/ 720947 w 1179671"/>
                <a:gd name="connsiteY51" fmla="*/ 852678 h 883634"/>
                <a:gd name="connsiteX52" fmla="*/ 720947 w 1179671"/>
                <a:gd name="connsiteY52" fmla="*/ 773811 h 883634"/>
                <a:gd name="connsiteX53" fmla="*/ 751904 w 1179671"/>
                <a:gd name="connsiteY53" fmla="*/ 773811 h 883634"/>
                <a:gd name="connsiteX54" fmla="*/ 751904 w 1179671"/>
                <a:gd name="connsiteY54" fmla="*/ 852678 h 883634"/>
                <a:gd name="connsiteX55" fmla="*/ 817626 w 1179671"/>
                <a:gd name="connsiteY55" fmla="*/ 852678 h 883634"/>
                <a:gd name="connsiteX56" fmla="*/ 817626 w 1179671"/>
                <a:gd name="connsiteY56" fmla="*/ 773811 h 883634"/>
                <a:gd name="connsiteX57" fmla="*/ 848582 w 1179671"/>
                <a:gd name="connsiteY57" fmla="*/ 773811 h 883634"/>
                <a:gd name="connsiteX58" fmla="*/ 848582 w 1179671"/>
                <a:gd name="connsiteY58" fmla="*/ 852678 h 883634"/>
                <a:gd name="connsiteX59" fmla="*/ 914305 w 1179671"/>
                <a:gd name="connsiteY59" fmla="*/ 852678 h 883634"/>
                <a:gd name="connsiteX60" fmla="*/ 914305 w 1179671"/>
                <a:gd name="connsiteY60" fmla="*/ 773811 h 883634"/>
                <a:gd name="connsiteX61" fmla="*/ 945261 w 1179671"/>
                <a:gd name="connsiteY61" fmla="*/ 773811 h 883634"/>
                <a:gd name="connsiteX62" fmla="*/ 945261 w 1179671"/>
                <a:gd name="connsiteY62" fmla="*/ 852678 h 883634"/>
                <a:gd name="connsiteX63" fmla="*/ 1022033 w 1179671"/>
                <a:gd name="connsiteY63" fmla="*/ 852678 h 883634"/>
                <a:gd name="connsiteX64" fmla="*/ 1022033 w 1179671"/>
                <a:gd name="connsiteY64" fmla="*/ 773811 h 883634"/>
                <a:gd name="connsiteX65" fmla="*/ 1021937 w 1179671"/>
                <a:gd name="connsiteY65" fmla="*/ 773811 h 883634"/>
                <a:gd name="connsiteX0" fmla="*/ 624269 w 1179671"/>
                <a:gd name="connsiteY0" fmla="*/ 262223 h 883634"/>
                <a:gd name="connsiteX1" fmla="*/ 624269 w 1179671"/>
                <a:gd name="connsiteY1" fmla="*/ 625983 h 883634"/>
                <a:gd name="connsiteX2" fmla="*/ 988028 w 1179671"/>
                <a:gd name="connsiteY2" fmla="*/ 625983 h 883634"/>
                <a:gd name="connsiteX3" fmla="*/ 988028 w 1179671"/>
                <a:gd name="connsiteY3" fmla="*/ 262223 h 883634"/>
                <a:gd name="connsiteX4" fmla="*/ 624269 w 1179671"/>
                <a:gd name="connsiteY4" fmla="*/ 262223 h 883634"/>
                <a:gd name="connsiteX5" fmla="*/ 957072 w 1179671"/>
                <a:gd name="connsiteY5" fmla="*/ 595027 h 883634"/>
                <a:gd name="connsiteX6" fmla="*/ 655225 w 1179671"/>
                <a:gd name="connsiteY6" fmla="*/ 595027 h 883634"/>
                <a:gd name="connsiteX7" fmla="*/ 655225 w 1179671"/>
                <a:gd name="connsiteY7" fmla="*/ 293180 h 883634"/>
                <a:gd name="connsiteX8" fmla="*/ 957072 w 1179671"/>
                <a:gd name="connsiteY8" fmla="*/ 293180 h 883634"/>
                <a:gd name="connsiteX9" fmla="*/ 957072 w 1179671"/>
                <a:gd name="connsiteY9" fmla="*/ 595027 h 883634"/>
                <a:gd name="connsiteX10" fmla="*/ 482537 w 1179671"/>
                <a:gd name="connsiteY10" fmla="*/ 459581 h 883634"/>
                <a:gd name="connsiteX11" fmla="*/ 593027 w 1179671"/>
                <a:gd name="connsiteY11" fmla="*/ 459581 h 883634"/>
                <a:gd name="connsiteX12" fmla="*/ 593027 w 1179671"/>
                <a:gd name="connsiteY12" fmla="*/ 428625 h 883634"/>
                <a:gd name="connsiteX13" fmla="*/ 482537 w 1179671"/>
                <a:gd name="connsiteY13" fmla="*/ 428625 h 883634"/>
                <a:gd name="connsiteX14" fmla="*/ 263176 w 1179671"/>
                <a:gd name="connsiteY14" fmla="*/ 444151 h 883634"/>
                <a:gd name="connsiteX15" fmla="*/ 373380 w 1179671"/>
                <a:gd name="connsiteY15" fmla="*/ 554355 h 883634"/>
                <a:gd name="connsiteX16" fmla="*/ 482537 w 1179671"/>
                <a:gd name="connsiteY16" fmla="*/ 459581 h 883634"/>
                <a:gd name="connsiteX17" fmla="*/ 373475 w 1179671"/>
                <a:gd name="connsiteY17" fmla="*/ 523399 h 883634"/>
                <a:gd name="connsiteX18" fmla="*/ 452819 w 1179671"/>
                <a:gd name="connsiteY18" fmla="*/ 444056 h 883634"/>
                <a:gd name="connsiteX19" fmla="*/ 373475 w 1179671"/>
                <a:gd name="connsiteY19" fmla="*/ 523399 h 883634"/>
                <a:gd name="connsiteX20" fmla="*/ 1179671 w 1179671"/>
                <a:gd name="connsiteY20" fmla="*/ 123825 h 883634"/>
                <a:gd name="connsiteX21" fmla="*/ 1179671 w 1179671"/>
                <a:gd name="connsiteY21" fmla="*/ 742950 h 883634"/>
                <a:gd name="connsiteX22" fmla="*/ 189071 w 1179671"/>
                <a:gd name="connsiteY22" fmla="*/ 742950 h 883634"/>
                <a:gd name="connsiteX23" fmla="*/ 189071 w 1179671"/>
                <a:gd name="connsiteY23" fmla="*/ 711994 h 883634"/>
                <a:gd name="connsiteX24" fmla="*/ 1148715 w 1179671"/>
                <a:gd name="connsiteY24" fmla="*/ 711994 h 883634"/>
                <a:gd name="connsiteX25" fmla="*/ 1148715 w 1179671"/>
                <a:gd name="connsiteY25" fmla="*/ 154781 h 883634"/>
                <a:gd name="connsiteX26" fmla="*/ 189071 w 1179671"/>
                <a:gd name="connsiteY26" fmla="*/ 154781 h 883634"/>
                <a:gd name="connsiteX27" fmla="*/ 189071 w 1179671"/>
                <a:gd name="connsiteY27" fmla="*/ 123825 h 883634"/>
                <a:gd name="connsiteX28" fmla="*/ 1179671 w 1179671"/>
                <a:gd name="connsiteY28" fmla="*/ 123825 h 883634"/>
                <a:gd name="connsiteX29" fmla="*/ 0 w 1179671"/>
                <a:gd name="connsiteY29" fmla="*/ 866775 h 883634"/>
                <a:gd name="connsiteX30" fmla="*/ 154781 w 1179671"/>
                <a:gd name="connsiteY30" fmla="*/ 866775 h 883634"/>
                <a:gd name="connsiteX31" fmla="*/ 154781 w 1179671"/>
                <a:gd name="connsiteY31" fmla="*/ 0 h 883634"/>
                <a:gd name="connsiteX32" fmla="*/ 0 w 1179671"/>
                <a:gd name="connsiteY32" fmla="*/ 0 h 883634"/>
                <a:gd name="connsiteX33" fmla="*/ 0 w 1179671"/>
                <a:gd name="connsiteY33" fmla="*/ 866775 h 883634"/>
                <a:gd name="connsiteX34" fmla="*/ 30956 w 1179671"/>
                <a:gd name="connsiteY34" fmla="*/ 30956 h 883634"/>
                <a:gd name="connsiteX35" fmla="*/ 123825 w 1179671"/>
                <a:gd name="connsiteY35" fmla="*/ 30956 h 883634"/>
                <a:gd name="connsiteX36" fmla="*/ 123825 w 1179671"/>
                <a:gd name="connsiteY36" fmla="*/ 835819 h 883634"/>
                <a:gd name="connsiteX37" fmla="*/ 30956 w 1179671"/>
                <a:gd name="connsiteY37" fmla="*/ 835819 h 883634"/>
                <a:gd name="connsiteX38" fmla="*/ 30956 w 1179671"/>
                <a:gd name="connsiteY38" fmla="*/ 30956 h 883634"/>
                <a:gd name="connsiteX39" fmla="*/ 1021937 w 1179671"/>
                <a:gd name="connsiteY39" fmla="*/ 773811 h 883634"/>
                <a:gd name="connsiteX40" fmla="*/ 1052894 w 1179671"/>
                <a:gd name="connsiteY40" fmla="*/ 773811 h 883634"/>
                <a:gd name="connsiteX41" fmla="*/ 1052894 w 1179671"/>
                <a:gd name="connsiteY41" fmla="*/ 883634 h 883634"/>
                <a:gd name="connsiteX42" fmla="*/ 518255 w 1179671"/>
                <a:gd name="connsiteY42" fmla="*/ 883634 h 883634"/>
                <a:gd name="connsiteX43" fmla="*/ 518255 w 1179671"/>
                <a:gd name="connsiteY43" fmla="*/ 773811 h 883634"/>
                <a:gd name="connsiteX44" fmla="*/ 549212 w 1179671"/>
                <a:gd name="connsiteY44" fmla="*/ 773811 h 883634"/>
                <a:gd name="connsiteX45" fmla="*/ 549212 w 1179671"/>
                <a:gd name="connsiteY45" fmla="*/ 852678 h 883634"/>
                <a:gd name="connsiteX46" fmla="*/ 624269 w 1179671"/>
                <a:gd name="connsiteY46" fmla="*/ 852678 h 883634"/>
                <a:gd name="connsiteX47" fmla="*/ 624269 w 1179671"/>
                <a:gd name="connsiteY47" fmla="*/ 773811 h 883634"/>
                <a:gd name="connsiteX48" fmla="*/ 655225 w 1179671"/>
                <a:gd name="connsiteY48" fmla="*/ 773811 h 883634"/>
                <a:gd name="connsiteX49" fmla="*/ 655225 w 1179671"/>
                <a:gd name="connsiteY49" fmla="*/ 852678 h 883634"/>
                <a:gd name="connsiteX50" fmla="*/ 720947 w 1179671"/>
                <a:gd name="connsiteY50" fmla="*/ 852678 h 883634"/>
                <a:gd name="connsiteX51" fmla="*/ 720947 w 1179671"/>
                <a:gd name="connsiteY51" fmla="*/ 773811 h 883634"/>
                <a:gd name="connsiteX52" fmla="*/ 751904 w 1179671"/>
                <a:gd name="connsiteY52" fmla="*/ 773811 h 883634"/>
                <a:gd name="connsiteX53" fmla="*/ 751904 w 1179671"/>
                <a:gd name="connsiteY53" fmla="*/ 852678 h 883634"/>
                <a:gd name="connsiteX54" fmla="*/ 817626 w 1179671"/>
                <a:gd name="connsiteY54" fmla="*/ 852678 h 883634"/>
                <a:gd name="connsiteX55" fmla="*/ 817626 w 1179671"/>
                <a:gd name="connsiteY55" fmla="*/ 773811 h 883634"/>
                <a:gd name="connsiteX56" fmla="*/ 848582 w 1179671"/>
                <a:gd name="connsiteY56" fmla="*/ 773811 h 883634"/>
                <a:gd name="connsiteX57" fmla="*/ 848582 w 1179671"/>
                <a:gd name="connsiteY57" fmla="*/ 852678 h 883634"/>
                <a:gd name="connsiteX58" fmla="*/ 914305 w 1179671"/>
                <a:gd name="connsiteY58" fmla="*/ 852678 h 883634"/>
                <a:gd name="connsiteX59" fmla="*/ 914305 w 1179671"/>
                <a:gd name="connsiteY59" fmla="*/ 773811 h 883634"/>
                <a:gd name="connsiteX60" fmla="*/ 945261 w 1179671"/>
                <a:gd name="connsiteY60" fmla="*/ 773811 h 883634"/>
                <a:gd name="connsiteX61" fmla="*/ 945261 w 1179671"/>
                <a:gd name="connsiteY61" fmla="*/ 852678 h 883634"/>
                <a:gd name="connsiteX62" fmla="*/ 1022033 w 1179671"/>
                <a:gd name="connsiteY62" fmla="*/ 852678 h 883634"/>
                <a:gd name="connsiteX63" fmla="*/ 1022033 w 1179671"/>
                <a:gd name="connsiteY63" fmla="*/ 773811 h 883634"/>
                <a:gd name="connsiteX64" fmla="*/ 1021937 w 1179671"/>
                <a:gd name="connsiteY64" fmla="*/ 773811 h 883634"/>
                <a:gd name="connsiteX0" fmla="*/ 624269 w 1179671"/>
                <a:gd name="connsiteY0" fmla="*/ 262223 h 883634"/>
                <a:gd name="connsiteX1" fmla="*/ 624269 w 1179671"/>
                <a:gd name="connsiteY1" fmla="*/ 625983 h 883634"/>
                <a:gd name="connsiteX2" fmla="*/ 988028 w 1179671"/>
                <a:gd name="connsiteY2" fmla="*/ 625983 h 883634"/>
                <a:gd name="connsiteX3" fmla="*/ 988028 w 1179671"/>
                <a:gd name="connsiteY3" fmla="*/ 262223 h 883634"/>
                <a:gd name="connsiteX4" fmla="*/ 624269 w 1179671"/>
                <a:gd name="connsiteY4" fmla="*/ 262223 h 883634"/>
                <a:gd name="connsiteX5" fmla="*/ 957072 w 1179671"/>
                <a:gd name="connsiteY5" fmla="*/ 595027 h 883634"/>
                <a:gd name="connsiteX6" fmla="*/ 655225 w 1179671"/>
                <a:gd name="connsiteY6" fmla="*/ 595027 h 883634"/>
                <a:gd name="connsiteX7" fmla="*/ 655225 w 1179671"/>
                <a:gd name="connsiteY7" fmla="*/ 293180 h 883634"/>
                <a:gd name="connsiteX8" fmla="*/ 957072 w 1179671"/>
                <a:gd name="connsiteY8" fmla="*/ 293180 h 883634"/>
                <a:gd name="connsiteX9" fmla="*/ 957072 w 1179671"/>
                <a:gd name="connsiteY9" fmla="*/ 595027 h 883634"/>
                <a:gd name="connsiteX10" fmla="*/ 482537 w 1179671"/>
                <a:gd name="connsiteY10" fmla="*/ 459581 h 883634"/>
                <a:gd name="connsiteX11" fmla="*/ 593027 w 1179671"/>
                <a:gd name="connsiteY11" fmla="*/ 459581 h 883634"/>
                <a:gd name="connsiteX12" fmla="*/ 593027 w 1179671"/>
                <a:gd name="connsiteY12" fmla="*/ 428625 h 883634"/>
                <a:gd name="connsiteX13" fmla="*/ 482537 w 1179671"/>
                <a:gd name="connsiteY13" fmla="*/ 428625 h 883634"/>
                <a:gd name="connsiteX14" fmla="*/ 373380 w 1179671"/>
                <a:gd name="connsiteY14" fmla="*/ 554355 h 883634"/>
                <a:gd name="connsiteX15" fmla="*/ 482537 w 1179671"/>
                <a:gd name="connsiteY15" fmla="*/ 459581 h 883634"/>
                <a:gd name="connsiteX16" fmla="*/ 373475 w 1179671"/>
                <a:gd name="connsiteY16" fmla="*/ 523399 h 883634"/>
                <a:gd name="connsiteX17" fmla="*/ 452819 w 1179671"/>
                <a:gd name="connsiteY17" fmla="*/ 444056 h 883634"/>
                <a:gd name="connsiteX18" fmla="*/ 373475 w 1179671"/>
                <a:gd name="connsiteY18" fmla="*/ 523399 h 883634"/>
                <a:gd name="connsiteX19" fmla="*/ 1179671 w 1179671"/>
                <a:gd name="connsiteY19" fmla="*/ 123825 h 883634"/>
                <a:gd name="connsiteX20" fmla="*/ 1179671 w 1179671"/>
                <a:gd name="connsiteY20" fmla="*/ 742950 h 883634"/>
                <a:gd name="connsiteX21" fmla="*/ 189071 w 1179671"/>
                <a:gd name="connsiteY21" fmla="*/ 742950 h 883634"/>
                <a:gd name="connsiteX22" fmla="*/ 189071 w 1179671"/>
                <a:gd name="connsiteY22" fmla="*/ 711994 h 883634"/>
                <a:gd name="connsiteX23" fmla="*/ 1148715 w 1179671"/>
                <a:gd name="connsiteY23" fmla="*/ 711994 h 883634"/>
                <a:gd name="connsiteX24" fmla="*/ 1148715 w 1179671"/>
                <a:gd name="connsiteY24" fmla="*/ 154781 h 883634"/>
                <a:gd name="connsiteX25" fmla="*/ 189071 w 1179671"/>
                <a:gd name="connsiteY25" fmla="*/ 154781 h 883634"/>
                <a:gd name="connsiteX26" fmla="*/ 189071 w 1179671"/>
                <a:gd name="connsiteY26" fmla="*/ 123825 h 883634"/>
                <a:gd name="connsiteX27" fmla="*/ 1179671 w 1179671"/>
                <a:gd name="connsiteY27" fmla="*/ 123825 h 883634"/>
                <a:gd name="connsiteX28" fmla="*/ 0 w 1179671"/>
                <a:gd name="connsiteY28" fmla="*/ 866775 h 883634"/>
                <a:gd name="connsiteX29" fmla="*/ 154781 w 1179671"/>
                <a:gd name="connsiteY29" fmla="*/ 866775 h 883634"/>
                <a:gd name="connsiteX30" fmla="*/ 154781 w 1179671"/>
                <a:gd name="connsiteY30" fmla="*/ 0 h 883634"/>
                <a:gd name="connsiteX31" fmla="*/ 0 w 1179671"/>
                <a:gd name="connsiteY31" fmla="*/ 0 h 883634"/>
                <a:gd name="connsiteX32" fmla="*/ 0 w 1179671"/>
                <a:gd name="connsiteY32" fmla="*/ 866775 h 883634"/>
                <a:gd name="connsiteX33" fmla="*/ 30956 w 1179671"/>
                <a:gd name="connsiteY33" fmla="*/ 30956 h 883634"/>
                <a:gd name="connsiteX34" fmla="*/ 123825 w 1179671"/>
                <a:gd name="connsiteY34" fmla="*/ 30956 h 883634"/>
                <a:gd name="connsiteX35" fmla="*/ 123825 w 1179671"/>
                <a:gd name="connsiteY35" fmla="*/ 835819 h 883634"/>
                <a:gd name="connsiteX36" fmla="*/ 30956 w 1179671"/>
                <a:gd name="connsiteY36" fmla="*/ 835819 h 883634"/>
                <a:gd name="connsiteX37" fmla="*/ 30956 w 1179671"/>
                <a:gd name="connsiteY37" fmla="*/ 30956 h 883634"/>
                <a:gd name="connsiteX38" fmla="*/ 1021937 w 1179671"/>
                <a:gd name="connsiteY38" fmla="*/ 773811 h 883634"/>
                <a:gd name="connsiteX39" fmla="*/ 1052894 w 1179671"/>
                <a:gd name="connsiteY39" fmla="*/ 773811 h 883634"/>
                <a:gd name="connsiteX40" fmla="*/ 1052894 w 1179671"/>
                <a:gd name="connsiteY40" fmla="*/ 883634 h 883634"/>
                <a:gd name="connsiteX41" fmla="*/ 518255 w 1179671"/>
                <a:gd name="connsiteY41" fmla="*/ 883634 h 883634"/>
                <a:gd name="connsiteX42" fmla="*/ 518255 w 1179671"/>
                <a:gd name="connsiteY42" fmla="*/ 773811 h 883634"/>
                <a:gd name="connsiteX43" fmla="*/ 549212 w 1179671"/>
                <a:gd name="connsiteY43" fmla="*/ 773811 h 883634"/>
                <a:gd name="connsiteX44" fmla="*/ 549212 w 1179671"/>
                <a:gd name="connsiteY44" fmla="*/ 852678 h 883634"/>
                <a:gd name="connsiteX45" fmla="*/ 624269 w 1179671"/>
                <a:gd name="connsiteY45" fmla="*/ 852678 h 883634"/>
                <a:gd name="connsiteX46" fmla="*/ 624269 w 1179671"/>
                <a:gd name="connsiteY46" fmla="*/ 773811 h 883634"/>
                <a:gd name="connsiteX47" fmla="*/ 655225 w 1179671"/>
                <a:gd name="connsiteY47" fmla="*/ 773811 h 883634"/>
                <a:gd name="connsiteX48" fmla="*/ 655225 w 1179671"/>
                <a:gd name="connsiteY48" fmla="*/ 852678 h 883634"/>
                <a:gd name="connsiteX49" fmla="*/ 720947 w 1179671"/>
                <a:gd name="connsiteY49" fmla="*/ 852678 h 883634"/>
                <a:gd name="connsiteX50" fmla="*/ 720947 w 1179671"/>
                <a:gd name="connsiteY50" fmla="*/ 773811 h 883634"/>
                <a:gd name="connsiteX51" fmla="*/ 751904 w 1179671"/>
                <a:gd name="connsiteY51" fmla="*/ 773811 h 883634"/>
                <a:gd name="connsiteX52" fmla="*/ 751904 w 1179671"/>
                <a:gd name="connsiteY52" fmla="*/ 852678 h 883634"/>
                <a:gd name="connsiteX53" fmla="*/ 817626 w 1179671"/>
                <a:gd name="connsiteY53" fmla="*/ 852678 h 883634"/>
                <a:gd name="connsiteX54" fmla="*/ 817626 w 1179671"/>
                <a:gd name="connsiteY54" fmla="*/ 773811 h 883634"/>
                <a:gd name="connsiteX55" fmla="*/ 848582 w 1179671"/>
                <a:gd name="connsiteY55" fmla="*/ 773811 h 883634"/>
                <a:gd name="connsiteX56" fmla="*/ 848582 w 1179671"/>
                <a:gd name="connsiteY56" fmla="*/ 852678 h 883634"/>
                <a:gd name="connsiteX57" fmla="*/ 914305 w 1179671"/>
                <a:gd name="connsiteY57" fmla="*/ 852678 h 883634"/>
                <a:gd name="connsiteX58" fmla="*/ 914305 w 1179671"/>
                <a:gd name="connsiteY58" fmla="*/ 773811 h 883634"/>
                <a:gd name="connsiteX59" fmla="*/ 945261 w 1179671"/>
                <a:gd name="connsiteY59" fmla="*/ 773811 h 883634"/>
                <a:gd name="connsiteX60" fmla="*/ 945261 w 1179671"/>
                <a:gd name="connsiteY60" fmla="*/ 852678 h 883634"/>
                <a:gd name="connsiteX61" fmla="*/ 1022033 w 1179671"/>
                <a:gd name="connsiteY61" fmla="*/ 852678 h 883634"/>
                <a:gd name="connsiteX62" fmla="*/ 1022033 w 1179671"/>
                <a:gd name="connsiteY62" fmla="*/ 773811 h 883634"/>
                <a:gd name="connsiteX63" fmla="*/ 1021937 w 1179671"/>
                <a:gd name="connsiteY63" fmla="*/ 773811 h 883634"/>
                <a:gd name="connsiteX0" fmla="*/ 624269 w 1179671"/>
                <a:gd name="connsiteY0" fmla="*/ 262223 h 883634"/>
                <a:gd name="connsiteX1" fmla="*/ 624269 w 1179671"/>
                <a:gd name="connsiteY1" fmla="*/ 625983 h 883634"/>
                <a:gd name="connsiteX2" fmla="*/ 988028 w 1179671"/>
                <a:gd name="connsiteY2" fmla="*/ 625983 h 883634"/>
                <a:gd name="connsiteX3" fmla="*/ 988028 w 1179671"/>
                <a:gd name="connsiteY3" fmla="*/ 262223 h 883634"/>
                <a:gd name="connsiteX4" fmla="*/ 624269 w 1179671"/>
                <a:gd name="connsiteY4" fmla="*/ 262223 h 883634"/>
                <a:gd name="connsiteX5" fmla="*/ 957072 w 1179671"/>
                <a:gd name="connsiteY5" fmla="*/ 595027 h 883634"/>
                <a:gd name="connsiteX6" fmla="*/ 655225 w 1179671"/>
                <a:gd name="connsiteY6" fmla="*/ 595027 h 883634"/>
                <a:gd name="connsiteX7" fmla="*/ 655225 w 1179671"/>
                <a:gd name="connsiteY7" fmla="*/ 293180 h 883634"/>
                <a:gd name="connsiteX8" fmla="*/ 957072 w 1179671"/>
                <a:gd name="connsiteY8" fmla="*/ 293180 h 883634"/>
                <a:gd name="connsiteX9" fmla="*/ 957072 w 1179671"/>
                <a:gd name="connsiteY9" fmla="*/ 595027 h 883634"/>
                <a:gd name="connsiteX10" fmla="*/ 482537 w 1179671"/>
                <a:gd name="connsiteY10" fmla="*/ 459581 h 883634"/>
                <a:gd name="connsiteX11" fmla="*/ 593027 w 1179671"/>
                <a:gd name="connsiteY11" fmla="*/ 459581 h 883634"/>
                <a:gd name="connsiteX12" fmla="*/ 593027 w 1179671"/>
                <a:gd name="connsiteY12" fmla="*/ 428625 h 883634"/>
                <a:gd name="connsiteX13" fmla="*/ 482537 w 1179671"/>
                <a:gd name="connsiteY13" fmla="*/ 428625 h 883634"/>
                <a:gd name="connsiteX14" fmla="*/ 373380 w 1179671"/>
                <a:gd name="connsiteY14" fmla="*/ 554355 h 883634"/>
                <a:gd name="connsiteX15" fmla="*/ 482537 w 1179671"/>
                <a:gd name="connsiteY15" fmla="*/ 459581 h 883634"/>
                <a:gd name="connsiteX16" fmla="*/ 1179671 w 1179671"/>
                <a:gd name="connsiteY16" fmla="*/ 123825 h 883634"/>
                <a:gd name="connsiteX17" fmla="*/ 1179671 w 1179671"/>
                <a:gd name="connsiteY17" fmla="*/ 742950 h 883634"/>
                <a:gd name="connsiteX18" fmla="*/ 189071 w 1179671"/>
                <a:gd name="connsiteY18" fmla="*/ 742950 h 883634"/>
                <a:gd name="connsiteX19" fmla="*/ 189071 w 1179671"/>
                <a:gd name="connsiteY19" fmla="*/ 711994 h 883634"/>
                <a:gd name="connsiteX20" fmla="*/ 1148715 w 1179671"/>
                <a:gd name="connsiteY20" fmla="*/ 711994 h 883634"/>
                <a:gd name="connsiteX21" fmla="*/ 1148715 w 1179671"/>
                <a:gd name="connsiteY21" fmla="*/ 154781 h 883634"/>
                <a:gd name="connsiteX22" fmla="*/ 189071 w 1179671"/>
                <a:gd name="connsiteY22" fmla="*/ 154781 h 883634"/>
                <a:gd name="connsiteX23" fmla="*/ 189071 w 1179671"/>
                <a:gd name="connsiteY23" fmla="*/ 123825 h 883634"/>
                <a:gd name="connsiteX24" fmla="*/ 1179671 w 1179671"/>
                <a:gd name="connsiteY24" fmla="*/ 123825 h 883634"/>
                <a:gd name="connsiteX25" fmla="*/ 0 w 1179671"/>
                <a:gd name="connsiteY25" fmla="*/ 866775 h 883634"/>
                <a:gd name="connsiteX26" fmla="*/ 154781 w 1179671"/>
                <a:gd name="connsiteY26" fmla="*/ 866775 h 883634"/>
                <a:gd name="connsiteX27" fmla="*/ 154781 w 1179671"/>
                <a:gd name="connsiteY27" fmla="*/ 0 h 883634"/>
                <a:gd name="connsiteX28" fmla="*/ 0 w 1179671"/>
                <a:gd name="connsiteY28" fmla="*/ 0 h 883634"/>
                <a:gd name="connsiteX29" fmla="*/ 0 w 1179671"/>
                <a:gd name="connsiteY29" fmla="*/ 866775 h 883634"/>
                <a:gd name="connsiteX30" fmla="*/ 30956 w 1179671"/>
                <a:gd name="connsiteY30" fmla="*/ 30956 h 883634"/>
                <a:gd name="connsiteX31" fmla="*/ 123825 w 1179671"/>
                <a:gd name="connsiteY31" fmla="*/ 30956 h 883634"/>
                <a:gd name="connsiteX32" fmla="*/ 123825 w 1179671"/>
                <a:gd name="connsiteY32" fmla="*/ 835819 h 883634"/>
                <a:gd name="connsiteX33" fmla="*/ 30956 w 1179671"/>
                <a:gd name="connsiteY33" fmla="*/ 835819 h 883634"/>
                <a:gd name="connsiteX34" fmla="*/ 30956 w 1179671"/>
                <a:gd name="connsiteY34" fmla="*/ 30956 h 883634"/>
                <a:gd name="connsiteX35" fmla="*/ 1021937 w 1179671"/>
                <a:gd name="connsiteY35" fmla="*/ 773811 h 883634"/>
                <a:gd name="connsiteX36" fmla="*/ 1052894 w 1179671"/>
                <a:gd name="connsiteY36" fmla="*/ 773811 h 883634"/>
                <a:gd name="connsiteX37" fmla="*/ 1052894 w 1179671"/>
                <a:gd name="connsiteY37" fmla="*/ 883634 h 883634"/>
                <a:gd name="connsiteX38" fmla="*/ 518255 w 1179671"/>
                <a:gd name="connsiteY38" fmla="*/ 883634 h 883634"/>
                <a:gd name="connsiteX39" fmla="*/ 518255 w 1179671"/>
                <a:gd name="connsiteY39" fmla="*/ 773811 h 883634"/>
                <a:gd name="connsiteX40" fmla="*/ 549212 w 1179671"/>
                <a:gd name="connsiteY40" fmla="*/ 773811 h 883634"/>
                <a:gd name="connsiteX41" fmla="*/ 549212 w 1179671"/>
                <a:gd name="connsiteY41" fmla="*/ 852678 h 883634"/>
                <a:gd name="connsiteX42" fmla="*/ 624269 w 1179671"/>
                <a:gd name="connsiteY42" fmla="*/ 852678 h 883634"/>
                <a:gd name="connsiteX43" fmla="*/ 624269 w 1179671"/>
                <a:gd name="connsiteY43" fmla="*/ 773811 h 883634"/>
                <a:gd name="connsiteX44" fmla="*/ 655225 w 1179671"/>
                <a:gd name="connsiteY44" fmla="*/ 773811 h 883634"/>
                <a:gd name="connsiteX45" fmla="*/ 655225 w 1179671"/>
                <a:gd name="connsiteY45" fmla="*/ 852678 h 883634"/>
                <a:gd name="connsiteX46" fmla="*/ 720947 w 1179671"/>
                <a:gd name="connsiteY46" fmla="*/ 852678 h 883634"/>
                <a:gd name="connsiteX47" fmla="*/ 720947 w 1179671"/>
                <a:gd name="connsiteY47" fmla="*/ 773811 h 883634"/>
                <a:gd name="connsiteX48" fmla="*/ 751904 w 1179671"/>
                <a:gd name="connsiteY48" fmla="*/ 773811 h 883634"/>
                <a:gd name="connsiteX49" fmla="*/ 751904 w 1179671"/>
                <a:gd name="connsiteY49" fmla="*/ 852678 h 883634"/>
                <a:gd name="connsiteX50" fmla="*/ 817626 w 1179671"/>
                <a:gd name="connsiteY50" fmla="*/ 852678 h 883634"/>
                <a:gd name="connsiteX51" fmla="*/ 817626 w 1179671"/>
                <a:gd name="connsiteY51" fmla="*/ 773811 h 883634"/>
                <a:gd name="connsiteX52" fmla="*/ 848582 w 1179671"/>
                <a:gd name="connsiteY52" fmla="*/ 773811 h 883634"/>
                <a:gd name="connsiteX53" fmla="*/ 848582 w 1179671"/>
                <a:gd name="connsiteY53" fmla="*/ 852678 h 883634"/>
                <a:gd name="connsiteX54" fmla="*/ 914305 w 1179671"/>
                <a:gd name="connsiteY54" fmla="*/ 852678 h 883634"/>
                <a:gd name="connsiteX55" fmla="*/ 914305 w 1179671"/>
                <a:gd name="connsiteY55" fmla="*/ 773811 h 883634"/>
                <a:gd name="connsiteX56" fmla="*/ 945261 w 1179671"/>
                <a:gd name="connsiteY56" fmla="*/ 773811 h 883634"/>
                <a:gd name="connsiteX57" fmla="*/ 945261 w 1179671"/>
                <a:gd name="connsiteY57" fmla="*/ 852678 h 883634"/>
                <a:gd name="connsiteX58" fmla="*/ 1022033 w 1179671"/>
                <a:gd name="connsiteY58" fmla="*/ 852678 h 883634"/>
                <a:gd name="connsiteX59" fmla="*/ 1022033 w 1179671"/>
                <a:gd name="connsiteY59" fmla="*/ 773811 h 883634"/>
                <a:gd name="connsiteX60" fmla="*/ 1021937 w 1179671"/>
                <a:gd name="connsiteY60" fmla="*/ 773811 h 883634"/>
                <a:gd name="connsiteX0" fmla="*/ 624269 w 1179671"/>
                <a:gd name="connsiteY0" fmla="*/ 262223 h 883634"/>
                <a:gd name="connsiteX1" fmla="*/ 624269 w 1179671"/>
                <a:gd name="connsiteY1" fmla="*/ 625983 h 883634"/>
                <a:gd name="connsiteX2" fmla="*/ 988028 w 1179671"/>
                <a:gd name="connsiteY2" fmla="*/ 625983 h 883634"/>
                <a:gd name="connsiteX3" fmla="*/ 988028 w 1179671"/>
                <a:gd name="connsiteY3" fmla="*/ 262223 h 883634"/>
                <a:gd name="connsiteX4" fmla="*/ 624269 w 1179671"/>
                <a:gd name="connsiteY4" fmla="*/ 262223 h 883634"/>
                <a:gd name="connsiteX5" fmla="*/ 957072 w 1179671"/>
                <a:gd name="connsiteY5" fmla="*/ 595027 h 883634"/>
                <a:gd name="connsiteX6" fmla="*/ 655225 w 1179671"/>
                <a:gd name="connsiteY6" fmla="*/ 595027 h 883634"/>
                <a:gd name="connsiteX7" fmla="*/ 655225 w 1179671"/>
                <a:gd name="connsiteY7" fmla="*/ 293180 h 883634"/>
                <a:gd name="connsiteX8" fmla="*/ 957072 w 1179671"/>
                <a:gd name="connsiteY8" fmla="*/ 293180 h 883634"/>
                <a:gd name="connsiteX9" fmla="*/ 957072 w 1179671"/>
                <a:gd name="connsiteY9" fmla="*/ 595027 h 883634"/>
                <a:gd name="connsiteX10" fmla="*/ 482537 w 1179671"/>
                <a:gd name="connsiteY10" fmla="*/ 459581 h 883634"/>
                <a:gd name="connsiteX11" fmla="*/ 593027 w 1179671"/>
                <a:gd name="connsiteY11" fmla="*/ 459581 h 883634"/>
                <a:gd name="connsiteX12" fmla="*/ 593027 w 1179671"/>
                <a:gd name="connsiteY12" fmla="*/ 428625 h 883634"/>
                <a:gd name="connsiteX13" fmla="*/ 482537 w 1179671"/>
                <a:gd name="connsiteY13" fmla="*/ 428625 h 883634"/>
                <a:gd name="connsiteX14" fmla="*/ 482537 w 1179671"/>
                <a:gd name="connsiteY14" fmla="*/ 459581 h 883634"/>
                <a:gd name="connsiteX15" fmla="*/ 1179671 w 1179671"/>
                <a:gd name="connsiteY15" fmla="*/ 123825 h 883634"/>
                <a:gd name="connsiteX16" fmla="*/ 1179671 w 1179671"/>
                <a:gd name="connsiteY16" fmla="*/ 742950 h 883634"/>
                <a:gd name="connsiteX17" fmla="*/ 189071 w 1179671"/>
                <a:gd name="connsiteY17" fmla="*/ 742950 h 883634"/>
                <a:gd name="connsiteX18" fmla="*/ 189071 w 1179671"/>
                <a:gd name="connsiteY18" fmla="*/ 711994 h 883634"/>
                <a:gd name="connsiteX19" fmla="*/ 1148715 w 1179671"/>
                <a:gd name="connsiteY19" fmla="*/ 711994 h 883634"/>
                <a:gd name="connsiteX20" fmla="*/ 1148715 w 1179671"/>
                <a:gd name="connsiteY20" fmla="*/ 154781 h 883634"/>
                <a:gd name="connsiteX21" fmla="*/ 189071 w 1179671"/>
                <a:gd name="connsiteY21" fmla="*/ 154781 h 883634"/>
                <a:gd name="connsiteX22" fmla="*/ 189071 w 1179671"/>
                <a:gd name="connsiteY22" fmla="*/ 123825 h 883634"/>
                <a:gd name="connsiteX23" fmla="*/ 1179671 w 1179671"/>
                <a:gd name="connsiteY23" fmla="*/ 123825 h 883634"/>
                <a:gd name="connsiteX24" fmla="*/ 0 w 1179671"/>
                <a:gd name="connsiteY24" fmla="*/ 866775 h 883634"/>
                <a:gd name="connsiteX25" fmla="*/ 154781 w 1179671"/>
                <a:gd name="connsiteY25" fmla="*/ 866775 h 883634"/>
                <a:gd name="connsiteX26" fmla="*/ 154781 w 1179671"/>
                <a:gd name="connsiteY26" fmla="*/ 0 h 883634"/>
                <a:gd name="connsiteX27" fmla="*/ 0 w 1179671"/>
                <a:gd name="connsiteY27" fmla="*/ 0 h 883634"/>
                <a:gd name="connsiteX28" fmla="*/ 0 w 1179671"/>
                <a:gd name="connsiteY28" fmla="*/ 866775 h 883634"/>
                <a:gd name="connsiteX29" fmla="*/ 30956 w 1179671"/>
                <a:gd name="connsiteY29" fmla="*/ 30956 h 883634"/>
                <a:gd name="connsiteX30" fmla="*/ 123825 w 1179671"/>
                <a:gd name="connsiteY30" fmla="*/ 30956 h 883634"/>
                <a:gd name="connsiteX31" fmla="*/ 123825 w 1179671"/>
                <a:gd name="connsiteY31" fmla="*/ 835819 h 883634"/>
                <a:gd name="connsiteX32" fmla="*/ 30956 w 1179671"/>
                <a:gd name="connsiteY32" fmla="*/ 835819 h 883634"/>
                <a:gd name="connsiteX33" fmla="*/ 30956 w 1179671"/>
                <a:gd name="connsiteY33" fmla="*/ 30956 h 883634"/>
                <a:gd name="connsiteX34" fmla="*/ 1021937 w 1179671"/>
                <a:gd name="connsiteY34" fmla="*/ 773811 h 883634"/>
                <a:gd name="connsiteX35" fmla="*/ 1052894 w 1179671"/>
                <a:gd name="connsiteY35" fmla="*/ 773811 h 883634"/>
                <a:gd name="connsiteX36" fmla="*/ 1052894 w 1179671"/>
                <a:gd name="connsiteY36" fmla="*/ 883634 h 883634"/>
                <a:gd name="connsiteX37" fmla="*/ 518255 w 1179671"/>
                <a:gd name="connsiteY37" fmla="*/ 883634 h 883634"/>
                <a:gd name="connsiteX38" fmla="*/ 518255 w 1179671"/>
                <a:gd name="connsiteY38" fmla="*/ 773811 h 883634"/>
                <a:gd name="connsiteX39" fmla="*/ 549212 w 1179671"/>
                <a:gd name="connsiteY39" fmla="*/ 773811 h 883634"/>
                <a:gd name="connsiteX40" fmla="*/ 549212 w 1179671"/>
                <a:gd name="connsiteY40" fmla="*/ 852678 h 883634"/>
                <a:gd name="connsiteX41" fmla="*/ 624269 w 1179671"/>
                <a:gd name="connsiteY41" fmla="*/ 852678 h 883634"/>
                <a:gd name="connsiteX42" fmla="*/ 624269 w 1179671"/>
                <a:gd name="connsiteY42" fmla="*/ 773811 h 883634"/>
                <a:gd name="connsiteX43" fmla="*/ 655225 w 1179671"/>
                <a:gd name="connsiteY43" fmla="*/ 773811 h 883634"/>
                <a:gd name="connsiteX44" fmla="*/ 655225 w 1179671"/>
                <a:gd name="connsiteY44" fmla="*/ 852678 h 883634"/>
                <a:gd name="connsiteX45" fmla="*/ 720947 w 1179671"/>
                <a:gd name="connsiteY45" fmla="*/ 852678 h 883634"/>
                <a:gd name="connsiteX46" fmla="*/ 720947 w 1179671"/>
                <a:gd name="connsiteY46" fmla="*/ 773811 h 883634"/>
                <a:gd name="connsiteX47" fmla="*/ 751904 w 1179671"/>
                <a:gd name="connsiteY47" fmla="*/ 773811 h 883634"/>
                <a:gd name="connsiteX48" fmla="*/ 751904 w 1179671"/>
                <a:gd name="connsiteY48" fmla="*/ 852678 h 883634"/>
                <a:gd name="connsiteX49" fmla="*/ 817626 w 1179671"/>
                <a:gd name="connsiteY49" fmla="*/ 852678 h 883634"/>
                <a:gd name="connsiteX50" fmla="*/ 817626 w 1179671"/>
                <a:gd name="connsiteY50" fmla="*/ 773811 h 883634"/>
                <a:gd name="connsiteX51" fmla="*/ 848582 w 1179671"/>
                <a:gd name="connsiteY51" fmla="*/ 773811 h 883634"/>
                <a:gd name="connsiteX52" fmla="*/ 848582 w 1179671"/>
                <a:gd name="connsiteY52" fmla="*/ 852678 h 883634"/>
                <a:gd name="connsiteX53" fmla="*/ 914305 w 1179671"/>
                <a:gd name="connsiteY53" fmla="*/ 852678 h 883634"/>
                <a:gd name="connsiteX54" fmla="*/ 914305 w 1179671"/>
                <a:gd name="connsiteY54" fmla="*/ 773811 h 883634"/>
                <a:gd name="connsiteX55" fmla="*/ 945261 w 1179671"/>
                <a:gd name="connsiteY55" fmla="*/ 773811 h 883634"/>
                <a:gd name="connsiteX56" fmla="*/ 945261 w 1179671"/>
                <a:gd name="connsiteY56" fmla="*/ 852678 h 883634"/>
                <a:gd name="connsiteX57" fmla="*/ 1022033 w 1179671"/>
                <a:gd name="connsiteY57" fmla="*/ 852678 h 883634"/>
                <a:gd name="connsiteX58" fmla="*/ 1022033 w 1179671"/>
                <a:gd name="connsiteY58" fmla="*/ 773811 h 883634"/>
                <a:gd name="connsiteX59" fmla="*/ 1021937 w 1179671"/>
                <a:gd name="connsiteY59" fmla="*/ 773811 h 883634"/>
                <a:gd name="connsiteX0" fmla="*/ 624269 w 1179671"/>
                <a:gd name="connsiteY0" fmla="*/ 262223 h 883634"/>
                <a:gd name="connsiteX1" fmla="*/ 624269 w 1179671"/>
                <a:gd name="connsiteY1" fmla="*/ 625983 h 883634"/>
                <a:gd name="connsiteX2" fmla="*/ 988028 w 1179671"/>
                <a:gd name="connsiteY2" fmla="*/ 625983 h 883634"/>
                <a:gd name="connsiteX3" fmla="*/ 988028 w 1179671"/>
                <a:gd name="connsiteY3" fmla="*/ 262223 h 883634"/>
                <a:gd name="connsiteX4" fmla="*/ 624269 w 1179671"/>
                <a:gd name="connsiteY4" fmla="*/ 262223 h 883634"/>
                <a:gd name="connsiteX5" fmla="*/ 957072 w 1179671"/>
                <a:gd name="connsiteY5" fmla="*/ 595027 h 883634"/>
                <a:gd name="connsiteX6" fmla="*/ 655225 w 1179671"/>
                <a:gd name="connsiteY6" fmla="*/ 595027 h 883634"/>
                <a:gd name="connsiteX7" fmla="*/ 655225 w 1179671"/>
                <a:gd name="connsiteY7" fmla="*/ 293180 h 883634"/>
                <a:gd name="connsiteX8" fmla="*/ 957072 w 1179671"/>
                <a:gd name="connsiteY8" fmla="*/ 293180 h 883634"/>
                <a:gd name="connsiteX9" fmla="*/ 957072 w 1179671"/>
                <a:gd name="connsiteY9" fmla="*/ 595027 h 883634"/>
                <a:gd name="connsiteX10" fmla="*/ 482537 w 1179671"/>
                <a:gd name="connsiteY10" fmla="*/ 428625 h 883634"/>
                <a:gd name="connsiteX11" fmla="*/ 593027 w 1179671"/>
                <a:gd name="connsiteY11" fmla="*/ 459581 h 883634"/>
                <a:gd name="connsiteX12" fmla="*/ 593027 w 1179671"/>
                <a:gd name="connsiteY12" fmla="*/ 428625 h 883634"/>
                <a:gd name="connsiteX13" fmla="*/ 482537 w 1179671"/>
                <a:gd name="connsiteY13" fmla="*/ 428625 h 883634"/>
                <a:gd name="connsiteX14" fmla="*/ 1179671 w 1179671"/>
                <a:gd name="connsiteY14" fmla="*/ 123825 h 883634"/>
                <a:gd name="connsiteX15" fmla="*/ 1179671 w 1179671"/>
                <a:gd name="connsiteY15" fmla="*/ 742950 h 883634"/>
                <a:gd name="connsiteX16" fmla="*/ 189071 w 1179671"/>
                <a:gd name="connsiteY16" fmla="*/ 742950 h 883634"/>
                <a:gd name="connsiteX17" fmla="*/ 189071 w 1179671"/>
                <a:gd name="connsiteY17" fmla="*/ 711994 h 883634"/>
                <a:gd name="connsiteX18" fmla="*/ 1148715 w 1179671"/>
                <a:gd name="connsiteY18" fmla="*/ 711994 h 883634"/>
                <a:gd name="connsiteX19" fmla="*/ 1148715 w 1179671"/>
                <a:gd name="connsiteY19" fmla="*/ 154781 h 883634"/>
                <a:gd name="connsiteX20" fmla="*/ 189071 w 1179671"/>
                <a:gd name="connsiteY20" fmla="*/ 154781 h 883634"/>
                <a:gd name="connsiteX21" fmla="*/ 189071 w 1179671"/>
                <a:gd name="connsiteY21" fmla="*/ 123825 h 883634"/>
                <a:gd name="connsiteX22" fmla="*/ 1179671 w 1179671"/>
                <a:gd name="connsiteY22" fmla="*/ 123825 h 883634"/>
                <a:gd name="connsiteX23" fmla="*/ 0 w 1179671"/>
                <a:gd name="connsiteY23" fmla="*/ 866775 h 883634"/>
                <a:gd name="connsiteX24" fmla="*/ 154781 w 1179671"/>
                <a:gd name="connsiteY24" fmla="*/ 866775 h 883634"/>
                <a:gd name="connsiteX25" fmla="*/ 154781 w 1179671"/>
                <a:gd name="connsiteY25" fmla="*/ 0 h 883634"/>
                <a:gd name="connsiteX26" fmla="*/ 0 w 1179671"/>
                <a:gd name="connsiteY26" fmla="*/ 0 h 883634"/>
                <a:gd name="connsiteX27" fmla="*/ 0 w 1179671"/>
                <a:gd name="connsiteY27" fmla="*/ 866775 h 883634"/>
                <a:gd name="connsiteX28" fmla="*/ 30956 w 1179671"/>
                <a:gd name="connsiteY28" fmla="*/ 30956 h 883634"/>
                <a:gd name="connsiteX29" fmla="*/ 123825 w 1179671"/>
                <a:gd name="connsiteY29" fmla="*/ 30956 h 883634"/>
                <a:gd name="connsiteX30" fmla="*/ 123825 w 1179671"/>
                <a:gd name="connsiteY30" fmla="*/ 835819 h 883634"/>
                <a:gd name="connsiteX31" fmla="*/ 30956 w 1179671"/>
                <a:gd name="connsiteY31" fmla="*/ 835819 h 883634"/>
                <a:gd name="connsiteX32" fmla="*/ 30956 w 1179671"/>
                <a:gd name="connsiteY32" fmla="*/ 30956 h 883634"/>
                <a:gd name="connsiteX33" fmla="*/ 1021937 w 1179671"/>
                <a:gd name="connsiteY33" fmla="*/ 773811 h 883634"/>
                <a:gd name="connsiteX34" fmla="*/ 1052894 w 1179671"/>
                <a:gd name="connsiteY34" fmla="*/ 773811 h 883634"/>
                <a:gd name="connsiteX35" fmla="*/ 1052894 w 1179671"/>
                <a:gd name="connsiteY35" fmla="*/ 883634 h 883634"/>
                <a:gd name="connsiteX36" fmla="*/ 518255 w 1179671"/>
                <a:gd name="connsiteY36" fmla="*/ 883634 h 883634"/>
                <a:gd name="connsiteX37" fmla="*/ 518255 w 1179671"/>
                <a:gd name="connsiteY37" fmla="*/ 773811 h 883634"/>
                <a:gd name="connsiteX38" fmla="*/ 549212 w 1179671"/>
                <a:gd name="connsiteY38" fmla="*/ 773811 h 883634"/>
                <a:gd name="connsiteX39" fmla="*/ 549212 w 1179671"/>
                <a:gd name="connsiteY39" fmla="*/ 852678 h 883634"/>
                <a:gd name="connsiteX40" fmla="*/ 624269 w 1179671"/>
                <a:gd name="connsiteY40" fmla="*/ 852678 h 883634"/>
                <a:gd name="connsiteX41" fmla="*/ 624269 w 1179671"/>
                <a:gd name="connsiteY41" fmla="*/ 773811 h 883634"/>
                <a:gd name="connsiteX42" fmla="*/ 655225 w 1179671"/>
                <a:gd name="connsiteY42" fmla="*/ 773811 h 883634"/>
                <a:gd name="connsiteX43" fmla="*/ 655225 w 1179671"/>
                <a:gd name="connsiteY43" fmla="*/ 852678 h 883634"/>
                <a:gd name="connsiteX44" fmla="*/ 720947 w 1179671"/>
                <a:gd name="connsiteY44" fmla="*/ 852678 h 883634"/>
                <a:gd name="connsiteX45" fmla="*/ 720947 w 1179671"/>
                <a:gd name="connsiteY45" fmla="*/ 773811 h 883634"/>
                <a:gd name="connsiteX46" fmla="*/ 751904 w 1179671"/>
                <a:gd name="connsiteY46" fmla="*/ 773811 h 883634"/>
                <a:gd name="connsiteX47" fmla="*/ 751904 w 1179671"/>
                <a:gd name="connsiteY47" fmla="*/ 852678 h 883634"/>
                <a:gd name="connsiteX48" fmla="*/ 817626 w 1179671"/>
                <a:gd name="connsiteY48" fmla="*/ 852678 h 883634"/>
                <a:gd name="connsiteX49" fmla="*/ 817626 w 1179671"/>
                <a:gd name="connsiteY49" fmla="*/ 773811 h 883634"/>
                <a:gd name="connsiteX50" fmla="*/ 848582 w 1179671"/>
                <a:gd name="connsiteY50" fmla="*/ 773811 h 883634"/>
                <a:gd name="connsiteX51" fmla="*/ 848582 w 1179671"/>
                <a:gd name="connsiteY51" fmla="*/ 852678 h 883634"/>
                <a:gd name="connsiteX52" fmla="*/ 914305 w 1179671"/>
                <a:gd name="connsiteY52" fmla="*/ 852678 h 883634"/>
                <a:gd name="connsiteX53" fmla="*/ 914305 w 1179671"/>
                <a:gd name="connsiteY53" fmla="*/ 773811 h 883634"/>
                <a:gd name="connsiteX54" fmla="*/ 945261 w 1179671"/>
                <a:gd name="connsiteY54" fmla="*/ 773811 h 883634"/>
                <a:gd name="connsiteX55" fmla="*/ 945261 w 1179671"/>
                <a:gd name="connsiteY55" fmla="*/ 852678 h 883634"/>
                <a:gd name="connsiteX56" fmla="*/ 1022033 w 1179671"/>
                <a:gd name="connsiteY56" fmla="*/ 852678 h 883634"/>
                <a:gd name="connsiteX57" fmla="*/ 1022033 w 1179671"/>
                <a:gd name="connsiteY57" fmla="*/ 773811 h 883634"/>
                <a:gd name="connsiteX58" fmla="*/ 1021937 w 1179671"/>
                <a:gd name="connsiteY58" fmla="*/ 773811 h 883634"/>
                <a:gd name="connsiteX0" fmla="*/ 624269 w 1179671"/>
                <a:gd name="connsiteY0" fmla="*/ 262223 h 883634"/>
                <a:gd name="connsiteX1" fmla="*/ 624269 w 1179671"/>
                <a:gd name="connsiteY1" fmla="*/ 625983 h 883634"/>
                <a:gd name="connsiteX2" fmla="*/ 988028 w 1179671"/>
                <a:gd name="connsiteY2" fmla="*/ 625983 h 883634"/>
                <a:gd name="connsiteX3" fmla="*/ 988028 w 1179671"/>
                <a:gd name="connsiteY3" fmla="*/ 262223 h 883634"/>
                <a:gd name="connsiteX4" fmla="*/ 624269 w 1179671"/>
                <a:gd name="connsiteY4" fmla="*/ 262223 h 883634"/>
                <a:gd name="connsiteX5" fmla="*/ 957072 w 1179671"/>
                <a:gd name="connsiteY5" fmla="*/ 595027 h 883634"/>
                <a:gd name="connsiteX6" fmla="*/ 655225 w 1179671"/>
                <a:gd name="connsiteY6" fmla="*/ 595027 h 883634"/>
                <a:gd name="connsiteX7" fmla="*/ 655225 w 1179671"/>
                <a:gd name="connsiteY7" fmla="*/ 293180 h 883634"/>
                <a:gd name="connsiteX8" fmla="*/ 957072 w 1179671"/>
                <a:gd name="connsiteY8" fmla="*/ 293180 h 883634"/>
                <a:gd name="connsiteX9" fmla="*/ 957072 w 1179671"/>
                <a:gd name="connsiteY9" fmla="*/ 595027 h 883634"/>
                <a:gd name="connsiteX10" fmla="*/ 593027 w 1179671"/>
                <a:gd name="connsiteY10" fmla="*/ 428625 h 883634"/>
                <a:gd name="connsiteX11" fmla="*/ 593027 w 1179671"/>
                <a:gd name="connsiteY11" fmla="*/ 459581 h 883634"/>
                <a:gd name="connsiteX12" fmla="*/ 593027 w 1179671"/>
                <a:gd name="connsiteY12" fmla="*/ 428625 h 883634"/>
                <a:gd name="connsiteX13" fmla="*/ 1179671 w 1179671"/>
                <a:gd name="connsiteY13" fmla="*/ 123825 h 883634"/>
                <a:gd name="connsiteX14" fmla="*/ 1179671 w 1179671"/>
                <a:gd name="connsiteY14" fmla="*/ 742950 h 883634"/>
                <a:gd name="connsiteX15" fmla="*/ 189071 w 1179671"/>
                <a:gd name="connsiteY15" fmla="*/ 742950 h 883634"/>
                <a:gd name="connsiteX16" fmla="*/ 189071 w 1179671"/>
                <a:gd name="connsiteY16" fmla="*/ 711994 h 883634"/>
                <a:gd name="connsiteX17" fmla="*/ 1148715 w 1179671"/>
                <a:gd name="connsiteY17" fmla="*/ 711994 h 883634"/>
                <a:gd name="connsiteX18" fmla="*/ 1148715 w 1179671"/>
                <a:gd name="connsiteY18" fmla="*/ 154781 h 883634"/>
                <a:gd name="connsiteX19" fmla="*/ 189071 w 1179671"/>
                <a:gd name="connsiteY19" fmla="*/ 154781 h 883634"/>
                <a:gd name="connsiteX20" fmla="*/ 189071 w 1179671"/>
                <a:gd name="connsiteY20" fmla="*/ 123825 h 883634"/>
                <a:gd name="connsiteX21" fmla="*/ 1179671 w 1179671"/>
                <a:gd name="connsiteY21" fmla="*/ 123825 h 883634"/>
                <a:gd name="connsiteX22" fmla="*/ 0 w 1179671"/>
                <a:gd name="connsiteY22" fmla="*/ 866775 h 883634"/>
                <a:gd name="connsiteX23" fmla="*/ 154781 w 1179671"/>
                <a:gd name="connsiteY23" fmla="*/ 866775 h 883634"/>
                <a:gd name="connsiteX24" fmla="*/ 154781 w 1179671"/>
                <a:gd name="connsiteY24" fmla="*/ 0 h 883634"/>
                <a:gd name="connsiteX25" fmla="*/ 0 w 1179671"/>
                <a:gd name="connsiteY25" fmla="*/ 0 h 883634"/>
                <a:gd name="connsiteX26" fmla="*/ 0 w 1179671"/>
                <a:gd name="connsiteY26" fmla="*/ 866775 h 883634"/>
                <a:gd name="connsiteX27" fmla="*/ 30956 w 1179671"/>
                <a:gd name="connsiteY27" fmla="*/ 30956 h 883634"/>
                <a:gd name="connsiteX28" fmla="*/ 123825 w 1179671"/>
                <a:gd name="connsiteY28" fmla="*/ 30956 h 883634"/>
                <a:gd name="connsiteX29" fmla="*/ 123825 w 1179671"/>
                <a:gd name="connsiteY29" fmla="*/ 835819 h 883634"/>
                <a:gd name="connsiteX30" fmla="*/ 30956 w 1179671"/>
                <a:gd name="connsiteY30" fmla="*/ 835819 h 883634"/>
                <a:gd name="connsiteX31" fmla="*/ 30956 w 1179671"/>
                <a:gd name="connsiteY31" fmla="*/ 30956 h 883634"/>
                <a:gd name="connsiteX32" fmla="*/ 1021937 w 1179671"/>
                <a:gd name="connsiteY32" fmla="*/ 773811 h 883634"/>
                <a:gd name="connsiteX33" fmla="*/ 1052894 w 1179671"/>
                <a:gd name="connsiteY33" fmla="*/ 773811 h 883634"/>
                <a:gd name="connsiteX34" fmla="*/ 1052894 w 1179671"/>
                <a:gd name="connsiteY34" fmla="*/ 883634 h 883634"/>
                <a:gd name="connsiteX35" fmla="*/ 518255 w 1179671"/>
                <a:gd name="connsiteY35" fmla="*/ 883634 h 883634"/>
                <a:gd name="connsiteX36" fmla="*/ 518255 w 1179671"/>
                <a:gd name="connsiteY36" fmla="*/ 773811 h 883634"/>
                <a:gd name="connsiteX37" fmla="*/ 549212 w 1179671"/>
                <a:gd name="connsiteY37" fmla="*/ 773811 h 883634"/>
                <a:gd name="connsiteX38" fmla="*/ 549212 w 1179671"/>
                <a:gd name="connsiteY38" fmla="*/ 852678 h 883634"/>
                <a:gd name="connsiteX39" fmla="*/ 624269 w 1179671"/>
                <a:gd name="connsiteY39" fmla="*/ 852678 h 883634"/>
                <a:gd name="connsiteX40" fmla="*/ 624269 w 1179671"/>
                <a:gd name="connsiteY40" fmla="*/ 773811 h 883634"/>
                <a:gd name="connsiteX41" fmla="*/ 655225 w 1179671"/>
                <a:gd name="connsiteY41" fmla="*/ 773811 h 883634"/>
                <a:gd name="connsiteX42" fmla="*/ 655225 w 1179671"/>
                <a:gd name="connsiteY42" fmla="*/ 852678 h 883634"/>
                <a:gd name="connsiteX43" fmla="*/ 720947 w 1179671"/>
                <a:gd name="connsiteY43" fmla="*/ 852678 h 883634"/>
                <a:gd name="connsiteX44" fmla="*/ 720947 w 1179671"/>
                <a:gd name="connsiteY44" fmla="*/ 773811 h 883634"/>
                <a:gd name="connsiteX45" fmla="*/ 751904 w 1179671"/>
                <a:gd name="connsiteY45" fmla="*/ 773811 h 883634"/>
                <a:gd name="connsiteX46" fmla="*/ 751904 w 1179671"/>
                <a:gd name="connsiteY46" fmla="*/ 852678 h 883634"/>
                <a:gd name="connsiteX47" fmla="*/ 817626 w 1179671"/>
                <a:gd name="connsiteY47" fmla="*/ 852678 h 883634"/>
                <a:gd name="connsiteX48" fmla="*/ 817626 w 1179671"/>
                <a:gd name="connsiteY48" fmla="*/ 773811 h 883634"/>
                <a:gd name="connsiteX49" fmla="*/ 848582 w 1179671"/>
                <a:gd name="connsiteY49" fmla="*/ 773811 h 883634"/>
                <a:gd name="connsiteX50" fmla="*/ 848582 w 1179671"/>
                <a:gd name="connsiteY50" fmla="*/ 852678 h 883634"/>
                <a:gd name="connsiteX51" fmla="*/ 914305 w 1179671"/>
                <a:gd name="connsiteY51" fmla="*/ 852678 h 883634"/>
                <a:gd name="connsiteX52" fmla="*/ 914305 w 1179671"/>
                <a:gd name="connsiteY52" fmla="*/ 773811 h 883634"/>
                <a:gd name="connsiteX53" fmla="*/ 945261 w 1179671"/>
                <a:gd name="connsiteY53" fmla="*/ 773811 h 883634"/>
                <a:gd name="connsiteX54" fmla="*/ 945261 w 1179671"/>
                <a:gd name="connsiteY54" fmla="*/ 852678 h 883634"/>
                <a:gd name="connsiteX55" fmla="*/ 1022033 w 1179671"/>
                <a:gd name="connsiteY55" fmla="*/ 852678 h 883634"/>
                <a:gd name="connsiteX56" fmla="*/ 1022033 w 1179671"/>
                <a:gd name="connsiteY56" fmla="*/ 773811 h 883634"/>
                <a:gd name="connsiteX57" fmla="*/ 1021937 w 1179671"/>
                <a:gd name="connsiteY57" fmla="*/ 773811 h 883634"/>
                <a:gd name="connsiteX0" fmla="*/ 624269 w 1179671"/>
                <a:gd name="connsiteY0" fmla="*/ 262223 h 883634"/>
                <a:gd name="connsiteX1" fmla="*/ 624269 w 1179671"/>
                <a:gd name="connsiteY1" fmla="*/ 625983 h 883634"/>
                <a:gd name="connsiteX2" fmla="*/ 988028 w 1179671"/>
                <a:gd name="connsiteY2" fmla="*/ 625983 h 883634"/>
                <a:gd name="connsiteX3" fmla="*/ 988028 w 1179671"/>
                <a:gd name="connsiteY3" fmla="*/ 262223 h 883634"/>
                <a:gd name="connsiteX4" fmla="*/ 624269 w 1179671"/>
                <a:gd name="connsiteY4" fmla="*/ 262223 h 883634"/>
                <a:gd name="connsiteX5" fmla="*/ 957072 w 1179671"/>
                <a:gd name="connsiteY5" fmla="*/ 595027 h 883634"/>
                <a:gd name="connsiteX6" fmla="*/ 655225 w 1179671"/>
                <a:gd name="connsiteY6" fmla="*/ 595027 h 883634"/>
                <a:gd name="connsiteX7" fmla="*/ 655225 w 1179671"/>
                <a:gd name="connsiteY7" fmla="*/ 293180 h 883634"/>
                <a:gd name="connsiteX8" fmla="*/ 957072 w 1179671"/>
                <a:gd name="connsiteY8" fmla="*/ 293180 h 883634"/>
                <a:gd name="connsiteX9" fmla="*/ 957072 w 1179671"/>
                <a:gd name="connsiteY9" fmla="*/ 595027 h 883634"/>
                <a:gd name="connsiteX10" fmla="*/ 1179671 w 1179671"/>
                <a:gd name="connsiteY10" fmla="*/ 123825 h 883634"/>
                <a:gd name="connsiteX11" fmla="*/ 1179671 w 1179671"/>
                <a:gd name="connsiteY11" fmla="*/ 742950 h 883634"/>
                <a:gd name="connsiteX12" fmla="*/ 189071 w 1179671"/>
                <a:gd name="connsiteY12" fmla="*/ 742950 h 883634"/>
                <a:gd name="connsiteX13" fmla="*/ 189071 w 1179671"/>
                <a:gd name="connsiteY13" fmla="*/ 711994 h 883634"/>
                <a:gd name="connsiteX14" fmla="*/ 1148715 w 1179671"/>
                <a:gd name="connsiteY14" fmla="*/ 711994 h 883634"/>
                <a:gd name="connsiteX15" fmla="*/ 1148715 w 1179671"/>
                <a:gd name="connsiteY15" fmla="*/ 154781 h 883634"/>
                <a:gd name="connsiteX16" fmla="*/ 189071 w 1179671"/>
                <a:gd name="connsiteY16" fmla="*/ 154781 h 883634"/>
                <a:gd name="connsiteX17" fmla="*/ 189071 w 1179671"/>
                <a:gd name="connsiteY17" fmla="*/ 123825 h 883634"/>
                <a:gd name="connsiteX18" fmla="*/ 1179671 w 1179671"/>
                <a:gd name="connsiteY18" fmla="*/ 123825 h 883634"/>
                <a:gd name="connsiteX19" fmla="*/ 0 w 1179671"/>
                <a:gd name="connsiteY19" fmla="*/ 866775 h 883634"/>
                <a:gd name="connsiteX20" fmla="*/ 154781 w 1179671"/>
                <a:gd name="connsiteY20" fmla="*/ 866775 h 883634"/>
                <a:gd name="connsiteX21" fmla="*/ 154781 w 1179671"/>
                <a:gd name="connsiteY21" fmla="*/ 0 h 883634"/>
                <a:gd name="connsiteX22" fmla="*/ 0 w 1179671"/>
                <a:gd name="connsiteY22" fmla="*/ 0 h 883634"/>
                <a:gd name="connsiteX23" fmla="*/ 0 w 1179671"/>
                <a:gd name="connsiteY23" fmla="*/ 866775 h 883634"/>
                <a:gd name="connsiteX24" fmla="*/ 30956 w 1179671"/>
                <a:gd name="connsiteY24" fmla="*/ 30956 h 883634"/>
                <a:gd name="connsiteX25" fmla="*/ 123825 w 1179671"/>
                <a:gd name="connsiteY25" fmla="*/ 30956 h 883634"/>
                <a:gd name="connsiteX26" fmla="*/ 123825 w 1179671"/>
                <a:gd name="connsiteY26" fmla="*/ 835819 h 883634"/>
                <a:gd name="connsiteX27" fmla="*/ 30956 w 1179671"/>
                <a:gd name="connsiteY27" fmla="*/ 835819 h 883634"/>
                <a:gd name="connsiteX28" fmla="*/ 30956 w 1179671"/>
                <a:gd name="connsiteY28" fmla="*/ 30956 h 883634"/>
                <a:gd name="connsiteX29" fmla="*/ 1021937 w 1179671"/>
                <a:gd name="connsiteY29" fmla="*/ 773811 h 883634"/>
                <a:gd name="connsiteX30" fmla="*/ 1052894 w 1179671"/>
                <a:gd name="connsiteY30" fmla="*/ 773811 h 883634"/>
                <a:gd name="connsiteX31" fmla="*/ 1052894 w 1179671"/>
                <a:gd name="connsiteY31" fmla="*/ 883634 h 883634"/>
                <a:gd name="connsiteX32" fmla="*/ 518255 w 1179671"/>
                <a:gd name="connsiteY32" fmla="*/ 883634 h 883634"/>
                <a:gd name="connsiteX33" fmla="*/ 518255 w 1179671"/>
                <a:gd name="connsiteY33" fmla="*/ 773811 h 883634"/>
                <a:gd name="connsiteX34" fmla="*/ 549212 w 1179671"/>
                <a:gd name="connsiteY34" fmla="*/ 773811 h 883634"/>
                <a:gd name="connsiteX35" fmla="*/ 549212 w 1179671"/>
                <a:gd name="connsiteY35" fmla="*/ 852678 h 883634"/>
                <a:gd name="connsiteX36" fmla="*/ 624269 w 1179671"/>
                <a:gd name="connsiteY36" fmla="*/ 852678 h 883634"/>
                <a:gd name="connsiteX37" fmla="*/ 624269 w 1179671"/>
                <a:gd name="connsiteY37" fmla="*/ 773811 h 883634"/>
                <a:gd name="connsiteX38" fmla="*/ 655225 w 1179671"/>
                <a:gd name="connsiteY38" fmla="*/ 773811 h 883634"/>
                <a:gd name="connsiteX39" fmla="*/ 655225 w 1179671"/>
                <a:gd name="connsiteY39" fmla="*/ 852678 h 883634"/>
                <a:gd name="connsiteX40" fmla="*/ 720947 w 1179671"/>
                <a:gd name="connsiteY40" fmla="*/ 852678 h 883634"/>
                <a:gd name="connsiteX41" fmla="*/ 720947 w 1179671"/>
                <a:gd name="connsiteY41" fmla="*/ 773811 h 883634"/>
                <a:gd name="connsiteX42" fmla="*/ 751904 w 1179671"/>
                <a:gd name="connsiteY42" fmla="*/ 773811 h 883634"/>
                <a:gd name="connsiteX43" fmla="*/ 751904 w 1179671"/>
                <a:gd name="connsiteY43" fmla="*/ 852678 h 883634"/>
                <a:gd name="connsiteX44" fmla="*/ 817626 w 1179671"/>
                <a:gd name="connsiteY44" fmla="*/ 852678 h 883634"/>
                <a:gd name="connsiteX45" fmla="*/ 817626 w 1179671"/>
                <a:gd name="connsiteY45" fmla="*/ 773811 h 883634"/>
                <a:gd name="connsiteX46" fmla="*/ 848582 w 1179671"/>
                <a:gd name="connsiteY46" fmla="*/ 773811 h 883634"/>
                <a:gd name="connsiteX47" fmla="*/ 848582 w 1179671"/>
                <a:gd name="connsiteY47" fmla="*/ 852678 h 883634"/>
                <a:gd name="connsiteX48" fmla="*/ 914305 w 1179671"/>
                <a:gd name="connsiteY48" fmla="*/ 852678 h 883634"/>
                <a:gd name="connsiteX49" fmla="*/ 914305 w 1179671"/>
                <a:gd name="connsiteY49" fmla="*/ 773811 h 883634"/>
                <a:gd name="connsiteX50" fmla="*/ 945261 w 1179671"/>
                <a:gd name="connsiteY50" fmla="*/ 773811 h 883634"/>
                <a:gd name="connsiteX51" fmla="*/ 945261 w 1179671"/>
                <a:gd name="connsiteY51" fmla="*/ 852678 h 883634"/>
                <a:gd name="connsiteX52" fmla="*/ 1022033 w 1179671"/>
                <a:gd name="connsiteY52" fmla="*/ 852678 h 883634"/>
                <a:gd name="connsiteX53" fmla="*/ 1022033 w 1179671"/>
                <a:gd name="connsiteY53" fmla="*/ 773811 h 883634"/>
                <a:gd name="connsiteX54" fmla="*/ 1021937 w 1179671"/>
                <a:gd name="connsiteY54" fmla="*/ 773811 h 883634"/>
                <a:gd name="connsiteX0" fmla="*/ 624269 w 1179671"/>
                <a:gd name="connsiteY0" fmla="*/ 262223 h 883634"/>
                <a:gd name="connsiteX1" fmla="*/ 624269 w 1179671"/>
                <a:gd name="connsiteY1" fmla="*/ 625983 h 883634"/>
                <a:gd name="connsiteX2" fmla="*/ 988028 w 1179671"/>
                <a:gd name="connsiteY2" fmla="*/ 625983 h 883634"/>
                <a:gd name="connsiteX3" fmla="*/ 988028 w 1179671"/>
                <a:gd name="connsiteY3" fmla="*/ 262223 h 883634"/>
                <a:gd name="connsiteX4" fmla="*/ 624269 w 1179671"/>
                <a:gd name="connsiteY4" fmla="*/ 262223 h 883634"/>
                <a:gd name="connsiteX5" fmla="*/ 957072 w 1179671"/>
                <a:gd name="connsiteY5" fmla="*/ 595027 h 883634"/>
                <a:gd name="connsiteX6" fmla="*/ 655225 w 1179671"/>
                <a:gd name="connsiteY6" fmla="*/ 595027 h 883634"/>
                <a:gd name="connsiteX7" fmla="*/ 957072 w 1179671"/>
                <a:gd name="connsiteY7" fmla="*/ 293180 h 883634"/>
                <a:gd name="connsiteX8" fmla="*/ 957072 w 1179671"/>
                <a:gd name="connsiteY8" fmla="*/ 595027 h 883634"/>
                <a:gd name="connsiteX9" fmla="*/ 1179671 w 1179671"/>
                <a:gd name="connsiteY9" fmla="*/ 123825 h 883634"/>
                <a:gd name="connsiteX10" fmla="*/ 1179671 w 1179671"/>
                <a:gd name="connsiteY10" fmla="*/ 742950 h 883634"/>
                <a:gd name="connsiteX11" fmla="*/ 189071 w 1179671"/>
                <a:gd name="connsiteY11" fmla="*/ 742950 h 883634"/>
                <a:gd name="connsiteX12" fmla="*/ 189071 w 1179671"/>
                <a:gd name="connsiteY12" fmla="*/ 711994 h 883634"/>
                <a:gd name="connsiteX13" fmla="*/ 1148715 w 1179671"/>
                <a:gd name="connsiteY13" fmla="*/ 711994 h 883634"/>
                <a:gd name="connsiteX14" fmla="*/ 1148715 w 1179671"/>
                <a:gd name="connsiteY14" fmla="*/ 154781 h 883634"/>
                <a:gd name="connsiteX15" fmla="*/ 189071 w 1179671"/>
                <a:gd name="connsiteY15" fmla="*/ 154781 h 883634"/>
                <a:gd name="connsiteX16" fmla="*/ 189071 w 1179671"/>
                <a:gd name="connsiteY16" fmla="*/ 123825 h 883634"/>
                <a:gd name="connsiteX17" fmla="*/ 1179671 w 1179671"/>
                <a:gd name="connsiteY17" fmla="*/ 123825 h 883634"/>
                <a:gd name="connsiteX18" fmla="*/ 0 w 1179671"/>
                <a:gd name="connsiteY18" fmla="*/ 866775 h 883634"/>
                <a:gd name="connsiteX19" fmla="*/ 154781 w 1179671"/>
                <a:gd name="connsiteY19" fmla="*/ 866775 h 883634"/>
                <a:gd name="connsiteX20" fmla="*/ 154781 w 1179671"/>
                <a:gd name="connsiteY20" fmla="*/ 0 h 883634"/>
                <a:gd name="connsiteX21" fmla="*/ 0 w 1179671"/>
                <a:gd name="connsiteY21" fmla="*/ 0 h 883634"/>
                <a:gd name="connsiteX22" fmla="*/ 0 w 1179671"/>
                <a:gd name="connsiteY22" fmla="*/ 866775 h 883634"/>
                <a:gd name="connsiteX23" fmla="*/ 30956 w 1179671"/>
                <a:gd name="connsiteY23" fmla="*/ 30956 h 883634"/>
                <a:gd name="connsiteX24" fmla="*/ 123825 w 1179671"/>
                <a:gd name="connsiteY24" fmla="*/ 30956 h 883634"/>
                <a:gd name="connsiteX25" fmla="*/ 123825 w 1179671"/>
                <a:gd name="connsiteY25" fmla="*/ 835819 h 883634"/>
                <a:gd name="connsiteX26" fmla="*/ 30956 w 1179671"/>
                <a:gd name="connsiteY26" fmla="*/ 835819 h 883634"/>
                <a:gd name="connsiteX27" fmla="*/ 30956 w 1179671"/>
                <a:gd name="connsiteY27" fmla="*/ 30956 h 883634"/>
                <a:gd name="connsiteX28" fmla="*/ 1021937 w 1179671"/>
                <a:gd name="connsiteY28" fmla="*/ 773811 h 883634"/>
                <a:gd name="connsiteX29" fmla="*/ 1052894 w 1179671"/>
                <a:gd name="connsiteY29" fmla="*/ 773811 h 883634"/>
                <a:gd name="connsiteX30" fmla="*/ 1052894 w 1179671"/>
                <a:gd name="connsiteY30" fmla="*/ 883634 h 883634"/>
                <a:gd name="connsiteX31" fmla="*/ 518255 w 1179671"/>
                <a:gd name="connsiteY31" fmla="*/ 883634 h 883634"/>
                <a:gd name="connsiteX32" fmla="*/ 518255 w 1179671"/>
                <a:gd name="connsiteY32" fmla="*/ 773811 h 883634"/>
                <a:gd name="connsiteX33" fmla="*/ 549212 w 1179671"/>
                <a:gd name="connsiteY33" fmla="*/ 773811 h 883634"/>
                <a:gd name="connsiteX34" fmla="*/ 549212 w 1179671"/>
                <a:gd name="connsiteY34" fmla="*/ 852678 h 883634"/>
                <a:gd name="connsiteX35" fmla="*/ 624269 w 1179671"/>
                <a:gd name="connsiteY35" fmla="*/ 852678 h 883634"/>
                <a:gd name="connsiteX36" fmla="*/ 624269 w 1179671"/>
                <a:gd name="connsiteY36" fmla="*/ 773811 h 883634"/>
                <a:gd name="connsiteX37" fmla="*/ 655225 w 1179671"/>
                <a:gd name="connsiteY37" fmla="*/ 773811 h 883634"/>
                <a:gd name="connsiteX38" fmla="*/ 655225 w 1179671"/>
                <a:gd name="connsiteY38" fmla="*/ 852678 h 883634"/>
                <a:gd name="connsiteX39" fmla="*/ 720947 w 1179671"/>
                <a:gd name="connsiteY39" fmla="*/ 852678 h 883634"/>
                <a:gd name="connsiteX40" fmla="*/ 720947 w 1179671"/>
                <a:gd name="connsiteY40" fmla="*/ 773811 h 883634"/>
                <a:gd name="connsiteX41" fmla="*/ 751904 w 1179671"/>
                <a:gd name="connsiteY41" fmla="*/ 773811 h 883634"/>
                <a:gd name="connsiteX42" fmla="*/ 751904 w 1179671"/>
                <a:gd name="connsiteY42" fmla="*/ 852678 h 883634"/>
                <a:gd name="connsiteX43" fmla="*/ 817626 w 1179671"/>
                <a:gd name="connsiteY43" fmla="*/ 852678 h 883634"/>
                <a:gd name="connsiteX44" fmla="*/ 817626 w 1179671"/>
                <a:gd name="connsiteY44" fmla="*/ 773811 h 883634"/>
                <a:gd name="connsiteX45" fmla="*/ 848582 w 1179671"/>
                <a:gd name="connsiteY45" fmla="*/ 773811 h 883634"/>
                <a:gd name="connsiteX46" fmla="*/ 848582 w 1179671"/>
                <a:gd name="connsiteY46" fmla="*/ 852678 h 883634"/>
                <a:gd name="connsiteX47" fmla="*/ 914305 w 1179671"/>
                <a:gd name="connsiteY47" fmla="*/ 852678 h 883634"/>
                <a:gd name="connsiteX48" fmla="*/ 914305 w 1179671"/>
                <a:gd name="connsiteY48" fmla="*/ 773811 h 883634"/>
                <a:gd name="connsiteX49" fmla="*/ 945261 w 1179671"/>
                <a:gd name="connsiteY49" fmla="*/ 773811 h 883634"/>
                <a:gd name="connsiteX50" fmla="*/ 945261 w 1179671"/>
                <a:gd name="connsiteY50" fmla="*/ 852678 h 883634"/>
                <a:gd name="connsiteX51" fmla="*/ 1022033 w 1179671"/>
                <a:gd name="connsiteY51" fmla="*/ 852678 h 883634"/>
                <a:gd name="connsiteX52" fmla="*/ 1022033 w 1179671"/>
                <a:gd name="connsiteY52" fmla="*/ 773811 h 883634"/>
                <a:gd name="connsiteX53" fmla="*/ 1021937 w 1179671"/>
                <a:gd name="connsiteY53" fmla="*/ 773811 h 883634"/>
                <a:gd name="connsiteX0" fmla="*/ 988028 w 1179671"/>
                <a:gd name="connsiteY0" fmla="*/ 262223 h 883634"/>
                <a:gd name="connsiteX1" fmla="*/ 624269 w 1179671"/>
                <a:gd name="connsiteY1" fmla="*/ 625983 h 883634"/>
                <a:gd name="connsiteX2" fmla="*/ 988028 w 1179671"/>
                <a:gd name="connsiteY2" fmla="*/ 625983 h 883634"/>
                <a:gd name="connsiteX3" fmla="*/ 988028 w 1179671"/>
                <a:gd name="connsiteY3" fmla="*/ 262223 h 883634"/>
                <a:gd name="connsiteX4" fmla="*/ 957072 w 1179671"/>
                <a:gd name="connsiteY4" fmla="*/ 595027 h 883634"/>
                <a:gd name="connsiteX5" fmla="*/ 655225 w 1179671"/>
                <a:gd name="connsiteY5" fmla="*/ 595027 h 883634"/>
                <a:gd name="connsiteX6" fmla="*/ 957072 w 1179671"/>
                <a:gd name="connsiteY6" fmla="*/ 293180 h 883634"/>
                <a:gd name="connsiteX7" fmla="*/ 957072 w 1179671"/>
                <a:gd name="connsiteY7" fmla="*/ 595027 h 883634"/>
                <a:gd name="connsiteX8" fmla="*/ 1179671 w 1179671"/>
                <a:gd name="connsiteY8" fmla="*/ 123825 h 883634"/>
                <a:gd name="connsiteX9" fmla="*/ 1179671 w 1179671"/>
                <a:gd name="connsiteY9" fmla="*/ 742950 h 883634"/>
                <a:gd name="connsiteX10" fmla="*/ 189071 w 1179671"/>
                <a:gd name="connsiteY10" fmla="*/ 742950 h 883634"/>
                <a:gd name="connsiteX11" fmla="*/ 189071 w 1179671"/>
                <a:gd name="connsiteY11" fmla="*/ 711994 h 883634"/>
                <a:gd name="connsiteX12" fmla="*/ 1148715 w 1179671"/>
                <a:gd name="connsiteY12" fmla="*/ 711994 h 883634"/>
                <a:gd name="connsiteX13" fmla="*/ 1148715 w 1179671"/>
                <a:gd name="connsiteY13" fmla="*/ 154781 h 883634"/>
                <a:gd name="connsiteX14" fmla="*/ 189071 w 1179671"/>
                <a:gd name="connsiteY14" fmla="*/ 154781 h 883634"/>
                <a:gd name="connsiteX15" fmla="*/ 189071 w 1179671"/>
                <a:gd name="connsiteY15" fmla="*/ 123825 h 883634"/>
                <a:gd name="connsiteX16" fmla="*/ 1179671 w 1179671"/>
                <a:gd name="connsiteY16" fmla="*/ 123825 h 883634"/>
                <a:gd name="connsiteX17" fmla="*/ 0 w 1179671"/>
                <a:gd name="connsiteY17" fmla="*/ 866775 h 883634"/>
                <a:gd name="connsiteX18" fmla="*/ 154781 w 1179671"/>
                <a:gd name="connsiteY18" fmla="*/ 866775 h 883634"/>
                <a:gd name="connsiteX19" fmla="*/ 154781 w 1179671"/>
                <a:gd name="connsiteY19" fmla="*/ 0 h 883634"/>
                <a:gd name="connsiteX20" fmla="*/ 0 w 1179671"/>
                <a:gd name="connsiteY20" fmla="*/ 0 h 883634"/>
                <a:gd name="connsiteX21" fmla="*/ 0 w 1179671"/>
                <a:gd name="connsiteY21" fmla="*/ 866775 h 883634"/>
                <a:gd name="connsiteX22" fmla="*/ 30956 w 1179671"/>
                <a:gd name="connsiteY22" fmla="*/ 30956 h 883634"/>
                <a:gd name="connsiteX23" fmla="*/ 123825 w 1179671"/>
                <a:gd name="connsiteY23" fmla="*/ 30956 h 883634"/>
                <a:gd name="connsiteX24" fmla="*/ 123825 w 1179671"/>
                <a:gd name="connsiteY24" fmla="*/ 835819 h 883634"/>
                <a:gd name="connsiteX25" fmla="*/ 30956 w 1179671"/>
                <a:gd name="connsiteY25" fmla="*/ 835819 h 883634"/>
                <a:gd name="connsiteX26" fmla="*/ 30956 w 1179671"/>
                <a:gd name="connsiteY26" fmla="*/ 30956 h 883634"/>
                <a:gd name="connsiteX27" fmla="*/ 1021937 w 1179671"/>
                <a:gd name="connsiteY27" fmla="*/ 773811 h 883634"/>
                <a:gd name="connsiteX28" fmla="*/ 1052894 w 1179671"/>
                <a:gd name="connsiteY28" fmla="*/ 773811 h 883634"/>
                <a:gd name="connsiteX29" fmla="*/ 1052894 w 1179671"/>
                <a:gd name="connsiteY29" fmla="*/ 883634 h 883634"/>
                <a:gd name="connsiteX30" fmla="*/ 518255 w 1179671"/>
                <a:gd name="connsiteY30" fmla="*/ 883634 h 883634"/>
                <a:gd name="connsiteX31" fmla="*/ 518255 w 1179671"/>
                <a:gd name="connsiteY31" fmla="*/ 773811 h 883634"/>
                <a:gd name="connsiteX32" fmla="*/ 549212 w 1179671"/>
                <a:gd name="connsiteY32" fmla="*/ 773811 h 883634"/>
                <a:gd name="connsiteX33" fmla="*/ 549212 w 1179671"/>
                <a:gd name="connsiteY33" fmla="*/ 852678 h 883634"/>
                <a:gd name="connsiteX34" fmla="*/ 624269 w 1179671"/>
                <a:gd name="connsiteY34" fmla="*/ 852678 h 883634"/>
                <a:gd name="connsiteX35" fmla="*/ 624269 w 1179671"/>
                <a:gd name="connsiteY35" fmla="*/ 773811 h 883634"/>
                <a:gd name="connsiteX36" fmla="*/ 655225 w 1179671"/>
                <a:gd name="connsiteY36" fmla="*/ 773811 h 883634"/>
                <a:gd name="connsiteX37" fmla="*/ 655225 w 1179671"/>
                <a:gd name="connsiteY37" fmla="*/ 852678 h 883634"/>
                <a:gd name="connsiteX38" fmla="*/ 720947 w 1179671"/>
                <a:gd name="connsiteY38" fmla="*/ 852678 h 883634"/>
                <a:gd name="connsiteX39" fmla="*/ 720947 w 1179671"/>
                <a:gd name="connsiteY39" fmla="*/ 773811 h 883634"/>
                <a:gd name="connsiteX40" fmla="*/ 751904 w 1179671"/>
                <a:gd name="connsiteY40" fmla="*/ 773811 h 883634"/>
                <a:gd name="connsiteX41" fmla="*/ 751904 w 1179671"/>
                <a:gd name="connsiteY41" fmla="*/ 852678 h 883634"/>
                <a:gd name="connsiteX42" fmla="*/ 817626 w 1179671"/>
                <a:gd name="connsiteY42" fmla="*/ 852678 h 883634"/>
                <a:gd name="connsiteX43" fmla="*/ 817626 w 1179671"/>
                <a:gd name="connsiteY43" fmla="*/ 773811 h 883634"/>
                <a:gd name="connsiteX44" fmla="*/ 848582 w 1179671"/>
                <a:gd name="connsiteY44" fmla="*/ 773811 h 883634"/>
                <a:gd name="connsiteX45" fmla="*/ 848582 w 1179671"/>
                <a:gd name="connsiteY45" fmla="*/ 852678 h 883634"/>
                <a:gd name="connsiteX46" fmla="*/ 914305 w 1179671"/>
                <a:gd name="connsiteY46" fmla="*/ 852678 h 883634"/>
                <a:gd name="connsiteX47" fmla="*/ 914305 w 1179671"/>
                <a:gd name="connsiteY47" fmla="*/ 773811 h 883634"/>
                <a:gd name="connsiteX48" fmla="*/ 945261 w 1179671"/>
                <a:gd name="connsiteY48" fmla="*/ 773811 h 883634"/>
                <a:gd name="connsiteX49" fmla="*/ 945261 w 1179671"/>
                <a:gd name="connsiteY49" fmla="*/ 852678 h 883634"/>
                <a:gd name="connsiteX50" fmla="*/ 1022033 w 1179671"/>
                <a:gd name="connsiteY50" fmla="*/ 852678 h 883634"/>
                <a:gd name="connsiteX51" fmla="*/ 1022033 w 1179671"/>
                <a:gd name="connsiteY51" fmla="*/ 773811 h 883634"/>
                <a:gd name="connsiteX52" fmla="*/ 1021937 w 1179671"/>
                <a:gd name="connsiteY52" fmla="*/ 773811 h 883634"/>
                <a:gd name="connsiteX0" fmla="*/ 988028 w 1179671"/>
                <a:gd name="connsiteY0" fmla="*/ 262223 h 883634"/>
                <a:gd name="connsiteX1" fmla="*/ 624269 w 1179671"/>
                <a:gd name="connsiteY1" fmla="*/ 625983 h 883634"/>
                <a:gd name="connsiteX2" fmla="*/ 988028 w 1179671"/>
                <a:gd name="connsiteY2" fmla="*/ 625983 h 883634"/>
                <a:gd name="connsiteX3" fmla="*/ 988028 w 1179671"/>
                <a:gd name="connsiteY3" fmla="*/ 262223 h 883634"/>
                <a:gd name="connsiteX4" fmla="*/ 957072 w 1179671"/>
                <a:gd name="connsiteY4" fmla="*/ 595027 h 883634"/>
                <a:gd name="connsiteX5" fmla="*/ 655225 w 1179671"/>
                <a:gd name="connsiteY5" fmla="*/ 595027 h 883634"/>
                <a:gd name="connsiteX6" fmla="*/ 957072 w 1179671"/>
                <a:gd name="connsiteY6" fmla="*/ 595027 h 883634"/>
                <a:gd name="connsiteX7" fmla="*/ 1179671 w 1179671"/>
                <a:gd name="connsiteY7" fmla="*/ 123825 h 883634"/>
                <a:gd name="connsiteX8" fmla="*/ 1179671 w 1179671"/>
                <a:gd name="connsiteY8" fmla="*/ 742950 h 883634"/>
                <a:gd name="connsiteX9" fmla="*/ 189071 w 1179671"/>
                <a:gd name="connsiteY9" fmla="*/ 742950 h 883634"/>
                <a:gd name="connsiteX10" fmla="*/ 189071 w 1179671"/>
                <a:gd name="connsiteY10" fmla="*/ 711994 h 883634"/>
                <a:gd name="connsiteX11" fmla="*/ 1148715 w 1179671"/>
                <a:gd name="connsiteY11" fmla="*/ 711994 h 883634"/>
                <a:gd name="connsiteX12" fmla="*/ 1148715 w 1179671"/>
                <a:gd name="connsiteY12" fmla="*/ 154781 h 883634"/>
                <a:gd name="connsiteX13" fmla="*/ 189071 w 1179671"/>
                <a:gd name="connsiteY13" fmla="*/ 154781 h 883634"/>
                <a:gd name="connsiteX14" fmla="*/ 189071 w 1179671"/>
                <a:gd name="connsiteY14" fmla="*/ 123825 h 883634"/>
                <a:gd name="connsiteX15" fmla="*/ 1179671 w 1179671"/>
                <a:gd name="connsiteY15" fmla="*/ 123825 h 883634"/>
                <a:gd name="connsiteX16" fmla="*/ 0 w 1179671"/>
                <a:gd name="connsiteY16" fmla="*/ 866775 h 883634"/>
                <a:gd name="connsiteX17" fmla="*/ 154781 w 1179671"/>
                <a:gd name="connsiteY17" fmla="*/ 866775 h 883634"/>
                <a:gd name="connsiteX18" fmla="*/ 154781 w 1179671"/>
                <a:gd name="connsiteY18" fmla="*/ 0 h 883634"/>
                <a:gd name="connsiteX19" fmla="*/ 0 w 1179671"/>
                <a:gd name="connsiteY19" fmla="*/ 0 h 883634"/>
                <a:gd name="connsiteX20" fmla="*/ 0 w 1179671"/>
                <a:gd name="connsiteY20" fmla="*/ 866775 h 883634"/>
                <a:gd name="connsiteX21" fmla="*/ 30956 w 1179671"/>
                <a:gd name="connsiteY21" fmla="*/ 30956 h 883634"/>
                <a:gd name="connsiteX22" fmla="*/ 123825 w 1179671"/>
                <a:gd name="connsiteY22" fmla="*/ 30956 h 883634"/>
                <a:gd name="connsiteX23" fmla="*/ 123825 w 1179671"/>
                <a:gd name="connsiteY23" fmla="*/ 835819 h 883634"/>
                <a:gd name="connsiteX24" fmla="*/ 30956 w 1179671"/>
                <a:gd name="connsiteY24" fmla="*/ 835819 h 883634"/>
                <a:gd name="connsiteX25" fmla="*/ 30956 w 1179671"/>
                <a:gd name="connsiteY25" fmla="*/ 30956 h 883634"/>
                <a:gd name="connsiteX26" fmla="*/ 1021937 w 1179671"/>
                <a:gd name="connsiteY26" fmla="*/ 773811 h 883634"/>
                <a:gd name="connsiteX27" fmla="*/ 1052894 w 1179671"/>
                <a:gd name="connsiteY27" fmla="*/ 773811 h 883634"/>
                <a:gd name="connsiteX28" fmla="*/ 1052894 w 1179671"/>
                <a:gd name="connsiteY28" fmla="*/ 883634 h 883634"/>
                <a:gd name="connsiteX29" fmla="*/ 518255 w 1179671"/>
                <a:gd name="connsiteY29" fmla="*/ 883634 h 883634"/>
                <a:gd name="connsiteX30" fmla="*/ 518255 w 1179671"/>
                <a:gd name="connsiteY30" fmla="*/ 773811 h 883634"/>
                <a:gd name="connsiteX31" fmla="*/ 549212 w 1179671"/>
                <a:gd name="connsiteY31" fmla="*/ 773811 h 883634"/>
                <a:gd name="connsiteX32" fmla="*/ 549212 w 1179671"/>
                <a:gd name="connsiteY32" fmla="*/ 852678 h 883634"/>
                <a:gd name="connsiteX33" fmla="*/ 624269 w 1179671"/>
                <a:gd name="connsiteY33" fmla="*/ 852678 h 883634"/>
                <a:gd name="connsiteX34" fmla="*/ 624269 w 1179671"/>
                <a:gd name="connsiteY34" fmla="*/ 773811 h 883634"/>
                <a:gd name="connsiteX35" fmla="*/ 655225 w 1179671"/>
                <a:gd name="connsiteY35" fmla="*/ 773811 h 883634"/>
                <a:gd name="connsiteX36" fmla="*/ 655225 w 1179671"/>
                <a:gd name="connsiteY36" fmla="*/ 852678 h 883634"/>
                <a:gd name="connsiteX37" fmla="*/ 720947 w 1179671"/>
                <a:gd name="connsiteY37" fmla="*/ 852678 h 883634"/>
                <a:gd name="connsiteX38" fmla="*/ 720947 w 1179671"/>
                <a:gd name="connsiteY38" fmla="*/ 773811 h 883634"/>
                <a:gd name="connsiteX39" fmla="*/ 751904 w 1179671"/>
                <a:gd name="connsiteY39" fmla="*/ 773811 h 883634"/>
                <a:gd name="connsiteX40" fmla="*/ 751904 w 1179671"/>
                <a:gd name="connsiteY40" fmla="*/ 852678 h 883634"/>
                <a:gd name="connsiteX41" fmla="*/ 817626 w 1179671"/>
                <a:gd name="connsiteY41" fmla="*/ 852678 h 883634"/>
                <a:gd name="connsiteX42" fmla="*/ 817626 w 1179671"/>
                <a:gd name="connsiteY42" fmla="*/ 773811 h 883634"/>
                <a:gd name="connsiteX43" fmla="*/ 848582 w 1179671"/>
                <a:gd name="connsiteY43" fmla="*/ 773811 h 883634"/>
                <a:gd name="connsiteX44" fmla="*/ 848582 w 1179671"/>
                <a:gd name="connsiteY44" fmla="*/ 852678 h 883634"/>
                <a:gd name="connsiteX45" fmla="*/ 914305 w 1179671"/>
                <a:gd name="connsiteY45" fmla="*/ 852678 h 883634"/>
                <a:gd name="connsiteX46" fmla="*/ 914305 w 1179671"/>
                <a:gd name="connsiteY46" fmla="*/ 773811 h 883634"/>
                <a:gd name="connsiteX47" fmla="*/ 945261 w 1179671"/>
                <a:gd name="connsiteY47" fmla="*/ 773811 h 883634"/>
                <a:gd name="connsiteX48" fmla="*/ 945261 w 1179671"/>
                <a:gd name="connsiteY48" fmla="*/ 852678 h 883634"/>
                <a:gd name="connsiteX49" fmla="*/ 1022033 w 1179671"/>
                <a:gd name="connsiteY49" fmla="*/ 852678 h 883634"/>
                <a:gd name="connsiteX50" fmla="*/ 1022033 w 1179671"/>
                <a:gd name="connsiteY50" fmla="*/ 773811 h 883634"/>
                <a:gd name="connsiteX51" fmla="*/ 1021937 w 1179671"/>
                <a:gd name="connsiteY51" fmla="*/ 773811 h 883634"/>
                <a:gd name="connsiteX0" fmla="*/ 988028 w 1179671"/>
                <a:gd name="connsiteY0" fmla="*/ 625983 h 883634"/>
                <a:gd name="connsiteX1" fmla="*/ 624269 w 1179671"/>
                <a:gd name="connsiteY1" fmla="*/ 625983 h 883634"/>
                <a:gd name="connsiteX2" fmla="*/ 988028 w 1179671"/>
                <a:gd name="connsiteY2" fmla="*/ 625983 h 883634"/>
                <a:gd name="connsiteX3" fmla="*/ 957072 w 1179671"/>
                <a:gd name="connsiteY3" fmla="*/ 595027 h 883634"/>
                <a:gd name="connsiteX4" fmla="*/ 655225 w 1179671"/>
                <a:gd name="connsiteY4" fmla="*/ 595027 h 883634"/>
                <a:gd name="connsiteX5" fmla="*/ 957072 w 1179671"/>
                <a:gd name="connsiteY5" fmla="*/ 595027 h 883634"/>
                <a:gd name="connsiteX6" fmla="*/ 1179671 w 1179671"/>
                <a:gd name="connsiteY6" fmla="*/ 123825 h 883634"/>
                <a:gd name="connsiteX7" fmla="*/ 1179671 w 1179671"/>
                <a:gd name="connsiteY7" fmla="*/ 742950 h 883634"/>
                <a:gd name="connsiteX8" fmla="*/ 189071 w 1179671"/>
                <a:gd name="connsiteY8" fmla="*/ 742950 h 883634"/>
                <a:gd name="connsiteX9" fmla="*/ 189071 w 1179671"/>
                <a:gd name="connsiteY9" fmla="*/ 711994 h 883634"/>
                <a:gd name="connsiteX10" fmla="*/ 1148715 w 1179671"/>
                <a:gd name="connsiteY10" fmla="*/ 711994 h 883634"/>
                <a:gd name="connsiteX11" fmla="*/ 1148715 w 1179671"/>
                <a:gd name="connsiteY11" fmla="*/ 154781 h 883634"/>
                <a:gd name="connsiteX12" fmla="*/ 189071 w 1179671"/>
                <a:gd name="connsiteY12" fmla="*/ 154781 h 883634"/>
                <a:gd name="connsiteX13" fmla="*/ 189071 w 1179671"/>
                <a:gd name="connsiteY13" fmla="*/ 123825 h 883634"/>
                <a:gd name="connsiteX14" fmla="*/ 1179671 w 1179671"/>
                <a:gd name="connsiteY14" fmla="*/ 123825 h 883634"/>
                <a:gd name="connsiteX15" fmla="*/ 0 w 1179671"/>
                <a:gd name="connsiteY15" fmla="*/ 866775 h 883634"/>
                <a:gd name="connsiteX16" fmla="*/ 154781 w 1179671"/>
                <a:gd name="connsiteY16" fmla="*/ 866775 h 883634"/>
                <a:gd name="connsiteX17" fmla="*/ 154781 w 1179671"/>
                <a:gd name="connsiteY17" fmla="*/ 0 h 883634"/>
                <a:gd name="connsiteX18" fmla="*/ 0 w 1179671"/>
                <a:gd name="connsiteY18" fmla="*/ 0 h 883634"/>
                <a:gd name="connsiteX19" fmla="*/ 0 w 1179671"/>
                <a:gd name="connsiteY19" fmla="*/ 866775 h 883634"/>
                <a:gd name="connsiteX20" fmla="*/ 30956 w 1179671"/>
                <a:gd name="connsiteY20" fmla="*/ 30956 h 883634"/>
                <a:gd name="connsiteX21" fmla="*/ 123825 w 1179671"/>
                <a:gd name="connsiteY21" fmla="*/ 30956 h 883634"/>
                <a:gd name="connsiteX22" fmla="*/ 123825 w 1179671"/>
                <a:gd name="connsiteY22" fmla="*/ 835819 h 883634"/>
                <a:gd name="connsiteX23" fmla="*/ 30956 w 1179671"/>
                <a:gd name="connsiteY23" fmla="*/ 835819 h 883634"/>
                <a:gd name="connsiteX24" fmla="*/ 30956 w 1179671"/>
                <a:gd name="connsiteY24" fmla="*/ 30956 h 883634"/>
                <a:gd name="connsiteX25" fmla="*/ 1021937 w 1179671"/>
                <a:gd name="connsiteY25" fmla="*/ 773811 h 883634"/>
                <a:gd name="connsiteX26" fmla="*/ 1052894 w 1179671"/>
                <a:gd name="connsiteY26" fmla="*/ 773811 h 883634"/>
                <a:gd name="connsiteX27" fmla="*/ 1052894 w 1179671"/>
                <a:gd name="connsiteY27" fmla="*/ 883634 h 883634"/>
                <a:gd name="connsiteX28" fmla="*/ 518255 w 1179671"/>
                <a:gd name="connsiteY28" fmla="*/ 883634 h 883634"/>
                <a:gd name="connsiteX29" fmla="*/ 518255 w 1179671"/>
                <a:gd name="connsiteY29" fmla="*/ 773811 h 883634"/>
                <a:gd name="connsiteX30" fmla="*/ 549212 w 1179671"/>
                <a:gd name="connsiteY30" fmla="*/ 773811 h 883634"/>
                <a:gd name="connsiteX31" fmla="*/ 549212 w 1179671"/>
                <a:gd name="connsiteY31" fmla="*/ 852678 h 883634"/>
                <a:gd name="connsiteX32" fmla="*/ 624269 w 1179671"/>
                <a:gd name="connsiteY32" fmla="*/ 852678 h 883634"/>
                <a:gd name="connsiteX33" fmla="*/ 624269 w 1179671"/>
                <a:gd name="connsiteY33" fmla="*/ 773811 h 883634"/>
                <a:gd name="connsiteX34" fmla="*/ 655225 w 1179671"/>
                <a:gd name="connsiteY34" fmla="*/ 773811 h 883634"/>
                <a:gd name="connsiteX35" fmla="*/ 655225 w 1179671"/>
                <a:gd name="connsiteY35" fmla="*/ 852678 h 883634"/>
                <a:gd name="connsiteX36" fmla="*/ 720947 w 1179671"/>
                <a:gd name="connsiteY36" fmla="*/ 852678 h 883634"/>
                <a:gd name="connsiteX37" fmla="*/ 720947 w 1179671"/>
                <a:gd name="connsiteY37" fmla="*/ 773811 h 883634"/>
                <a:gd name="connsiteX38" fmla="*/ 751904 w 1179671"/>
                <a:gd name="connsiteY38" fmla="*/ 773811 h 883634"/>
                <a:gd name="connsiteX39" fmla="*/ 751904 w 1179671"/>
                <a:gd name="connsiteY39" fmla="*/ 852678 h 883634"/>
                <a:gd name="connsiteX40" fmla="*/ 817626 w 1179671"/>
                <a:gd name="connsiteY40" fmla="*/ 852678 h 883634"/>
                <a:gd name="connsiteX41" fmla="*/ 817626 w 1179671"/>
                <a:gd name="connsiteY41" fmla="*/ 773811 h 883634"/>
                <a:gd name="connsiteX42" fmla="*/ 848582 w 1179671"/>
                <a:gd name="connsiteY42" fmla="*/ 773811 h 883634"/>
                <a:gd name="connsiteX43" fmla="*/ 848582 w 1179671"/>
                <a:gd name="connsiteY43" fmla="*/ 852678 h 883634"/>
                <a:gd name="connsiteX44" fmla="*/ 914305 w 1179671"/>
                <a:gd name="connsiteY44" fmla="*/ 852678 h 883634"/>
                <a:gd name="connsiteX45" fmla="*/ 914305 w 1179671"/>
                <a:gd name="connsiteY45" fmla="*/ 773811 h 883634"/>
                <a:gd name="connsiteX46" fmla="*/ 945261 w 1179671"/>
                <a:gd name="connsiteY46" fmla="*/ 773811 h 883634"/>
                <a:gd name="connsiteX47" fmla="*/ 945261 w 1179671"/>
                <a:gd name="connsiteY47" fmla="*/ 852678 h 883634"/>
                <a:gd name="connsiteX48" fmla="*/ 1022033 w 1179671"/>
                <a:gd name="connsiteY48" fmla="*/ 852678 h 883634"/>
                <a:gd name="connsiteX49" fmla="*/ 1022033 w 1179671"/>
                <a:gd name="connsiteY49" fmla="*/ 773811 h 883634"/>
                <a:gd name="connsiteX50" fmla="*/ 1021937 w 1179671"/>
                <a:gd name="connsiteY50" fmla="*/ 773811 h 883634"/>
                <a:gd name="connsiteX0" fmla="*/ 988028 w 1179671"/>
                <a:gd name="connsiteY0" fmla="*/ 625983 h 883634"/>
                <a:gd name="connsiteX1" fmla="*/ 624269 w 1179671"/>
                <a:gd name="connsiteY1" fmla="*/ 625983 h 883634"/>
                <a:gd name="connsiteX2" fmla="*/ 988028 w 1179671"/>
                <a:gd name="connsiteY2" fmla="*/ 625983 h 883634"/>
                <a:gd name="connsiteX3" fmla="*/ 1179671 w 1179671"/>
                <a:gd name="connsiteY3" fmla="*/ 123825 h 883634"/>
                <a:gd name="connsiteX4" fmla="*/ 1179671 w 1179671"/>
                <a:gd name="connsiteY4" fmla="*/ 742950 h 883634"/>
                <a:gd name="connsiteX5" fmla="*/ 189071 w 1179671"/>
                <a:gd name="connsiteY5" fmla="*/ 742950 h 883634"/>
                <a:gd name="connsiteX6" fmla="*/ 189071 w 1179671"/>
                <a:gd name="connsiteY6" fmla="*/ 711994 h 883634"/>
                <a:gd name="connsiteX7" fmla="*/ 1148715 w 1179671"/>
                <a:gd name="connsiteY7" fmla="*/ 711994 h 883634"/>
                <a:gd name="connsiteX8" fmla="*/ 1148715 w 1179671"/>
                <a:gd name="connsiteY8" fmla="*/ 154781 h 883634"/>
                <a:gd name="connsiteX9" fmla="*/ 189071 w 1179671"/>
                <a:gd name="connsiteY9" fmla="*/ 154781 h 883634"/>
                <a:gd name="connsiteX10" fmla="*/ 189071 w 1179671"/>
                <a:gd name="connsiteY10" fmla="*/ 123825 h 883634"/>
                <a:gd name="connsiteX11" fmla="*/ 1179671 w 1179671"/>
                <a:gd name="connsiteY11" fmla="*/ 123825 h 883634"/>
                <a:gd name="connsiteX12" fmla="*/ 0 w 1179671"/>
                <a:gd name="connsiteY12" fmla="*/ 866775 h 883634"/>
                <a:gd name="connsiteX13" fmla="*/ 154781 w 1179671"/>
                <a:gd name="connsiteY13" fmla="*/ 866775 h 883634"/>
                <a:gd name="connsiteX14" fmla="*/ 154781 w 1179671"/>
                <a:gd name="connsiteY14" fmla="*/ 0 h 883634"/>
                <a:gd name="connsiteX15" fmla="*/ 0 w 1179671"/>
                <a:gd name="connsiteY15" fmla="*/ 0 h 883634"/>
                <a:gd name="connsiteX16" fmla="*/ 0 w 1179671"/>
                <a:gd name="connsiteY16" fmla="*/ 866775 h 883634"/>
                <a:gd name="connsiteX17" fmla="*/ 30956 w 1179671"/>
                <a:gd name="connsiteY17" fmla="*/ 30956 h 883634"/>
                <a:gd name="connsiteX18" fmla="*/ 123825 w 1179671"/>
                <a:gd name="connsiteY18" fmla="*/ 30956 h 883634"/>
                <a:gd name="connsiteX19" fmla="*/ 123825 w 1179671"/>
                <a:gd name="connsiteY19" fmla="*/ 835819 h 883634"/>
                <a:gd name="connsiteX20" fmla="*/ 30956 w 1179671"/>
                <a:gd name="connsiteY20" fmla="*/ 835819 h 883634"/>
                <a:gd name="connsiteX21" fmla="*/ 30956 w 1179671"/>
                <a:gd name="connsiteY21" fmla="*/ 30956 h 883634"/>
                <a:gd name="connsiteX22" fmla="*/ 1021937 w 1179671"/>
                <a:gd name="connsiteY22" fmla="*/ 773811 h 883634"/>
                <a:gd name="connsiteX23" fmla="*/ 1052894 w 1179671"/>
                <a:gd name="connsiteY23" fmla="*/ 773811 h 883634"/>
                <a:gd name="connsiteX24" fmla="*/ 1052894 w 1179671"/>
                <a:gd name="connsiteY24" fmla="*/ 883634 h 883634"/>
                <a:gd name="connsiteX25" fmla="*/ 518255 w 1179671"/>
                <a:gd name="connsiteY25" fmla="*/ 883634 h 883634"/>
                <a:gd name="connsiteX26" fmla="*/ 518255 w 1179671"/>
                <a:gd name="connsiteY26" fmla="*/ 773811 h 883634"/>
                <a:gd name="connsiteX27" fmla="*/ 549212 w 1179671"/>
                <a:gd name="connsiteY27" fmla="*/ 773811 h 883634"/>
                <a:gd name="connsiteX28" fmla="*/ 549212 w 1179671"/>
                <a:gd name="connsiteY28" fmla="*/ 852678 h 883634"/>
                <a:gd name="connsiteX29" fmla="*/ 624269 w 1179671"/>
                <a:gd name="connsiteY29" fmla="*/ 852678 h 883634"/>
                <a:gd name="connsiteX30" fmla="*/ 624269 w 1179671"/>
                <a:gd name="connsiteY30" fmla="*/ 773811 h 883634"/>
                <a:gd name="connsiteX31" fmla="*/ 655225 w 1179671"/>
                <a:gd name="connsiteY31" fmla="*/ 773811 h 883634"/>
                <a:gd name="connsiteX32" fmla="*/ 655225 w 1179671"/>
                <a:gd name="connsiteY32" fmla="*/ 852678 h 883634"/>
                <a:gd name="connsiteX33" fmla="*/ 720947 w 1179671"/>
                <a:gd name="connsiteY33" fmla="*/ 852678 h 883634"/>
                <a:gd name="connsiteX34" fmla="*/ 720947 w 1179671"/>
                <a:gd name="connsiteY34" fmla="*/ 773811 h 883634"/>
                <a:gd name="connsiteX35" fmla="*/ 751904 w 1179671"/>
                <a:gd name="connsiteY35" fmla="*/ 773811 h 883634"/>
                <a:gd name="connsiteX36" fmla="*/ 751904 w 1179671"/>
                <a:gd name="connsiteY36" fmla="*/ 852678 h 883634"/>
                <a:gd name="connsiteX37" fmla="*/ 817626 w 1179671"/>
                <a:gd name="connsiteY37" fmla="*/ 852678 h 883634"/>
                <a:gd name="connsiteX38" fmla="*/ 817626 w 1179671"/>
                <a:gd name="connsiteY38" fmla="*/ 773811 h 883634"/>
                <a:gd name="connsiteX39" fmla="*/ 848582 w 1179671"/>
                <a:gd name="connsiteY39" fmla="*/ 773811 h 883634"/>
                <a:gd name="connsiteX40" fmla="*/ 848582 w 1179671"/>
                <a:gd name="connsiteY40" fmla="*/ 852678 h 883634"/>
                <a:gd name="connsiteX41" fmla="*/ 914305 w 1179671"/>
                <a:gd name="connsiteY41" fmla="*/ 852678 h 883634"/>
                <a:gd name="connsiteX42" fmla="*/ 914305 w 1179671"/>
                <a:gd name="connsiteY42" fmla="*/ 773811 h 883634"/>
                <a:gd name="connsiteX43" fmla="*/ 945261 w 1179671"/>
                <a:gd name="connsiteY43" fmla="*/ 773811 h 883634"/>
                <a:gd name="connsiteX44" fmla="*/ 945261 w 1179671"/>
                <a:gd name="connsiteY44" fmla="*/ 852678 h 883634"/>
                <a:gd name="connsiteX45" fmla="*/ 1022033 w 1179671"/>
                <a:gd name="connsiteY45" fmla="*/ 852678 h 883634"/>
                <a:gd name="connsiteX46" fmla="*/ 1022033 w 1179671"/>
                <a:gd name="connsiteY46" fmla="*/ 773811 h 883634"/>
                <a:gd name="connsiteX47" fmla="*/ 1021937 w 1179671"/>
                <a:gd name="connsiteY47" fmla="*/ 773811 h 883634"/>
                <a:gd name="connsiteX0" fmla="*/ 1179671 w 1179671"/>
                <a:gd name="connsiteY0" fmla="*/ 123825 h 883634"/>
                <a:gd name="connsiteX1" fmla="*/ 1179671 w 1179671"/>
                <a:gd name="connsiteY1" fmla="*/ 742950 h 883634"/>
                <a:gd name="connsiteX2" fmla="*/ 189071 w 1179671"/>
                <a:gd name="connsiteY2" fmla="*/ 742950 h 883634"/>
                <a:gd name="connsiteX3" fmla="*/ 189071 w 1179671"/>
                <a:gd name="connsiteY3" fmla="*/ 711994 h 883634"/>
                <a:gd name="connsiteX4" fmla="*/ 1148715 w 1179671"/>
                <a:gd name="connsiteY4" fmla="*/ 711994 h 883634"/>
                <a:gd name="connsiteX5" fmla="*/ 1148715 w 1179671"/>
                <a:gd name="connsiteY5" fmla="*/ 154781 h 883634"/>
                <a:gd name="connsiteX6" fmla="*/ 189071 w 1179671"/>
                <a:gd name="connsiteY6" fmla="*/ 154781 h 883634"/>
                <a:gd name="connsiteX7" fmla="*/ 189071 w 1179671"/>
                <a:gd name="connsiteY7" fmla="*/ 123825 h 883634"/>
                <a:gd name="connsiteX8" fmla="*/ 1179671 w 1179671"/>
                <a:gd name="connsiteY8" fmla="*/ 123825 h 883634"/>
                <a:gd name="connsiteX9" fmla="*/ 0 w 1179671"/>
                <a:gd name="connsiteY9" fmla="*/ 866775 h 883634"/>
                <a:gd name="connsiteX10" fmla="*/ 154781 w 1179671"/>
                <a:gd name="connsiteY10" fmla="*/ 866775 h 883634"/>
                <a:gd name="connsiteX11" fmla="*/ 154781 w 1179671"/>
                <a:gd name="connsiteY11" fmla="*/ 0 h 883634"/>
                <a:gd name="connsiteX12" fmla="*/ 0 w 1179671"/>
                <a:gd name="connsiteY12" fmla="*/ 0 h 883634"/>
                <a:gd name="connsiteX13" fmla="*/ 0 w 1179671"/>
                <a:gd name="connsiteY13" fmla="*/ 866775 h 883634"/>
                <a:gd name="connsiteX14" fmla="*/ 30956 w 1179671"/>
                <a:gd name="connsiteY14" fmla="*/ 30956 h 883634"/>
                <a:gd name="connsiteX15" fmla="*/ 123825 w 1179671"/>
                <a:gd name="connsiteY15" fmla="*/ 30956 h 883634"/>
                <a:gd name="connsiteX16" fmla="*/ 123825 w 1179671"/>
                <a:gd name="connsiteY16" fmla="*/ 835819 h 883634"/>
                <a:gd name="connsiteX17" fmla="*/ 30956 w 1179671"/>
                <a:gd name="connsiteY17" fmla="*/ 835819 h 883634"/>
                <a:gd name="connsiteX18" fmla="*/ 30956 w 1179671"/>
                <a:gd name="connsiteY18" fmla="*/ 30956 h 883634"/>
                <a:gd name="connsiteX19" fmla="*/ 1021937 w 1179671"/>
                <a:gd name="connsiteY19" fmla="*/ 773811 h 883634"/>
                <a:gd name="connsiteX20" fmla="*/ 1052894 w 1179671"/>
                <a:gd name="connsiteY20" fmla="*/ 773811 h 883634"/>
                <a:gd name="connsiteX21" fmla="*/ 1052894 w 1179671"/>
                <a:gd name="connsiteY21" fmla="*/ 883634 h 883634"/>
                <a:gd name="connsiteX22" fmla="*/ 518255 w 1179671"/>
                <a:gd name="connsiteY22" fmla="*/ 883634 h 883634"/>
                <a:gd name="connsiteX23" fmla="*/ 518255 w 1179671"/>
                <a:gd name="connsiteY23" fmla="*/ 773811 h 883634"/>
                <a:gd name="connsiteX24" fmla="*/ 549212 w 1179671"/>
                <a:gd name="connsiteY24" fmla="*/ 773811 h 883634"/>
                <a:gd name="connsiteX25" fmla="*/ 549212 w 1179671"/>
                <a:gd name="connsiteY25" fmla="*/ 852678 h 883634"/>
                <a:gd name="connsiteX26" fmla="*/ 624269 w 1179671"/>
                <a:gd name="connsiteY26" fmla="*/ 852678 h 883634"/>
                <a:gd name="connsiteX27" fmla="*/ 624269 w 1179671"/>
                <a:gd name="connsiteY27" fmla="*/ 773811 h 883634"/>
                <a:gd name="connsiteX28" fmla="*/ 655225 w 1179671"/>
                <a:gd name="connsiteY28" fmla="*/ 773811 h 883634"/>
                <a:gd name="connsiteX29" fmla="*/ 655225 w 1179671"/>
                <a:gd name="connsiteY29" fmla="*/ 852678 h 883634"/>
                <a:gd name="connsiteX30" fmla="*/ 720947 w 1179671"/>
                <a:gd name="connsiteY30" fmla="*/ 852678 h 883634"/>
                <a:gd name="connsiteX31" fmla="*/ 720947 w 1179671"/>
                <a:gd name="connsiteY31" fmla="*/ 773811 h 883634"/>
                <a:gd name="connsiteX32" fmla="*/ 751904 w 1179671"/>
                <a:gd name="connsiteY32" fmla="*/ 773811 h 883634"/>
                <a:gd name="connsiteX33" fmla="*/ 751904 w 1179671"/>
                <a:gd name="connsiteY33" fmla="*/ 852678 h 883634"/>
                <a:gd name="connsiteX34" fmla="*/ 817626 w 1179671"/>
                <a:gd name="connsiteY34" fmla="*/ 852678 h 883634"/>
                <a:gd name="connsiteX35" fmla="*/ 817626 w 1179671"/>
                <a:gd name="connsiteY35" fmla="*/ 773811 h 883634"/>
                <a:gd name="connsiteX36" fmla="*/ 848582 w 1179671"/>
                <a:gd name="connsiteY36" fmla="*/ 773811 h 883634"/>
                <a:gd name="connsiteX37" fmla="*/ 848582 w 1179671"/>
                <a:gd name="connsiteY37" fmla="*/ 852678 h 883634"/>
                <a:gd name="connsiteX38" fmla="*/ 914305 w 1179671"/>
                <a:gd name="connsiteY38" fmla="*/ 852678 h 883634"/>
                <a:gd name="connsiteX39" fmla="*/ 914305 w 1179671"/>
                <a:gd name="connsiteY39" fmla="*/ 773811 h 883634"/>
                <a:gd name="connsiteX40" fmla="*/ 945261 w 1179671"/>
                <a:gd name="connsiteY40" fmla="*/ 773811 h 883634"/>
                <a:gd name="connsiteX41" fmla="*/ 945261 w 1179671"/>
                <a:gd name="connsiteY41" fmla="*/ 852678 h 883634"/>
                <a:gd name="connsiteX42" fmla="*/ 1022033 w 1179671"/>
                <a:gd name="connsiteY42" fmla="*/ 852678 h 883634"/>
                <a:gd name="connsiteX43" fmla="*/ 1022033 w 1179671"/>
                <a:gd name="connsiteY43" fmla="*/ 773811 h 883634"/>
                <a:gd name="connsiteX44" fmla="*/ 1021937 w 1179671"/>
                <a:gd name="connsiteY44" fmla="*/ 773811 h 88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79671" h="883634">
                  <a:moveTo>
                    <a:pt x="1179671" y="123825"/>
                  </a:moveTo>
                  <a:lnTo>
                    <a:pt x="1179671" y="742950"/>
                  </a:lnTo>
                  <a:lnTo>
                    <a:pt x="189071" y="742950"/>
                  </a:lnTo>
                  <a:lnTo>
                    <a:pt x="189071" y="711994"/>
                  </a:lnTo>
                  <a:lnTo>
                    <a:pt x="1148715" y="711994"/>
                  </a:lnTo>
                  <a:lnTo>
                    <a:pt x="1148715" y="154781"/>
                  </a:lnTo>
                  <a:lnTo>
                    <a:pt x="189071" y="154781"/>
                  </a:lnTo>
                  <a:lnTo>
                    <a:pt x="189071" y="123825"/>
                  </a:lnTo>
                  <a:lnTo>
                    <a:pt x="1179671" y="123825"/>
                  </a:lnTo>
                  <a:close/>
                  <a:moveTo>
                    <a:pt x="0" y="866775"/>
                  </a:moveTo>
                  <a:lnTo>
                    <a:pt x="154781" y="866775"/>
                  </a:lnTo>
                  <a:lnTo>
                    <a:pt x="154781" y="0"/>
                  </a:lnTo>
                  <a:lnTo>
                    <a:pt x="0" y="0"/>
                  </a:lnTo>
                  <a:lnTo>
                    <a:pt x="0" y="866775"/>
                  </a:lnTo>
                  <a:close/>
                  <a:moveTo>
                    <a:pt x="30956" y="30956"/>
                  </a:moveTo>
                  <a:lnTo>
                    <a:pt x="123825" y="30956"/>
                  </a:lnTo>
                  <a:lnTo>
                    <a:pt x="123825" y="835819"/>
                  </a:lnTo>
                  <a:lnTo>
                    <a:pt x="30956" y="835819"/>
                  </a:lnTo>
                  <a:lnTo>
                    <a:pt x="30956" y="30956"/>
                  </a:lnTo>
                  <a:close/>
                  <a:moveTo>
                    <a:pt x="1021937" y="773811"/>
                  </a:moveTo>
                  <a:lnTo>
                    <a:pt x="1052894" y="773811"/>
                  </a:lnTo>
                  <a:lnTo>
                    <a:pt x="1052894" y="883634"/>
                  </a:lnTo>
                  <a:lnTo>
                    <a:pt x="518255" y="883634"/>
                  </a:lnTo>
                  <a:lnTo>
                    <a:pt x="518255" y="773811"/>
                  </a:lnTo>
                  <a:lnTo>
                    <a:pt x="549212" y="773811"/>
                  </a:lnTo>
                  <a:lnTo>
                    <a:pt x="549212" y="852678"/>
                  </a:lnTo>
                  <a:lnTo>
                    <a:pt x="624269" y="852678"/>
                  </a:lnTo>
                  <a:lnTo>
                    <a:pt x="624269" y="773811"/>
                  </a:lnTo>
                  <a:lnTo>
                    <a:pt x="655225" y="773811"/>
                  </a:lnTo>
                  <a:lnTo>
                    <a:pt x="655225" y="852678"/>
                  </a:lnTo>
                  <a:lnTo>
                    <a:pt x="720947" y="852678"/>
                  </a:lnTo>
                  <a:lnTo>
                    <a:pt x="720947" y="773811"/>
                  </a:lnTo>
                  <a:lnTo>
                    <a:pt x="751904" y="773811"/>
                  </a:lnTo>
                  <a:lnTo>
                    <a:pt x="751904" y="852678"/>
                  </a:lnTo>
                  <a:lnTo>
                    <a:pt x="817626" y="852678"/>
                  </a:lnTo>
                  <a:lnTo>
                    <a:pt x="817626" y="773811"/>
                  </a:lnTo>
                  <a:lnTo>
                    <a:pt x="848582" y="773811"/>
                  </a:lnTo>
                  <a:lnTo>
                    <a:pt x="848582" y="852678"/>
                  </a:lnTo>
                  <a:lnTo>
                    <a:pt x="914305" y="852678"/>
                  </a:lnTo>
                  <a:lnTo>
                    <a:pt x="914305" y="773811"/>
                  </a:lnTo>
                  <a:lnTo>
                    <a:pt x="945261" y="773811"/>
                  </a:lnTo>
                  <a:lnTo>
                    <a:pt x="945261" y="852678"/>
                  </a:lnTo>
                  <a:lnTo>
                    <a:pt x="1022033" y="852678"/>
                  </a:lnTo>
                  <a:lnTo>
                    <a:pt x="1022033" y="773811"/>
                  </a:lnTo>
                  <a:lnTo>
                    <a:pt x="1021937" y="77381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Metropolis" panose="00000500000000000000" pitchFamily="2" charset="0"/>
              </a:endParaRPr>
            </a:p>
          </p:txBody>
        </p:sp>
        <p:sp>
          <p:nvSpPr>
            <p:cNvPr id="126" name="Frame 125">
              <a:extLst>
                <a:ext uri="{FF2B5EF4-FFF2-40B4-BE49-F238E27FC236}">
                  <a16:creationId xmlns:a16="http://schemas.microsoft.com/office/drawing/2014/main" id="{2D351D51-71F9-4204-9364-5D60CBF635CB}"/>
                </a:ext>
              </a:extLst>
            </p:cNvPr>
            <p:cNvSpPr/>
            <p:nvPr/>
          </p:nvSpPr>
          <p:spPr>
            <a:xfrm>
              <a:off x="543659" y="4998899"/>
              <a:ext cx="159796" cy="147674"/>
            </a:xfrm>
            <a:prstGeom prst="fram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Metropolis" panose="00000500000000000000" pitchFamily="2" charset="0"/>
              </a:endParaRPr>
            </a:p>
          </p:txBody>
        </p:sp>
        <p:sp>
          <p:nvSpPr>
            <p:cNvPr id="127" name="Frame 126">
              <a:extLst>
                <a:ext uri="{FF2B5EF4-FFF2-40B4-BE49-F238E27FC236}">
                  <a16:creationId xmlns:a16="http://schemas.microsoft.com/office/drawing/2014/main" id="{72E654BE-C94A-41FD-9B4F-FE628E38BDE3}"/>
                </a:ext>
              </a:extLst>
            </p:cNvPr>
            <p:cNvSpPr/>
            <p:nvPr/>
          </p:nvSpPr>
          <p:spPr>
            <a:xfrm>
              <a:off x="741614" y="4998899"/>
              <a:ext cx="159796" cy="147674"/>
            </a:xfrm>
            <a:prstGeom prst="fram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Metropolis" panose="00000500000000000000" pitchFamily="2" charset="0"/>
              </a:endParaRPr>
            </a:p>
          </p:txBody>
        </p:sp>
        <p:sp>
          <p:nvSpPr>
            <p:cNvPr id="128" name="Frame 127">
              <a:extLst>
                <a:ext uri="{FF2B5EF4-FFF2-40B4-BE49-F238E27FC236}">
                  <a16:creationId xmlns:a16="http://schemas.microsoft.com/office/drawing/2014/main" id="{6972BED8-B6C4-455E-8CBF-FF71EAFA7390}"/>
                </a:ext>
              </a:extLst>
            </p:cNvPr>
            <p:cNvSpPr/>
            <p:nvPr/>
          </p:nvSpPr>
          <p:spPr>
            <a:xfrm>
              <a:off x="545243" y="5168348"/>
              <a:ext cx="356167" cy="82349"/>
            </a:xfrm>
            <a:prstGeom prst="frame">
              <a:avLst>
                <a:gd name="adj1" fmla="val 2211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Metropolis" panose="00000500000000000000" pitchFamily="2" charset="0"/>
              </a:endParaRPr>
            </a:p>
          </p:txBody>
        </p:sp>
        <p:sp>
          <p:nvSpPr>
            <p:cNvPr id="129" name="Frame 128">
              <a:extLst>
                <a:ext uri="{FF2B5EF4-FFF2-40B4-BE49-F238E27FC236}">
                  <a16:creationId xmlns:a16="http://schemas.microsoft.com/office/drawing/2014/main" id="{3CA1AF5E-6F53-4888-A90B-302243045A00}"/>
                </a:ext>
              </a:extLst>
            </p:cNvPr>
            <p:cNvSpPr/>
            <p:nvPr/>
          </p:nvSpPr>
          <p:spPr>
            <a:xfrm>
              <a:off x="388552" y="5068205"/>
              <a:ext cx="82242" cy="55603"/>
            </a:xfrm>
            <a:prstGeom prst="frame">
              <a:avLst>
                <a:gd name="adj1" fmla="val 2753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Metropolis" panose="00000500000000000000" pitchFamily="2" charset="0"/>
              </a:endParaRPr>
            </a:p>
          </p:txBody>
        </p:sp>
        <p:sp>
          <p:nvSpPr>
            <p:cNvPr id="130" name="Frame 129">
              <a:extLst>
                <a:ext uri="{FF2B5EF4-FFF2-40B4-BE49-F238E27FC236}">
                  <a16:creationId xmlns:a16="http://schemas.microsoft.com/office/drawing/2014/main" id="{EDDC14A4-242F-4308-AB0D-89ADC1BB8D33}"/>
                </a:ext>
              </a:extLst>
            </p:cNvPr>
            <p:cNvSpPr/>
            <p:nvPr/>
          </p:nvSpPr>
          <p:spPr>
            <a:xfrm>
              <a:off x="686187" y="4998899"/>
              <a:ext cx="74279" cy="147674"/>
            </a:xfrm>
            <a:prstGeom prst="frame">
              <a:avLst>
                <a:gd name="adj1" fmla="val 2102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Metropolis" panose="00000500000000000000" pitchFamily="2" charset="0"/>
              </a:endParaRPr>
            </a:p>
          </p:txBody>
        </p:sp>
        <p:sp>
          <p:nvSpPr>
            <p:cNvPr id="131" name="Frame 130">
              <a:extLst>
                <a:ext uri="{FF2B5EF4-FFF2-40B4-BE49-F238E27FC236}">
                  <a16:creationId xmlns:a16="http://schemas.microsoft.com/office/drawing/2014/main" id="{319D4D8C-0397-4117-B984-3FFD2F5D18D5}"/>
                </a:ext>
              </a:extLst>
            </p:cNvPr>
            <p:cNvSpPr/>
            <p:nvPr/>
          </p:nvSpPr>
          <p:spPr>
            <a:xfrm>
              <a:off x="389018" y="4998899"/>
              <a:ext cx="82242" cy="55603"/>
            </a:xfrm>
            <a:prstGeom prst="frame">
              <a:avLst>
                <a:gd name="adj1" fmla="val 2753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Metropolis" panose="00000500000000000000" pitchFamily="2" charset="0"/>
              </a:endParaRPr>
            </a:p>
          </p:txBody>
        </p:sp>
      </p:grpSp>
      <p:cxnSp>
        <p:nvCxnSpPr>
          <p:cNvPr id="134" name="!!Straight Connector 133">
            <a:extLst>
              <a:ext uri="{FF2B5EF4-FFF2-40B4-BE49-F238E27FC236}">
                <a16:creationId xmlns:a16="http://schemas.microsoft.com/office/drawing/2014/main" id="{DDDED86D-47AC-4B0D-95E5-EA98D6194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1387663" y="4364815"/>
            <a:ext cx="8954978" cy="0"/>
          </a:xfrm>
          <a:prstGeom prst="line">
            <a:avLst/>
          </a:prstGeom>
          <a:ln w="25400" cap="rnd">
            <a:solidFill>
              <a:schemeClr val="accent2"/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!!apps">
            <a:extLst>
              <a:ext uri="{FF2B5EF4-FFF2-40B4-BE49-F238E27FC236}">
                <a16:creationId xmlns:a16="http://schemas.microsoft.com/office/drawing/2014/main" id="{E9D42454-E727-4BFA-8C90-03B6A273F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2852" y="1664201"/>
            <a:ext cx="8956132" cy="84191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alpha val="2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22" tIns="60860" rIns="121722" bIns="60860" rtlCol="0" anchor="ctr"/>
          <a:lstStyle/>
          <a:p>
            <a:pPr algn="ctr" defTabSz="913852"/>
            <a:endParaRPr sz="667">
              <a:solidFill>
                <a:prstClr val="white"/>
              </a:solidFill>
              <a:latin typeface="Metropolis"/>
              <a:sym typeface="Arial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1438CEC-5141-4EDE-BECE-0FB884A8B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37943" y="1808157"/>
            <a:ext cx="3443732" cy="554004"/>
            <a:chOff x="4137943" y="1841523"/>
            <a:chExt cx="3443732" cy="554004"/>
          </a:xfrm>
        </p:grpSpPr>
        <p:grpSp>
          <p:nvGrpSpPr>
            <p:cNvPr id="138" name="!! Graphic 1">
              <a:extLst>
                <a:ext uri="{FF2B5EF4-FFF2-40B4-BE49-F238E27FC236}">
                  <a16:creationId xmlns:a16="http://schemas.microsoft.com/office/drawing/2014/main" id="{8472ED20-5011-44E7-A3EA-7BD6D7845862}"/>
                </a:ext>
              </a:extLst>
            </p:cNvPr>
            <p:cNvGrpSpPr/>
            <p:nvPr/>
          </p:nvGrpSpPr>
          <p:grpSpPr>
            <a:xfrm>
              <a:off x="4137943" y="1841523"/>
              <a:ext cx="550671" cy="550671"/>
              <a:chOff x="5574505" y="1554296"/>
              <a:chExt cx="1039813" cy="1039813"/>
            </a:xfrm>
            <a:solidFill>
              <a:schemeClr val="accent2"/>
            </a:solidFill>
          </p:grpSpPr>
          <p:grpSp>
            <p:nvGrpSpPr>
              <p:cNvPr id="157" name="Graphic 3">
                <a:extLst>
                  <a:ext uri="{FF2B5EF4-FFF2-40B4-BE49-F238E27FC236}">
                    <a16:creationId xmlns:a16="http://schemas.microsoft.com/office/drawing/2014/main" id="{DDCE5902-317C-46E8-BA89-CB8DBE4690A6}"/>
                  </a:ext>
                </a:extLst>
              </p:cNvPr>
              <p:cNvGrpSpPr/>
              <p:nvPr/>
            </p:nvGrpSpPr>
            <p:grpSpPr>
              <a:xfrm>
                <a:off x="5751021" y="1944645"/>
                <a:ext cx="663300" cy="217354"/>
                <a:chOff x="5751021" y="1944645"/>
                <a:chExt cx="663300" cy="217354"/>
              </a:xfrm>
              <a:grpFill/>
            </p:grpSpPr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273F5B71-D27C-4302-847F-760D2669E73B}"/>
                    </a:ext>
                  </a:extLst>
                </p:cNvPr>
                <p:cNvSpPr/>
                <p:nvPr/>
              </p:nvSpPr>
              <p:spPr>
                <a:xfrm>
                  <a:off x="5751021" y="1944645"/>
                  <a:ext cx="218612" cy="217270"/>
                </a:xfrm>
                <a:custGeom>
                  <a:avLst/>
                  <a:gdLst>
                    <a:gd name="connsiteX0" fmla="*/ 169808 w 218612"/>
                    <a:gd name="connsiteY0" fmla="*/ 167963 h 217270"/>
                    <a:gd name="connsiteX1" fmla="*/ 48720 w 218612"/>
                    <a:gd name="connsiteY1" fmla="*/ 167963 h 217270"/>
                    <a:gd name="connsiteX2" fmla="*/ 26918 w 218612"/>
                    <a:gd name="connsiteY2" fmla="*/ 217271 h 217270"/>
                    <a:gd name="connsiteX3" fmla="*/ 0 w 218612"/>
                    <a:gd name="connsiteY3" fmla="*/ 217271 h 217270"/>
                    <a:gd name="connsiteX4" fmla="*/ 95847 w 218612"/>
                    <a:gd name="connsiteY4" fmla="*/ 0 h 217270"/>
                    <a:gd name="connsiteX5" fmla="*/ 122765 w 218612"/>
                    <a:gd name="connsiteY5" fmla="*/ 0 h 217270"/>
                    <a:gd name="connsiteX6" fmla="*/ 218612 w 218612"/>
                    <a:gd name="connsiteY6" fmla="*/ 217271 h 217270"/>
                    <a:gd name="connsiteX7" fmla="*/ 191695 w 218612"/>
                    <a:gd name="connsiteY7" fmla="*/ 217271 h 217270"/>
                    <a:gd name="connsiteX8" fmla="*/ 169808 w 218612"/>
                    <a:gd name="connsiteY8" fmla="*/ 167963 h 217270"/>
                    <a:gd name="connsiteX9" fmla="*/ 159745 w 218612"/>
                    <a:gd name="connsiteY9" fmla="*/ 144568 h 217270"/>
                    <a:gd name="connsiteX10" fmla="*/ 109432 w 218612"/>
                    <a:gd name="connsiteY10" fmla="*/ 30440 h 217270"/>
                    <a:gd name="connsiteX11" fmla="*/ 58867 w 218612"/>
                    <a:gd name="connsiteY11" fmla="*/ 144568 h 217270"/>
                    <a:gd name="connsiteX12" fmla="*/ 159745 w 218612"/>
                    <a:gd name="connsiteY12" fmla="*/ 144568 h 2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8612" h="217270">
                      <a:moveTo>
                        <a:pt x="169808" y="167963"/>
                      </a:moveTo>
                      <a:lnTo>
                        <a:pt x="48720" y="167963"/>
                      </a:lnTo>
                      <a:lnTo>
                        <a:pt x="26918" y="217271"/>
                      </a:lnTo>
                      <a:lnTo>
                        <a:pt x="0" y="217271"/>
                      </a:lnTo>
                      <a:lnTo>
                        <a:pt x="95847" y="0"/>
                      </a:lnTo>
                      <a:lnTo>
                        <a:pt x="122765" y="0"/>
                      </a:lnTo>
                      <a:lnTo>
                        <a:pt x="218612" y="217271"/>
                      </a:lnTo>
                      <a:lnTo>
                        <a:pt x="191695" y="217271"/>
                      </a:lnTo>
                      <a:lnTo>
                        <a:pt x="169808" y="167963"/>
                      </a:lnTo>
                      <a:close/>
                      <a:moveTo>
                        <a:pt x="159745" y="144568"/>
                      </a:moveTo>
                      <a:lnTo>
                        <a:pt x="109432" y="30440"/>
                      </a:lnTo>
                      <a:lnTo>
                        <a:pt x="58867" y="144568"/>
                      </a:lnTo>
                      <a:lnTo>
                        <a:pt x="159745" y="144568"/>
                      </a:lnTo>
                      <a:close/>
                    </a:path>
                  </a:pathLst>
                </a:custGeom>
                <a:grpFill/>
                <a:ln w="83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Metropolis" panose="00000500000000000000" pitchFamily="2" charset="0"/>
                  </a:endParaRPr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E43103B0-0578-44D7-8BCF-015712A81B6F}"/>
                    </a:ext>
                  </a:extLst>
                </p:cNvPr>
                <p:cNvSpPr/>
                <p:nvPr/>
              </p:nvSpPr>
              <p:spPr>
                <a:xfrm>
                  <a:off x="6023553" y="1944729"/>
                  <a:ext cx="168214" cy="217270"/>
                </a:xfrm>
                <a:custGeom>
                  <a:avLst/>
                  <a:gdLst>
                    <a:gd name="connsiteX0" fmla="*/ 0 w 168214"/>
                    <a:gd name="connsiteY0" fmla="*/ 0 h 217270"/>
                    <a:gd name="connsiteX1" fmla="*/ 88216 w 168214"/>
                    <a:gd name="connsiteY1" fmla="*/ 0 h 217270"/>
                    <a:gd name="connsiteX2" fmla="*/ 168215 w 168214"/>
                    <a:gd name="connsiteY2" fmla="*/ 69600 h 217270"/>
                    <a:gd name="connsiteX3" fmla="*/ 88216 w 168214"/>
                    <a:gd name="connsiteY3" fmla="*/ 139201 h 217270"/>
                    <a:gd name="connsiteX4" fmla="*/ 24654 w 168214"/>
                    <a:gd name="connsiteY4" fmla="*/ 139201 h 217270"/>
                    <a:gd name="connsiteX5" fmla="*/ 24654 w 168214"/>
                    <a:gd name="connsiteY5" fmla="*/ 217271 h 217270"/>
                    <a:gd name="connsiteX6" fmla="*/ 0 w 168214"/>
                    <a:gd name="connsiteY6" fmla="*/ 217271 h 217270"/>
                    <a:gd name="connsiteX7" fmla="*/ 0 w 168214"/>
                    <a:gd name="connsiteY7" fmla="*/ 0 h 217270"/>
                    <a:gd name="connsiteX8" fmla="*/ 83772 w 168214"/>
                    <a:gd name="connsiteY8" fmla="*/ 115721 h 217270"/>
                    <a:gd name="connsiteX9" fmla="*/ 143226 w 168214"/>
                    <a:gd name="connsiteY9" fmla="*/ 69600 h 217270"/>
                    <a:gd name="connsiteX10" fmla="*/ 83772 w 168214"/>
                    <a:gd name="connsiteY10" fmla="*/ 23396 h 217270"/>
                    <a:gd name="connsiteX11" fmla="*/ 24654 w 168214"/>
                    <a:gd name="connsiteY11" fmla="*/ 23396 h 217270"/>
                    <a:gd name="connsiteX12" fmla="*/ 24654 w 168214"/>
                    <a:gd name="connsiteY12" fmla="*/ 115721 h 217270"/>
                    <a:gd name="connsiteX13" fmla="*/ 83772 w 168214"/>
                    <a:gd name="connsiteY13" fmla="*/ 115721 h 2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8214" h="217270">
                      <a:moveTo>
                        <a:pt x="0" y="0"/>
                      </a:moveTo>
                      <a:lnTo>
                        <a:pt x="88216" y="0"/>
                      </a:lnTo>
                      <a:cubicBezTo>
                        <a:pt x="133079" y="0"/>
                        <a:pt x="168215" y="28763"/>
                        <a:pt x="168215" y="69600"/>
                      </a:cubicBezTo>
                      <a:cubicBezTo>
                        <a:pt x="168215" y="110354"/>
                        <a:pt x="133079" y="139201"/>
                        <a:pt x="88216" y="139201"/>
                      </a:cubicBezTo>
                      <a:lnTo>
                        <a:pt x="24654" y="139201"/>
                      </a:lnTo>
                      <a:lnTo>
                        <a:pt x="24654" y="217271"/>
                      </a:lnTo>
                      <a:lnTo>
                        <a:pt x="0" y="217271"/>
                      </a:lnTo>
                      <a:lnTo>
                        <a:pt x="0" y="0"/>
                      </a:lnTo>
                      <a:close/>
                      <a:moveTo>
                        <a:pt x="83772" y="115721"/>
                      </a:moveTo>
                      <a:cubicBezTo>
                        <a:pt x="119159" y="115721"/>
                        <a:pt x="143226" y="98615"/>
                        <a:pt x="143226" y="69600"/>
                      </a:cubicBezTo>
                      <a:cubicBezTo>
                        <a:pt x="143226" y="40502"/>
                        <a:pt x="119159" y="23396"/>
                        <a:pt x="83772" y="23396"/>
                      </a:cubicBezTo>
                      <a:lnTo>
                        <a:pt x="24654" y="23396"/>
                      </a:lnTo>
                      <a:lnTo>
                        <a:pt x="24654" y="115721"/>
                      </a:lnTo>
                      <a:lnTo>
                        <a:pt x="83772" y="115721"/>
                      </a:lnTo>
                      <a:close/>
                    </a:path>
                  </a:pathLst>
                </a:custGeom>
                <a:grpFill/>
                <a:ln w="83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Metropolis" panose="00000500000000000000" pitchFamily="2" charset="0"/>
                  </a:endParaRPr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68FC0505-7A2E-4A0D-BC75-8DBA5195930D}"/>
                    </a:ext>
                  </a:extLst>
                </p:cNvPr>
                <p:cNvSpPr/>
                <p:nvPr/>
              </p:nvSpPr>
              <p:spPr>
                <a:xfrm>
                  <a:off x="6246106" y="1944729"/>
                  <a:ext cx="168214" cy="217270"/>
                </a:xfrm>
                <a:custGeom>
                  <a:avLst/>
                  <a:gdLst>
                    <a:gd name="connsiteX0" fmla="*/ 0 w 168214"/>
                    <a:gd name="connsiteY0" fmla="*/ 0 h 217270"/>
                    <a:gd name="connsiteX1" fmla="*/ 88216 w 168214"/>
                    <a:gd name="connsiteY1" fmla="*/ 0 h 217270"/>
                    <a:gd name="connsiteX2" fmla="*/ 168215 w 168214"/>
                    <a:gd name="connsiteY2" fmla="*/ 69600 h 217270"/>
                    <a:gd name="connsiteX3" fmla="*/ 88216 w 168214"/>
                    <a:gd name="connsiteY3" fmla="*/ 139201 h 217270"/>
                    <a:gd name="connsiteX4" fmla="*/ 24654 w 168214"/>
                    <a:gd name="connsiteY4" fmla="*/ 139201 h 217270"/>
                    <a:gd name="connsiteX5" fmla="*/ 24654 w 168214"/>
                    <a:gd name="connsiteY5" fmla="*/ 217271 h 217270"/>
                    <a:gd name="connsiteX6" fmla="*/ 0 w 168214"/>
                    <a:gd name="connsiteY6" fmla="*/ 217271 h 217270"/>
                    <a:gd name="connsiteX7" fmla="*/ 0 w 168214"/>
                    <a:gd name="connsiteY7" fmla="*/ 0 h 217270"/>
                    <a:gd name="connsiteX8" fmla="*/ 83856 w 168214"/>
                    <a:gd name="connsiteY8" fmla="*/ 115721 h 217270"/>
                    <a:gd name="connsiteX9" fmla="*/ 143310 w 168214"/>
                    <a:gd name="connsiteY9" fmla="*/ 69600 h 217270"/>
                    <a:gd name="connsiteX10" fmla="*/ 83856 w 168214"/>
                    <a:gd name="connsiteY10" fmla="*/ 23396 h 217270"/>
                    <a:gd name="connsiteX11" fmla="*/ 24738 w 168214"/>
                    <a:gd name="connsiteY11" fmla="*/ 23396 h 217270"/>
                    <a:gd name="connsiteX12" fmla="*/ 24738 w 168214"/>
                    <a:gd name="connsiteY12" fmla="*/ 115721 h 217270"/>
                    <a:gd name="connsiteX13" fmla="*/ 83856 w 168214"/>
                    <a:gd name="connsiteY13" fmla="*/ 115721 h 2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8214" h="217270">
                      <a:moveTo>
                        <a:pt x="0" y="0"/>
                      </a:moveTo>
                      <a:lnTo>
                        <a:pt x="88216" y="0"/>
                      </a:lnTo>
                      <a:cubicBezTo>
                        <a:pt x="133079" y="0"/>
                        <a:pt x="168215" y="28763"/>
                        <a:pt x="168215" y="69600"/>
                      </a:cubicBezTo>
                      <a:cubicBezTo>
                        <a:pt x="168215" y="110354"/>
                        <a:pt x="133079" y="139201"/>
                        <a:pt x="88216" y="139201"/>
                      </a:cubicBezTo>
                      <a:lnTo>
                        <a:pt x="24654" y="139201"/>
                      </a:lnTo>
                      <a:lnTo>
                        <a:pt x="24654" y="217271"/>
                      </a:lnTo>
                      <a:lnTo>
                        <a:pt x="0" y="217271"/>
                      </a:lnTo>
                      <a:lnTo>
                        <a:pt x="0" y="0"/>
                      </a:lnTo>
                      <a:close/>
                      <a:moveTo>
                        <a:pt x="83856" y="115721"/>
                      </a:moveTo>
                      <a:cubicBezTo>
                        <a:pt x="119243" y="115721"/>
                        <a:pt x="143310" y="98615"/>
                        <a:pt x="143310" y="69600"/>
                      </a:cubicBezTo>
                      <a:cubicBezTo>
                        <a:pt x="143310" y="40502"/>
                        <a:pt x="119243" y="23396"/>
                        <a:pt x="83856" y="23396"/>
                      </a:cubicBezTo>
                      <a:lnTo>
                        <a:pt x="24738" y="23396"/>
                      </a:lnTo>
                      <a:lnTo>
                        <a:pt x="24738" y="115721"/>
                      </a:lnTo>
                      <a:lnTo>
                        <a:pt x="83856" y="115721"/>
                      </a:lnTo>
                      <a:close/>
                    </a:path>
                  </a:pathLst>
                </a:custGeom>
                <a:grpFill/>
                <a:ln w="83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Metropolis" panose="00000500000000000000" pitchFamily="2" charset="0"/>
                  </a:endParaRPr>
                </a:p>
              </p:txBody>
            </p:sp>
          </p:grp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67DF0B02-BAFF-4833-99C9-EA83AA523A85}"/>
                  </a:ext>
                </a:extLst>
              </p:cNvPr>
              <p:cNvSpPr/>
              <p:nvPr/>
            </p:nvSpPr>
            <p:spPr>
              <a:xfrm>
                <a:off x="5574505" y="1554296"/>
                <a:ext cx="1035620" cy="1035620"/>
              </a:xfrm>
              <a:custGeom>
                <a:avLst/>
                <a:gdLst>
                  <a:gd name="connsiteX0" fmla="*/ 956544 w 1035620"/>
                  <a:gd name="connsiteY0" fmla="*/ 27253 h 1035620"/>
                  <a:gd name="connsiteX1" fmla="*/ 1008367 w 1035620"/>
                  <a:gd name="connsiteY1" fmla="*/ 79076 h 1035620"/>
                  <a:gd name="connsiteX2" fmla="*/ 1008367 w 1035620"/>
                  <a:gd name="connsiteY2" fmla="*/ 956544 h 1035620"/>
                  <a:gd name="connsiteX3" fmla="*/ 956544 w 1035620"/>
                  <a:gd name="connsiteY3" fmla="*/ 1008367 h 1035620"/>
                  <a:gd name="connsiteX4" fmla="*/ 79076 w 1035620"/>
                  <a:gd name="connsiteY4" fmla="*/ 1008367 h 1035620"/>
                  <a:gd name="connsiteX5" fmla="*/ 27253 w 1035620"/>
                  <a:gd name="connsiteY5" fmla="*/ 956544 h 1035620"/>
                  <a:gd name="connsiteX6" fmla="*/ 27253 w 1035620"/>
                  <a:gd name="connsiteY6" fmla="*/ 79076 h 1035620"/>
                  <a:gd name="connsiteX7" fmla="*/ 79076 w 1035620"/>
                  <a:gd name="connsiteY7" fmla="*/ 27253 h 1035620"/>
                  <a:gd name="connsiteX8" fmla="*/ 956544 w 1035620"/>
                  <a:gd name="connsiteY8" fmla="*/ 27253 h 1035620"/>
                  <a:gd name="connsiteX9" fmla="*/ 956544 w 1035620"/>
                  <a:gd name="connsiteY9" fmla="*/ 0 h 1035620"/>
                  <a:gd name="connsiteX10" fmla="*/ 79076 w 1035620"/>
                  <a:gd name="connsiteY10" fmla="*/ 0 h 1035620"/>
                  <a:gd name="connsiteX11" fmla="*/ 0 w 1035620"/>
                  <a:gd name="connsiteY11" fmla="*/ 79076 h 1035620"/>
                  <a:gd name="connsiteX12" fmla="*/ 0 w 1035620"/>
                  <a:gd name="connsiteY12" fmla="*/ 956544 h 1035620"/>
                  <a:gd name="connsiteX13" fmla="*/ 79076 w 1035620"/>
                  <a:gd name="connsiteY13" fmla="*/ 1035620 h 1035620"/>
                  <a:gd name="connsiteX14" fmla="*/ 956544 w 1035620"/>
                  <a:gd name="connsiteY14" fmla="*/ 1035620 h 1035620"/>
                  <a:gd name="connsiteX15" fmla="*/ 1035620 w 1035620"/>
                  <a:gd name="connsiteY15" fmla="*/ 956544 h 1035620"/>
                  <a:gd name="connsiteX16" fmla="*/ 1035620 w 1035620"/>
                  <a:gd name="connsiteY16" fmla="*/ 79076 h 1035620"/>
                  <a:gd name="connsiteX17" fmla="*/ 956544 w 1035620"/>
                  <a:gd name="connsiteY17" fmla="*/ 0 h 1035620"/>
                  <a:gd name="connsiteX18" fmla="*/ 956544 w 1035620"/>
                  <a:gd name="connsiteY18" fmla="*/ 0 h 1035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35620" h="1035620">
                    <a:moveTo>
                      <a:pt x="956544" y="27253"/>
                    </a:moveTo>
                    <a:cubicBezTo>
                      <a:pt x="985139" y="27253"/>
                      <a:pt x="1008367" y="50481"/>
                      <a:pt x="1008367" y="79076"/>
                    </a:cubicBezTo>
                    <a:lnTo>
                      <a:pt x="1008367" y="956544"/>
                    </a:lnTo>
                    <a:cubicBezTo>
                      <a:pt x="1008367" y="985139"/>
                      <a:pt x="985139" y="1008367"/>
                      <a:pt x="956544" y="1008367"/>
                    </a:cubicBezTo>
                    <a:lnTo>
                      <a:pt x="79076" y="1008367"/>
                    </a:lnTo>
                    <a:cubicBezTo>
                      <a:pt x="50481" y="1008367"/>
                      <a:pt x="27253" y="985139"/>
                      <a:pt x="27253" y="956544"/>
                    </a:cubicBezTo>
                    <a:lnTo>
                      <a:pt x="27253" y="79076"/>
                    </a:lnTo>
                    <a:cubicBezTo>
                      <a:pt x="27253" y="50481"/>
                      <a:pt x="50481" y="27253"/>
                      <a:pt x="79076" y="27253"/>
                    </a:cubicBezTo>
                    <a:lnTo>
                      <a:pt x="956544" y="27253"/>
                    </a:lnTo>
                    <a:moveTo>
                      <a:pt x="956544" y="0"/>
                    </a:moveTo>
                    <a:lnTo>
                      <a:pt x="79076" y="0"/>
                    </a:lnTo>
                    <a:cubicBezTo>
                      <a:pt x="35387" y="0"/>
                      <a:pt x="0" y="35387"/>
                      <a:pt x="0" y="79076"/>
                    </a:cubicBezTo>
                    <a:lnTo>
                      <a:pt x="0" y="956544"/>
                    </a:lnTo>
                    <a:cubicBezTo>
                      <a:pt x="0" y="1000233"/>
                      <a:pt x="35387" y="1035620"/>
                      <a:pt x="79076" y="1035620"/>
                    </a:cubicBezTo>
                    <a:lnTo>
                      <a:pt x="956544" y="1035620"/>
                    </a:lnTo>
                    <a:cubicBezTo>
                      <a:pt x="1000233" y="1035620"/>
                      <a:pt x="1035620" y="1000233"/>
                      <a:pt x="1035620" y="956544"/>
                    </a:cubicBezTo>
                    <a:lnTo>
                      <a:pt x="1035620" y="79076"/>
                    </a:lnTo>
                    <a:cubicBezTo>
                      <a:pt x="1035620" y="35387"/>
                      <a:pt x="1000233" y="0"/>
                      <a:pt x="956544" y="0"/>
                    </a:cubicBezTo>
                    <a:lnTo>
                      <a:pt x="956544" y="0"/>
                    </a:lnTo>
                    <a:close/>
                  </a:path>
                </a:pathLst>
              </a:custGeom>
              <a:grpFill/>
              <a:ln w="8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Metropolis" panose="00000500000000000000" pitchFamily="2" charset="0"/>
                </a:endParaRPr>
              </a:p>
            </p:txBody>
          </p:sp>
        </p:grpSp>
        <p:grpSp>
          <p:nvGrpSpPr>
            <p:cNvPr id="139" name="!! Graphic 2">
              <a:extLst>
                <a:ext uri="{FF2B5EF4-FFF2-40B4-BE49-F238E27FC236}">
                  <a16:creationId xmlns:a16="http://schemas.microsoft.com/office/drawing/2014/main" id="{B77B438D-55E0-400E-AC4F-E5C9567EC071}"/>
                </a:ext>
              </a:extLst>
            </p:cNvPr>
            <p:cNvGrpSpPr/>
            <p:nvPr/>
          </p:nvGrpSpPr>
          <p:grpSpPr>
            <a:xfrm>
              <a:off x="5102297" y="1841523"/>
              <a:ext cx="550671" cy="550671"/>
              <a:chOff x="5574505" y="1554296"/>
              <a:chExt cx="1039813" cy="1039813"/>
            </a:xfrm>
            <a:solidFill>
              <a:schemeClr val="accent2"/>
            </a:solidFill>
          </p:grpSpPr>
          <p:grpSp>
            <p:nvGrpSpPr>
              <p:cNvPr id="152" name="Graphic 3">
                <a:extLst>
                  <a:ext uri="{FF2B5EF4-FFF2-40B4-BE49-F238E27FC236}">
                    <a16:creationId xmlns:a16="http://schemas.microsoft.com/office/drawing/2014/main" id="{3F827B4E-8C6C-41C8-BB2A-799A25E43713}"/>
                  </a:ext>
                </a:extLst>
              </p:cNvPr>
              <p:cNvGrpSpPr/>
              <p:nvPr/>
            </p:nvGrpSpPr>
            <p:grpSpPr>
              <a:xfrm>
                <a:off x="5751021" y="1944645"/>
                <a:ext cx="663300" cy="217354"/>
                <a:chOff x="5751021" y="1944645"/>
                <a:chExt cx="663300" cy="217354"/>
              </a:xfrm>
              <a:grpFill/>
            </p:grpSpPr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2D26DD69-909F-4006-A8B6-31BE5B13DBE4}"/>
                    </a:ext>
                  </a:extLst>
                </p:cNvPr>
                <p:cNvSpPr/>
                <p:nvPr/>
              </p:nvSpPr>
              <p:spPr>
                <a:xfrm>
                  <a:off x="5751021" y="1944645"/>
                  <a:ext cx="218612" cy="217270"/>
                </a:xfrm>
                <a:custGeom>
                  <a:avLst/>
                  <a:gdLst>
                    <a:gd name="connsiteX0" fmla="*/ 169808 w 218612"/>
                    <a:gd name="connsiteY0" fmla="*/ 167963 h 217270"/>
                    <a:gd name="connsiteX1" fmla="*/ 48720 w 218612"/>
                    <a:gd name="connsiteY1" fmla="*/ 167963 h 217270"/>
                    <a:gd name="connsiteX2" fmla="*/ 26918 w 218612"/>
                    <a:gd name="connsiteY2" fmla="*/ 217271 h 217270"/>
                    <a:gd name="connsiteX3" fmla="*/ 0 w 218612"/>
                    <a:gd name="connsiteY3" fmla="*/ 217271 h 217270"/>
                    <a:gd name="connsiteX4" fmla="*/ 95847 w 218612"/>
                    <a:gd name="connsiteY4" fmla="*/ 0 h 217270"/>
                    <a:gd name="connsiteX5" fmla="*/ 122765 w 218612"/>
                    <a:gd name="connsiteY5" fmla="*/ 0 h 217270"/>
                    <a:gd name="connsiteX6" fmla="*/ 218612 w 218612"/>
                    <a:gd name="connsiteY6" fmla="*/ 217271 h 217270"/>
                    <a:gd name="connsiteX7" fmla="*/ 191695 w 218612"/>
                    <a:gd name="connsiteY7" fmla="*/ 217271 h 217270"/>
                    <a:gd name="connsiteX8" fmla="*/ 169808 w 218612"/>
                    <a:gd name="connsiteY8" fmla="*/ 167963 h 217270"/>
                    <a:gd name="connsiteX9" fmla="*/ 159745 w 218612"/>
                    <a:gd name="connsiteY9" fmla="*/ 144568 h 217270"/>
                    <a:gd name="connsiteX10" fmla="*/ 109432 w 218612"/>
                    <a:gd name="connsiteY10" fmla="*/ 30440 h 217270"/>
                    <a:gd name="connsiteX11" fmla="*/ 58867 w 218612"/>
                    <a:gd name="connsiteY11" fmla="*/ 144568 h 217270"/>
                    <a:gd name="connsiteX12" fmla="*/ 159745 w 218612"/>
                    <a:gd name="connsiteY12" fmla="*/ 144568 h 2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8612" h="217270">
                      <a:moveTo>
                        <a:pt x="169808" y="167963"/>
                      </a:moveTo>
                      <a:lnTo>
                        <a:pt x="48720" y="167963"/>
                      </a:lnTo>
                      <a:lnTo>
                        <a:pt x="26918" y="217271"/>
                      </a:lnTo>
                      <a:lnTo>
                        <a:pt x="0" y="217271"/>
                      </a:lnTo>
                      <a:lnTo>
                        <a:pt x="95847" y="0"/>
                      </a:lnTo>
                      <a:lnTo>
                        <a:pt x="122765" y="0"/>
                      </a:lnTo>
                      <a:lnTo>
                        <a:pt x="218612" y="217271"/>
                      </a:lnTo>
                      <a:lnTo>
                        <a:pt x="191695" y="217271"/>
                      </a:lnTo>
                      <a:lnTo>
                        <a:pt x="169808" y="167963"/>
                      </a:lnTo>
                      <a:close/>
                      <a:moveTo>
                        <a:pt x="159745" y="144568"/>
                      </a:moveTo>
                      <a:lnTo>
                        <a:pt x="109432" y="30440"/>
                      </a:lnTo>
                      <a:lnTo>
                        <a:pt x="58867" y="144568"/>
                      </a:lnTo>
                      <a:lnTo>
                        <a:pt x="159745" y="144568"/>
                      </a:lnTo>
                      <a:close/>
                    </a:path>
                  </a:pathLst>
                </a:custGeom>
                <a:grpFill/>
                <a:ln w="83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Metropolis" panose="00000500000000000000" pitchFamily="2" charset="0"/>
                  </a:endParaRPr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ED8C6B9B-9BBB-4845-8178-874BE75FEEA8}"/>
                    </a:ext>
                  </a:extLst>
                </p:cNvPr>
                <p:cNvSpPr/>
                <p:nvPr/>
              </p:nvSpPr>
              <p:spPr>
                <a:xfrm>
                  <a:off x="6023553" y="1944729"/>
                  <a:ext cx="168214" cy="217270"/>
                </a:xfrm>
                <a:custGeom>
                  <a:avLst/>
                  <a:gdLst>
                    <a:gd name="connsiteX0" fmla="*/ 0 w 168214"/>
                    <a:gd name="connsiteY0" fmla="*/ 0 h 217270"/>
                    <a:gd name="connsiteX1" fmla="*/ 88216 w 168214"/>
                    <a:gd name="connsiteY1" fmla="*/ 0 h 217270"/>
                    <a:gd name="connsiteX2" fmla="*/ 168215 w 168214"/>
                    <a:gd name="connsiteY2" fmla="*/ 69600 h 217270"/>
                    <a:gd name="connsiteX3" fmla="*/ 88216 w 168214"/>
                    <a:gd name="connsiteY3" fmla="*/ 139201 h 217270"/>
                    <a:gd name="connsiteX4" fmla="*/ 24654 w 168214"/>
                    <a:gd name="connsiteY4" fmla="*/ 139201 h 217270"/>
                    <a:gd name="connsiteX5" fmla="*/ 24654 w 168214"/>
                    <a:gd name="connsiteY5" fmla="*/ 217271 h 217270"/>
                    <a:gd name="connsiteX6" fmla="*/ 0 w 168214"/>
                    <a:gd name="connsiteY6" fmla="*/ 217271 h 217270"/>
                    <a:gd name="connsiteX7" fmla="*/ 0 w 168214"/>
                    <a:gd name="connsiteY7" fmla="*/ 0 h 217270"/>
                    <a:gd name="connsiteX8" fmla="*/ 83772 w 168214"/>
                    <a:gd name="connsiteY8" fmla="*/ 115721 h 217270"/>
                    <a:gd name="connsiteX9" fmla="*/ 143226 w 168214"/>
                    <a:gd name="connsiteY9" fmla="*/ 69600 h 217270"/>
                    <a:gd name="connsiteX10" fmla="*/ 83772 w 168214"/>
                    <a:gd name="connsiteY10" fmla="*/ 23396 h 217270"/>
                    <a:gd name="connsiteX11" fmla="*/ 24654 w 168214"/>
                    <a:gd name="connsiteY11" fmla="*/ 23396 h 217270"/>
                    <a:gd name="connsiteX12" fmla="*/ 24654 w 168214"/>
                    <a:gd name="connsiteY12" fmla="*/ 115721 h 217270"/>
                    <a:gd name="connsiteX13" fmla="*/ 83772 w 168214"/>
                    <a:gd name="connsiteY13" fmla="*/ 115721 h 2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8214" h="217270">
                      <a:moveTo>
                        <a:pt x="0" y="0"/>
                      </a:moveTo>
                      <a:lnTo>
                        <a:pt x="88216" y="0"/>
                      </a:lnTo>
                      <a:cubicBezTo>
                        <a:pt x="133079" y="0"/>
                        <a:pt x="168215" y="28763"/>
                        <a:pt x="168215" y="69600"/>
                      </a:cubicBezTo>
                      <a:cubicBezTo>
                        <a:pt x="168215" y="110354"/>
                        <a:pt x="133079" y="139201"/>
                        <a:pt x="88216" y="139201"/>
                      </a:cubicBezTo>
                      <a:lnTo>
                        <a:pt x="24654" y="139201"/>
                      </a:lnTo>
                      <a:lnTo>
                        <a:pt x="24654" y="217271"/>
                      </a:lnTo>
                      <a:lnTo>
                        <a:pt x="0" y="217271"/>
                      </a:lnTo>
                      <a:lnTo>
                        <a:pt x="0" y="0"/>
                      </a:lnTo>
                      <a:close/>
                      <a:moveTo>
                        <a:pt x="83772" y="115721"/>
                      </a:moveTo>
                      <a:cubicBezTo>
                        <a:pt x="119159" y="115721"/>
                        <a:pt x="143226" y="98615"/>
                        <a:pt x="143226" y="69600"/>
                      </a:cubicBezTo>
                      <a:cubicBezTo>
                        <a:pt x="143226" y="40502"/>
                        <a:pt x="119159" y="23396"/>
                        <a:pt x="83772" y="23396"/>
                      </a:cubicBezTo>
                      <a:lnTo>
                        <a:pt x="24654" y="23396"/>
                      </a:lnTo>
                      <a:lnTo>
                        <a:pt x="24654" y="115721"/>
                      </a:lnTo>
                      <a:lnTo>
                        <a:pt x="83772" y="115721"/>
                      </a:lnTo>
                      <a:close/>
                    </a:path>
                  </a:pathLst>
                </a:custGeom>
                <a:grpFill/>
                <a:ln w="83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Metropolis" panose="00000500000000000000" pitchFamily="2" charset="0"/>
                  </a:endParaRPr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0C7A70BC-CF6F-4726-875D-F32C9691EA92}"/>
                    </a:ext>
                  </a:extLst>
                </p:cNvPr>
                <p:cNvSpPr/>
                <p:nvPr/>
              </p:nvSpPr>
              <p:spPr>
                <a:xfrm>
                  <a:off x="6246106" y="1944729"/>
                  <a:ext cx="168214" cy="217270"/>
                </a:xfrm>
                <a:custGeom>
                  <a:avLst/>
                  <a:gdLst>
                    <a:gd name="connsiteX0" fmla="*/ 0 w 168214"/>
                    <a:gd name="connsiteY0" fmla="*/ 0 h 217270"/>
                    <a:gd name="connsiteX1" fmla="*/ 88216 w 168214"/>
                    <a:gd name="connsiteY1" fmla="*/ 0 h 217270"/>
                    <a:gd name="connsiteX2" fmla="*/ 168215 w 168214"/>
                    <a:gd name="connsiteY2" fmla="*/ 69600 h 217270"/>
                    <a:gd name="connsiteX3" fmla="*/ 88216 w 168214"/>
                    <a:gd name="connsiteY3" fmla="*/ 139201 h 217270"/>
                    <a:gd name="connsiteX4" fmla="*/ 24654 w 168214"/>
                    <a:gd name="connsiteY4" fmla="*/ 139201 h 217270"/>
                    <a:gd name="connsiteX5" fmla="*/ 24654 w 168214"/>
                    <a:gd name="connsiteY5" fmla="*/ 217271 h 217270"/>
                    <a:gd name="connsiteX6" fmla="*/ 0 w 168214"/>
                    <a:gd name="connsiteY6" fmla="*/ 217271 h 217270"/>
                    <a:gd name="connsiteX7" fmla="*/ 0 w 168214"/>
                    <a:gd name="connsiteY7" fmla="*/ 0 h 217270"/>
                    <a:gd name="connsiteX8" fmla="*/ 83856 w 168214"/>
                    <a:gd name="connsiteY8" fmla="*/ 115721 h 217270"/>
                    <a:gd name="connsiteX9" fmla="*/ 143310 w 168214"/>
                    <a:gd name="connsiteY9" fmla="*/ 69600 h 217270"/>
                    <a:gd name="connsiteX10" fmla="*/ 83856 w 168214"/>
                    <a:gd name="connsiteY10" fmla="*/ 23396 h 217270"/>
                    <a:gd name="connsiteX11" fmla="*/ 24738 w 168214"/>
                    <a:gd name="connsiteY11" fmla="*/ 23396 h 217270"/>
                    <a:gd name="connsiteX12" fmla="*/ 24738 w 168214"/>
                    <a:gd name="connsiteY12" fmla="*/ 115721 h 217270"/>
                    <a:gd name="connsiteX13" fmla="*/ 83856 w 168214"/>
                    <a:gd name="connsiteY13" fmla="*/ 115721 h 2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8214" h="217270">
                      <a:moveTo>
                        <a:pt x="0" y="0"/>
                      </a:moveTo>
                      <a:lnTo>
                        <a:pt x="88216" y="0"/>
                      </a:lnTo>
                      <a:cubicBezTo>
                        <a:pt x="133079" y="0"/>
                        <a:pt x="168215" y="28763"/>
                        <a:pt x="168215" y="69600"/>
                      </a:cubicBezTo>
                      <a:cubicBezTo>
                        <a:pt x="168215" y="110354"/>
                        <a:pt x="133079" y="139201"/>
                        <a:pt x="88216" y="139201"/>
                      </a:cubicBezTo>
                      <a:lnTo>
                        <a:pt x="24654" y="139201"/>
                      </a:lnTo>
                      <a:lnTo>
                        <a:pt x="24654" y="217271"/>
                      </a:lnTo>
                      <a:lnTo>
                        <a:pt x="0" y="217271"/>
                      </a:lnTo>
                      <a:lnTo>
                        <a:pt x="0" y="0"/>
                      </a:lnTo>
                      <a:close/>
                      <a:moveTo>
                        <a:pt x="83856" y="115721"/>
                      </a:moveTo>
                      <a:cubicBezTo>
                        <a:pt x="119243" y="115721"/>
                        <a:pt x="143310" y="98615"/>
                        <a:pt x="143310" y="69600"/>
                      </a:cubicBezTo>
                      <a:cubicBezTo>
                        <a:pt x="143310" y="40502"/>
                        <a:pt x="119243" y="23396"/>
                        <a:pt x="83856" y="23396"/>
                      </a:cubicBezTo>
                      <a:lnTo>
                        <a:pt x="24738" y="23396"/>
                      </a:lnTo>
                      <a:lnTo>
                        <a:pt x="24738" y="115721"/>
                      </a:lnTo>
                      <a:lnTo>
                        <a:pt x="83856" y="115721"/>
                      </a:lnTo>
                      <a:close/>
                    </a:path>
                  </a:pathLst>
                </a:custGeom>
                <a:grpFill/>
                <a:ln w="83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Metropolis" panose="00000500000000000000" pitchFamily="2" charset="0"/>
                  </a:endParaRPr>
                </a:p>
              </p:txBody>
            </p:sp>
          </p:grp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5664C7F9-170B-4E91-89D5-9D3A1CFEAF6A}"/>
                  </a:ext>
                </a:extLst>
              </p:cNvPr>
              <p:cNvSpPr/>
              <p:nvPr/>
            </p:nvSpPr>
            <p:spPr>
              <a:xfrm>
                <a:off x="5574505" y="1554296"/>
                <a:ext cx="1035620" cy="1035620"/>
              </a:xfrm>
              <a:custGeom>
                <a:avLst/>
                <a:gdLst>
                  <a:gd name="connsiteX0" fmla="*/ 956544 w 1035620"/>
                  <a:gd name="connsiteY0" fmla="*/ 27253 h 1035620"/>
                  <a:gd name="connsiteX1" fmla="*/ 1008367 w 1035620"/>
                  <a:gd name="connsiteY1" fmla="*/ 79076 h 1035620"/>
                  <a:gd name="connsiteX2" fmla="*/ 1008367 w 1035620"/>
                  <a:gd name="connsiteY2" fmla="*/ 956544 h 1035620"/>
                  <a:gd name="connsiteX3" fmla="*/ 956544 w 1035620"/>
                  <a:gd name="connsiteY3" fmla="*/ 1008367 h 1035620"/>
                  <a:gd name="connsiteX4" fmla="*/ 79076 w 1035620"/>
                  <a:gd name="connsiteY4" fmla="*/ 1008367 h 1035620"/>
                  <a:gd name="connsiteX5" fmla="*/ 27253 w 1035620"/>
                  <a:gd name="connsiteY5" fmla="*/ 956544 h 1035620"/>
                  <a:gd name="connsiteX6" fmla="*/ 27253 w 1035620"/>
                  <a:gd name="connsiteY6" fmla="*/ 79076 h 1035620"/>
                  <a:gd name="connsiteX7" fmla="*/ 79076 w 1035620"/>
                  <a:gd name="connsiteY7" fmla="*/ 27253 h 1035620"/>
                  <a:gd name="connsiteX8" fmla="*/ 956544 w 1035620"/>
                  <a:gd name="connsiteY8" fmla="*/ 27253 h 1035620"/>
                  <a:gd name="connsiteX9" fmla="*/ 956544 w 1035620"/>
                  <a:gd name="connsiteY9" fmla="*/ 0 h 1035620"/>
                  <a:gd name="connsiteX10" fmla="*/ 79076 w 1035620"/>
                  <a:gd name="connsiteY10" fmla="*/ 0 h 1035620"/>
                  <a:gd name="connsiteX11" fmla="*/ 0 w 1035620"/>
                  <a:gd name="connsiteY11" fmla="*/ 79076 h 1035620"/>
                  <a:gd name="connsiteX12" fmla="*/ 0 w 1035620"/>
                  <a:gd name="connsiteY12" fmla="*/ 956544 h 1035620"/>
                  <a:gd name="connsiteX13" fmla="*/ 79076 w 1035620"/>
                  <a:gd name="connsiteY13" fmla="*/ 1035620 h 1035620"/>
                  <a:gd name="connsiteX14" fmla="*/ 956544 w 1035620"/>
                  <a:gd name="connsiteY14" fmla="*/ 1035620 h 1035620"/>
                  <a:gd name="connsiteX15" fmla="*/ 1035620 w 1035620"/>
                  <a:gd name="connsiteY15" fmla="*/ 956544 h 1035620"/>
                  <a:gd name="connsiteX16" fmla="*/ 1035620 w 1035620"/>
                  <a:gd name="connsiteY16" fmla="*/ 79076 h 1035620"/>
                  <a:gd name="connsiteX17" fmla="*/ 956544 w 1035620"/>
                  <a:gd name="connsiteY17" fmla="*/ 0 h 1035620"/>
                  <a:gd name="connsiteX18" fmla="*/ 956544 w 1035620"/>
                  <a:gd name="connsiteY18" fmla="*/ 0 h 1035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35620" h="1035620">
                    <a:moveTo>
                      <a:pt x="956544" y="27253"/>
                    </a:moveTo>
                    <a:cubicBezTo>
                      <a:pt x="985139" y="27253"/>
                      <a:pt x="1008367" y="50481"/>
                      <a:pt x="1008367" y="79076"/>
                    </a:cubicBezTo>
                    <a:lnTo>
                      <a:pt x="1008367" y="956544"/>
                    </a:lnTo>
                    <a:cubicBezTo>
                      <a:pt x="1008367" y="985139"/>
                      <a:pt x="985139" y="1008367"/>
                      <a:pt x="956544" y="1008367"/>
                    </a:cubicBezTo>
                    <a:lnTo>
                      <a:pt x="79076" y="1008367"/>
                    </a:lnTo>
                    <a:cubicBezTo>
                      <a:pt x="50481" y="1008367"/>
                      <a:pt x="27253" y="985139"/>
                      <a:pt x="27253" y="956544"/>
                    </a:cubicBezTo>
                    <a:lnTo>
                      <a:pt x="27253" y="79076"/>
                    </a:lnTo>
                    <a:cubicBezTo>
                      <a:pt x="27253" y="50481"/>
                      <a:pt x="50481" y="27253"/>
                      <a:pt x="79076" y="27253"/>
                    </a:cubicBezTo>
                    <a:lnTo>
                      <a:pt x="956544" y="27253"/>
                    </a:lnTo>
                    <a:moveTo>
                      <a:pt x="956544" y="0"/>
                    </a:moveTo>
                    <a:lnTo>
                      <a:pt x="79076" y="0"/>
                    </a:lnTo>
                    <a:cubicBezTo>
                      <a:pt x="35387" y="0"/>
                      <a:pt x="0" y="35387"/>
                      <a:pt x="0" y="79076"/>
                    </a:cubicBezTo>
                    <a:lnTo>
                      <a:pt x="0" y="956544"/>
                    </a:lnTo>
                    <a:cubicBezTo>
                      <a:pt x="0" y="1000233"/>
                      <a:pt x="35387" y="1035620"/>
                      <a:pt x="79076" y="1035620"/>
                    </a:cubicBezTo>
                    <a:lnTo>
                      <a:pt x="956544" y="1035620"/>
                    </a:lnTo>
                    <a:cubicBezTo>
                      <a:pt x="1000233" y="1035620"/>
                      <a:pt x="1035620" y="1000233"/>
                      <a:pt x="1035620" y="956544"/>
                    </a:cubicBezTo>
                    <a:lnTo>
                      <a:pt x="1035620" y="79076"/>
                    </a:lnTo>
                    <a:cubicBezTo>
                      <a:pt x="1035620" y="35387"/>
                      <a:pt x="1000233" y="0"/>
                      <a:pt x="956544" y="0"/>
                    </a:cubicBezTo>
                    <a:lnTo>
                      <a:pt x="956544" y="0"/>
                    </a:lnTo>
                    <a:close/>
                  </a:path>
                </a:pathLst>
              </a:custGeom>
              <a:grpFill/>
              <a:ln w="8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Metropolis" panose="00000500000000000000" pitchFamily="2" charset="0"/>
                </a:endParaRPr>
              </a:p>
            </p:txBody>
          </p:sp>
        </p:grpSp>
        <p:grpSp>
          <p:nvGrpSpPr>
            <p:cNvPr id="140" name="!! Graphic 3">
              <a:extLst>
                <a:ext uri="{FF2B5EF4-FFF2-40B4-BE49-F238E27FC236}">
                  <a16:creationId xmlns:a16="http://schemas.microsoft.com/office/drawing/2014/main" id="{B49EBA4F-A947-41CA-9EA0-3A219C188A5B}"/>
                </a:ext>
              </a:extLst>
            </p:cNvPr>
            <p:cNvGrpSpPr/>
            <p:nvPr/>
          </p:nvGrpSpPr>
          <p:grpSpPr>
            <a:xfrm>
              <a:off x="6066651" y="1844856"/>
              <a:ext cx="550671" cy="550671"/>
              <a:chOff x="5574505" y="1554296"/>
              <a:chExt cx="1039813" cy="1039813"/>
            </a:xfrm>
            <a:solidFill>
              <a:schemeClr val="accent2"/>
            </a:solidFill>
          </p:grpSpPr>
          <p:grpSp>
            <p:nvGrpSpPr>
              <p:cNvPr id="147" name="Graphic 3">
                <a:extLst>
                  <a:ext uri="{FF2B5EF4-FFF2-40B4-BE49-F238E27FC236}">
                    <a16:creationId xmlns:a16="http://schemas.microsoft.com/office/drawing/2014/main" id="{D7603A0D-B4E0-4ECF-80AA-F6892A67C959}"/>
                  </a:ext>
                </a:extLst>
              </p:cNvPr>
              <p:cNvGrpSpPr/>
              <p:nvPr/>
            </p:nvGrpSpPr>
            <p:grpSpPr>
              <a:xfrm>
                <a:off x="5751021" y="1944645"/>
                <a:ext cx="663300" cy="217354"/>
                <a:chOff x="5751021" y="1944645"/>
                <a:chExt cx="663300" cy="217354"/>
              </a:xfrm>
              <a:grpFill/>
            </p:grpSpPr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EA47CBBC-12C6-4CC8-B79F-965AD8087A36}"/>
                    </a:ext>
                  </a:extLst>
                </p:cNvPr>
                <p:cNvSpPr/>
                <p:nvPr/>
              </p:nvSpPr>
              <p:spPr>
                <a:xfrm>
                  <a:off x="5751021" y="1944645"/>
                  <a:ext cx="218612" cy="217270"/>
                </a:xfrm>
                <a:custGeom>
                  <a:avLst/>
                  <a:gdLst>
                    <a:gd name="connsiteX0" fmla="*/ 169808 w 218612"/>
                    <a:gd name="connsiteY0" fmla="*/ 167963 h 217270"/>
                    <a:gd name="connsiteX1" fmla="*/ 48720 w 218612"/>
                    <a:gd name="connsiteY1" fmla="*/ 167963 h 217270"/>
                    <a:gd name="connsiteX2" fmla="*/ 26918 w 218612"/>
                    <a:gd name="connsiteY2" fmla="*/ 217271 h 217270"/>
                    <a:gd name="connsiteX3" fmla="*/ 0 w 218612"/>
                    <a:gd name="connsiteY3" fmla="*/ 217271 h 217270"/>
                    <a:gd name="connsiteX4" fmla="*/ 95847 w 218612"/>
                    <a:gd name="connsiteY4" fmla="*/ 0 h 217270"/>
                    <a:gd name="connsiteX5" fmla="*/ 122765 w 218612"/>
                    <a:gd name="connsiteY5" fmla="*/ 0 h 217270"/>
                    <a:gd name="connsiteX6" fmla="*/ 218612 w 218612"/>
                    <a:gd name="connsiteY6" fmla="*/ 217271 h 217270"/>
                    <a:gd name="connsiteX7" fmla="*/ 191695 w 218612"/>
                    <a:gd name="connsiteY7" fmla="*/ 217271 h 217270"/>
                    <a:gd name="connsiteX8" fmla="*/ 169808 w 218612"/>
                    <a:gd name="connsiteY8" fmla="*/ 167963 h 217270"/>
                    <a:gd name="connsiteX9" fmla="*/ 159745 w 218612"/>
                    <a:gd name="connsiteY9" fmla="*/ 144568 h 217270"/>
                    <a:gd name="connsiteX10" fmla="*/ 109432 w 218612"/>
                    <a:gd name="connsiteY10" fmla="*/ 30440 h 217270"/>
                    <a:gd name="connsiteX11" fmla="*/ 58867 w 218612"/>
                    <a:gd name="connsiteY11" fmla="*/ 144568 h 217270"/>
                    <a:gd name="connsiteX12" fmla="*/ 159745 w 218612"/>
                    <a:gd name="connsiteY12" fmla="*/ 144568 h 2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8612" h="217270">
                      <a:moveTo>
                        <a:pt x="169808" y="167963"/>
                      </a:moveTo>
                      <a:lnTo>
                        <a:pt x="48720" y="167963"/>
                      </a:lnTo>
                      <a:lnTo>
                        <a:pt x="26918" y="217271"/>
                      </a:lnTo>
                      <a:lnTo>
                        <a:pt x="0" y="217271"/>
                      </a:lnTo>
                      <a:lnTo>
                        <a:pt x="95847" y="0"/>
                      </a:lnTo>
                      <a:lnTo>
                        <a:pt x="122765" y="0"/>
                      </a:lnTo>
                      <a:lnTo>
                        <a:pt x="218612" y="217271"/>
                      </a:lnTo>
                      <a:lnTo>
                        <a:pt x="191695" y="217271"/>
                      </a:lnTo>
                      <a:lnTo>
                        <a:pt x="169808" y="167963"/>
                      </a:lnTo>
                      <a:close/>
                      <a:moveTo>
                        <a:pt x="159745" y="144568"/>
                      </a:moveTo>
                      <a:lnTo>
                        <a:pt x="109432" y="30440"/>
                      </a:lnTo>
                      <a:lnTo>
                        <a:pt x="58867" y="144568"/>
                      </a:lnTo>
                      <a:lnTo>
                        <a:pt x="159745" y="144568"/>
                      </a:lnTo>
                      <a:close/>
                    </a:path>
                  </a:pathLst>
                </a:custGeom>
                <a:grpFill/>
                <a:ln w="83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Metropolis" panose="00000500000000000000" pitchFamily="2" charset="0"/>
                  </a:endParaRPr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90ECAAD9-F408-4EE9-9275-25054CC96296}"/>
                    </a:ext>
                  </a:extLst>
                </p:cNvPr>
                <p:cNvSpPr/>
                <p:nvPr/>
              </p:nvSpPr>
              <p:spPr>
                <a:xfrm>
                  <a:off x="6023553" y="1944729"/>
                  <a:ext cx="168214" cy="217270"/>
                </a:xfrm>
                <a:custGeom>
                  <a:avLst/>
                  <a:gdLst>
                    <a:gd name="connsiteX0" fmla="*/ 0 w 168214"/>
                    <a:gd name="connsiteY0" fmla="*/ 0 h 217270"/>
                    <a:gd name="connsiteX1" fmla="*/ 88216 w 168214"/>
                    <a:gd name="connsiteY1" fmla="*/ 0 h 217270"/>
                    <a:gd name="connsiteX2" fmla="*/ 168215 w 168214"/>
                    <a:gd name="connsiteY2" fmla="*/ 69600 h 217270"/>
                    <a:gd name="connsiteX3" fmla="*/ 88216 w 168214"/>
                    <a:gd name="connsiteY3" fmla="*/ 139201 h 217270"/>
                    <a:gd name="connsiteX4" fmla="*/ 24654 w 168214"/>
                    <a:gd name="connsiteY4" fmla="*/ 139201 h 217270"/>
                    <a:gd name="connsiteX5" fmla="*/ 24654 w 168214"/>
                    <a:gd name="connsiteY5" fmla="*/ 217271 h 217270"/>
                    <a:gd name="connsiteX6" fmla="*/ 0 w 168214"/>
                    <a:gd name="connsiteY6" fmla="*/ 217271 h 217270"/>
                    <a:gd name="connsiteX7" fmla="*/ 0 w 168214"/>
                    <a:gd name="connsiteY7" fmla="*/ 0 h 217270"/>
                    <a:gd name="connsiteX8" fmla="*/ 83772 w 168214"/>
                    <a:gd name="connsiteY8" fmla="*/ 115721 h 217270"/>
                    <a:gd name="connsiteX9" fmla="*/ 143226 w 168214"/>
                    <a:gd name="connsiteY9" fmla="*/ 69600 h 217270"/>
                    <a:gd name="connsiteX10" fmla="*/ 83772 w 168214"/>
                    <a:gd name="connsiteY10" fmla="*/ 23396 h 217270"/>
                    <a:gd name="connsiteX11" fmla="*/ 24654 w 168214"/>
                    <a:gd name="connsiteY11" fmla="*/ 23396 h 217270"/>
                    <a:gd name="connsiteX12" fmla="*/ 24654 w 168214"/>
                    <a:gd name="connsiteY12" fmla="*/ 115721 h 217270"/>
                    <a:gd name="connsiteX13" fmla="*/ 83772 w 168214"/>
                    <a:gd name="connsiteY13" fmla="*/ 115721 h 2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8214" h="217270">
                      <a:moveTo>
                        <a:pt x="0" y="0"/>
                      </a:moveTo>
                      <a:lnTo>
                        <a:pt x="88216" y="0"/>
                      </a:lnTo>
                      <a:cubicBezTo>
                        <a:pt x="133079" y="0"/>
                        <a:pt x="168215" y="28763"/>
                        <a:pt x="168215" y="69600"/>
                      </a:cubicBezTo>
                      <a:cubicBezTo>
                        <a:pt x="168215" y="110354"/>
                        <a:pt x="133079" y="139201"/>
                        <a:pt x="88216" y="139201"/>
                      </a:cubicBezTo>
                      <a:lnTo>
                        <a:pt x="24654" y="139201"/>
                      </a:lnTo>
                      <a:lnTo>
                        <a:pt x="24654" y="217271"/>
                      </a:lnTo>
                      <a:lnTo>
                        <a:pt x="0" y="217271"/>
                      </a:lnTo>
                      <a:lnTo>
                        <a:pt x="0" y="0"/>
                      </a:lnTo>
                      <a:close/>
                      <a:moveTo>
                        <a:pt x="83772" y="115721"/>
                      </a:moveTo>
                      <a:cubicBezTo>
                        <a:pt x="119159" y="115721"/>
                        <a:pt x="143226" y="98615"/>
                        <a:pt x="143226" y="69600"/>
                      </a:cubicBezTo>
                      <a:cubicBezTo>
                        <a:pt x="143226" y="40502"/>
                        <a:pt x="119159" y="23396"/>
                        <a:pt x="83772" y="23396"/>
                      </a:cubicBezTo>
                      <a:lnTo>
                        <a:pt x="24654" y="23396"/>
                      </a:lnTo>
                      <a:lnTo>
                        <a:pt x="24654" y="115721"/>
                      </a:lnTo>
                      <a:lnTo>
                        <a:pt x="83772" y="115721"/>
                      </a:lnTo>
                      <a:close/>
                    </a:path>
                  </a:pathLst>
                </a:custGeom>
                <a:grpFill/>
                <a:ln w="83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Metropolis" panose="00000500000000000000" pitchFamily="2" charset="0"/>
                  </a:endParaRPr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D9EB706A-8214-42A9-BD93-5B7BB9471997}"/>
                    </a:ext>
                  </a:extLst>
                </p:cNvPr>
                <p:cNvSpPr/>
                <p:nvPr/>
              </p:nvSpPr>
              <p:spPr>
                <a:xfrm>
                  <a:off x="6246106" y="1944729"/>
                  <a:ext cx="168214" cy="217270"/>
                </a:xfrm>
                <a:custGeom>
                  <a:avLst/>
                  <a:gdLst>
                    <a:gd name="connsiteX0" fmla="*/ 0 w 168214"/>
                    <a:gd name="connsiteY0" fmla="*/ 0 h 217270"/>
                    <a:gd name="connsiteX1" fmla="*/ 88216 w 168214"/>
                    <a:gd name="connsiteY1" fmla="*/ 0 h 217270"/>
                    <a:gd name="connsiteX2" fmla="*/ 168215 w 168214"/>
                    <a:gd name="connsiteY2" fmla="*/ 69600 h 217270"/>
                    <a:gd name="connsiteX3" fmla="*/ 88216 w 168214"/>
                    <a:gd name="connsiteY3" fmla="*/ 139201 h 217270"/>
                    <a:gd name="connsiteX4" fmla="*/ 24654 w 168214"/>
                    <a:gd name="connsiteY4" fmla="*/ 139201 h 217270"/>
                    <a:gd name="connsiteX5" fmla="*/ 24654 w 168214"/>
                    <a:gd name="connsiteY5" fmla="*/ 217271 h 217270"/>
                    <a:gd name="connsiteX6" fmla="*/ 0 w 168214"/>
                    <a:gd name="connsiteY6" fmla="*/ 217271 h 217270"/>
                    <a:gd name="connsiteX7" fmla="*/ 0 w 168214"/>
                    <a:gd name="connsiteY7" fmla="*/ 0 h 217270"/>
                    <a:gd name="connsiteX8" fmla="*/ 83856 w 168214"/>
                    <a:gd name="connsiteY8" fmla="*/ 115721 h 217270"/>
                    <a:gd name="connsiteX9" fmla="*/ 143310 w 168214"/>
                    <a:gd name="connsiteY9" fmla="*/ 69600 h 217270"/>
                    <a:gd name="connsiteX10" fmla="*/ 83856 w 168214"/>
                    <a:gd name="connsiteY10" fmla="*/ 23396 h 217270"/>
                    <a:gd name="connsiteX11" fmla="*/ 24738 w 168214"/>
                    <a:gd name="connsiteY11" fmla="*/ 23396 h 217270"/>
                    <a:gd name="connsiteX12" fmla="*/ 24738 w 168214"/>
                    <a:gd name="connsiteY12" fmla="*/ 115721 h 217270"/>
                    <a:gd name="connsiteX13" fmla="*/ 83856 w 168214"/>
                    <a:gd name="connsiteY13" fmla="*/ 115721 h 2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8214" h="217270">
                      <a:moveTo>
                        <a:pt x="0" y="0"/>
                      </a:moveTo>
                      <a:lnTo>
                        <a:pt x="88216" y="0"/>
                      </a:lnTo>
                      <a:cubicBezTo>
                        <a:pt x="133079" y="0"/>
                        <a:pt x="168215" y="28763"/>
                        <a:pt x="168215" y="69600"/>
                      </a:cubicBezTo>
                      <a:cubicBezTo>
                        <a:pt x="168215" y="110354"/>
                        <a:pt x="133079" y="139201"/>
                        <a:pt x="88216" y="139201"/>
                      </a:cubicBezTo>
                      <a:lnTo>
                        <a:pt x="24654" y="139201"/>
                      </a:lnTo>
                      <a:lnTo>
                        <a:pt x="24654" y="217271"/>
                      </a:lnTo>
                      <a:lnTo>
                        <a:pt x="0" y="217271"/>
                      </a:lnTo>
                      <a:lnTo>
                        <a:pt x="0" y="0"/>
                      </a:lnTo>
                      <a:close/>
                      <a:moveTo>
                        <a:pt x="83856" y="115721"/>
                      </a:moveTo>
                      <a:cubicBezTo>
                        <a:pt x="119243" y="115721"/>
                        <a:pt x="143310" y="98615"/>
                        <a:pt x="143310" y="69600"/>
                      </a:cubicBezTo>
                      <a:cubicBezTo>
                        <a:pt x="143310" y="40502"/>
                        <a:pt x="119243" y="23396"/>
                        <a:pt x="83856" y="23396"/>
                      </a:cubicBezTo>
                      <a:lnTo>
                        <a:pt x="24738" y="23396"/>
                      </a:lnTo>
                      <a:lnTo>
                        <a:pt x="24738" y="115721"/>
                      </a:lnTo>
                      <a:lnTo>
                        <a:pt x="83856" y="115721"/>
                      </a:lnTo>
                      <a:close/>
                    </a:path>
                  </a:pathLst>
                </a:custGeom>
                <a:grpFill/>
                <a:ln w="83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Metropolis" panose="00000500000000000000" pitchFamily="2" charset="0"/>
                  </a:endParaRPr>
                </a:p>
              </p:txBody>
            </p:sp>
          </p:grp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ED9836E6-4603-4B9D-97EC-BCFC83857C1C}"/>
                  </a:ext>
                </a:extLst>
              </p:cNvPr>
              <p:cNvSpPr/>
              <p:nvPr/>
            </p:nvSpPr>
            <p:spPr>
              <a:xfrm>
                <a:off x="5574505" y="1554296"/>
                <a:ext cx="1035620" cy="1035620"/>
              </a:xfrm>
              <a:custGeom>
                <a:avLst/>
                <a:gdLst>
                  <a:gd name="connsiteX0" fmla="*/ 956544 w 1035620"/>
                  <a:gd name="connsiteY0" fmla="*/ 27253 h 1035620"/>
                  <a:gd name="connsiteX1" fmla="*/ 1008367 w 1035620"/>
                  <a:gd name="connsiteY1" fmla="*/ 79076 h 1035620"/>
                  <a:gd name="connsiteX2" fmla="*/ 1008367 w 1035620"/>
                  <a:gd name="connsiteY2" fmla="*/ 956544 h 1035620"/>
                  <a:gd name="connsiteX3" fmla="*/ 956544 w 1035620"/>
                  <a:gd name="connsiteY3" fmla="*/ 1008367 h 1035620"/>
                  <a:gd name="connsiteX4" fmla="*/ 79076 w 1035620"/>
                  <a:gd name="connsiteY4" fmla="*/ 1008367 h 1035620"/>
                  <a:gd name="connsiteX5" fmla="*/ 27253 w 1035620"/>
                  <a:gd name="connsiteY5" fmla="*/ 956544 h 1035620"/>
                  <a:gd name="connsiteX6" fmla="*/ 27253 w 1035620"/>
                  <a:gd name="connsiteY6" fmla="*/ 79076 h 1035620"/>
                  <a:gd name="connsiteX7" fmla="*/ 79076 w 1035620"/>
                  <a:gd name="connsiteY7" fmla="*/ 27253 h 1035620"/>
                  <a:gd name="connsiteX8" fmla="*/ 956544 w 1035620"/>
                  <a:gd name="connsiteY8" fmla="*/ 27253 h 1035620"/>
                  <a:gd name="connsiteX9" fmla="*/ 956544 w 1035620"/>
                  <a:gd name="connsiteY9" fmla="*/ 0 h 1035620"/>
                  <a:gd name="connsiteX10" fmla="*/ 79076 w 1035620"/>
                  <a:gd name="connsiteY10" fmla="*/ 0 h 1035620"/>
                  <a:gd name="connsiteX11" fmla="*/ 0 w 1035620"/>
                  <a:gd name="connsiteY11" fmla="*/ 79076 h 1035620"/>
                  <a:gd name="connsiteX12" fmla="*/ 0 w 1035620"/>
                  <a:gd name="connsiteY12" fmla="*/ 956544 h 1035620"/>
                  <a:gd name="connsiteX13" fmla="*/ 79076 w 1035620"/>
                  <a:gd name="connsiteY13" fmla="*/ 1035620 h 1035620"/>
                  <a:gd name="connsiteX14" fmla="*/ 956544 w 1035620"/>
                  <a:gd name="connsiteY14" fmla="*/ 1035620 h 1035620"/>
                  <a:gd name="connsiteX15" fmla="*/ 1035620 w 1035620"/>
                  <a:gd name="connsiteY15" fmla="*/ 956544 h 1035620"/>
                  <a:gd name="connsiteX16" fmla="*/ 1035620 w 1035620"/>
                  <a:gd name="connsiteY16" fmla="*/ 79076 h 1035620"/>
                  <a:gd name="connsiteX17" fmla="*/ 956544 w 1035620"/>
                  <a:gd name="connsiteY17" fmla="*/ 0 h 1035620"/>
                  <a:gd name="connsiteX18" fmla="*/ 956544 w 1035620"/>
                  <a:gd name="connsiteY18" fmla="*/ 0 h 1035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35620" h="1035620">
                    <a:moveTo>
                      <a:pt x="956544" y="27253"/>
                    </a:moveTo>
                    <a:cubicBezTo>
                      <a:pt x="985139" y="27253"/>
                      <a:pt x="1008367" y="50481"/>
                      <a:pt x="1008367" y="79076"/>
                    </a:cubicBezTo>
                    <a:lnTo>
                      <a:pt x="1008367" y="956544"/>
                    </a:lnTo>
                    <a:cubicBezTo>
                      <a:pt x="1008367" y="985139"/>
                      <a:pt x="985139" y="1008367"/>
                      <a:pt x="956544" y="1008367"/>
                    </a:cubicBezTo>
                    <a:lnTo>
                      <a:pt x="79076" y="1008367"/>
                    </a:lnTo>
                    <a:cubicBezTo>
                      <a:pt x="50481" y="1008367"/>
                      <a:pt x="27253" y="985139"/>
                      <a:pt x="27253" y="956544"/>
                    </a:cubicBezTo>
                    <a:lnTo>
                      <a:pt x="27253" y="79076"/>
                    </a:lnTo>
                    <a:cubicBezTo>
                      <a:pt x="27253" y="50481"/>
                      <a:pt x="50481" y="27253"/>
                      <a:pt x="79076" y="27253"/>
                    </a:cubicBezTo>
                    <a:lnTo>
                      <a:pt x="956544" y="27253"/>
                    </a:lnTo>
                    <a:moveTo>
                      <a:pt x="956544" y="0"/>
                    </a:moveTo>
                    <a:lnTo>
                      <a:pt x="79076" y="0"/>
                    </a:lnTo>
                    <a:cubicBezTo>
                      <a:pt x="35387" y="0"/>
                      <a:pt x="0" y="35387"/>
                      <a:pt x="0" y="79076"/>
                    </a:cubicBezTo>
                    <a:lnTo>
                      <a:pt x="0" y="956544"/>
                    </a:lnTo>
                    <a:cubicBezTo>
                      <a:pt x="0" y="1000233"/>
                      <a:pt x="35387" y="1035620"/>
                      <a:pt x="79076" y="1035620"/>
                    </a:cubicBezTo>
                    <a:lnTo>
                      <a:pt x="956544" y="1035620"/>
                    </a:lnTo>
                    <a:cubicBezTo>
                      <a:pt x="1000233" y="1035620"/>
                      <a:pt x="1035620" y="1000233"/>
                      <a:pt x="1035620" y="956544"/>
                    </a:cubicBezTo>
                    <a:lnTo>
                      <a:pt x="1035620" y="79076"/>
                    </a:lnTo>
                    <a:cubicBezTo>
                      <a:pt x="1035620" y="35387"/>
                      <a:pt x="1000233" y="0"/>
                      <a:pt x="956544" y="0"/>
                    </a:cubicBezTo>
                    <a:lnTo>
                      <a:pt x="956544" y="0"/>
                    </a:lnTo>
                    <a:close/>
                  </a:path>
                </a:pathLst>
              </a:custGeom>
              <a:grpFill/>
              <a:ln w="8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Metropolis" panose="00000500000000000000" pitchFamily="2" charset="0"/>
                </a:endParaRPr>
              </a:p>
            </p:txBody>
          </p:sp>
        </p:grpSp>
        <p:grpSp>
          <p:nvGrpSpPr>
            <p:cNvPr id="141" name="!! Graphic 4">
              <a:extLst>
                <a:ext uri="{FF2B5EF4-FFF2-40B4-BE49-F238E27FC236}">
                  <a16:creationId xmlns:a16="http://schemas.microsoft.com/office/drawing/2014/main" id="{FB52C173-9FC4-4FE4-8FB6-B04888BE2DD3}"/>
                </a:ext>
              </a:extLst>
            </p:cNvPr>
            <p:cNvGrpSpPr/>
            <p:nvPr/>
          </p:nvGrpSpPr>
          <p:grpSpPr>
            <a:xfrm>
              <a:off x="7031004" y="1841523"/>
              <a:ext cx="550671" cy="550671"/>
              <a:chOff x="5574505" y="1554296"/>
              <a:chExt cx="1039813" cy="1039813"/>
            </a:xfrm>
            <a:solidFill>
              <a:schemeClr val="accent2"/>
            </a:solidFill>
          </p:grpSpPr>
          <p:grpSp>
            <p:nvGrpSpPr>
              <p:cNvPr id="142" name="Graphic 3">
                <a:extLst>
                  <a:ext uri="{FF2B5EF4-FFF2-40B4-BE49-F238E27FC236}">
                    <a16:creationId xmlns:a16="http://schemas.microsoft.com/office/drawing/2014/main" id="{8F80A18C-1A7C-4FCE-9D3F-1BFF0AEC7CED}"/>
                  </a:ext>
                </a:extLst>
              </p:cNvPr>
              <p:cNvGrpSpPr/>
              <p:nvPr/>
            </p:nvGrpSpPr>
            <p:grpSpPr>
              <a:xfrm>
                <a:off x="5751021" y="1944645"/>
                <a:ext cx="663300" cy="217354"/>
                <a:chOff x="5751021" y="1944645"/>
                <a:chExt cx="663300" cy="217354"/>
              </a:xfrm>
              <a:grpFill/>
            </p:grpSpPr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421B3096-9EF2-480D-A55B-A473D9C81469}"/>
                    </a:ext>
                  </a:extLst>
                </p:cNvPr>
                <p:cNvSpPr/>
                <p:nvPr/>
              </p:nvSpPr>
              <p:spPr>
                <a:xfrm>
                  <a:off x="5751021" y="1944645"/>
                  <a:ext cx="218612" cy="217270"/>
                </a:xfrm>
                <a:custGeom>
                  <a:avLst/>
                  <a:gdLst>
                    <a:gd name="connsiteX0" fmla="*/ 169808 w 218612"/>
                    <a:gd name="connsiteY0" fmla="*/ 167963 h 217270"/>
                    <a:gd name="connsiteX1" fmla="*/ 48720 w 218612"/>
                    <a:gd name="connsiteY1" fmla="*/ 167963 h 217270"/>
                    <a:gd name="connsiteX2" fmla="*/ 26918 w 218612"/>
                    <a:gd name="connsiteY2" fmla="*/ 217271 h 217270"/>
                    <a:gd name="connsiteX3" fmla="*/ 0 w 218612"/>
                    <a:gd name="connsiteY3" fmla="*/ 217271 h 217270"/>
                    <a:gd name="connsiteX4" fmla="*/ 95847 w 218612"/>
                    <a:gd name="connsiteY4" fmla="*/ 0 h 217270"/>
                    <a:gd name="connsiteX5" fmla="*/ 122765 w 218612"/>
                    <a:gd name="connsiteY5" fmla="*/ 0 h 217270"/>
                    <a:gd name="connsiteX6" fmla="*/ 218612 w 218612"/>
                    <a:gd name="connsiteY6" fmla="*/ 217271 h 217270"/>
                    <a:gd name="connsiteX7" fmla="*/ 191695 w 218612"/>
                    <a:gd name="connsiteY7" fmla="*/ 217271 h 217270"/>
                    <a:gd name="connsiteX8" fmla="*/ 169808 w 218612"/>
                    <a:gd name="connsiteY8" fmla="*/ 167963 h 217270"/>
                    <a:gd name="connsiteX9" fmla="*/ 159745 w 218612"/>
                    <a:gd name="connsiteY9" fmla="*/ 144568 h 217270"/>
                    <a:gd name="connsiteX10" fmla="*/ 109432 w 218612"/>
                    <a:gd name="connsiteY10" fmla="*/ 30440 h 217270"/>
                    <a:gd name="connsiteX11" fmla="*/ 58867 w 218612"/>
                    <a:gd name="connsiteY11" fmla="*/ 144568 h 217270"/>
                    <a:gd name="connsiteX12" fmla="*/ 159745 w 218612"/>
                    <a:gd name="connsiteY12" fmla="*/ 144568 h 2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8612" h="217270">
                      <a:moveTo>
                        <a:pt x="169808" y="167963"/>
                      </a:moveTo>
                      <a:lnTo>
                        <a:pt x="48720" y="167963"/>
                      </a:lnTo>
                      <a:lnTo>
                        <a:pt x="26918" y="217271"/>
                      </a:lnTo>
                      <a:lnTo>
                        <a:pt x="0" y="217271"/>
                      </a:lnTo>
                      <a:lnTo>
                        <a:pt x="95847" y="0"/>
                      </a:lnTo>
                      <a:lnTo>
                        <a:pt x="122765" y="0"/>
                      </a:lnTo>
                      <a:lnTo>
                        <a:pt x="218612" y="217271"/>
                      </a:lnTo>
                      <a:lnTo>
                        <a:pt x="191695" y="217271"/>
                      </a:lnTo>
                      <a:lnTo>
                        <a:pt x="169808" y="167963"/>
                      </a:lnTo>
                      <a:close/>
                      <a:moveTo>
                        <a:pt x="159745" y="144568"/>
                      </a:moveTo>
                      <a:lnTo>
                        <a:pt x="109432" y="30440"/>
                      </a:lnTo>
                      <a:lnTo>
                        <a:pt x="58867" y="144568"/>
                      </a:lnTo>
                      <a:lnTo>
                        <a:pt x="159745" y="144568"/>
                      </a:lnTo>
                      <a:close/>
                    </a:path>
                  </a:pathLst>
                </a:custGeom>
                <a:grpFill/>
                <a:ln w="83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Metropolis" panose="00000500000000000000" pitchFamily="2" charset="0"/>
                  </a:endParaRPr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908FAA13-708E-498C-AB01-7FFBA97ED9D1}"/>
                    </a:ext>
                  </a:extLst>
                </p:cNvPr>
                <p:cNvSpPr/>
                <p:nvPr/>
              </p:nvSpPr>
              <p:spPr>
                <a:xfrm>
                  <a:off x="6023553" y="1944729"/>
                  <a:ext cx="168214" cy="217270"/>
                </a:xfrm>
                <a:custGeom>
                  <a:avLst/>
                  <a:gdLst>
                    <a:gd name="connsiteX0" fmla="*/ 0 w 168214"/>
                    <a:gd name="connsiteY0" fmla="*/ 0 h 217270"/>
                    <a:gd name="connsiteX1" fmla="*/ 88216 w 168214"/>
                    <a:gd name="connsiteY1" fmla="*/ 0 h 217270"/>
                    <a:gd name="connsiteX2" fmla="*/ 168215 w 168214"/>
                    <a:gd name="connsiteY2" fmla="*/ 69600 h 217270"/>
                    <a:gd name="connsiteX3" fmla="*/ 88216 w 168214"/>
                    <a:gd name="connsiteY3" fmla="*/ 139201 h 217270"/>
                    <a:gd name="connsiteX4" fmla="*/ 24654 w 168214"/>
                    <a:gd name="connsiteY4" fmla="*/ 139201 h 217270"/>
                    <a:gd name="connsiteX5" fmla="*/ 24654 w 168214"/>
                    <a:gd name="connsiteY5" fmla="*/ 217271 h 217270"/>
                    <a:gd name="connsiteX6" fmla="*/ 0 w 168214"/>
                    <a:gd name="connsiteY6" fmla="*/ 217271 h 217270"/>
                    <a:gd name="connsiteX7" fmla="*/ 0 w 168214"/>
                    <a:gd name="connsiteY7" fmla="*/ 0 h 217270"/>
                    <a:gd name="connsiteX8" fmla="*/ 83772 w 168214"/>
                    <a:gd name="connsiteY8" fmla="*/ 115721 h 217270"/>
                    <a:gd name="connsiteX9" fmla="*/ 143226 w 168214"/>
                    <a:gd name="connsiteY9" fmla="*/ 69600 h 217270"/>
                    <a:gd name="connsiteX10" fmla="*/ 83772 w 168214"/>
                    <a:gd name="connsiteY10" fmla="*/ 23396 h 217270"/>
                    <a:gd name="connsiteX11" fmla="*/ 24654 w 168214"/>
                    <a:gd name="connsiteY11" fmla="*/ 23396 h 217270"/>
                    <a:gd name="connsiteX12" fmla="*/ 24654 w 168214"/>
                    <a:gd name="connsiteY12" fmla="*/ 115721 h 217270"/>
                    <a:gd name="connsiteX13" fmla="*/ 83772 w 168214"/>
                    <a:gd name="connsiteY13" fmla="*/ 115721 h 2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8214" h="217270">
                      <a:moveTo>
                        <a:pt x="0" y="0"/>
                      </a:moveTo>
                      <a:lnTo>
                        <a:pt x="88216" y="0"/>
                      </a:lnTo>
                      <a:cubicBezTo>
                        <a:pt x="133079" y="0"/>
                        <a:pt x="168215" y="28763"/>
                        <a:pt x="168215" y="69600"/>
                      </a:cubicBezTo>
                      <a:cubicBezTo>
                        <a:pt x="168215" y="110354"/>
                        <a:pt x="133079" y="139201"/>
                        <a:pt x="88216" y="139201"/>
                      </a:cubicBezTo>
                      <a:lnTo>
                        <a:pt x="24654" y="139201"/>
                      </a:lnTo>
                      <a:lnTo>
                        <a:pt x="24654" y="217271"/>
                      </a:lnTo>
                      <a:lnTo>
                        <a:pt x="0" y="217271"/>
                      </a:lnTo>
                      <a:lnTo>
                        <a:pt x="0" y="0"/>
                      </a:lnTo>
                      <a:close/>
                      <a:moveTo>
                        <a:pt x="83772" y="115721"/>
                      </a:moveTo>
                      <a:cubicBezTo>
                        <a:pt x="119159" y="115721"/>
                        <a:pt x="143226" y="98615"/>
                        <a:pt x="143226" y="69600"/>
                      </a:cubicBezTo>
                      <a:cubicBezTo>
                        <a:pt x="143226" y="40502"/>
                        <a:pt x="119159" y="23396"/>
                        <a:pt x="83772" y="23396"/>
                      </a:cubicBezTo>
                      <a:lnTo>
                        <a:pt x="24654" y="23396"/>
                      </a:lnTo>
                      <a:lnTo>
                        <a:pt x="24654" y="115721"/>
                      </a:lnTo>
                      <a:lnTo>
                        <a:pt x="83772" y="115721"/>
                      </a:lnTo>
                      <a:close/>
                    </a:path>
                  </a:pathLst>
                </a:custGeom>
                <a:grpFill/>
                <a:ln w="83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Metropolis" panose="00000500000000000000" pitchFamily="2" charset="0"/>
                  </a:endParaRPr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417021F6-BE17-4217-B00A-5DA2703CBAF4}"/>
                    </a:ext>
                  </a:extLst>
                </p:cNvPr>
                <p:cNvSpPr/>
                <p:nvPr/>
              </p:nvSpPr>
              <p:spPr>
                <a:xfrm>
                  <a:off x="6246106" y="1944729"/>
                  <a:ext cx="168214" cy="217270"/>
                </a:xfrm>
                <a:custGeom>
                  <a:avLst/>
                  <a:gdLst>
                    <a:gd name="connsiteX0" fmla="*/ 0 w 168214"/>
                    <a:gd name="connsiteY0" fmla="*/ 0 h 217270"/>
                    <a:gd name="connsiteX1" fmla="*/ 88216 w 168214"/>
                    <a:gd name="connsiteY1" fmla="*/ 0 h 217270"/>
                    <a:gd name="connsiteX2" fmla="*/ 168215 w 168214"/>
                    <a:gd name="connsiteY2" fmla="*/ 69600 h 217270"/>
                    <a:gd name="connsiteX3" fmla="*/ 88216 w 168214"/>
                    <a:gd name="connsiteY3" fmla="*/ 139201 h 217270"/>
                    <a:gd name="connsiteX4" fmla="*/ 24654 w 168214"/>
                    <a:gd name="connsiteY4" fmla="*/ 139201 h 217270"/>
                    <a:gd name="connsiteX5" fmla="*/ 24654 w 168214"/>
                    <a:gd name="connsiteY5" fmla="*/ 217271 h 217270"/>
                    <a:gd name="connsiteX6" fmla="*/ 0 w 168214"/>
                    <a:gd name="connsiteY6" fmla="*/ 217271 h 217270"/>
                    <a:gd name="connsiteX7" fmla="*/ 0 w 168214"/>
                    <a:gd name="connsiteY7" fmla="*/ 0 h 217270"/>
                    <a:gd name="connsiteX8" fmla="*/ 83856 w 168214"/>
                    <a:gd name="connsiteY8" fmla="*/ 115721 h 217270"/>
                    <a:gd name="connsiteX9" fmla="*/ 143310 w 168214"/>
                    <a:gd name="connsiteY9" fmla="*/ 69600 h 217270"/>
                    <a:gd name="connsiteX10" fmla="*/ 83856 w 168214"/>
                    <a:gd name="connsiteY10" fmla="*/ 23396 h 217270"/>
                    <a:gd name="connsiteX11" fmla="*/ 24738 w 168214"/>
                    <a:gd name="connsiteY11" fmla="*/ 23396 h 217270"/>
                    <a:gd name="connsiteX12" fmla="*/ 24738 w 168214"/>
                    <a:gd name="connsiteY12" fmla="*/ 115721 h 217270"/>
                    <a:gd name="connsiteX13" fmla="*/ 83856 w 168214"/>
                    <a:gd name="connsiteY13" fmla="*/ 115721 h 2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8214" h="217270">
                      <a:moveTo>
                        <a:pt x="0" y="0"/>
                      </a:moveTo>
                      <a:lnTo>
                        <a:pt x="88216" y="0"/>
                      </a:lnTo>
                      <a:cubicBezTo>
                        <a:pt x="133079" y="0"/>
                        <a:pt x="168215" y="28763"/>
                        <a:pt x="168215" y="69600"/>
                      </a:cubicBezTo>
                      <a:cubicBezTo>
                        <a:pt x="168215" y="110354"/>
                        <a:pt x="133079" y="139201"/>
                        <a:pt x="88216" y="139201"/>
                      </a:cubicBezTo>
                      <a:lnTo>
                        <a:pt x="24654" y="139201"/>
                      </a:lnTo>
                      <a:lnTo>
                        <a:pt x="24654" y="217271"/>
                      </a:lnTo>
                      <a:lnTo>
                        <a:pt x="0" y="217271"/>
                      </a:lnTo>
                      <a:lnTo>
                        <a:pt x="0" y="0"/>
                      </a:lnTo>
                      <a:close/>
                      <a:moveTo>
                        <a:pt x="83856" y="115721"/>
                      </a:moveTo>
                      <a:cubicBezTo>
                        <a:pt x="119243" y="115721"/>
                        <a:pt x="143310" y="98615"/>
                        <a:pt x="143310" y="69600"/>
                      </a:cubicBezTo>
                      <a:cubicBezTo>
                        <a:pt x="143310" y="40502"/>
                        <a:pt x="119243" y="23396"/>
                        <a:pt x="83856" y="23396"/>
                      </a:cubicBezTo>
                      <a:lnTo>
                        <a:pt x="24738" y="23396"/>
                      </a:lnTo>
                      <a:lnTo>
                        <a:pt x="24738" y="115721"/>
                      </a:lnTo>
                      <a:lnTo>
                        <a:pt x="83856" y="115721"/>
                      </a:lnTo>
                      <a:close/>
                    </a:path>
                  </a:pathLst>
                </a:custGeom>
                <a:grpFill/>
                <a:ln w="83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Metropolis" panose="00000500000000000000" pitchFamily="2" charset="0"/>
                  </a:endParaRPr>
                </a:p>
              </p:txBody>
            </p:sp>
          </p:grp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CE82A7B-E75D-4827-9D6C-72F5233AC7D1}"/>
                  </a:ext>
                </a:extLst>
              </p:cNvPr>
              <p:cNvSpPr/>
              <p:nvPr/>
            </p:nvSpPr>
            <p:spPr>
              <a:xfrm>
                <a:off x="5574505" y="1554296"/>
                <a:ext cx="1035620" cy="1035620"/>
              </a:xfrm>
              <a:custGeom>
                <a:avLst/>
                <a:gdLst>
                  <a:gd name="connsiteX0" fmla="*/ 956544 w 1035620"/>
                  <a:gd name="connsiteY0" fmla="*/ 27253 h 1035620"/>
                  <a:gd name="connsiteX1" fmla="*/ 1008367 w 1035620"/>
                  <a:gd name="connsiteY1" fmla="*/ 79076 h 1035620"/>
                  <a:gd name="connsiteX2" fmla="*/ 1008367 w 1035620"/>
                  <a:gd name="connsiteY2" fmla="*/ 956544 h 1035620"/>
                  <a:gd name="connsiteX3" fmla="*/ 956544 w 1035620"/>
                  <a:gd name="connsiteY3" fmla="*/ 1008367 h 1035620"/>
                  <a:gd name="connsiteX4" fmla="*/ 79076 w 1035620"/>
                  <a:gd name="connsiteY4" fmla="*/ 1008367 h 1035620"/>
                  <a:gd name="connsiteX5" fmla="*/ 27253 w 1035620"/>
                  <a:gd name="connsiteY5" fmla="*/ 956544 h 1035620"/>
                  <a:gd name="connsiteX6" fmla="*/ 27253 w 1035620"/>
                  <a:gd name="connsiteY6" fmla="*/ 79076 h 1035620"/>
                  <a:gd name="connsiteX7" fmla="*/ 79076 w 1035620"/>
                  <a:gd name="connsiteY7" fmla="*/ 27253 h 1035620"/>
                  <a:gd name="connsiteX8" fmla="*/ 956544 w 1035620"/>
                  <a:gd name="connsiteY8" fmla="*/ 27253 h 1035620"/>
                  <a:gd name="connsiteX9" fmla="*/ 956544 w 1035620"/>
                  <a:gd name="connsiteY9" fmla="*/ 0 h 1035620"/>
                  <a:gd name="connsiteX10" fmla="*/ 79076 w 1035620"/>
                  <a:gd name="connsiteY10" fmla="*/ 0 h 1035620"/>
                  <a:gd name="connsiteX11" fmla="*/ 0 w 1035620"/>
                  <a:gd name="connsiteY11" fmla="*/ 79076 h 1035620"/>
                  <a:gd name="connsiteX12" fmla="*/ 0 w 1035620"/>
                  <a:gd name="connsiteY12" fmla="*/ 956544 h 1035620"/>
                  <a:gd name="connsiteX13" fmla="*/ 79076 w 1035620"/>
                  <a:gd name="connsiteY13" fmla="*/ 1035620 h 1035620"/>
                  <a:gd name="connsiteX14" fmla="*/ 956544 w 1035620"/>
                  <a:gd name="connsiteY14" fmla="*/ 1035620 h 1035620"/>
                  <a:gd name="connsiteX15" fmla="*/ 1035620 w 1035620"/>
                  <a:gd name="connsiteY15" fmla="*/ 956544 h 1035620"/>
                  <a:gd name="connsiteX16" fmla="*/ 1035620 w 1035620"/>
                  <a:gd name="connsiteY16" fmla="*/ 79076 h 1035620"/>
                  <a:gd name="connsiteX17" fmla="*/ 956544 w 1035620"/>
                  <a:gd name="connsiteY17" fmla="*/ 0 h 1035620"/>
                  <a:gd name="connsiteX18" fmla="*/ 956544 w 1035620"/>
                  <a:gd name="connsiteY18" fmla="*/ 0 h 1035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35620" h="1035620">
                    <a:moveTo>
                      <a:pt x="956544" y="27253"/>
                    </a:moveTo>
                    <a:cubicBezTo>
                      <a:pt x="985139" y="27253"/>
                      <a:pt x="1008367" y="50481"/>
                      <a:pt x="1008367" y="79076"/>
                    </a:cubicBezTo>
                    <a:lnTo>
                      <a:pt x="1008367" y="956544"/>
                    </a:lnTo>
                    <a:cubicBezTo>
                      <a:pt x="1008367" y="985139"/>
                      <a:pt x="985139" y="1008367"/>
                      <a:pt x="956544" y="1008367"/>
                    </a:cubicBezTo>
                    <a:lnTo>
                      <a:pt x="79076" y="1008367"/>
                    </a:lnTo>
                    <a:cubicBezTo>
                      <a:pt x="50481" y="1008367"/>
                      <a:pt x="27253" y="985139"/>
                      <a:pt x="27253" y="956544"/>
                    </a:cubicBezTo>
                    <a:lnTo>
                      <a:pt x="27253" y="79076"/>
                    </a:lnTo>
                    <a:cubicBezTo>
                      <a:pt x="27253" y="50481"/>
                      <a:pt x="50481" y="27253"/>
                      <a:pt x="79076" y="27253"/>
                    </a:cubicBezTo>
                    <a:lnTo>
                      <a:pt x="956544" y="27253"/>
                    </a:lnTo>
                    <a:moveTo>
                      <a:pt x="956544" y="0"/>
                    </a:moveTo>
                    <a:lnTo>
                      <a:pt x="79076" y="0"/>
                    </a:lnTo>
                    <a:cubicBezTo>
                      <a:pt x="35387" y="0"/>
                      <a:pt x="0" y="35387"/>
                      <a:pt x="0" y="79076"/>
                    </a:cubicBezTo>
                    <a:lnTo>
                      <a:pt x="0" y="956544"/>
                    </a:lnTo>
                    <a:cubicBezTo>
                      <a:pt x="0" y="1000233"/>
                      <a:pt x="35387" y="1035620"/>
                      <a:pt x="79076" y="1035620"/>
                    </a:cubicBezTo>
                    <a:lnTo>
                      <a:pt x="956544" y="1035620"/>
                    </a:lnTo>
                    <a:cubicBezTo>
                      <a:pt x="1000233" y="1035620"/>
                      <a:pt x="1035620" y="1000233"/>
                      <a:pt x="1035620" y="956544"/>
                    </a:cubicBezTo>
                    <a:lnTo>
                      <a:pt x="1035620" y="79076"/>
                    </a:lnTo>
                    <a:cubicBezTo>
                      <a:pt x="1035620" y="35387"/>
                      <a:pt x="1000233" y="0"/>
                      <a:pt x="956544" y="0"/>
                    </a:cubicBezTo>
                    <a:lnTo>
                      <a:pt x="956544" y="0"/>
                    </a:lnTo>
                    <a:close/>
                  </a:path>
                </a:pathLst>
              </a:custGeom>
              <a:grpFill/>
              <a:ln w="8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Metropolis" panose="00000500000000000000" pitchFamily="2" charset="0"/>
                </a:endParaRPr>
              </a:p>
            </p:txBody>
          </p:sp>
        </p:grp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602D471B-6B5D-4219-9CEF-067E7D008758}"/>
              </a:ext>
            </a:extLst>
          </p:cNvPr>
          <p:cNvSpPr txBox="1"/>
          <p:nvPr/>
        </p:nvSpPr>
        <p:spPr>
          <a:xfrm>
            <a:off x="8068344" y="3110554"/>
            <a:ext cx="2111189" cy="5152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en-US" dirty="0">
                <a:solidFill>
                  <a:schemeClr val="tx2"/>
                </a:solidFill>
              </a:rPr>
              <a:t>Compute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Hypervisor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547F8C6E-0D93-419E-AE50-DDA4570C17D3}"/>
              </a:ext>
            </a:extLst>
          </p:cNvPr>
          <p:cNvSpPr txBox="1"/>
          <p:nvPr/>
        </p:nvSpPr>
        <p:spPr>
          <a:xfrm>
            <a:off x="5185571" y="4225746"/>
            <a:ext cx="1350696" cy="276999"/>
          </a:xfrm>
          <a:prstGeom prst="rect">
            <a:avLst/>
          </a:prstGeom>
          <a:solidFill>
            <a:srgbClr val="F4F8FA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2"/>
                </a:solidFill>
              </a:rPr>
              <a:t>Isolation Layer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F796FD6-0966-4BF1-89C2-D4EDB47DBD69}"/>
              </a:ext>
            </a:extLst>
          </p:cNvPr>
          <p:cNvSpPr txBox="1"/>
          <p:nvPr/>
        </p:nvSpPr>
        <p:spPr>
          <a:xfrm>
            <a:off x="3729848" y="3110554"/>
            <a:ext cx="2111189" cy="5152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en-US" dirty="0">
                <a:solidFill>
                  <a:schemeClr val="tx2"/>
                </a:solidFill>
              </a:rPr>
              <a:t>vSAN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Data Services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CEAC547-D7F0-4F2A-8491-EADEA64B6071}"/>
              </a:ext>
            </a:extLst>
          </p:cNvPr>
          <p:cNvSpPr txBox="1"/>
          <p:nvPr/>
        </p:nvSpPr>
        <p:spPr>
          <a:xfrm>
            <a:off x="5895544" y="3110554"/>
            <a:ext cx="2117422" cy="5152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en-US" dirty="0">
                <a:solidFill>
                  <a:schemeClr val="tx2"/>
                </a:solidFill>
              </a:rPr>
              <a:t>Host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Management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990057B-0F8A-43D0-9B8B-ED595684A895}"/>
              </a:ext>
            </a:extLst>
          </p:cNvPr>
          <p:cNvSpPr txBox="1"/>
          <p:nvPr/>
        </p:nvSpPr>
        <p:spPr>
          <a:xfrm>
            <a:off x="1562408" y="2812027"/>
            <a:ext cx="21111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accent2"/>
                </a:solidFill>
                <a:latin typeface="Metropolis Semi Bold" panose="00000700000000000000" pitchFamily="2" charset="0"/>
              </a:rPr>
              <a:t>NETWORK AND SECURITY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80A3C73-7146-4897-9C17-395306EDEA6D}"/>
              </a:ext>
            </a:extLst>
          </p:cNvPr>
          <p:cNvSpPr txBox="1"/>
          <p:nvPr/>
        </p:nvSpPr>
        <p:spPr>
          <a:xfrm>
            <a:off x="3729848" y="2812027"/>
            <a:ext cx="21111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accent2"/>
                </a:solidFill>
                <a:latin typeface="Metropolis Semi Bold" panose="00000700000000000000" pitchFamily="2" charset="0"/>
              </a:rPr>
              <a:t>STORAGE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60D77C7-41E0-4AEA-9631-9DDDFB2F5C30}"/>
              </a:ext>
            </a:extLst>
          </p:cNvPr>
          <p:cNvSpPr txBox="1"/>
          <p:nvPr/>
        </p:nvSpPr>
        <p:spPr>
          <a:xfrm>
            <a:off x="1562408" y="3110554"/>
            <a:ext cx="2111189" cy="5152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en-US" dirty="0">
                <a:solidFill>
                  <a:schemeClr val="tx2"/>
                </a:solidFill>
              </a:rPr>
              <a:t>NSX</a:t>
            </a:r>
          </a:p>
          <a:p>
            <a:pPr algn="ctr">
              <a:lnSpc>
                <a:spcPct val="93000"/>
              </a:lnSpc>
            </a:pPr>
            <a:r>
              <a:rPr lang="en-US" dirty="0">
                <a:solidFill>
                  <a:schemeClr val="tx2"/>
                </a:solidFill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1267068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18A66-DC4F-4822-8A65-CA6DD3338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vSphere Distributed Services Engine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99353D3-95C3-F622-7BBA-F0C02B60B05E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Offload network services to DPU</a:t>
            </a:r>
          </a:p>
        </p:txBody>
      </p:sp>
      <p:sp>
        <p:nvSpPr>
          <p:cNvPr id="73" name="!!Rectangle 72">
            <a:extLst>
              <a:ext uri="{FF2B5EF4-FFF2-40B4-BE49-F238E27FC236}">
                <a16:creationId xmlns:a16="http://schemas.microsoft.com/office/drawing/2014/main" id="{0169081B-47F2-44E5-9AC9-EF83F9A06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66136" y="1391626"/>
            <a:ext cx="9189566" cy="4917734"/>
          </a:xfrm>
          <a:prstGeom prst="rect">
            <a:avLst/>
          </a:prstGeom>
          <a:solidFill>
            <a:srgbClr val="F4F8FA"/>
          </a:solidFill>
          <a:ln w="25400">
            <a:solidFill>
              <a:srgbClr val="C9D3E4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22" tIns="60860" rIns="121722" bIns="60860" rtlCol="0" anchor="ctr"/>
          <a:lstStyle/>
          <a:p>
            <a:pPr algn="ctr" defTabSz="913852"/>
            <a:endParaRPr lang="en-US" sz="667" dirty="0">
              <a:solidFill>
                <a:prstClr val="white"/>
              </a:solidFill>
              <a:latin typeface="Metropolis"/>
            </a:endParaRPr>
          </a:p>
        </p:txBody>
      </p:sp>
      <p:sp>
        <p:nvSpPr>
          <p:cNvPr id="80" name="!!apps">
            <a:extLst>
              <a:ext uri="{FF2B5EF4-FFF2-40B4-BE49-F238E27FC236}">
                <a16:creationId xmlns:a16="http://schemas.microsoft.com/office/drawing/2014/main" id="{371F100D-F61F-4930-9EF9-935791F34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2852" y="1491481"/>
            <a:ext cx="8956132" cy="84191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alpha val="2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22" tIns="60860" rIns="121722" bIns="60860" rtlCol="0" anchor="ctr"/>
          <a:lstStyle/>
          <a:p>
            <a:pPr algn="ctr" defTabSz="913852"/>
            <a:endParaRPr sz="667">
              <a:solidFill>
                <a:prstClr val="white"/>
              </a:solidFill>
              <a:latin typeface="Metropolis"/>
              <a:sym typeface="Arial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8B2645D-6B38-473F-BFDF-AE0BFE1AF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37943" y="1635437"/>
            <a:ext cx="3443732" cy="554004"/>
            <a:chOff x="4137943" y="1841523"/>
            <a:chExt cx="3443732" cy="554004"/>
          </a:xfrm>
        </p:grpSpPr>
        <p:grpSp>
          <p:nvGrpSpPr>
            <p:cNvPr id="84" name="!! Graphic 1">
              <a:extLst>
                <a:ext uri="{FF2B5EF4-FFF2-40B4-BE49-F238E27FC236}">
                  <a16:creationId xmlns:a16="http://schemas.microsoft.com/office/drawing/2014/main" id="{BA8C9C84-09BB-4426-B760-6D55F29EE1D2}"/>
                </a:ext>
              </a:extLst>
            </p:cNvPr>
            <p:cNvGrpSpPr/>
            <p:nvPr/>
          </p:nvGrpSpPr>
          <p:grpSpPr>
            <a:xfrm>
              <a:off x="4137943" y="1841523"/>
              <a:ext cx="550671" cy="550671"/>
              <a:chOff x="5574505" y="1554296"/>
              <a:chExt cx="1039813" cy="1039813"/>
            </a:xfrm>
            <a:solidFill>
              <a:schemeClr val="accent2"/>
            </a:solidFill>
          </p:grpSpPr>
          <p:grpSp>
            <p:nvGrpSpPr>
              <p:cNvPr id="105" name="Graphic 3">
                <a:extLst>
                  <a:ext uri="{FF2B5EF4-FFF2-40B4-BE49-F238E27FC236}">
                    <a16:creationId xmlns:a16="http://schemas.microsoft.com/office/drawing/2014/main" id="{30A099AA-C2AC-44CD-AAF3-BEC3D222A2FC}"/>
                  </a:ext>
                </a:extLst>
              </p:cNvPr>
              <p:cNvGrpSpPr/>
              <p:nvPr/>
            </p:nvGrpSpPr>
            <p:grpSpPr>
              <a:xfrm>
                <a:off x="5751021" y="1944645"/>
                <a:ext cx="663300" cy="217354"/>
                <a:chOff x="5751021" y="1944645"/>
                <a:chExt cx="663300" cy="217354"/>
              </a:xfrm>
              <a:grpFill/>
            </p:grpSpPr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8376501F-CAF7-4DA1-A719-FC4A6C7B28F8}"/>
                    </a:ext>
                  </a:extLst>
                </p:cNvPr>
                <p:cNvSpPr/>
                <p:nvPr/>
              </p:nvSpPr>
              <p:spPr>
                <a:xfrm>
                  <a:off x="5751021" y="1944645"/>
                  <a:ext cx="218612" cy="217270"/>
                </a:xfrm>
                <a:custGeom>
                  <a:avLst/>
                  <a:gdLst>
                    <a:gd name="connsiteX0" fmla="*/ 169808 w 218612"/>
                    <a:gd name="connsiteY0" fmla="*/ 167963 h 217270"/>
                    <a:gd name="connsiteX1" fmla="*/ 48720 w 218612"/>
                    <a:gd name="connsiteY1" fmla="*/ 167963 h 217270"/>
                    <a:gd name="connsiteX2" fmla="*/ 26918 w 218612"/>
                    <a:gd name="connsiteY2" fmla="*/ 217271 h 217270"/>
                    <a:gd name="connsiteX3" fmla="*/ 0 w 218612"/>
                    <a:gd name="connsiteY3" fmla="*/ 217271 h 217270"/>
                    <a:gd name="connsiteX4" fmla="*/ 95847 w 218612"/>
                    <a:gd name="connsiteY4" fmla="*/ 0 h 217270"/>
                    <a:gd name="connsiteX5" fmla="*/ 122765 w 218612"/>
                    <a:gd name="connsiteY5" fmla="*/ 0 h 217270"/>
                    <a:gd name="connsiteX6" fmla="*/ 218612 w 218612"/>
                    <a:gd name="connsiteY6" fmla="*/ 217271 h 217270"/>
                    <a:gd name="connsiteX7" fmla="*/ 191695 w 218612"/>
                    <a:gd name="connsiteY7" fmla="*/ 217271 h 217270"/>
                    <a:gd name="connsiteX8" fmla="*/ 169808 w 218612"/>
                    <a:gd name="connsiteY8" fmla="*/ 167963 h 217270"/>
                    <a:gd name="connsiteX9" fmla="*/ 159745 w 218612"/>
                    <a:gd name="connsiteY9" fmla="*/ 144568 h 217270"/>
                    <a:gd name="connsiteX10" fmla="*/ 109432 w 218612"/>
                    <a:gd name="connsiteY10" fmla="*/ 30440 h 217270"/>
                    <a:gd name="connsiteX11" fmla="*/ 58867 w 218612"/>
                    <a:gd name="connsiteY11" fmla="*/ 144568 h 217270"/>
                    <a:gd name="connsiteX12" fmla="*/ 159745 w 218612"/>
                    <a:gd name="connsiteY12" fmla="*/ 144568 h 2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8612" h="217270">
                      <a:moveTo>
                        <a:pt x="169808" y="167963"/>
                      </a:moveTo>
                      <a:lnTo>
                        <a:pt x="48720" y="167963"/>
                      </a:lnTo>
                      <a:lnTo>
                        <a:pt x="26918" y="217271"/>
                      </a:lnTo>
                      <a:lnTo>
                        <a:pt x="0" y="217271"/>
                      </a:lnTo>
                      <a:lnTo>
                        <a:pt x="95847" y="0"/>
                      </a:lnTo>
                      <a:lnTo>
                        <a:pt x="122765" y="0"/>
                      </a:lnTo>
                      <a:lnTo>
                        <a:pt x="218612" y="217271"/>
                      </a:lnTo>
                      <a:lnTo>
                        <a:pt x="191695" y="217271"/>
                      </a:lnTo>
                      <a:lnTo>
                        <a:pt x="169808" y="167963"/>
                      </a:lnTo>
                      <a:close/>
                      <a:moveTo>
                        <a:pt x="159745" y="144568"/>
                      </a:moveTo>
                      <a:lnTo>
                        <a:pt x="109432" y="30440"/>
                      </a:lnTo>
                      <a:lnTo>
                        <a:pt x="58867" y="144568"/>
                      </a:lnTo>
                      <a:lnTo>
                        <a:pt x="159745" y="144568"/>
                      </a:lnTo>
                      <a:close/>
                    </a:path>
                  </a:pathLst>
                </a:custGeom>
                <a:grpFill/>
                <a:ln w="83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Metropolis" panose="00000500000000000000" pitchFamily="2" charset="0"/>
                  </a:endParaRPr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9017204C-AF62-418B-BB28-5B77EA3FCFE5}"/>
                    </a:ext>
                  </a:extLst>
                </p:cNvPr>
                <p:cNvSpPr/>
                <p:nvPr/>
              </p:nvSpPr>
              <p:spPr>
                <a:xfrm>
                  <a:off x="6023553" y="1944729"/>
                  <a:ext cx="168214" cy="217270"/>
                </a:xfrm>
                <a:custGeom>
                  <a:avLst/>
                  <a:gdLst>
                    <a:gd name="connsiteX0" fmla="*/ 0 w 168214"/>
                    <a:gd name="connsiteY0" fmla="*/ 0 h 217270"/>
                    <a:gd name="connsiteX1" fmla="*/ 88216 w 168214"/>
                    <a:gd name="connsiteY1" fmla="*/ 0 h 217270"/>
                    <a:gd name="connsiteX2" fmla="*/ 168215 w 168214"/>
                    <a:gd name="connsiteY2" fmla="*/ 69600 h 217270"/>
                    <a:gd name="connsiteX3" fmla="*/ 88216 w 168214"/>
                    <a:gd name="connsiteY3" fmla="*/ 139201 h 217270"/>
                    <a:gd name="connsiteX4" fmla="*/ 24654 w 168214"/>
                    <a:gd name="connsiteY4" fmla="*/ 139201 h 217270"/>
                    <a:gd name="connsiteX5" fmla="*/ 24654 w 168214"/>
                    <a:gd name="connsiteY5" fmla="*/ 217271 h 217270"/>
                    <a:gd name="connsiteX6" fmla="*/ 0 w 168214"/>
                    <a:gd name="connsiteY6" fmla="*/ 217271 h 217270"/>
                    <a:gd name="connsiteX7" fmla="*/ 0 w 168214"/>
                    <a:gd name="connsiteY7" fmla="*/ 0 h 217270"/>
                    <a:gd name="connsiteX8" fmla="*/ 83772 w 168214"/>
                    <a:gd name="connsiteY8" fmla="*/ 115721 h 217270"/>
                    <a:gd name="connsiteX9" fmla="*/ 143226 w 168214"/>
                    <a:gd name="connsiteY9" fmla="*/ 69600 h 217270"/>
                    <a:gd name="connsiteX10" fmla="*/ 83772 w 168214"/>
                    <a:gd name="connsiteY10" fmla="*/ 23396 h 217270"/>
                    <a:gd name="connsiteX11" fmla="*/ 24654 w 168214"/>
                    <a:gd name="connsiteY11" fmla="*/ 23396 h 217270"/>
                    <a:gd name="connsiteX12" fmla="*/ 24654 w 168214"/>
                    <a:gd name="connsiteY12" fmla="*/ 115721 h 217270"/>
                    <a:gd name="connsiteX13" fmla="*/ 83772 w 168214"/>
                    <a:gd name="connsiteY13" fmla="*/ 115721 h 2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8214" h="217270">
                      <a:moveTo>
                        <a:pt x="0" y="0"/>
                      </a:moveTo>
                      <a:lnTo>
                        <a:pt x="88216" y="0"/>
                      </a:lnTo>
                      <a:cubicBezTo>
                        <a:pt x="133079" y="0"/>
                        <a:pt x="168215" y="28763"/>
                        <a:pt x="168215" y="69600"/>
                      </a:cubicBezTo>
                      <a:cubicBezTo>
                        <a:pt x="168215" y="110354"/>
                        <a:pt x="133079" y="139201"/>
                        <a:pt x="88216" y="139201"/>
                      </a:cubicBezTo>
                      <a:lnTo>
                        <a:pt x="24654" y="139201"/>
                      </a:lnTo>
                      <a:lnTo>
                        <a:pt x="24654" y="217271"/>
                      </a:lnTo>
                      <a:lnTo>
                        <a:pt x="0" y="217271"/>
                      </a:lnTo>
                      <a:lnTo>
                        <a:pt x="0" y="0"/>
                      </a:lnTo>
                      <a:close/>
                      <a:moveTo>
                        <a:pt x="83772" y="115721"/>
                      </a:moveTo>
                      <a:cubicBezTo>
                        <a:pt x="119159" y="115721"/>
                        <a:pt x="143226" y="98615"/>
                        <a:pt x="143226" y="69600"/>
                      </a:cubicBezTo>
                      <a:cubicBezTo>
                        <a:pt x="143226" y="40502"/>
                        <a:pt x="119159" y="23396"/>
                        <a:pt x="83772" y="23396"/>
                      </a:cubicBezTo>
                      <a:lnTo>
                        <a:pt x="24654" y="23396"/>
                      </a:lnTo>
                      <a:lnTo>
                        <a:pt x="24654" y="115721"/>
                      </a:lnTo>
                      <a:lnTo>
                        <a:pt x="83772" y="115721"/>
                      </a:lnTo>
                      <a:close/>
                    </a:path>
                  </a:pathLst>
                </a:custGeom>
                <a:grpFill/>
                <a:ln w="83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Metropolis" panose="00000500000000000000" pitchFamily="2" charset="0"/>
                  </a:endParaRPr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1FF618F3-6348-427E-B324-AE9E743BE1F1}"/>
                    </a:ext>
                  </a:extLst>
                </p:cNvPr>
                <p:cNvSpPr/>
                <p:nvPr/>
              </p:nvSpPr>
              <p:spPr>
                <a:xfrm>
                  <a:off x="6246106" y="1944729"/>
                  <a:ext cx="168214" cy="217270"/>
                </a:xfrm>
                <a:custGeom>
                  <a:avLst/>
                  <a:gdLst>
                    <a:gd name="connsiteX0" fmla="*/ 0 w 168214"/>
                    <a:gd name="connsiteY0" fmla="*/ 0 h 217270"/>
                    <a:gd name="connsiteX1" fmla="*/ 88216 w 168214"/>
                    <a:gd name="connsiteY1" fmla="*/ 0 h 217270"/>
                    <a:gd name="connsiteX2" fmla="*/ 168215 w 168214"/>
                    <a:gd name="connsiteY2" fmla="*/ 69600 h 217270"/>
                    <a:gd name="connsiteX3" fmla="*/ 88216 w 168214"/>
                    <a:gd name="connsiteY3" fmla="*/ 139201 h 217270"/>
                    <a:gd name="connsiteX4" fmla="*/ 24654 w 168214"/>
                    <a:gd name="connsiteY4" fmla="*/ 139201 h 217270"/>
                    <a:gd name="connsiteX5" fmla="*/ 24654 w 168214"/>
                    <a:gd name="connsiteY5" fmla="*/ 217271 h 217270"/>
                    <a:gd name="connsiteX6" fmla="*/ 0 w 168214"/>
                    <a:gd name="connsiteY6" fmla="*/ 217271 h 217270"/>
                    <a:gd name="connsiteX7" fmla="*/ 0 w 168214"/>
                    <a:gd name="connsiteY7" fmla="*/ 0 h 217270"/>
                    <a:gd name="connsiteX8" fmla="*/ 83856 w 168214"/>
                    <a:gd name="connsiteY8" fmla="*/ 115721 h 217270"/>
                    <a:gd name="connsiteX9" fmla="*/ 143310 w 168214"/>
                    <a:gd name="connsiteY9" fmla="*/ 69600 h 217270"/>
                    <a:gd name="connsiteX10" fmla="*/ 83856 w 168214"/>
                    <a:gd name="connsiteY10" fmla="*/ 23396 h 217270"/>
                    <a:gd name="connsiteX11" fmla="*/ 24738 w 168214"/>
                    <a:gd name="connsiteY11" fmla="*/ 23396 h 217270"/>
                    <a:gd name="connsiteX12" fmla="*/ 24738 w 168214"/>
                    <a:gd name="connsiteY12" fmla="*/ 115721 h 217270"/>
                    <a:gd name="connsiteX13" fmla="*/ 83856 w 168214"/>
                    <a:gd name="connsiteY13" fmla="*/ 115721 h 2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8214" h="217270">
                      <a:moveTo>
                        <a:pt x="0" y="0"/>
                      </a:moveTo>
                      <a:lnTo>
                        <a:pt x="88216" y="0"/>
                      </a:lnTo>
                      <a:cubicBezTo>
                        <a:pt x="133079" y="0"/>
                        <a:pt x="168215" y="28763"/>
                        <a:pt x="168215" y="69600"/>
                      </a:cubicBezTo>
                      <a:cubicBezTo>
                        <a:pt x="168215" y="110354"/>
                        <a:pt x="133079" y="139201"/>
                        <a:pt x="88216" y="139201"/>
                      </a:cubicBezTo>
                      <a:lnTo>
                        <a:pt x="24654" y="139201"/>
                      </a:lnTo>
                      <a:lnTo>
                        <a:pt x="24654" y="217271"/>
                      </a:lnTo>
                      <a:lnTo>
                        <a:pt x="0" y="217271"/>
                      </a:lnTo>
                      <a:lnTo>
                        <a:pt x="0" y="0"/>
                      </a:lnTo>
                      <a:close/>
                      <a:moveTo>
                        <a:pt x="83856" y="115721"/>
                      </a:moveTo>
                      <a:cubicBezTo>
                        <a:pt x="119243" y="115721"/>
                        <a:pt x="143310" y="98615"/>
                        <a:pt x="143310" y="69600"/>
                      </a:cubicBezTo>
                      <a:cubicBezTo>
                        <a:pt x="143310" y="40502"/>
                        <a:pt x="119243" y="23396"/>
                        <a:pt x="83856" y="23396"/>
                      </a:cubicBezTo>
                      <a:lnTo>
                        <a:pt x="24738" y="23396"/>
                      </a:lnTo>
                      <a:lnTo>
                        <a:pt x="24738" y="115721"/>
                      </a:lnTo>
                      <a:lnTo>
                        <a:pt x="83856" y="115721"/>
                      </a:lnTo>
                      <a:close/>
                    </a:path>
                  </a:pathLst>
                </a:custGeom>
                <a:grpFill/>
                <a:ln w="83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Metropolis" panose="00000500000000000000" pitchFamily="2" charset="0"/>
                  </a:endParaRPr>
                </a:p>
              </p:txBody>
            </p:sp>
          </p:grp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DC836186-B88A-41CD-B2B0-5596B4894D38}"/>
                  </a:ext>
                </a:extLst>
              </p:cNvPr>
              <p:cNvSpPr/>
              <p:nvPr/>
            </p:nvSpPr>
            <p:spPr>
              <a:xfrm>
                <a:off x="5574505" y="1554296"/>
                <a:ext cx="1035620" cy="1035620"/>
              </a:xfrm>
              <a:custGeom>
                <a:avLst/>
                <a:gdLst>
                  <a:gd name="connsiteX0" fmla="*/ 956544 w 1035620"/>
                  <a:gd name="connsiteY0" fmla="*/ 27253 h 1035620"/>
                  <a:gd name="connsiteX1" fmla="*/ 1008367 w 1035620"/>
                  <a:gd name="connsiteY1" fmla="*/ 79076 h 1035620"/>
                  <a:gd name="connsiteX2" fmla="*/ 1008367 w 1035620"/>
                  <a:gd name="connsiteY2" fmla="*/ 956544 h 1035620"/>
                  <a:gd name="connsiteX3" fmla="*/ 956544 w 1035620"/>
                  <a:gd name="connsiteY3" fmla="*/ 1008367 h 1035620"/>
                  <a:gd name="connsiteX4" fmla="*/ 79076 w 1035620"/>
                  <a:gd name="connsiteY4" fmla="*/ 1008367 h 1035620"/>
                  <a:gd name="connsiteX5" fmla="*/ 27253 w 1035620"/>
                  <a:gd name="connsiteY5" fmla="*/ 956544 h 1035620"/>
                  <a:gd name="connsiteX6" fmla="*/ 27253 w 1035620"/>
                  <a:gd name="connsiteY6" fmla="*/ 79076 h 1035620"/>
                  <a:gd name="connsiteX7" fmla="*/ 79076 w 1035620"/>
                  <a:gd name="connsiteY7" fmla="*/ 27253 h 1035620"/>
                  <a:gd name="connsiteX8" fmla="*/ 956544 w 1035620"/>
                  <a:gd name="connsiteY8" fmla="*/ 27253 h 1035620"/>
                  <a:gd name="connsiteX9" fmla="*/ 956544 w 1035620"/>
                  <a:gd name="connsiteY9" fmla="*/ 0 h 1035620"/>
                  <a:gd name="connsiteX10" fmla="*/ 79076 w 1035620"/>
                  <a:gd name="connsiteY10" fmla="*/ 0 h 1035620"/>
                  <a:gd name="connsiteX11" fmla="*/ 0 w 1035620"/>
                  <a:gd name="connsiteY11" fmla="*/ 79076 h 1035620"/>
                  <a:gd name="connsiteX12" fmla="*/ 0 w 1035620"/>
                  <a:gd name="connsiteY12" fmla="*/ 956544 h 1035620"/>
                  <a:gd name="connsiteX13" fmla="*/ 79076 w 1035620"/>
                  <a:gd name="connsiteY13" fmla="*/ 1035620 h 1035620"/>
                  <a:gd name="connsiteX14" fmla="*/ 956544 w 1035620"/>
                  <a:gd name="connsiteY14" fmla="*/ 1035620 h 1035620"/>
                  <a:gd name="connsiteX15" fmla="*/ 1035620 w 1035620"/>
                  <a:gd name="connsiteY15" fmla="*/ 956544 h 1035620"/>
                  <a:gd name="connsiteX16" fmla="*/ 1035620 w 1035620"/>
                  <a:gd name="connsiteY16" fmla="*/ 79076 h 1035620"/>
                  <a:gd name="connsiteX17" fmla="*/ 956544 w 1035620"/>
                  <a:gd name="connsiteY17" fmla="*/ 0 h 1035620"/>
                  <a:gd name="connsiteX18" fmla="*/ 956544 w 1035620"/>
                  <a:gd name="connsiteY18" fmla="*/ 0 h 1035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35620" h="1035620">
                    <a:moveTo>
                      <a:pt x="956544" y="27253"/>
                    </a:moveTo>
                    <a:cubicBezTo>
                      <a:pt x="985139" y="27253"/>
                      <a:pt x="1008367" y="50481"/>
                      <a:pt x="1008367" y="79076"/>
                    </a:cubicBezTo>
                    <a:lnTo>
                      <a:pt x="1008367" y="956544"/>
                    </a:lnTo>
                    <a:cubicBezTo>
                      <a:pt x="1008367" y="985139"/>
                      <a:pt x="985139" y="1008367"/>
                      <a:pt x="956544" y="1008367"/>
                    </a:cubicBezTo>
                    <a:lnTo>
                      <a:pt x="79076" y="1008367"/>
                    </a:lnTo>
                    <a:cubicBezTo>
                      <a:pt x="50481" y="1008367"/>
                      <a:pt x="27253" y="985139"/>
                      <a:pt x="27253" y="956544"/>
                    </a:cubicBezTo>
                    <a:lnTo>
                      <a:pt x="27253" y="79076"/>
                    </a:lnTo>
                    <a:cubicBezTo>
                      <a:pt x="27253" y="50481"/>
                      <a:pt x="50481" y="27253"/>
                      <a:pt x="79076" y="27253"/>
                    </a:cubicBezTo>
                    <a:lnTo>
                      <a:pt x="956544" y="27253"/>
                    </a:lnTo>
                    <a:moveTo>
                      <a:pt x="956544" y="0"/>
                    </a:moveTo>
                    <a:lnTo>
                      <a:pt x="79076" y="0"/>
                    </a:lnTo>
                    <a:cubicBezTo>
                      <a:pt x="35387" y="0"/>
                      <a:pt x="0" y="35387"/>
                      <a:pt x="0" y="79076"/>
                    </a:cubicBezTo>
                    <a:lnTo>
                      <a:pt x="0" y="956544"/>
                    </a:lnTo>
                    <a:cubicBezTo>
                      <a:pt x="0" y="1000233"/>
                      <a:pt x="35387" y="1035620"/>
                      <a:pt x="79076" y="1035620"/>
                    </a:cubicBezTo>
                    <a:lnTo>
                      <a:pt x="956544" y="1035620"/>
                    </a:lnTo>
                    <a:cubicBezTo>
                      <a:pt x="1000233" y="1035620"/>
                      <a:pt x="1035620" y="1000233"/>
                      <a:pt x="1035620" y="956544"/>
                    </a:cubicBezTo>
                    <a:lnTo>
                      <a:pt x="1035620" y="79076"/>
                    </a:lnTo>
                    <a:cubicBezTo>
                      <a:pt x="1035620" y="35387"/>
                      <a:pt x="1000233" y="0"/>
                      <a:pt x="956544" y="0"/>
                    </a:cubicBezTo>
                    <a:lnTo>
                      <a:pt x="956544" y="0"/>
                    </a:lnTo>
                    <a:close/>
                  </a:path>
                </a:pathLst>
              </a:custGeom>
              <a:grpFill/>
              <a:ln w="8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Metropolis" panose="00000500000000000000" pitchFamily="2" charset="0"/>
                </a:endParaRPr>
              </a:p>
            </p:txBody>
          </p:sp>
        </p:grpSp>
        <p:grpSp>
          <p:nvGrpSpPr>
            <p:cNvPr id="85" name="!! Graphic 2">
              <a:extLst>
                <a:ext uri="{FF2B5EF4-FFF2-40B4-BE49-F238E27FC236}">
                  <a16:creationId xmlns:a16="http://schemas.microsoft.com/office/drawing/2014/main" id="{894DBFCE-1A7A-456F-A5AF-60BB940749F8}"/>
                </a:ext>
              </a:extLst>
            </p:cNvPr>
            <p:cNvGrpSpPr/>
            <p:nvPr/>
          </p:nvGrpSpPr>
          <p:grpSpPr>
            <a:xfrm>
              <a:off x="5102297" y="1841523"/>
              <a:ext cx="550671" cy="550671"/>
              <a:chOff x="5574505" y="1554296"/>
              <a:chExt cx="1039813" cy="1039813"/>
            </a:xfrm>
            <a:solidFill>
              <a:schemeClr val="accent2"/>
            </a:solidFill>
          </p:grpSpPr>
          <p:grpSp>
            <p:nvGrpSpPr>
              <p:cNvPr id="100" name="Graphic 3">
                <a:extLst>
                  <a:ext uri="{FF2B5EF4-FFF2-40B4-BE49-F238E27FC236}">
                    <a16:creationId xmlns:a16="http://schemas.microsoft.com/office/drawing/2014/main" id="{952C16FD-F6DC-448E-837E-B7C202966A91}"/>
                  </a:ext>
                </a:extLst>
              </p:cNvPr>
              <p:cNvGrpSpPr/>
              <p:nvPr/>
            </p:nvGrpSpPr>
            <p:grpSpPr>
              <a:xfrm>
                <a:off x="5751021" y="1944645"/>
                <a:ext cx="663300" cy="217354"/>
                <a:chOff x="5751021" y="1944645"/>
                <a:chExt cx="663300" cy="217354"/>
              </a:xfrm>
              <a:grpFill/>
            </p:grpSpPr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270E04DE-31E9-4513-85DC-B547A24B1F33}"/>
                    </a:ext>
                  </a:extLst>
                </p:cNvPr>
                <p:cNvSpPr/>
                <p:nvPr/>
              </p:nvSpPr>
              <p:spPr>
                <a:xfrm>
                  <a:off x="5751021" y="1944645"/>
                  <a:ext cx="218612" cy="217270"/>
                </a:xfrm>
                <a:custGeom>
                  <a:avLst/>
                  <a:gdLst>
                    <a:gd name="connsiteX0" fmla="*/ 169808 w 218612"/>
                    <a:gd name="connsiteY0" fmla="*/ 167963 h 217270"/>
                    <a:gd name="connsiteX1" fmla="*/ 48720 w 218612"/>
                    <a:gd name="connsiteY1" fmla="*/ 167963 h 217270"/>
                    <a:gd name="connsiteX2" fmla="*/ 26918 w 218612"/>
                    <a:gd name="connsiteY2" fmla="*/ 217271 h 217270"/>
                    <a:gd name="connsiteX3" fmla="*/ 0 w 218612"/>
                    <a:gd name="connsiteY3" fmla="*/ 217271 h 217270"/>
                    <a:gd name="connsiteX4" fmla="*/ 95847 w 218612"/>
                    <a:gd name="connsiteY4" fmla="*/ 0 h 217270"/>
                    <a:gd name="connsiteX5" fmla="*/ 122765 w 218612"/>
                    <a:gd name="connsiteY5" fmla="*/ 0 h 217270"/>
                    <a:gd name="connsiteX6" fmla="*/ 218612 w 218612"/>
                    <a:gd name="connsiteY6" fmla="*/ 217271 h 217270"/>
                    <a:gd name="connsiteX7" fmla="*/ 191695 w 218612"/>
                    <a:gd name="connsiteY7" fmla="*/ 217271 h 217270"/>
                    <a:gd name="connsiteX8" fmla="*/ 169808 w 218612"/>
                    <a:gd name="connsiteY8" fmla="*/ 167963 h 217270"/>
                    <a:gd name="connsiteX9" fmla="*/ 159745 w 218612"/>
                    <a:gd name="connsiteY9" fmla="*/ 144568 h 217270"/>
                    <a:gd name="connsiteX10" fmla="*/ 109432 w 218612"/>
                    <a:gd name="connsiteY10" fmla="*/ 30440 h 217270"/>
                    <a:gd name="connsiteX11" fmla="*/ 58867 w 218612"/>
                    <a:gd name="connsiteY11" fmla="*/ 144568 h 217270"/>
                    <a:gd name="connsiteX12" fmla="*/ 159745 w 218612"/>
                    <a:gd name="connsiteY12" fmla="*/ 144568 h 2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8612" h="217270">
                      <a:moveTo>
                        <a:pt x="169808" y="167963"/>
                      </a:moveTo>
                      <a:lnTo>
                        <a:pt x="48720" y="167963"/>
                      </a:lnTo>
                      <a:lnTo>
                        <a:pt x="26918" y="217271"/>
                      </a:lnTo>
                      <a:lnTo>
                        <a:pt x="0" y="217271"/>
                      </a:lnTo>
                      <a:lnTo>
                        <a:pt x="95847" y="0"/>
                      </a:lnTo>
                      <a:lnTo>
                        <a:pt x="122765" y="0"/>
                      </a:lnTo>
                      <a:lnTo>
                        <a:pt x="218612" y="217271"/>
                      </a:lnTo>
                      <a:lnTo>
                        <a:pt x="191695" y="217271"/>
                      </a:lnTo>
                      <a:lnTo>
                        <a:pt x="169808" y="167963"/>
                      </a:lnTo>
                      <a:close/>
                      <a:moveTo>
                        <a:pt x="159745" y="144568"/>
                      </a:moveTo>
                      <a:lnTo>
                        <a:pt x="109432" y="30440"/>
                      </a:lnTo>
                      <a:lnTo>
                        <a:pt x="58867" y="144568"/>
                      </a:lnTo>
                      <a:lnTo>
                        <a:pt x="159745" y="144568"/>
                      </a:lnTo>
                      <a:close/>
                    </a:path>
                  </a:pathLst>
                </a:custGeom>
                <a:grpFill/>
                <a:ln w="83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Metropolis" panose="00000500000000000000" pitchFamily="2" charset="0"/>
                  </a:endParaRPr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5EC59E56-F5AD-4B7B-83A1-8BBB4335F6E9}"/>
                    </a:ext>
                  </a:extLst>
                </p:cNvPr>
                <p:cNvSpPr/>
                <p:nvPr/>
              </p:nvSpPr>
              <p:spPr>
                <a:xfrm>
                  <a:off x="6023553" y="1944729"/>
                  <a:ext cx="168214" cy="217270"/>
                </a:xfrm>
                <a:custGeom>
                  <a:avLst/>
                  <a:gdLst>
                    <a:gd name="connsiteX0" fmla="*/ 0 w 168214"/>
                    <a:gd name="connsiteY0" fmla="*/ 0 h 217270"/>
                    <a:gd name="connsiteX1" fmla="*/ 88216 w 168214"/>
                    <a:gd name="connsiteY1" fmla="*/ 0 h 217270"/>
                    <a:gd name="connsiteX2" fmla="*/ 168215 w 168214"/>
                    <a:gd name="connsiteY2" fmla="*/ 69600 h 217270"/>
                    <a:gd name="connsiteX3" fmla="*/ 88216 w 168214"/>
                    <a:gd name="connsiteY3" fmla="*/ 139201 h 217270"/>
                    <a:gd name="connsiteX4" fmla="*/ 24654 w 168214"/>
                    <a:gd name="connsiteY4" fmla="*/ 139201 h 217270"/>
                    <a:gd name="connsiteX5" fmla="*/ 24654 w 168214"/>
                    <a:gd name="connsiteY5" fmla="*/ 217271 h 217270"/>
                    <a:gd name="connsiteX6" fmla="*/ 0 w 168214"/>
                    <a:gd name="connsiteY6" fmla="*/ 217271 h 217270"/>
                    <a:gd name="connsiteX7" fmla="*/ 0 w 168214"/>
                    <a:gd name="connsiteY7" fmla="*/ 0 h 217270"/>
                    <a:gd name="connsiteX8" fmla="*/ 83772 w 168214"/>
                    <a:gd name="connsiteY8" fmla="*/ 115721 h 217270"/>
                    <a:gd name="connsiteX9" fmla="*/ 143226 w 168214"/>
                    <a:gd name="connsiteY9" fmla="*/ 69600 h 217270"/>
                    <a:gd name="connsiteX10" fmla="*/ 83772 w 168214"/>
                    <a:gd name="connsiteY10" fmla="*/ 23396 h 217270"/>
                    <a:gd name="connsiteX11" fmla="*/ 24654 w 168214"/>
                    <a:gd name="connsiteY11" fmla="*/ 23396 h 217270"/>
                    <a:gd name="connsiteX12" fmla="*/ 24654 w 168214"/>
                    <a:gd name="connsiteY12" fmla="*/ 115721 h 217270"/>
                    <a:gd name="connsiteX13" fmla="*/ 83772 w 168214"/>
                    <a:gd name="connsiteY13" fmla="*/ 115721 h 2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8214" h="217270">
                      <a:moveTo>
                        <a:pt x="0" y="0"/>
                      </a:moveTo>
                      <a:lnTo>
                        <a:pt x="88216" y="0"/>
                      </a:lnTo>
                      <a:cubicBezTo>
                        <a:pt x="133079" y="0"/>
                        <a:pt x="168215" y="28763"/>
                        <a:pt x="168215" y="69600"/>
                      </a:cubicBezTo>
                      <a:cubicBezTo>
                        <a:pt x="168215" y="110354"/>
                        <a:pt x="133079" y="139201"/>
                        <a:pt x="88216" y="139201"/>
                      </a:cubicBezTo>
                      <a:lnTo>
                        <a:pt x="24654" y="139201"/>
                      </a:lnTo>
                      <a:lnTo>
                        <a:pt x="24654" y="217271"/>
                      </a:lnTo>
                      <a:lnTo>
                        <a:pt x="0" y="217271"/>
                      </a:lnTo>
                      <a:lnTo>
                        <a:pt x="0" y="0"/>
                      </a:lnTo>
                      <a:close/>
                      <a:moveTo>
                        <a:pt x="83772" y="115721"/>
                      </a:moveTo>
                      <a:cubicBezTo>
                        <a:pt x="119159" y="115721"/>
                        <a:pt x="143226" y="98615"/>
                        <a:pt x="143226" y="69600"/>
                      </a:cubicBezTo>
                      <a:cubicBezTo>
                        <a:pt x="143226" y="40502"/>
                        <a:pt x="119159" y="23396"/>
                        <a:pt x="83772" y="23396"/>
                      </a:cubicBezTo>
                      <a:lnTo>
                        <a:pt x="24654" y="23396"/>
                      </a:lnTo>
                      <a:lnTo>
                        <a:pt x="24654" y="115721"/>
                      </a:lnTo>
                      <a:lnTo>
                        <a:pt x="83772" y="115721"/>
                      </a:lnTo>
                      <a:close/>
                    </a:path>
                  </a:pathLst>
                </a:custGeom>
                <a:grpFill/>
                <a:ln w="83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Metropolis" panose="00000500000000000000" pitchFamily="2" charset="0"/>
                  </a:endParaRPr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A74E3B06-8914-4395-80A3-AA5988387972}"/>
                    </a:ext>
                  </a:extLst>
                </p:cNvPr>
                <p:cNvSpPr/>
                <p:nvPr/>
              </p:nvSpPr>
              <p:spPr>
                <a:xfrm>
                  <a:off x="6246106" y="1944729"/>
                  <a:ext cx="168214" cy="217270"/>
                </a:xfrm>
                <a:custGeom>
                  <a:avLst/>
                  <a:gdLst>
                    <a:gd name="connsiteX0" fmla="*/ 0 w 168214"/>
                    <a:gd name="connsiteY0" fmla="*/ 0 h 217270"/>
                    <a:gd name="connsiteX1" fmla="*/ 88216 w 168214"/>
                    <a:gd name="connsiteY1" fmla="*/ 0 h 217270"/>
                    <a:gd name="connsiteX2" fmla="*/ 168215 w 168214"/>
                    <a:gd name="connsiteY2" fmla="*/ 69600 h 217270"/>
                    <a:gd name="connsiteX3" fmla="*/ 88216 w 168214"/>
                    <a:gd name="connsiteY3" fmla="*/ 139201 h 217270"/>
                    <a:gd name="connsiteX4" fmla="*/ 24654 w 168214"/>
                    <a:gd name="connsiteY4" fmla="*/ 139201 h 217270"/>
                    <a:gd name="connsiteX5" fmla="*/ 24654 w 168214"/>
                    <a:gd name="connsiteY5" fmla="*/ 217271 h 217270"/>
                    <a:gd name="connsiteX6" fmla="*/ 0 w 168214"/>
                    <a:gd name="connsiteY6" fmla="*/ 217271 h 217270"/>
                    <a:gd name="connsiteX7" fmla="*/ 0 w 168214"/>
                    <a:gd name="connsiteY7" fmla="*/ 0 h 217270"/>
                    <a:gd name="connsiteX8" fmla="*/ 83856 w 168214"/>
                    <a:gd name="connsiteY8" fmla="*/ 115721 h 217270"/>
                    <a:gd name="connsiteX9" fmla="*/ 143310 w 168214"/>
                    <a:gd name="connsiteY9" fmla="*/ 69600 h 217270"/>
                    <a:gd name="connsiteX10" fmla="*/ 83856 w 168214"/>
                    <a:gd name="connsiteY10" fmla="*/ 23396 h 217270"/>
                    <a:gd name="connsiteX11" fmla="*/ 24738 w 168214"/>
                    <a:gd name="connsiteY11" fmla="*/ 23396 h 217270"/>
                    <a:gd name="connsiteX12" fmla="*/ 24738 w 168214"/>
                    <a:gd name="connsiteY12" fmla="*/ 115721 h 217270"/>
                    <a:gd name="connsiteX13" fmla="*/ 83856 w 168214"/>
                    <a:gd name="connsiteY13" fmla="*/ 115721 h 2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8214" h="217270">
                      <a:moveTo>
                        <a:pt x="0" y="0"/>
                      </a:moveTo>
                      <a:lnTo>
                        <a:pt x="88216" y="0"/>
                      </a:lnTo>
                      <a:cubicBezTo>
                        <a:pt x="133079" y="0"/>
                        <a:pt x="168215" y="28763"/>
                        <a:pt x="168215" y="69600"/>
                      </a:cubicBezTo>
                      <a:cubicBezTo>
                        <a:pt x="168215" y="110354"/>
                        <a:pt x="133079" y="139201"/>
                        <a:pt x="88216" y="139201"/>
                      </a:cubicBezTo>
                      <a:lnTo>
                        <a:pt x="24654" y="139201"/>
                      </a:lnTo>
                      <a:lnTo>
                        <a:pt x="24654" y="217271"/>
                      </a:lnTo>
                      <a:lnTo>
                        <a:pt x="0" y="217271"/>
                      </a:lnTo>
                      <a:lnTo>
                        <a:pt x="0" y="0"/>
                      </a:lnTo>
                      <a:close/>
                      <a:moveTo>
                        <a:pt x="83856" y="115721"/>
                      </a:moveTo>
                      <a:cubicBezTo>
                        <a:pt x="119243" y="115721"/>
                        <a:pt x="143310" y="98615"/>
                        <a:pt x="143310" y="69600"/>
                      </a:cubicBezTo>
                      <a:cubicBezTo>
                        <a:pt x="143310" y="40502"/>
                        <a:pt x="119243" y="23396"/>
                        <a:pt x="83856" y="23396"/>
                      </a:cubicBezTo>
                      <a:lnTo>
                        <a:pt x="24738" y="23396"/>
                      </a:lnTo>
                      <a:lnTo>
                        <a:pt x="24738" y="115721"/>
                      </a:lnTo>
                      <a:lnTo>
                        <a:pt x="83856" y="115721"/>
                      </a:lnTo>
                      <a:close/>
                    </a:path>
                  </a:pathLst>
                </a:custGeom>
                <a:grpFill/>
                <a:ln w="83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Metropolis" panose="00000500000000000000" pitchFamily="2" charset="0"/>
                  </a:endParaRPr>
                </a:p>
              </p:txBody>
            </p:sp>
          </p:grp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A1F3CC08-FBE3-45E3-BCF4-E839173E5841}"/>
                  </a:ext>
                </a:extLst>
              </p:cNvPr>
              <p:cNvSpPr/>
              <p:nvPr/>
            </p:nvSpPr>
            <p:spPr>
              <a:xfrm>
                <a:off x="5574505" y="1554296"/>
                <a:ext cx="1035620" cy="1035620"/>
              </a:xfrm>
              <a:custGeom>
                <a:avLst/>
                <a:gdLst>
                  <a:gd name="connsiteX0" fmla="*/ 956544 w 1035620"/>
                  <a:gd name="connsiteY0" fmla="*/ 27253 h 1035620"/>
                  <a:gd name="connsiteX1" fmla="*/ 1008367 w 1035620"/>
                  <a:gd name="connsiteY1" fmla="*/ 79076 h 1035620"/>
                  <a:gd name="connsiteX2" fmla="*/ 1008367 w 1035620"/>
                  <a:gd name="connsiteY2" fmla="*/ 956544 h 1035620"/>
                  <a:gd name="connsiteX3" fmla="*/ 956544 w 1035620"/>
                  <a:gd name="connsiteY3" fmla="*/ 1008367 h 1035620"/>
                  <a:gd name="connsiteX4" fmla="*/ 79076 w 1035620"/>
                  <a:gd name="connsiteY4" fmla="*/ 1008367 h 1035620"/>
                  <a:gd name="connsiteX5" fmla="*/ 27253 w 1035620"/>
                  <a:gd name="connsiteY5" fmla="*/ 956544 h 1035620"/>
                  <a:gd name="connsiteX6" fmla="*/ 27253 w 1035620"/>
                  <a:gd name="connsiteY6" fmla="*/ 79076 h 1035620"/>
                  <a:gd name="connsiteX7" fmla="*/ 79076 w 1035620"/>
                  <a:gd name="connsiteY7" fmla="*/ 27253 h 1035620"/>
                  <a:gd name="connsiteX8" fmla="*/ 956544 w 1035620"/>
                  <a:gd name="connsiteY8" fmla="*/ 27253 h 1035620"/>
                  <a:gd name="connsiteX9" fmla="*/ 956544 w 1035620"/>
                  <a:gd name="connsiteY9" fmla="*/ 0 h 1035620"/>
                  <a:gd name="connsiteX10" fmla="*/ 79076 w 1035620"/>
                  <a:gd name="connsiteY10" fmla="*/ 0 h 1035620"/>
                  <a:gd name="connsiteX11" fmla="*/ 0 w 1035620"/>
                  <a:gd name="connsiteY11" fmla="*/ 79076 h 1035620"/>
                  <a:gd name="connsiteX12" fmla="*/ 0 w 1035620"/>
                  <a:gd name="connsiteY12" fmla="*/ 956544 h 1035620"/>
                  <a:gd name="connsiteX13" fmla="*/ 79076 w 1035620"/>
                  <a:gd name="connsiteY13" fmla="*/ 1035620 h 1035620"/>
                  <a:gd name="connsiteX14" fmla="*/ 956544 w 1035620"/>
                  <a:gd name="connsiteY14" fmla="*/ 1035620 h 1035620"/>
                  <a:gd name="connsiteX15" fmla="*/ 1035620 w 1035620"/>
                  <a:gd name="connsiteY15" fmla="*/ 956544 h 1035620"/>
                  <a:gd name="connsiteX16" fmla="*/ 1035620 w 1035620"/>
                  <a:gd name="connsiteY16" fmla="*/ 79076 h 1035620"/>
                  <a:gd name="connsiteX17" fmla="*/ 956544 w 1035620"/>
                  <a:gd name="connsiteY17" fmla="*/ 0 h 1035620"/>
                  <a:gd name="connsiteX18" fmla="*/ 956544 w 1035620"/>
                  <a:gd name="connsiteY18" fmla="*/ 0 h 1035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35620" h="1035620">
                    <a:moveTo>
                      <a:pt x="956544" y="27253"/>
                    </a:moveTo>
                    <a:cubicBezTo>
                      <a:pt x="985139" y="27253"/>
                      <a:pt x="1008367" y="50481"/>
                      <a:pt x="1008367" y="79076"/>
                    </a:cubicBezTo>
                    <a:lnTo>
                      <a:pt x="1008367" y="956544"/>
                    </a:lnTo>
                    <a:cubicBezTo>
                      <a:pt x="1008367" y="985139"/>
                      <a:pt x="985139" y="1008367"/>
                      <a:pt x="956544" y="1008367"/>
                    </a:cubicBezTo>
                    <a:lnTo>
                      <a:pt x="79076" y="1008367"/>
                    </a:lnTo>
                    <a:cubicBezTo>
                      <a:pt x="50481" y="1008367"/>
                      <a:pt x="27253" y="985139"/>
                      <a:pt x="27253" y="956544"/>
                    </a:cubicBezTo>
                    <a:lnTo>
                      <a:pt x="27253" y="79076"/>
                    </a:lnTo>
                    <a:cubicBezTo>
                      <a:pt x="27253" y="50481"/>
                      <a:pt x="50481" y="27253"/>
                      <a:pt x="79076" y="27253"/>
                    </a:cubicBezTo>
                    <a:lnTo>
                      <a:pt x="956544" y="27253"/>
                    </a:lnTo>
                    <a:moveTo>
                      <a:pt x="956544" y="0"/>
                    </a:moveTo>
                    <a:lnTo>
                      <a:pt x="79076" y="0"/>
                    </a:lnTo>
                    <a:cubicBezTo>
                      <a:pt x="35387" y="0"/>
                      <a:pt x="0" y="35387"/>
                      <a:pt x="0" y="79076"/>
                    </a:cubicBezTo>
                    <a:lnTo>
                      <a:pt x="0" y="956544"/>
                    </a:lnTo>
                    <a:cubicBezTo>
                      <a:pt x="0" y="1000233"/>
                      <a:pt x="35387" y="1035620"/>
                      <a:pt x="79076" y="1035620"/>
                    </a:cubicBezTo>
                    <a:lnTo>
                      <a:pt x="956544" y="1035620"/>
                    </a:lnTo>
                    <a:cubicBezTo>
                      <a:pt x="1000233" y="1035620"/>
                      <a:pt x="1035620" y="1000233"/>
                      <a:pt x="1035620" y="956544"/>
                    </a:cubicBezTo>
                    <a:lnTo>
                      <a:pt x="1035620" y="79076"/>
                    </a:lnTo>
                    <a:cubicBezTo>
                      <a:pt x="1035620" y="35387"/>
                      <a:pt x="1000233" y="0"/>
                      <a:pt x="956544" y="0"/>
                    </a:cubicBezTo>
                    <a:lnTo>
                      <a:pt x="956544" y="0"/>
                    </a:lnTo>
                    <a:close/>
                  </a:path>
                </a:pathLst>
              </a:custGeom>
              <a:grpFill/>
              <a:ln w="8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Metropolis" panose="00000500000000000000" pitchFamily="2" charset="0"/>
                </a:endParaRPr>
              </a:p>
            </p:txBody>
          </p:sp>
        </p:grpSp>
        <p:grpSp>
          <p:nvGrpSpPr>
            <p:cNvPr id="86" name="!! Graphic 3">
              <a:extLst>
                <a:ext uri="{FF2B5EF4-FFF2-40B4-BE49-F238E27FC236}">
                  <a16:creationId xmlns:a16="http://schemas.microsoft.com/office/drawing/2014/main" id="{7DB6BFFE-8280-483D-B689-903FF1C68E72}"/>
                </a:ext>
              </a:extLst>
            </p:cNvPr>
            <p:cNvGrpSpPr/>
            <p:nvPr/>
          </p:nvGrpSpPr>
          <p:grpSpPr>
            <a:xfrm>
              <a:off x="6066651" y="1844856"/>
              <a:ext cx="550671" cy="550671"/>
              <a:chOff x="5574505" y="1554296"/>
              <a:chExt cx="1039813" cy="1039813"/>
            </a:xfrm>
            <a:solidFill>
              <a:schemeClr val="accent2"/>
            </a:solidFill>
          </p:grpSpPr>
          <p:grpSp>
            <p:nvGrpSpPr>
              <p:cNvPr id="93" name="Graphic 3">
                <a:extLst>
                  <a:ext uri="{FF2B5EF4-FFF2-40B4-BE49-F238E27FC236}">
                    <a16:creationId xmlns:a16="http://schemas.microsoft.com/office/drawing/2014/main" id="{5C918540-96AE-4400-B545-BE8AE6B145C0}"/>
                  </a:ext>
                </a:extLst>
              </p:cNvPr>
              <p:cNvGrpSpPr/>
              <p:nvPr/>
            </p:nvGrpSpPr>
            <p:grpSpPr>
              <a:xfrm>
                <a:off x="5751021" y="1944645"/>
                <a:ext cx="663300" cy="217354"/>
                <a:chOff x="5751021" y="1944645"/>
                <a:chExt cx="663300" cy="217354"/>
              </a:xfrm>
              <a:grpFill/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2568083-71B2-49DF-86B4-95300AD1C2A3}"/>
                    </a:ext>
                  </a:extLst>
                </p:cNvPr>
                <p:cNvSpPr/>
                <p:nvPr/>
              </p:nvSpPr>
              <p:spPr>
                <a:xfrm>
                  <a:off x="5751021" y="1944645"/>
                  <a:ext cx="218612" cy="217270"/>
                </a:xfrm>
                <a:custGeom>
                  <a:avLst/>
                  <a:gdLst>
                    <a:gd name="connsiteX0" fmla="*/ 169808 w 218612"/>
                    <a:gd name="connsiteY0" fmla="*/ 167963 h 217270"/>
                    <a:gd name="connsiteX1" fmla="*/ 48720 w 218612"/>
                    <a:gd name="connsiteY1" fmla="*/ 167963 h 217270"/>
                    <a:gd name="connsiteX2" fmla="*/ 26918 w 218612"/>
                    <a:gd name="connsiteY2" fmla="*/ 217271 h 217270"/>
                    <a:gd name="connsiteX3" fmla="*/ 0 w 218612"/>
                    <a:gd name="connsiteY3" fmla="*/ 217271 h 217270"/>
                    <a:gd name="connsiteX4" fmla="*/ 95847 w 218612"/>
                    <a:gd name="connsiteY4" fmla="*/ 0 h 217270"/>
                    <a:gd name="connsiteX5" fmla="*/ 122765 w 218612"/>
                    <a:gd name="connsiteY5" fmla="*/ 0 h 217270"/>
                    <a:gd name="connsiteX6" fmla="*/ 218612 w 218612"/>
                    <a:gd name="connsiteY6" fmla="*/ 217271 h 217270"/>
                    <a:gd name="connsiteX7" fmla="*/ 191695 w 218612"/>
                    <a:gd name="connsiteY7" fmla="*/ 217271 h 217270"/>
                    <a:gd name="connsiteX8" fmla="*/ 169808 w 218612"/>
                    <a:gd name="connsiteY8" fmla="*/ 167963 h 217270"/>
                    <a:gd name="connsiteX9" fmla="*/ 159745 w 218612"/>
                    <a:gd name="connsiteY9" fmla="*/ 144568 h 217270"/>
                    <a:gd name="connsiteX10" fmla="*/ 109432 w 218612"/>
                    <a:gd name="connsiteY10" fmla="*/ 30440 h 217270"/>
                    <a:gd name="connsiteX11" fmla="*/ 58867 w 218612"/>
                    <a:gd name="connsiteY11" fmla="*/ 144568 h 217270"/>
                    <a:gd name="connsiteX12" fmla="*/ 159745 w 218612"/>
                    <a:gd name="connsiteY12" fmla="*/ 144568 h 2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8612" h="217270">
                      <a:moveTo>
                        <a:pt x="169808" y="167963"/>
                      </a:moveTo>
                      <a:lnTo>
                        <a:pt x="48720" y="167963"/>
                      </a:lnTo>
                      <a:lnTo>
                        <a:pt x="26918" y="217271"/>
                      </a:lnTo>
                      <a:lnTo>
                        <a:pt x="0" y="217271"/>
                      </a:lnTo>
                      <a:lnTo>
                        <a:pt x="95847" y="0"/>
                      </a:lnTo>
                      <a:lnTo>
                        <a:pt x="122765" y="0"/>
                      </a:lnTo>
                      <a:lnTo>
                        <a:pt x="218612" y="217271"/>
                      </a:lnTo>
                      <a:lnTo>
                        <a:pt x="191695" y="217271"/>
                      </a:lnTo>
                      <a:lnTo>
                        <a:pt x="169808" y="167963"/>
                      </a:lnTo>
                      <a:close/>
                      <a:moveTo>
                        <a:pt x="159745" y="144568"/>
                      </a:moveTo>
                      <a:lnTo>
                        <a:pt x="109432" y="30440"/>
                      </a:lnTo>
                      <a:lnTo>
                        <a:pt x="58867" y="144568"/>
                      </a:lnTo>
                      <a:lnTo>
                        <a:pt x="159745" y="144568"/>
                      </a:lnTo>
                      <a:close/>
                    </a:path>
                  </a:pathLst>
                </a:custGeom>
                <a:grpFill/>
                <a:ln w="83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Metropolis" panose="00000500000000000000" pitchFamily="2" charset="0"/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C5331874-FEC9-42C0-B089-A2B0D36E642B}"/>
                    </a:ext>
                  </a:extLst>
                </p:cNvPr>
                <p:cNvSpPr/>
                <p:nvPr/>
              </p:nvSpPr>
              <p:spPr>
                <a:xfrm>
                  <a:off x="6023553" y="1944729"/>
                  <a:ext cx="168214" cy="217270"/>
                </a:xfrm>
                <a:custGeom>
                  <a:avLst/>
                  <a:gdLst>
                    <a:gd name="connsiteX0" fmla="*/ 0 w 168214"/>
                    <a:gd name="connsiteY0" fmla="*/ 0 h 217270"/>
                    <a:gd name="connsiteX1" fmla="*/ 88216 w 168214"/>
                    <a:gd name="connsiteY1" fmla="*/ 0 h 217270"/>
                    <a:gd name="connsiteX2" fmla="*/ 168215 w 168214"/>
                    <a:gd name="connsiteY2" fmla="*/ 69600 h 217270"/>
                    <a:gd name="connsiteX3" fmla="*/ 88216 w 168214"/>
                    <a:gd name="connsiteY3" fmla="*/ 139201 h 217270"/>
                    <a:gd name="connsiteX4" fmla="*/ 24654 w 168214"/>
                    <a:gd name="connsiteY4" fmla="*/ 139201 h 217270"/>
                    <a:gd name="connsiteX5" fmla="*/ 24654 w 168214"/>
                    <a:gd name="connsiteY5" fmla="*/ 217271 h 217270"/>
                    <a:gd name="connsiteX6" fmla="*/ 0 w 168214"/>
                    <a:gd name="connsiteY6" fmla="*/ 217271 h 217270"/>
                    <a:gd name="connsiteX7" fmla="*/ 0 w 168214"/>
                    <a:gd name="connsiteY7" fmla="*/ 0 h 217270"/>
                    <a:gd name="connsiteX8" fmla="*/ 83772 w 168214"/>
                    <a:gd name="connsiteY8" fmla="*/ 115721 h 217270"/>
                    <a:gd name="connsiteX9" fmla="*/ 143226 w 168214"/>
                    <a:gd name="connsiteY9" fmla="*/ 69600 h 217270"/>
                    <a:gd name="connsiteX10" fmla="*/ 83772 w 168214"/>
                    <a:gd name="connsiteY10" fmla="*/ 23396 h 217270"/>
                    <a:gd name="connsiteX11" fmla="*/ 24654 w 168214"/>
                    <a:gd name="connsiteY11" fmla="*/ 23396 h 217270"/>
                    <a:gd name="connsiteX12" fmla="*/ 24654 w 168214"/>
                    <a:gd name="connsiteY12" fmla="*/ 115721 h 217270"/>
                    <a:gd name="connsiteX13" fmla="*/ 83772 w 168214"/>
                    <a:gd name="connsiteY13" fmla="*/ 115721 h 2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8214" h="217270">
                      <a:moveTo>
                        <a:pt x="0" y="0"/>
                      </a:moveTo>
                      <a:lnTo>
                        <a:pt x="88216" y="0"/>
                      </a:lnTo>
                      <a:cubicBezTo>
                        <a:pt x="133079" y="0"/>
                        <a:pt x="168215" y="28763"/>
                        <a:pt x="168215" y="69600"/>
                      </a:cubicBezTo>
                      <a:cubicBezTo>
                        <a:pt x="168215" y="110354"/>
                        <a:pt x="133079" y="139201"/>
                        <a:pt x="88216" y="139201"/>
                      </a:cubicBezTo>
                      <a:lnTo>
                        <a:pt x="24654" y="139201"/>
                      </a:lnTo>
                      <a:lnTo>
                        <a:pt x="24654" y="217271"/>
                      </a:lnTo>
                      <a:lnTo>
                        <a:pt x="0" y="217271"/>
                      </a:lnTo>
                      <a:lnTo>
                        <a:pt x="0" y="0"/>
                      </a:lnTo>
                      <a:close/>
                      <a:moveTo>
                        <a:pt x="83772" y="115721"/>
                      </a:moveTo>
                      <a:cubicBezTo>
                        <a:pt x="119159" y="115721"/>
                        <a:pt x="143226" y="98615"/>
                        <a:pt x="143226" y="69600"/>
                      </a:cubicBezTo>
                      <a:cubicBezTo>
                        <a:pt x="143226" y="40502"/>
                        <a:pt x="119159" y="23396"/>
                        <a:pt x="83772" y="23396"/>
                      </a:cubicBezTo>
                      <a:lnTo>
                        <a:pt x="24654" y="23396"/>
                      </a:lnTo>
                      <a:lnTo>
                        <a:pt x="24654" y="115721"/>
                      </a:lnTo>
                      <a:lnTo>
                        <a:pt x="83772" y="115721"/>
                      </a:lnTo>
                      <a:close/>
                    </a:path>
                  </a:pathLst>
                </a:custGeom>
                <a:grpFill/>
                <a:ln w="83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Metropolis" panose="00000500000000000000" pitchFamily="2" charset="0"/>
                  </a:endParaRPr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F6D8C880-DBF9-4800-8F55-DE79F749C4C4}"/>
                    </a:ext>
                  </a:extLst>
                </p:cNvPr>
                <p:cNvSpPr/>
                <p:nvPr/>
              </p:nvSpPr>
              <p:spPr>
                <a:xfrm>
                  <a:off x="6246106" y="1944729"/>
                  <a:ext cx="168214" cy="217270"/>
                </a:xfrm>
                <a:custGeom>
                  <a:avLst/>
                  <a:gdLst>
                    <a:gd name="connsiteX0" fmla="*/ 0 w 168214"/>
                    <a:gd name="connsiteY0" fmla="*/ 0 h 217270"/>
                    <a:gd name="connsiteX1" fmla="*/ 88216 w 168214"/>
                    <a:gd name="connsiteY1" fmla="*/ 0 h 217270"/>
                    <a:gd name="connsiteX2" fmla="*/ 168215 w 168214"/>
                    <a:gd name="connsiteY2" fmla="*/ 69600 h 217270"/>
                    <a:gd name="connsiteX3" fmla="*/ 88216 w 168214"/>
                    <a:gd name="connsiteY3" fmla="*/ 139201 h 217270"/>
                    <a:gd name="connsiteX4" fmla="*/ 24654 w 168214"/>
                    <a:gd name="connsiteY4" fmla="*/ 139201 h 217270"/>
                    <a:gd name="connsiteX5" fmla="*/ 24654 w 168214"/>
                    <a:gd name="connsiteY5" fmla="*/ 217271 h 217270"/>
                    <a:gd name="connsiteX6" fmla="*/ 0 w 168214"/>
                    <a:gd name="connsiteY6" fmla="*/ 217271 h 217270"/>
                    <a:gd name="connsiteX7" fmla="*/ 0 w 168214"/>
                    <a:gd name="connsiteY7" fmla="*/ 0 h 217270"/>
                    <a:gd name="connsiteX8" fmla="*/ 83856 w 168214"/>
                    <a:gd name="connsiteY8" fmla="*/ 115721 h 217270"/>
                    <a:gd name="connsiteX9" fmla="*/ 143310 w 168214"/>
                    <a:gd name="connsiteY9" fmla="*/ 69600 h 217270"/>
                    <a:gd name="connsiteX10" fmla="*/ 83856 w 168214"/>
                    <a:gd name="connsiteY10" fmla="*/ 23396 h 217270"/>
                    <a:gd name="connsiteX11" fmla="*/ 24738 w 168214"/>
                    <a:gd name="connsiteY11" fmla="*/ 23396 h 217270"/>
                    <a:gd name="connsiteX12" fmla="*/ 24738 w 168214"/>
                    <a:gd name="connsiteY12" fmla="*/ 115721 h 217270"/>
                    <a:gd name="connsiteX13" fmla="*/ 83856 w 168214"/>
                    <a:gd name="connsiteY13" fmla="*/ 115721 h 2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8214" h="217270">
                      <a:moveTo>
                        <a:pt x="0" y="0"/>
                      </a:moveTo>
                      <a:lnTo>
                        <a:pt x="88216" y="0"/>
                      </a:lnTo>
                      <a:cubicBezTo>
                        <a:pt x="133079" y="0"/>
                        <a:pt x="168215" y="28763"/>
                        <a:pt x="168215" y="69600"/>
                      </a:cubicBezTo>
                      <a:cubicBezTo>
                        <a:pt x="168215" y="110354"/>
                        <a:pt x="133079" y="139201"/>
                        <a:pt x="88216" y="139201"/>
                      </a:cubicBezTo>
                      <a:lnTo>
                        <a:pt x="24654" y="139201"/>
                      </a:lnTo>
                      <a:lnTo>
                        <a:pt x="24654" y="217271"/>
                      </a:lnTo>
                      <a:lnTo>
                        <a:pt x="0" y="217271"/>
                      </a:lnTo>
                      <a:lnTo>
                        <a:pt x="0" y="0"/>
                      </a:lnTo>
                      <a:close/>
                      <a:moveTo>
                        <a:pt x="83856" y="115721"/>
                      </a:moveTo>
                      <a:cubicBezTo>
                        <a:pt x="119243" y="115721"/>
                        <a:pt x="143310" y="98615"/>
                        <a:pt x="143310" y="69600"/>
                      </a:cubicBezTo>
                      <a:cubicBezTo>
                        <a:pt x="143310" y="40502"/>
                        <a:pt x="119243" y="23396"/>
                        <a:pt x="83856" y="23396"/>
                      </a:cubicBezTo>
                      <a:lnTo>
                        <a:pt x="24738" y="23396"/>
                      </a:lnTo>
                      <a:lnTo>
                        <a:pt x="24738" y="115721"/>
                      </a:lnTo>
                      <a:lnTo>
                        <a:pt x="83856" y="115721"/>
                      </a:lnTo>
                      <a:close/>
                    </a:path>
                  </a:pathLst>
                </a:custGeom>
                <a:grpFill/>
                <a:ln w="83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Metropolis" panose="00000500000000000000" pitchFamily="2" charset="0"/>
                  </a:endParaRPr>
                </a:p>
              </p:txBody>
            </p:sp>
          </p:grp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30395FF-85EC-4197-8996-AAA58809DD5A}"/>
                  </a:ext>
                </a:extLst>
              </p:cNvPr>
              <p:cNvSpPr/>
              <p:nvPr/>
            </p:nvSpPr>
            <p:spPr>
              <a:xfrm>
                <a:off x="5574505" y="1554296"/>
                <a:ext cx="1035620" cy="1035620"/>
              </a:xfrm>
              <a:custGeom>
                <a:avLst/>
                <a:gdLst>
                  <a:gd name="connsiteX0" fmla="*/ 956544 w 1035620"/>
                  <a:gd name="connsiteY0" fmla="*/ 27253 h 1035620"/>
                  <a:gd name="connsiteX1" fmla="*/ 1008367 w 1035620"/>
                  <a:gd name="connsiteY1" fmla="*/ 79076 h 1035620"/>
                  <a:gd name="connsiteX2" fmla="*/ 1008367 w 1035620"/>
                  <a:gd name="connsiteY2" fmla="*/ 956544 h 1035620"/>
                  <a:gd name="connsiteX3" fmla="*/ 956544 w 1035620"/>
                  <a:gd name="connsiteY3" fmla="*/ 1008367 h 1035620"/>
                  <a:gd name="connsiteX4" fmla="*/ 79076 w 1035620"/>
                  <a:gd name="connsiteY4" fmla="*/ 1008367 h 1035620"/>
                  <a:gd name="connsiteX5" fmla="*/ 27253 w 1035620"/>
                  <a:gd name="connsiteY5" fmla="*/ 956544 h 1035620"/>
                  <a:gd name="connsiteX6" fmla="*/ 27253 w 1035620"/>
                  <a:gd name="connsiteY6" fmla="*/ 79076 h 1035620"/>
                  <a:gd name="connsiteX7" fmla="*/ 79076 w 1035620"/>
                  <a:gd name="connsiteY7" fmla="*/ 27253 h 1035620"/>
                  <a:gd name="connsiteX8" fmla="*/ 956544 w 1035620"/>
                  <a:gd name="connsiteY8" fmla="*/ 27253 h 1035620"/>
                  <a:gd name="connsiteX9" fmla="*/ 956544 w 1035620"/>
                  <a:gd name="connsiteY9" fmla="*/ 0 h 1035620"/>
                  <a:gd name="connsiteX10" fmla="*/ 79076 w 1035620"/>
                  <a:gd name="connsiteY10" fmla="*/ 0 h 1035620"/>
                  <a:gd name="connsiteX11" fmla="*/ 0 w 1035620"/>
                  <a:gd name="connsiteY11" fmla="*/ 79076 h 1035620"/>
                  <a:gd name="connsiteX12" fmla="*/ 0 w 1035620"/>
                  <a:gd name="connsiteY12" fmla="*/ 956544 h 1035620"/>
                  <a:gd name="connsiteX13" fmla="*/ 79076 w 1035620"/>
                  <a:gd name="connsiteY13" fmla="*/ 1035620 h 1035620"/>
                  <a:gd name="connsiteX14" fmla="*/ 956544 w 1035620"/>
                  <a:gd name="connsiteY14" fmla="*/ 1035620 h 1035620"/>
                  <a:gd name="connsiteX15" fmla="*/ 1035620 w 1035620"/>
                  <a:gd name="connsiteY15" fmla="*/ 956544 h 1035620"/>
                  <a:gd name="connsiteX16" fmla="*/ 1035620 w 1035620"/>
                  <a:gd name="connsiteY16" fmla="*/ 79076 h 1035620"/>
                  <a:gd name="connsiteX17" fmla="*/ 956544 w 1035620"/>
                  <a:gd name="connsiteY17" fmla="*/ 0 h 1035620"/>
                  <a:gd name="connsiteX18" fmla="*/ 956544 w 1035620"/>
                  <a:gd name="connsiteY18" fmla="*/ 0 h 1035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35620" h="1035620">
                    <a:moveTo>
                      <a:pt x="956544" y="27253"/>
                    </a:moveTo>
                    <a:cubicBezTo>
                      <a:pt x="985139" y="27253"/>
                      <a:pt x="1008367" y="50481"/>
                      <a:pt x="1008367" y="79076"/>
                    </a:cubicBezTo>
                    <a:lnTo>
                      <a:pt x="1008367" y="956544"/>
                    </a:lnTo>
                    <a:cubicBezTo>
                      <a:pt x="1008367" y="985139"/>
                      <a:pt x="985139" y="1008367"/>
                      <a:pt x="956544" y="1008367"/>
                    </a:cubicBezTo>
                    <a:lnTo>
                      <a:pt x="79076" y="1008367"/>
                    </a:lnTo>
                    <a:cubicBezTo>
                      <a:pt x="50481" y="1008367"/>
                      <a:pt x="27253" y="985139"/>
                      <a:pt x="27253" y="956544"/>
                    </a:cubicBezTo>
                    <a:lnTo>
                      <a:pt x="27253" y="79076"/>
                    </a:lnTo>
                    <a:cubicBezTo>
                      <a:pt x="27253" y="50481"/>
                      <a:pt x="50481" y="27253"/>
                      <a:pt x="79076" y="27253"/>
                    </a:cubicBezTo>
                    <a:lnTo>
                      <a:pt x="956544" y="27253"/>
                    </a:lnTo>
                    <a:moveTo>
                      <a:pt x="956544" y="0"/>
                    </a:moveTo>
                    <a:lnTo>
                      <a:pt x="79076" y="0"/>
                    </a:lnTo>
                    <a:cubicBezTo>
                      <a:pt x="35387" y="0"/>
                      <a:pt x="0" y="35387"/>
                      <a:pt x="0" y="79076"/>
                    </a:cubicBezTo>
                    <a:lnTo>
                      <a:pt x="0" y="956544"/>
                    </a:lnTo>
                    <a:cubicBezTo>
                      <a:pt x="0" y="1000233"/>
                      <a:pt x="35387" y="1035620"/>
                      <a:pt x="79076" y="1035620"/>
                    </a:cubicBezTo>
                    <a:lnTo>
                      <a:pt x="956544" y="1035620"/>
                    </a:lnTo>
                    <a:cubicBezTo>
                      <a:pt x="1000233" y="1035620"/>
                      <a:pt x="1035620" y="1000233"/>
                      <a:pt x="1035620" y="956544"/>
                    </a:cubicBezTo>
                    <a:lnTo>
                      <a:pt x="1035620" y="79076"/>
                    </a:lnTo>
                    <a:cubicBezTo>
                      <a:pt x="1035620" y="35387"/>
                      <a:pt x="1000233" y="0"/>
                      <a:pt x="956544" y="0"/>
                    </a:cubicBezTo>
                    <a:lnTo>
                      <a:pt x="956544" y="0"/>
                    </a:lnTo>
                    <a:close/>
                  </a:path>
                </a:pathLst>
              </a:custGeom>
              <a:grpFill/>
              <a:ln w="8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Metropolis" panose="00000500000000000000" pitchFamily="2" charset="0"/>
                </a:endParaRPr>
              </a:p>
            </p:txBody>
          </p:sp>
        </p:grpSp>
        <p:grpSp>
          <p:nvGrpSpPr>
            <p:cNvPr id="87" name="!! Graphic 4">
              <a:extLst>
                <a:ext uri="{FF2B5EF4-FFF2-40B4-BE49-F238E27FC236}">
                  <a16:creationId xmlns:a16="http://schemas.microsoft.com/office/drawing/2014/main" id="{48E9B63C-D39D-4771-AAB8-B463DE92D8F2}"/>
                </a:ext>
              </a:extLst>
            </p:cNvPr>
            <p:cNvGrpSpPr/>
            <p:nvPr/>
          </p:nvGrpSpPr>
          <p:grpSpPr>
            <a:xfrm>
              <a:off x="7031004" y="1841523"/>
              <a:ext cx="550671" cy="550671"/>
              <a:chOff x="5574505" y="1554296"/>
              <a:chExt cx="1039813" cy="1039813"/>
            </a:xfrm>
            <a:solidFill>
              <a:schemeClr val="accent2"/>
            </a:solidFill>
          </p:grpSpPr>
          <p:grpSp>
            <p:nvGrpSpPr>
              <p:cNvPr id="88" name="Graphic 3">
                <a:extLst>
                  <a:ext uri="{FF2B5EF4-FFF2-40B4-BE49-F238E27FC236}">
                    <a16:creationId xmlns:a16="http://schemas.microsoft.com/office/drawing/2014/main" id="{65BFB521-6DB8-4DE1-BF75-FDBC5763985D}"/>
                  </a:ext>
                </a:extLst>
              </p:cNvPr>
              <p:cNvGrpSpPr/>
              <p:nvPr/>
            </p:nvGrpSpPr>
            <p:grpSpPr>
              <a:xfrm>
                <a:off x="5751021" y="1944645"/>
                <a:ext cx="663300" cy="217354"/>
                <a:chOff x="5751021" y="1944645"/>
                <a:chExt cx="663300" cy="217354"/>
              </a:xfrm>
              <a:grpFill/>
            </p:grpSpPr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5C42DEB0-68BF-4E55-BA7C-39FD089E3183}"/>
                    </a:ext>
                  </a:extLst>
                </p:cNvPr>
                <p:cNvSpPr/>
                <p:nvPr/>
              </p:nvSpPr>
              <p:spPr>
                <a:xfrm>
                  <a:off x="5751021" y="1944645"/>
                  <a:ext cx="218612" cy="217270"/>
                </a:xfrm>
                <a:custGeom>
                  <a:avLst/>
                  <a:gdLst>
                    <a:gd name="connsiteX0" fmla="*/ 169808 w 218612"/>
                    <a:gd name="connsiteY0" fmla="*/ 167963 h 217270"/>
                    <a:gd name="connsiteX1" fmla="*/ 48720 w 218612"/>
                    <a:gd name="connsiteY1" fmla="*/ 167963 h 217270"/>
                    <a:gd name="connsiteX2" fmla="*/ 26918 w 218612"/>
                    <a:gd name="connsiteY2" fmla="*/ 217271 h 217270"/>
                    <a:gd name="connsiteX3" fmla="*/ 0 w 218612"/>
                    <a:gd name="connsiteY3" fmla="*/ 217271 h 217270"/>
                    <a:gd name="connsiteX4" fmla="*/ 95847 w 218612"/>
                    <a:gd name="connsiteY4" fmla="*/ 0 h 217270"/>
                    <a:gd name="connsiteX5" fmla="*/ 122765 w 218612"/>
                    <a:gd name="connsiteY5" fmla="*/ 0 h 217270"/>
                    <a:gd name="connsiteX6" fmla="*/ 218612 w 218612"/>
                    <a:gd name="connsiteY6" fmla="*/ 217271 h 217270"/>
                    <a:gd name="connsiteX7" fmla="*/ 191695 w 218612"/>
                    <a:gd name="connsiteY7" fmla="*/ 217271 h 217270"/>
                    <a:gd name="connsiteX8" fmla="*/ 169808 w 218612"/>
                    <a:gd name="connsiteY8" fmla="*/ 167963 h 217270"/>
                    <a:gd name="connsiteX9" fmla="*/ 159745 w 218612"/>
                    <a:gd name="connsiteY9" fmla="*/ 144568 h 217270"/>
                    <a:gd name="connsiteX10" fmla="*/ 109432 w 218612"/>
                    <a:gd name="connsiteY10" fmla="*/ 30440 h 217270"/>
                    <a:gd name="connsiteX11" fmla="*/ 58867 w 218612"/>
                    <a:gd name="connsiteY11" fmla="*/ 144568 h 217270"/>
                    <a:gd name="connsiteX12" fmla="*/ 159745 w 218612"/>
                    <a:gd name="connsiteY12" fmla="*/ 144568 h 2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8612" h="217270">
                      <a:moveTo>
                        <a:pt x="169808" y="167963"/>
                      </a:moveTo>
                      <a:lnTo>
                        <a:pt x="48720" y="167963"/>
                      </a:lnTo>
                      <a:lnTo>
                        <a:pt x="26918" y="217271"/>
                      </a:lnTo>
                      <a:lnTo>
                        <a:pt x="0" y="217271"/>
                      </a:lnTo>
                      <a:lnTo>
                        <a:pt x="95847" y="0"/>
                      </a:lnTo>
                      <a:lnTo>
                        <a:pt x="122765" y="0"/>
                      </a:lnTo>
                      <a:lnTo>
                        <a:pt x="218612" y="217271"/>
                      </a:lnTo>
                      <a:lnTo>
                        <a:pt x="191695" y="217271"/>
                      </a:lnTo>
                      <a:lnTo>
                        <a:pt x="169808" y="167963"/>
                      </a:lnTo>
                      <a:close/>
                      <a:moveTo>
                        <a:pt x="159745" y="144568"/>
                      </a:moveTo>
                      <a:lnTo>
                        <a:pt x="109432" y="30440"/>
                      </a:lnTo>
                      <a:lnTo>
                        <a:pt x="58867" y="144568"/>
                      </a:lnTo>
                      <a:lnTo>
                        <a:pt x="159745" y="144568"/>
                      </a:lnTo>
                      <a:close/>
                    </a:path>
                  </a:pathLst>
                </a:custGeom>
                <a:grpFill/>
                <a:ln w="83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Metropolis" panose="00000500000000000000" pitchFamily="2" charset="0"/>
                  </a:endParaRPr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B5930FC8-7F9E-4023-A9EE-B94BAECF2A4C}"/>
                    </a:ext>
                  </a:extLst>
                </p:cNvPr>
                <p:cNvSpPr/>
                <p:nvPr/>
              </p:nvSpPr>
              <p:spPr>
                <a:xfrm>
                  <a:off x="6023553" y="1944729"/>
                  <a:ext cx="168214" cy="217270"/>
                </a:xfrm>
                <a:custGeom>
                  <a:avLst/>
                  <a:gdLst>
                    <a:gd name="connsiteX0" fmla="*/ 0 w 168214"/>
                    <a:gd name="connsiteY0" fmla="*/ 0 h 217270"/>
                    <a:gd name="connsiteX1" fmla="*/ 88216 w 168214"/>
                    <a:gd name="connsiteY1" fmla="*/ 0 h 217270"/>
                    <a:gd name="connsiteX2" fmla="*/ 168215 w 168214"/>
                    <a:gd name="connsiteY2" fmla="*/ 69600 h 217270"/>
                    <a:gd name="connsiteX3" fmla="*/ 88216 w 168214"/>
                    <a:gd name="connsiteY3" fmla="*/ 139201 h 217270"/>
                    <a:gd name="connsiteX4" fmla="*/ 24654 w 168214"/>
                    <a:gd name="connsiteY4" fmla="*/ 139201 h 217270"/>
                    <a:gd name="connsiteX5" fmla="*/ 24654 w 168214"/>
                    <a:gd name="connsiteY5" fmla="*/ 217271 h 217270"/>
                    <a:gd name="connsiteX6" fmla="*/ 0 w 168214"/>
                    <a:gd name="connsiteY6" fmla="*/ 217271 h 217270"/>
                    <a:gd name="connsiteX7" fmla="*/ 0 w 168214"/>
                    <a:gd name="connsiteY7" fmla="*/ 0 h 217270"/>
                    <a:gd name="connsiteX8" fmla="*/ 83772 w 168214"/>
                    <a:gd name="connsiteY8" fmla="*/ 115721 h 217270"/>
                    <a:gd name="connsiteX9" fmla="*/ 143226 w 168214"/>
                    <a:gd name="connsiteY9" fmla="*/ 69600 h 217270"/>
                    <a:gd name="connsiteX10" fmla="*/ 83772 w 168214"/>
                    <a:gd name="connsiteY10" fmla="*/ 23396 h 217270"/>
                    <a:gd name="connsiteX11" fmla="*/ 24654 w 168214"/>
                    <a:gd name="connsiteY11" fmla="*/ 23396 h 217270"/>
                    <a:gd name="connsiteX12" fmla="*/ 24654 w 168214"/>
                    <a:gd name="connsiteY12" fmla="*/ 115721 h 217270"/>
                    <a:gd name="connsiteX13" fmla="*/ 83772 w 168214"/>
                    <a:gd name="connsiteY13" fmla="*/ 115721 h 2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8214" h="217270">
                      <a:moveTo>
                        <a:pt x="0" y="0"/>
                      </a:moveTo>
                      <a:lnTo>
                        <a:pt x="88216" y="0"/>
                      </a:lnTo>
                      <a:cubicBezTo>
                        <a:pt x="133079" y="0"/>
                        <a:pt x="168215" y="28763"/>
                        <a:pt x="168215" y="69600"/>
                      </a:cubicBezTo>
                      <a:cubicBezTo>
                        <a:pt x="168215" y="110354"/>
                        <a:pt x="133079" y="139201"/>
                        <a:pt x="88216" y="139201"/>
                      </a:cubicBezTo>
                      <a:lnTo>
                        <a:pt x="24654" y="139201"/>
                      </a:lnTo>
                      <a:lnTo>
                        <a:pt x="24654" y="217271"/>
                      </a:lnTo>
                      <a:lnTo>
                        <a:pt x="0" y="217271"/>
                      </a:lnTo>
                      <a:lnTo>
                        <a:pt x="0" y="0"/>
                      </a:lnTo>
                      <a:close/>
                      <a:moveTo>
                        <a:pt x="83772" y="115721"/>
                      </a:moveTo>
                      <a:cubicBezTo>
                        <a:pt x="119159" y="115721"/>
                        <a:pt x="143226" y="98615"/>
                        <a:pt x="143226" y="69600"/>
                      </a:cubicBezTo>
                      <a:cubicBezTo>
                        <a:pt x="143226" y="40502"/>
                        <a:pt x="119159" y="23396"/>
                        <a:pt x="83772" y="23396"/>
                      </a:cubicBezTo>
                      <a:lnTo>
                        <a:pt x="24654" y="23396"/>
                      </a:lnTo>
                      <a:lnTo>
                        <a:pt x="24654" y="115721"/>
                      </a:lnTo>
                      <a:lnTo>
                        <a:pt x="83772" y="115721"/>
                      </a:lnTo>
                      <a:close/>
                    </a:path>
                  </a:pathLst>
                </a:custGeom>
                <a:grpFill/>
                <a:ln w="83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Metropolis" panose="00000500000000000000" pitchFamily="2" charset="0"/>
                  </a:endParaRPr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BC6F072A-753F-493C-B1FE-3A91EC9B5FF0}"/>
                    </a:ext>
                  </a:extLst>
                </p:cNvPr>
                <p:cNvSpPr/>
                <p:nvPr/>
              </p:nvSpPr>
              <p:spPr>
                <a:xfrm>
                  <a:off x="6246106" y="1944729"/>
                  <a:ext cx="168214" cy="217270"/>
                </a:xfrm>
                <a:custGeom>
                  <a:avLst/>
                  <a:gdLst>
                    <a:gd name="connsiteX0" fmla="*/ 0 w 168214"/>
                    <a:gd name="connsiteY0" fmla="*/ 0 h 217270"/>
                    <a:gd name="connsiteX1" fmla="*/ 88216 w 168214"/>
                    <a:gd name="connsiteY1" fmla="*/ 0 h 217270"/>
                    <a:gd name="connsiteX2" fmla="*/ 168215 w 168214"/>
                    <a:gd name="connsiteY2" fmla="*/ 69600 h 217270"/>
                    <a:gd name="connsiteX3" fmla="*/ 88216 w 168214"/>
                    <a:gd name="connsiteY3" fmla="*/ 139201 h 217270"/>
                    <a:gd name="connsiteX4" fmla="*/ 24654 w 168214"/>
                    <a:gd name="connsiteY4" fmla="*/ 139201 h 217270"/>
                    <a:gd name="connsiteX5" fmla="*/ 24654 w 168214"/>
                    <a:gd name="connsiteY5" fmla="*/ 217271 h 217270"/>
                    <a:gd name="connsiteX6" fmla="*/ 0 w 168214"/>
                    <a:gd name="connsiteY6" fmla="*/ 217271 h 217270"/>
                    <a:gd name="connsiteX7" fmla="*/ 0 w 168214"/>
                    <a:gd name="connsiteY7" fmla="*/ 0 h 217270"/>
                    <a:gd name="connsiteX8" fmla="*/ 83856 w 168214"/>
                    <a:gd name="connsiteY8" fmla="*/ 115721 h 217270"/>
                    <a:gd name="connsiteX9" fmla="*/ 143310 w 168214"/>
                    <a:gd name="connsiteY9" fmla="*/ 69600 h 217270"/>
                    <a:gd name="connsiteX10" fmla="*/ 83856 w 168214"/>
                    <a:gd name="connsiteY10" fmla="*/ 23396 h 217270"/>
                    <a:gd name="connsiteX11" fmla="*/ 24738 w 168214"/>
                    <a:gd name="connsiteY11" fmla="*/ 23396 h 217270"/>
                    <a:gd name="connsiteX12" fmla="*/ 24738 w 168214"/>
                    <a:gd name="connsiteY12" fmla="*/ 115721 h 217270"/>
                    <a:gd name="connsiteX13" fmla="*/ 83856 w 168214"/>
                    <a:gd name="connsiteY13" fmla="*/ 115721 h 2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8214" h="217270">
                      <a:moveTo>
                        <a:pt x="0" y="0"/>
                      </a:moveTo>
                      <a:lnTo>
                        <a:pt x="88216" y="0"/>
                      </a:lnTo>
                      <a:cubicBezTo>
                        <a:pt x="133079" y="0"/>
                        <a:pt x="168215" y="28763"/>
                        <a:pt x="168215" y="69600"/>
                      </a:cubicBezTo>
                      <a:cubicBezTo>
                        <a:pt x="168215" y="110354"/>
                        <a:pt x="133079" y="139201"/>
                        <a:pt x="88216" y="139201"/>
                      </a:cubicBezTo>
                      <a:lnTo>
                        <a:pt x="24654" y="139201"/>
                      </a:lnTo>
                      <a:lnTo>
                        <a:pt x="24654" y="217271"/>
                      </a:lnTo>
                      <a:lnTo>
                        <a:pt x="0" y="217271"/>
                      </a:lnTo>
                      <a:lnTo>
                        <a:pt x="0" y="0"/>
                      </a:lnTo>
                      <a:close/>
                      <a:moveTo>
                        <a:pt x="83856" y="115721"/>
                      </a:moveTo>
                      <a:cubicBezTo>
                        <a:pt x="119243" y="115721"/>
                        <a:pt x="143310" y="98615"/>
                        <a:pt x="143310" y="69600"/>
                      </a:cubicBezTo>
                      <a:cubicBezTo>
                        <a:pt x="143310" y="40502"/>
                        <a:pt x="119243" y="23396"/>
                        <a:pt x="83856" y="23396"/>
                      </a:cubicBezTo>
                      <a:lnTo>
                        <a:pt x="24738" y="23396"/>
                      </a:lnTo>
                      <a:lnTo>
                        <a:pt x="24738" y="115721"/>
                      </a:lnTo>
                      <a:lnTo>
                        <a:pt x="83856" y="115721"/>
                      </a:lnTo>
                      <a:close/>
                    </a:path>
                  </a:pathLst>
                </a:custGeom>
                <a:grpFill/>
                <a:ln w="83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Metropolis" panose="00000500000000000000" pitchFamily="2" charset="0"/>
                  </a:endParaRPr>
                </a:p>
              </p:txBody>
            </p:sp>
          </p:grp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728EEB7B-E533-4832-8D3E-2AC588F8CA68}"/>
                  </a:ext>
                </a:extLst>
              </p:cNvPr>
              <p:cNvSpPr/>
              <p:nvPr/>
            </p:nvSpPr>
            <p:spPr>
              <a:xfrm>
                <a:off x="5574505" y="1554296"/>
                <a:ext cx="1035620" cy="1035620"/>
              </a:xfrm>
              <a:custGeom>
                <a:avLst/>
                <a:gdLst>
                  <a:gd name="connsiteX0" fmla="*/ 956544 w 1035620"/>
                  <a:gd name="connsiteY0" fmla="*/ 27253 h 1035620"/>
                  <a:gd name="connsiteX1" fmla="*/ 1008367 w 1035620"/>
                  <a:gd name="connsiteY1" fmla="*/ 79076 h 1035620"/>
                  <a:gd name="connsiteX2" fmla="*/ 1008367 w 1035620"/>
                  <a:gd name="connsiteY2" fmla="*/ 956544 h 1035620"/>
                  <a:gd name="connsiteX3" fmla="*/ 956544 w 1035620"/>
                  <a:gd name="connsiteY3" fmla="*/ 1008367 h 1035620"/>
                  <a:gd name="connsiteX4" fmla="*/ 79076 w 1035620"/>
                  <a:gd name="connsiteY4" fmla="*/ 1008367 h 1035620"/>
                  <a:gd name="connsiteX5" fmla="*/ 27253 w 1035620"/>
                  <a:gd name="connsiteY5" fmla="*/ 956544 h 1035620"/>
                  <a:gd name="connsiteX6" fmla="*/ 27253 w 1035620"/>
                  <a:gd name="connsiteY6" fmla="*/ 79076 h 1035620"/>
                  <a:gd name="connsiteX7" fmla="*/ 79076 w 1035620"/>
                  <a:gd name="connsiteY7" fmla="*/ 27253 h 1035620"/>
                  <a:gd name="connsiteX8" fmla="*/ 956544 w 1035620"/>
                  <a:gd name="connsiteY8" fmla="*/ 27253 h 1035620"/>
                  <a:gd name="connsiteX9" fmla="*/ 956544 w 1035620"/>
                  <a:gd name="connsiteY9" fmla="*/ 0 h 1035620"/>
                  <a:gd name="connsiteX10" fmla="*/ 79076 w 1035620"/>
                  <a:gd name="connsiteY10" fmla="*/ 0 h 1035620"/>
                  <a:gd name="connsiteX11" fmla="*/ 0 w 1035620"/>
                  <a:gd name="connsiteY11" fmla="*/ 79076 h 1035620"/>
                  <a:gd name="connsiteX12" fmla="*/ 0 w 1035620"/>
                  <a:gd name="connsiteY12" fmla="*/ 956544 h 1035620"/>
                  <a:gd name="connsiteX13" fmla="*/ 79076 w 1035620"/>
                  <a:gd name="connsiteY13" fmla="*/ 1035620 h 1035620"/>
                  <a:gd name="connsiteX14" fmla="*/ 956544 w 1035620"/>
                  <a:gd name="connsiteY14" fmla="*/ 1035620 h 1035620"/>
                  <a:gd name="connsiteX15" fmla="*/ 1035620 w 1035620"/>
                  <a:gd name="connsiteY15" fmla="*/ 956544 h 1035620"/>
                  <a:gd name="connsiteX16" fmla="*/ 1035620 w 1035620"/>
                  <a:gd name="connsiteY16" fmla="*/ 79076 h 1035620"/>
                  <a:gd name="connsiteX17" fmla="*/ 956544 w 1035620"/>
                  <a:gd name="connsiteY17" fmla="*/ 0 h 1035620"/>
                  <a:gd name="connsiteX18" fmla="*/ 956544 w 1035620"/>
                  <a:gd name="connsiteY18" fmla="*/ 0 h 1035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35620" h="1035620">
                    <a:moveTo>
                      <a:pt x="956544" y="27253"/>
                    </a:moveTo>
                    <a:cubicBezTo>
                      <a:pt x="985139" y="27253"/>
                      <a:pt x="1008367" y="50481"/>
                      <a:pt x="1008367" y="79076"/>
                    </a:cubicBezTo>
                    <a:lnTo>
                      <a:pt x="1008367" y="956544"/>
                    </a:lnTo>
                    <a:cubicBezTo>
                      <a:pt x="1008367" y="985139"/>
                      <a:pt x="985139" y="1008367"/>
                      <a:pt x="956544" y="1008367"/>
                    </a:cubicBezTo>
                    <a:lnTo>
                      <a:pt x="79076" y="1008367"/>
                    </a:lnTo>
                    <a:cubicBezTo>
                      <a:pt x="50481" y="1008367"/>
                      <a:pt x="27253" y="985139"/>
                      <a:pt x="27253" y="956544"/>
                    </a:cubicBezTo>
                    <a:lnTo>
                      <a:pt x="27253" y="79076"/>
                    </a:lnTo>
                    <a:cubicBezTo>
                      <a:pt x="27253" y="50481"/>
                      <a:pt x="50481" y="27253"/>
                      <a:pt x="79076" y="27253"/>
                    </a:cubicBezTo>
                    <a:lnTo>
                      <a:pt x="956544" y="27253"/>
                    </a:lnTo>
                    <a:moveTo>
                      <a:pt x="956544" y="0"/>
                    </a:moveTo>
                    <a:lnTo>
                      <a:pt x="79076" y="0"/>
                    </a:lnTo>
                    <a:cubicBezTo>
                      <a:pt x="35387" y="0"/>
                      <a:pt x="0" y="35387"/>
                      <a:pt x="0" y="79076"/>
                    </a:cubicBezTo>
                    <a:lnTo>
                      <a:pt x="0" y="956544"/>
                    </a:lnTo>
                    <a:cubicBezTo>
                      <a:pt x="0" y="1000233"/>
                      <a:pt x="35387" y="1035620"/>
                      <a:pt x="79076" y="1035620"/>
                    </a:cubicBezTo>
                    <a:lnTo>
                      <a:pt x="956544" y="1035620"/>
                    </a:lnTo>
                    <a:cubicBezTo>
                      <a:pt x="1000233" y="1035620"/>
                      <a:pt x="1035620" y="1000233"/>
                      <a:pt x="1035620" y="956544"/>
                    </a:cubicBezTo>
                    <a:lnTo>
                      <a:pt x="1035620" y="79076"/>
                    </a:lnTo>
                    <a:cubicBezTo>
                      <a:pt x="1035620" y="35387"/>
                      <a:pt x="1000233" y="0"/>
                      <a:pt x="956544" y="0"/>
                    </a:cubicBezTo>
                    <a:lnTo>
                      <a:pt x="956544" y="0"/>
                    </a:lnTo>
                    <a:close/>
                  </a:path>
                </a:pathLst>
              </a:custGeom>
              <a:grpFill/>
              <a:ln w="8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Metropolis" panose="00000500000000000000" pitchFamily="2" charset="0"/>
                </a:endParaRPr>
              </a:p>
            </p:txBody>
          </p:sp>
        </p:grpSp>
      </p:grpSp>
      <p:sp>
        <p:nvSpPr>
          <p:cNvPr id="110" name="!!Rectangle 109">
            <a:extLst>
              <a:ext uri="{FF2B5EF4-FFF2-40B4-BE49-F238E27FC236}">
                <a16:creationId xmlns:a16="http://schemas.microsoft.com/office/drawing/2014/main" id="{B63FACE5-4960-45E9-AFF2-C0BA710AE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99" y="2473158"/>
            <a:ext cx="8956131" cy="146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22" tIns="60860" rIns="121722" bIns="60860" rtlCol="0" anchor="ctr"/>
          <a:lstStyle/>
          <a:p>
            <a:pPr algn="ctr" defTabSz="913852"/>
            <a:endParaRPr lang="en-US" sz="667" dirty="0">
              <a:solidFill>
                <a:prstClr val="white"/>
              </a:solidFill>
              <a:latin typeface="Metropolis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00AE703-29AA-4EE3-83D9-342069497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98" y="3645633"/>
            <a:ext cx="8956131" cy="30130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12" name="Graphic 45">
            <a:extLst>
              <a:ext uri="{FF2B5EF4-FFF2-40B4-BE49-F238E27FC236}">
                <a16:creationId xmlns:a16="http://schemas.microsoft.com/office/drawing/2014/main" id="{01F2906A-9B30-44E5-BF36-4CFFBB953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40240" y="3743887"/>
            <a:ext cx="688652" cy="104800"/>
          </a:xfrm>
          <a:custGeom>
            <a:avLst/>
            <a:gdLst>
              <a:gd name="connsiteX0" fmla="*/ 251305 w 584947"/>
              <a:gd name="connsiteY0" fmla="*/ 82501 h 89019"/>
              <a:gd name="connsiteX1" fmla="*/ 225688 w 584947"/>
              <a:gd name="connsiteY1" fmla="*/ 11263 h 89019"/>
              <a:gd name="connsiteX2" fmla="*/ 224874 w 584947"/>
              <a:gd name="connsiteY2" fmla="*/ 7833 h 89019"/>
              <a:gd name="connsiteX3" fmla="*/ 231228 w 584947"/>
              <a:gd name="connsiteY3" fmla="*/ 1805 h 89019"/>
              <a:gd name="connsiteX4" fmla="*/ 237597 w 584947"/>
              <a:gd name="connsiteY4" fmla="*/ 7023 h 89019"/>
              <a:gd name="connsiteX5" fmla="*/ 258817 w 584947"/>
              <a:gd name="connsiteY5" fmla="*/ 68400 h 89019"/>
              <a:gd name="connsiteX6" fmla="*/ 280183 w 584947"/>
              <a:gd name="connsiteY6" fmla="*/ 6849 h 89019"/>
              <a:gd name="connsiteX7" fmla="*/ 286373 w 584947"/>
              <a:gd name="connsiteY7" fmla="*/ 1805 h 89019"/>
              <a:gd name="connsiteX8" fmla="*/ 287028 w 584947"/>
              <a:gd name="connsiteY8" fmla="*/ 1805 h 89019"/>
              <a:gd name="connsiteX9" fmla="*/ 293562 w 584947"/>
              <a:gd name="connsiteY9" fmla="*/ 6849 h 89019"/>
              <a:gd name="connsiteX10" fmla="*/ 314762 w 584947"/>
              <a:gd name="connsiteY10" fmla="*/ 68400 h 89019"/>
              <a:gd name="connsiteX11" fmla="*/ 336319 w 584947"/>
              <a:gd name="connsiteY11" fmla="*/ 6692 h 89019"/>
              <a:gd name="connsiteX12" fmla="*/ 342351 w 584947"/>
              <a:gd name="connsiteY12" fmla="*/ 1805 h 89019"/>
              <a:gd name="connsiteX13" fmla="*/ 348549 w 584947"/>
              <a:gd name="connsiteY13" fmla="*/ 7664 h 89019"/>
              <a:gd name="connsiteX14" fmla="*/ 348549 w 584947"/>
              <a:gd name="connsiteY14" fmla="*/ 7671 h 89019"/>
              <a:gd name="connsiteX15" fmla="*/ 347741 w 584947"/>
              <a:gd name="connsiteY15" fmla="*/ 11104 h 89019"/>
              <a:gd name="connsiteX16" fmla="*/ 321962 w 584947"/>
              <a:gd name="connsiteY16" fmla="*/ 82501 h 89019"/>
              <a:gd name="connsiteX17" fmla="*/ 315109 w 584947"/>
              <a:gd name="connsiteY17" fmla="*/ 88182 h 89019"/>
              <a:gd name="connsiteX18" fmla="*/ 314608 w 584947"/>
              <a:gd name="connsiteY18" fmla="*/ 88182 h 89019"/>
              <a:gd name="connsiteX19" fmla="*/ 307743 w 584947"/>
              <a:gd name="connsiteY19" fmla="*/ 82501 h 89019"/>
              <a:gd name="connsiteX20" fmla="*/ 286715 w 584947"/>
              <a:gd name="connsiteY20" fmla="*/ 21963 h 89019"/>
              <a:gd name="connsiteX21" fmla="*/ 265497 w 584947"/>
              <a:gd name="connsiteY21" fmla="*/ 82501 h 89019"/>
              <a:gd name="connsiteX22" fmla="*/ 258645 w 584947"/>
              <a:gd name="connsiteY22" fmla="*/ 88182 h 89019"/>
              <a:gd name="connsiteX23" fmla="*/ 258311 w 584947"/>
              <a:gd name="connsiteY23" fmla="*/ 88182 h 89019"/>
              <a:gd name="connsiteX24" fmla="*/ 251306 w 584947"/>
              <a:gd name="connsiteY24" fmla="*/ 82501 h 89019"/>
              <a:gd name="connsiteX25" fmla="*/ 437993 w 584947"/>
              <a:gd name="connsiteY25" fmla="*/ 8025 h 89019"/>
              <a:gd name="connsiteX26" fmla="*/ 437993 w 584947"/>
              <a:gd name="connsiteY26" fmla="*/ 81714 h 89019"/>
              <a:gd name="connsiteX27" fmla="*/ 444067 w 584947"/>
              <a:gd name="connsiteY27" fmla="*/ 88210 h 89019"/>
              <a:gd name="connsiteX28" fmla="*/ 450569 w 584947"/>
              <a:gd name="connsiteY28" fmla="*/ 82141 h 89019"/>
              <a:gd name="connsiteX29" fmla="*/ 450569 w 584947"/>
              <a:gd name="connsiteY29" fmla="*/ 81714 h 89019"/>
              <a:gd name="connsiteX30" fmla="*/ 450569 w 584947"/>
              <a:gd name="connsiteY30" fmla="*/ 53086 h 89019"/>
              <a:gd name="connsiteX31" fmla="*/ 480318 w 584947"/>
              <a:gd name="connsiteY31" fmla="*/ 14540 h 89019"/>
              <a:gd name="connsiteX32" fmla="*/ 485883 w 584947"/>
              <a:gd name="connsiteY32" fmla="*/ 8164 h 89019"/>
              <a:gd name="connsiteX33" fmla="*/ 480140 w 584947"/>
              <a:gd name="connsiteY33" fmla="*/ 1812 h 89019"/>
              <a:gd name="connsiteX34" fmla="*/ 479657 w 584947"/>
              <a:gd name="connsiteY34" fmla="*/ 1806 h 89019"/>
              <a:gd name="connsiteX35" fmla="*/ 450563 w 584947"/>
              <a:gd name="connsiteY35" fmla="*/ 22476 h 89019"/>
              <a:gd name="connsiteX36" fmla="*/ 450563 w 584947"/>
              <a:gd name="connsiteY36" fmla="*/ 8025 h 89019"/>
              <a:gd name="connsiteX37" fmla="*/ 444406 w 584947"/>
              <a:gd name="connsiteY37" fmla="*/ 1656 h 89019"/>
              <a:gd name="connsiteX38" fmla="*/ 444185 w 584947"/>
              <a:gd name="connsiteY38" fmla="*/ 1656 h 89019"/>
              <a:gd name="connsiteX39" fmla="*/ 437987 w 584947"/>
              <a:gd name="connsiteY39" fmla="*/ 8025 h 89019"/>
              <a:gd name="connsiteX40" fmla="*/ 526259 w 584947"/>
              <a:gd name="connsiteY40" fmla="*/ 88866 h 89019"/>
              <a:gd name="connsiteX41" fmla="*/ 557474 w 584947"/>
              <a:gd name="connsiteY41" fmla="*/ 76260 h 89019"/>
              <a:gd name="connsiteX42" fmla="*/ 559410 w 584947"/>
              <a:gd name="connsiteY42" fmla="*/ 72237 h 89019"/>
              <a:gd name="connsiteX43" fmla="*/ 554121 w 584947"/>
              <a:gd name="connsiteY43" fmla="*/ 66885 h 89019"/>
              <a:gd name="connsiteX44" fmla="*/ 550440 w 584947"/>
              <a:gd name="connsiteY44" fmla="*/ 68328 h 89019"/>
              <a:gd name="connsiteX45" fmla="*/ 526583 w 584947"/>
              <a:gd name="connsiteY45" fmla="*/ 78026 h 89019"/>
              <a:gd name="connsiteX46" fmla="*/ 497447 w 584947"/>
              <a:gd name="connsiteY46" fmla="*/ 49753 h 89019"/>
              <a:gd name="connsiteX47" fmla="*/ 557321 w 584947"/>
              <a:gd name="connsiteY47" fmla="*/ 49753 h 89019"/>
              <a:gd name="connsiteX48" fmla="*/ 563087 w 584947"/>
              <a:gd name="connsiteY48" fmla="*/ 43967 h 89019"/>
              <a:gd name="connsiteX49" fmla="*/ 563087 w 584947"/>
              <a:gd name="connsiteY49" fmla="*/ 43941 h 89019"/>
              <a:gd name="connsiteX50" fmla="*/ 524662 w 584947"/>
              <a:gd name="connsiteY50" fmla="*/ 1599 h 89019"/>
              <a:gd name="connsiteX51" fmla="*/ 484941 w 584947"/>
              <a:gd name="connsiteY51" fmla="*/ 45060 h 89019"/>
              <a:gd name="connsiteX52" fmla="*/ 484941 w 584947"/>
              <a:gd name="connsiteY52" fmla="*/ 45395 h 89019"/>
              <a:gd name="connsiteX53" fmla="*/ 526263 w 584947"/>
              <a:gd name="connsiteY53" fmla="*/ 88866 h 89019"/>
              <a:gd name="connsiteX54" fmla="*/ 497447 w 584947"/>
              <a:gd name="connsiteY54" fmla="*/ 40536 h 89019"/>
              <a:gd name="connsiteX55" fmla="*/ 524341 w 584947"/>
              <a:gd name="connsiteY55" fmla="*/ 12101 h 89019"/>
              <a:gd name="connsiteX56" fmla="*/ 550761 w 584947"/>
              <a:gd name="connsiteY56" fmla="*/ 40536 h 89019"/>
              <a:gd name="connsiteX57" fmla="*/ 348784 w 584947"/>
              <a:gd name="connsiteY57" fmla="*/ 62706 h 89019"/>
              <a:gd name="connsiteX58" fmla="*/ 380241 w 584947"/>
              <a:gd name="connsiteY58" fmla="*/ 88914 h 89019"/>
              <a:gd name="connsiteX59" fmla="*/ 410700 w 584947"/>
              <a:gd name="connsiteY59" fmla="*/ 74417 h 89019"/>
              <a:gd name="connsiteX60" fmla="*/ 410700 w 584947"/>
              <a:gd name="connsiteY60" fmla="*/ 82450 h 89019"/>
              <a:gd name="connsiteX61" fmla="*/ 416356 w 584947"/>
              <a:gd name="connsiteY61" fmla="*/ 88321 h 89019"/>
              <a:gd name="connsiteX62" fmla="*/ 416703 w 584947"/>
              <a:gd name="connsiteY62" fmla="*/ 88317 h 89019"/>
              <a:gd name="connsiteX63" fmla="*/ 422756 w 584947"/>
              <a:gd name="connsiteY63" fmla="*/ 82460 h 89019"/>
              <a:gd name="connsiteX64" fmla="*/ 422752 w 584947"/>
              <a:gd name="connsiteY64" fmla="*/ 82131 h 89019"/>
              <a:gd name="connsiteX65" fmla="*/ 422752 w 584947"/>
              <a:gd name="connsiteY65" fmla="*/ 35676 h 89019"/>
              <a:gd name="connsiteX66" fmla="*/ 414104 w 584947"/>
              <a:gd name="connsiteY66" fmla="*/ 11103 h 89019"/>
              <a:gd name="connsiteX67" fmla="*/ 386903 w 584947"/>
              <a:gd name="connsiteY67" fmla="*/ 1834 h 89019"/>
              <a:gd name="connsiteX68" fmla="*/ 361616 w 584947"/>
              <a:gd name="connsiteY68" fmla="*/ 6624 h 89019"/>
              <a:gd name="connsiteX69" fmla="*/ 358176 w 584947"/>
              <a:gd name="connsiteY69" fmla="*/ 11844 h 89019"/>
              <a:gd name="connsiteX70" fmla="*/ 363734 w 584947"/>
              <a:gd name="connsiteY70" fmla="*/ 17215 h 89019"/>
              <a:gd name="connsiteX71" fmla="*/ 366003 w 584947"/>
              <a:gd name="connsiteY71" fmla="*/ 16721 h 89019"/>
              <a:gd name="connsiteX72" fmla="*/ 385614 w 584947"/>
              <a:gd name="connsiteY72" fmla="*/ 12881 h 89019"/>
              <a:gd name="connsiteX73" fmla="*/ 410711 w 584947"/>
              <a:gd name="connsiteY73" fmla="*/ 35835 h 89019"/>
              <a:gd name="connsiteX74" fmla="*/ 410711 w 584947"/>
              <a:gd name="connsiteY74" fmla="*/ 38773 h 89019"/>
              <a:gd name="connsiteX75" fmla="*/ 384792 w 584947"/>
              <a:gd name="connsiteY75" fmla="*/ 35187 h 89019"/>
              <a:gd name="connsiteX76" fmla="*/ 348790 w 584947"/>
              <a:gd name="connsiteY76" fmla="*/ 62384 h 89019"/>
              <a:gd name="connsiteX77" fmla="*/ 348790 w 584947"/>
              <a:gd name="connsiteY77" fmla="*/ 62717 h 89019"/>
              <a:gd name="connsiteX78" fmla="*/ 410865 w 584947"/>
              <a:gd name="connsiteY78" fmla="*/ 56200 h 89019"/>
              <a:gd name="connsiteX79" fmla="*/ 382674 w 584947"/>
              <a:gd name="connsiteY79" fmla="*/ 78985 h 89019"/>
              <a:gd name="connsiteX80" fmla="*/ 361491 w 584947"/>
              <a:gd name="connsiteY80" fmla="*/ 62223 h 89019"/>
              <a:gd name="connsiteX81" fmla="*/ 361491 w 584947"/>
              <a:gd name="connsiteY81" fmla="*/ 61898 h 89019"/>
              <a:gd name="connsiteX82" fmla="*/ 386086 w 584947"/>
              <a:gd name="connsiteY82" fmla="*/ 44470 h 89019"/>
              <a:gd name="connsiteX83" fmla="*/ 410864 w 584947"/>
              <a:gd name="connsiteY83" fmla="*/ 48067 h 89019"/>
              <a:gd name="connsiteX84" fmla="*/ 410864 w 584947"/>
              <a:gd name="connsiteY84" fmla="*/ 56200 h 89019"/>
              <a:gd name="connsiteX85" fmla="*/ 23033 w 584947"/>
              <a:gd name="connsiteY85" fmla="*/ 7093 h 89019"/>
              <a:gd name="connsiteX86" fmla="*/ 7399 w 584947"/>
              <a:gd name="connsiteY86" fmla="*/ 1002 h 89019"/>
              <a:gd name="connsiteX87" fmla="*/ 7086 w 584947"/>
              <a:gd name="connsiteY87" fmla="*/ 1145 h 89019"/>
              <a:gd name="connsiteX88" fmla="*/ 940 w 584947"/>
              <a:gd name="connsiteY88" fmla="*/ 16437 h 89019"/>
              <a:gd name="connsiteX89" fmla="*/ 1244 w 584947"/>
              <a:gd name="connsiteY89" fmla="*/ 17091 h 89019"/>
              <a:gd name="connsiteX90" fmla="*/ 27988 w 584947"/>
              <a:gd name="connsiteY90" fmla="*/ 75147 h 89019"/>
              <a:gd name="connsiteX91" fmla="*/ 44937 w 584947"/>
              <a:gd name="connsiteY91" fmla="*/ 89020 h 89019"/>
              <a:gd name="connsiteX92" fmla="*/ 61894 w 584947"/>
              <a:gd name="connsiteY92" fmla="*/ 75147 h 89019"/>
              <a:gd name="connsiteX93" fmla="*/ 85448 w 584947"/>
              <a:gd name="connsiteY93" fmla="*/ 23888 h 89019"/>
              <a:gd name="connsiteX94" fmla="*/ 88807 w 584947"/>
              <a:gd name="connsiteY94" fmla="*/ 21712 h 89019"/>
              <a:gd name="connsiteX95" fmla="*/ 92505 w 584947"/>
              <a:gd name="connsiteY95" fmla="*/ 25456 h 89019"/>
              <a:gd name="connsiteX96" fmla="*/ 92505 w 584947"/>
              <a:gd name="connsiteY96" fmla="*/ 25469 h 89019"/>
              <a:gd name="connsiteX97" fmla="*/ 92505 w 584947"/>
              <a:gd name="connsiteY97" fmla="*/ 75101 h 89019"/>
              <a:gd name="connsiteX98" fmla="*/ 104924 w 584947"/>
              <a:gd name="connsiteY98" fmla="*/ 89015 h 89019"/>
              <a:gd name="connsiteX99" fmla="*/ 117495 w 584947"/>
              <a:gd name="connsiteY99" fmla="*/ 75101 h 89019"/>
              <a:gd name="connsiteX100" fmla="*/ 117495 w 584947"/>
              <a:gd name="connsiteY100" fmla="*/ 34499 h 89019"/>
              <a:gd name="connsiteX101" fmla="*/ 130768 w 584947"/>
              <a:gd name="connsiteY101" fmla="*/ 21590 h 89019"/>
              <a:gd name="connsiteX102" fmla="*/ 143509 w 584947"/>
              <a:gd name="connsiteY102" fmla="*/ 34499 h 89019"/>
              <a:gd name="connsiteX103" fmla="*/ 143509 w 584947"/>
              <a:gd name="connsiteY103" fmla="*/ 75101 h 89019"/>
              <a:gd name="connsiteX104" fmla="*/ 155924 w 584947"/>
              <a:gd name="connsiteY104" fmla="*/ 89015 h 89019"/>
              <a:gd name="connsiteX105" fmla="*/ 168518 w 584947"/>
              <a:gd name="connsiteY105" fmla="*/ 75101 h 89019"/>
              <a:gd name="connsiteX106" fmla="*/ 168518 w 584947"/>
              <a:gd name="connsiteY106" fmla="*/ 34499 h 89019"/>
              <a:gd name="connsiteX107" fmla="*/ 181778 w 584947"/>
              <a:gd name="connsiteY107" fmla="*/ 21590 h 89019"/>
              <a:gd name="connsiteX108" fmla="*/ 194527 w 584947"/>
              <a:gd name="connsiteY108" fmla="*/ 34499 h 89019"/>
              <a:gd name="connsiteX109" fmla="*/ 194527 w 584947"/>
              <a:gd name="connsiteY109" fmla="*/ 75101 h 89019"/>
              <a:gd name="connsiteX110" fmla="*/ 206942 w 584947"/>
              <a:gd name="connsiteY110" fmla="*/ 89015 h 89019"/>
              <a:gd name="connsiteX111" fmla="*/ 219525 w 584947"/>
              <a:gd name="connsiteY111" fmla="*/ 75101 h 89019"/>
              <a:gd name="connsiteX112" fmla="*/ 219525 w 584947"/>
              <a:gd name="connsiteY112" fmla="*/ 28899 h 89019"/>
              <a:gd name="connsiteX113" fmla="*/ 189409 w 584947"/>
              <a:gd name="connsiteY113" fmla="*/ 10 h 89019"/>
              <a:gd name="connsiteX114" fmla="*/ 162697 w 584947"/>
              <a:gd name="connsiteY114" fmla="*/ 11372 h 89019"/>
              <a:gd name="connsiteX115" fmla="*/ 136926 w 584947"/>
              <a:gd name="connsiteY115" fmla="*/ 18 h 89019"/>
              <a:gd name="connsiteX116" fmla="*/ 111690 w 584947"/>
              <a:gd name="connsiteY116" fmla="*/ 11372 h 89019"/>
              <a:gd name="connsiteX117" fmla="*/ 89186 w 584947"/>
              <a:gd name="connsiteY117" fmla="*/ 18 h 89019"/>
              <a:gd name="connsiteX118" fmla="*/ 62011 w 584947"/>
              <a:gd name="connsiteY118" fmla="*/ 18469 h 89019"/>
              <a:gd name="connsiteX119" fmla="*/ 44932 w 584947"/>
              <a:gd name="connsiteY119" fmla="*/ 58680 h 89019"/>
              <a:gd name="connsiteX120" fmla="*/ 23033 w 584947"/>
              <a:gd name="connsiteY120" fmla="*/ 7087 h 89019"/>
              <a:gd name="connsiteX121" fmla="*/ 564098 w 584947"/>
              <a:gd name="connsiteY121" fmla="*/ 12120 h 89019"/>
              <a:gd name="connsiteX122" fmla="*/ 574403 w 584947"/>
              <a:gd name="connsiteY122" fmla="*/ 22531 h 89019"/>
              <a:gd name="connsiteX123" fmla="*/ 574517 w 584947"/>
              <a:gd name="connsiteY123" fmla="*/ 22531 h 89019"/>
              <a:gd name="connsiteX124" fmla="*/ 584947 w 584947"/>
              <a:gd name="connsiteY124" fmla="*/ 12047 h 89019"/>
              <a:gd name="connsiteX125" fmla="*/ 584947 w 584947"/>
              <a:gd name="connsiteY125" fmla="*/ 11998 h 89019"/>
              <a:gd name="connsiteX126" fmla="*/ 574498 w 584947"/>
              <a:gd name="connsiteY126" fmla="*/ 1608 h 89019"/>
              <a:gd name="connsiteX127" fmla="*/ 564098 w 584947"/>
              <a:gd name="connsiteY127" fmla="*/ 12047 h 89019"/>
              <a:gd name="connsiteX128" fmla="*/ 564098 w 584947"/>
              <a:gd name="connsiteY128" fmla="*/ 12120 h 89019"/>
              <a:gd name="connsiteX129" fmla="*/ 582942 w 584947"/>
              <a:gd name="connsiteY129" fmla="*/ 12047 h 89019"/>
              <a:gd name="connsiteX130" fmla="*/ 574559 w 584947"/>
              <a:gd name="connsiteY130" fmla="*/ 20593 h 89019"/>
              <a:gd name="connsiteX131" fmla="*/ 574517 w 584947"/>
              <a:gd name="connsiteY131" fmla="*/ 20594 h 89019"/>
              <a:gd name="connsiteX132" fmla="*/ 566076 w 584947"/>
              <a:gd name="connsiteY132" fmla="*/ 12288 h 89019"/>
              <a:gd name="connsiteX133" fmla="*/ 566076 w 584947"/>
              <a:gd name="connsiteY133" fmla="*/ 12110 h 89019"/>
              <a:gd name="connsiteX134" fmla="*/ 566076 w 584947"/>
              <a:gd name="connsiteY134" fmla="*/ 12047 h 89019"/>
              <a:gd name="connsiteX135" fmla="*/ 574498 w 584947"/>
              <a:gd name="connsiteY135" fmla="*/ 3611 h 89019"/>
              <a:gd name="connsiteX136" fmla="*/ 582942 w 584947"/>
              <a:gd name="connsiteY136" fmla="*/ 12026 h 89019"/>
              <a:gd name="connsiteX137" fmla="*/ 582942 w 584947"/>
              <a:gd name="connsiteY137" fmla="*/ 12047 h 89019"/>
              <a:gd name="connsiteX138" fmla="*/ 570534 w 584947"/>
              <a:gd name="connsiteY138" fmla="*/ 15884 h 89019"/>
              <a:gd name="connsiteX139" fmla="*/ 571684 w 584947"/>
              <a:gd name="connsiteY139" fmla="*/ 16960 h 89019"/>
              <a:gd name="connsiteX140" fmla="*/ 572761 w 584947"/>
              <a:gd name="connsiteY140" fmla="*/ 15884 h 89019"/>
              <a:gd name="connsiteX141" fmla="*/ 572761 w 584947"/>
              <a:gd name="connsiteY141" fmla="*/ 13699 h 89019"/>
              <a:gd name="connsiteX142" fmla="*/ 574530 w 584947"/>
              <a:gd name="connsiteY142" fmla="*/ 13699 h 89019"/>
              <a:gd name="connsiteX143" fmla="*/ 576688 w 584947"/>
              <a:gd name="connsiteY143" fmla="*/ 16436 h 89019"/>
              <a:gd name="connsiteX144" fmla="*/ 577777 w 584947"/>
              <a:gd name="connsiteY144" fmla="*/ 17000 h 89019"/>
              <a:gd name="connsiteX145" fmla="*/ 578835 w 584947"/>
              <a:gd name="connsiteY145" fmla="*/ 15978 h 89019"/>
              <a:gd name="connsiteX146" fmla="*/ 578835 w 584947"/>
              <a:gd name="connsiteY146" fmla="*/ 15974 h 89019"/>
              <a:gd name="connsiteX147" fmla="*/ 578487 w 584947"/>
              <a:gd name="connsiteY147" fmla="*/ 15128 h 89019"/>
              <a:gd name="connsiteX148" fmla="*/ 576942 w 584947"/>
              <a:gd name="connsiteY148" fmla="*/ 13255 h 89019"/>
              <a:gd name="connsiteX149" fmla="*/ 578962 w 584947"/>
              <a:gd name="connsiteY149" fmla="*/ 10182 h 89019"/>
              <a:gd name="connsiteX150" fmla="*/ 578962 w 584947"/>
              <a:gd name="connsiteY150" fmla="*/ 10150 h 89019"/>
              <a:gd name="connsiteX151" fmla="*/ 578070 w 584947"/>
              <a:gd name="connsiteY151" fmla="*/ 7862 h 89019"/>
              <a:gd name="connsiteX152" fmla="*/ 575131 w 584947"/>
              <a:gd name="connsiteY152" fmla="*/ 6821 h 89019"/>
              <a:gd name="connsiteX153" fmla="*/ 571649 w 584947"/>
              <a:gd name="connsiteY153" fmla="*/ 6821 h 89019"/>
              <a:gd name="connsiteX154" fmla="*/ 570536 w 584947"/>
              <a:gd name="connsiteY154" fmla="*/ 7921 h 89019"/>
              <a:gd name="connsiteX155" fmla="*/ 570536 w 584947"/>
              <a:gd name="connsiteY155" fmla="*/ 7945 h 89019"/>
              <a:gd name="connsiteX156" fmla="*/ 572761 w 584947"/>
              <a:gd name="connsiteY156" fmla="*/ 11709 h 89019"/>
              <a:gd name="connsiteX157" fmla="*/ 572761 w 584947"/>
              <a:gd name="connsiteY157" fmla="*/ 8825 h 89019"/>
              <a:gd name="connsiteX158" fmla="*/ 574975 w 584947"/>
              <a:gd name="connsiteY158" fmla="*/ 8825 h 89019"/>
              <a:gd name="connsiteX159" fmla="*/ 576688 w 584947"/>
              <a:gd name="connsiteY159" fmla="*/ 10263 h 89019"/>
              <a:gd name="connsiteX160" fmla="*/ 576688 w 584947"/>
              <a:gd name="connsiteY160" fmla="*/ 10294 h 89019"/>
              <a:gd name="connsiteX161" fmla="*/ 575003 w 584947"/>
              <a:gd name="connsiteY161" fmla="*/ 11715 h 8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584947" h="89019">
                <a:moveTo>
                  <a:pt x="251305" y="82501"/>
                </a:moveTo>
                <a:lnTo>
                  <a:pt x="225688" y="11263"/>
                </a:lnTo>
                <a:cubicBezTo>
                  <a:pt x="225245" y="10168"/>
                  <a:pt x="224970" y="9011"/>
                  <a:pt x="224874" y="7833"/>
                </a:cubicBezTo>
                <a:cubicBezTo>
                  <a:pt x="224968" y="4418"/>
                  <a:pt x="227810" y="1723"/>
                  <a:pt x="231228" y="1805"/>
                </a:cubicBezTo>
                <a:cubicBezTo>
                  <a:pt x="234495" y="1805"/>
                  <a:pt x="236622" y="3938"/>
                  <a:pt x="237597" y="7023"/>
                </a:cubicBezTo>
                <a:lnTo>
                  <a:pt x="258817" y="68400"/>
                </a:lnTo>
                <a:lnTo>
                  <a:pt x="280183" y="6849"/>
                </a:lnTo>
                <a:cubicBezTo>
                  <a:pt x="281158" y="3938"/>
                  <a:pt x="283120" y="1805"/>
                  <a:pt x="286373" y="1805"/>
                </a:cubicBezTo>
                <a:lnTo>
                  <a:pt x="287028" y="1805"/>
                </a:lnTo>
                <a:cubicBezTo>
                  <a:pt x="290110" y="1780"/>
                  <a:pt x="292809" y="3864"/>
                  <a:pt x="293562" y="6849"/>
                </a:cubicBezTo>
                <a:lnTo>
                  <a:pt x="314762" y="68400"/>
                </a:lnTo>
                <a:lnTo>
                  <a:pt x="336319" y="6692"/>
                </a:lnTo>
                <a:cubicBezTo>
                  <a:pt x="337142" y="4083"/>
                  <a:pt x="338926" y="1805"/>
                  <a:pt x="342351" y="1805"/>
                </a:cubicBezTo>
                <a:cubicBezTo>
                  <a:pt x="345682" y="1713"/>
                  <a:pt x="348457" y="4336"/>
                  <a:pt x="348549" y="7664"/>
                </a:cubicBezTo>
                <a:cubicBezTo>
                  <a:pt x="348549" y="7666"/>
                  <a:pt x="348549" y="7669"/>
                  <a:pt x="348549" y="7671"/>
                </a:cubicBezTo>
                <a:cubicBezTo>
                  <a:pt x="348450" y="8849"/>
                  <a:pt x="348178" y="10005"/>
                  <a:pt x="347741" y="11104"/>
                </a:cubicBezTo>
                <a:lnTo>
                  <a:pt x="321962" y="82501"/>
                </a:lnTo>
                <a:cubicBezTo>
                  <a:pt x="320638" y="86236"/>
                  <a:pt x="318034" y="88182"/>
                  <a:pt x="315109" y="88182"/>
                </a:cubicBezTo>
                <a:lnTo>
                  <a:pt x="314608" y="88182"/>
                </a:lnTo>
                <a:cubicBezTo>
                  <a:pt x="311348" y="88182"/>
                  <a:pt x="308898" y="86235"/>
                  <a:pt x="307743" y="82501"/>
                </a:cubicBezTo>
                <a:lnTo>
                  <a:pt x="286715" y="21963"/>
                </a:lnTo>
                <a:lnTo>
                  <a:pt x="265497" y="82501"/>
                </a:lnTo>
                <a:cubicBezTo>
                  <a:pt x="264362" y="86236"/>
                  <a:pt x="261905" y="88182"/>
                  <a:pt x="258645" y="88182"/>
                </a:cubicBezTo>
                <a:lnTo>
                  <a:pt x="258311" y="88182"/>
                </a:lnTo>
                <a:cubicBezTo>
                  <a:pt x="255212" y="88182"/>
                  <a:pt x="252614" y="86235"/>
                  <a:pt x="251306" y="82501"/>
                </a:cubicBezTo>
                <a:moveTo>
                  <a:pt x="437993" y="8025"/>
                </a:moveTo>
                <a:lnTo>
                  <a:pt x="437993" y="81714"/>
                </a:lnTo>
                <a:cubicBezTo>
                  <a:pt x="437874" y="85183"/>
                  <a:pt x="440594" y="88091"/>
                  <a:pt x="444067" y="88210"/>
                </a:cubicBezTo>
                <a:cubicBezTo>
                  <a:pt x="447540" y="88327"/>
                  <a:pt x="450450" y="85610"/>
                  <a:pt x="450569" y="82141"/>
                </a:cubicBezTo>
                <a:cubicBezTo>
                  <a:pt x="450574" y="81999"/>
                  <a:pt x="450574" y="81857"/>
                  <a:pt x="450569" y="81714"/>
                </a:cubicBezTo>
                <a:lnTo>
                  <a:pt x="450569" y="53086"/>
                </a:lnTo>
                <a:cubicBezTo>
                  <a:pt x="450569" y="28743"/>
                  <a:pt x="463968" y="16502"/>
                  <a:pt x="480318" y="14540"/>
                </a:cubicBezTo>
                <a:cubicBezTo>
                  <a:pt x="483549" y="14182"/>
                  <a:pt x="485967" y="11411"/>
                  <a:pt x="485883" y="8164"/>
                </a:cubicBezTo>
                <a:cubicBezTo>
                  <a:pt x="486053" y="4825"/>
                  <a:pt x="483482" y="1981"/>
                  <a:pt x="480140" y="1812"/>
                </a:cubicBezTo>
                <a:cubicBezTo>
                  <a:pt x="479979" y="1803"/>
                  <a:pt x="479818" y="1802"/>
                  <a:pt x="479657" y="1806"/>
                </a:cubicBezTo>
                <a:cubicBezTo>
                  <a:pt x="470536" y="1806"/>
                  <a:pt x="456776" y="8435"/>
                  <a:pt x="450563" y="22476"/>
                </a:cubicBezTo>
                <a:lnTo>
                  <a:pt x="450563" y="8025"/>
                </a:lnTo>
                <a:cubicBezTo>
                  <a:pt x="450623" y="4568"/>
                  <a:pt x="447866" y="1716"/>
                  <a:pt x="444406" y="1656"/>
                </a:cubicBezTo>
                <a:cubicBezTo>
                  <a:pt x="444332" y="1655"/>
                  <a:pt x="444259" y="1655"/>
                  <a:pt x="444185" y="1656"/>
                </a:cubicBezTo>
                <a:cubicBezTo>
                  <a:pt x="440724" y="1730"/>
                  <a:pt x="437964" y="4567"/>
                  <a:pt x="437987" y="8025"/>
                </a:cubicBezTo>
                <a:moveTo>
                  <a:pt x="526259" y="88866"/>
                </a:moveTo>
                <a:cubicBezTo>
                  <a:pt x="540339" y="88866"/>
                  <a:pt x="549629" y="83850"/>
                  <a:pt x="557474" y="76260"/>
                </a:cubicBezTo>
                <a:cubicBezTo>
                  <a:pt x="558683" y="75271"/>
                  <a:pt x="559392" y="73798"/>
                  <a:pt x="559410" y="72237"/>
                </a:cubicBezTo>
                <a:cubicBezTo>
                  <a:pt x="559429" y="69300"/>
                  <a:pt x="557061" y="66903"/>
                  <a:pt x="554121" y="66885"/>
                </a:cubicBezTo>
                <a:cubicBezTo>
                  <a:pt x="552754" y="66875"/>
                  <a:pt x="551435" y="67393"/>
                  <a:pt x="550440" y="68328"/>
                </a:cubicBezTo>
                <a:cubicBezTo>
                  <a:pt x="544342" y="73991"/>
                  <a:pt x="536833" y="78026"/>
                  <a:pt x="526583" y="78026"/>
                </a:cubicBezTo>
                <a:cubicBezTo>
                  <a:pt x="511835" y="78026"/>
                  <a:pt x="499188" y="67847"/>
                  <a:pt x="497447" y="49753"/>
                </a:cubicBezTo>
                <a:lnTo>
                  <a:pt x="557321" y="49753"/>
                </a:lnTo>
                <a:cubicBezTo>
                  <a:pt x="560513" y="49746"/>
                  <a:pt x="563094" y="47156"/>
                  <a:pt x="563087" y="43967"/>
                </a:cubicBezTo>
                <a:cubicBezTo>
                  <a:pt x="563087" y="43959"/>
                  <a:pt x="563087" y="43949"/>
                  <a:pt x="563087" y="43941"/>
                </a:cubicBezTo>
                <a:cubicBezTo>
                  <a:pt x="563087" y="21789"/>
                  <a:pt x="549146" y="1599"/>
                  <a:pt x="524662" y="1599"/>
                </a:cubicBezTo>
                <a:cubicBezTo>
                  <a:pt x="501751" y="1599"/>
                  <a:pt x="484941" y="21003"/>
                  <a:pt x="484941" y="45060"/>
                </a:cubicBezTo>
                <a:lnTo>
                  <a:pt x="484941" y="45395"/>
                </a:lnTo>
                <a:cubicBezTo>
                  <a:pt x="484941" y="71250"/>
                  <a:pt x="503505" y="88866"/>
                  <a:pt x="526263" y="88866"/>
                </a:cubicBezTo>
                <a:moveTo>
                  <a:pt x="497447" y="40536"/>
                </a:moveTo>
                <a:cubicBezTo>
                  <a:pt x="499020" y="24218"/>
                  <a:pt x="509926" y="12101"/>
                  <a:pt x="524341" y="12101"/>
                </a:cubicBezTo>
                <a:cubicBezTo>
                  <a:pt x="540816" y="12101"/>
                  <a:pt x="549480" y="25349"/>
                  <a:pt x="550761" y="40536"/>
                </a:cubicBezTo>
                <a:close/>
                <a:moveTo>
                  <a:pt x="348784" y="62706"/>
                </a:moveTo>
                <a:cubicBezTo>
                  <a:pt x="348784" y="79961"/>
                  <a:pt x="364592" y="88914"/>
                  <a:pt x="380241" y="88914"/>
                </a:cubicBezTo>
                <a:cubicBezTo>
                  <a:pt x="395047" y="88914"/>
                  <a:pt x="404823" y="82076"/>
                  <a:pt x="410700" y="74417"/>
                </a:cubicBezTo>
                <a:lnTo>
                  <a:pt x="410700" y="82450"/>
                </a:lnTo>
                <a:cubicBezTo>
                  <a:pt x="410640" y="85631"/>
                  <a:pt x="413172" y="88260"/>
                  <a:pt x="416356" y="88321"/>
                </a:cubicBezTo>
                <a:cubicBezTo>
                  <a:pt x="416471" y="88323"/>
                  <a:pt x="416588" y="88322"/>
                  <a:pt x="416703" y="88317"/>
                </a:cubicBezTo>
                <a:cubicBezTo>
                  <a:pt x="419993" y="88370"/>
                  <a:pt x="422704" y="85747"/>
                  <a:pt x="422756" y="82460"/>
                </a:cubicBezTo>
                <a:cubicBezTo>
                  <a:pt x="422758" y="82351"/>
                  <a:pt x="422757" y="82241"/>
                  <a:pt x="422752" y="82131"/>
                </a:cubicBezTo>
                <a:lnTo>
                  <a:pt x="422752" y="35676"/>
                </a:lnTo>
                <a:cubicBezTo>
                  <a:pt x="422752" y="24938"/>
                  <a:pt x="419813" y="16802"/>
                  <a:pt x="414104" y="11103"/>
                </a:cubicBezTo>
                <a:cubicBezTo>
                  <a:pt x="407919" y="4908"/>
                  <a:pt x="398797" y="1834"/>
                  <a:pt x="386903" y="1834"/>
                </a:cubicBezTo>
                <a:cubicBezTo>
                  <a:pt x="376150" y="1834"/>
                  <a:pt x="369898" y="3029"/>
                  <a:pt x="361616" y="6624"/>
                </a:cubicBezTo>
                <a:cubicBezTo>
                  <a:pt x="359431" y="7401"/>
                  <a:pt x="358027" y="9532"/>
                  <a:pt x="358176" y="11844"/>
                </a:cubicBezTo>
                <a:cubicBezTo>
                  <a:pt x="358289" y="14833"/>
                  <a:pt x="360740" y="17202"/>
                  <a:pt x="363734" y="17215"/>
                </a:cubicBezTo>
                <a:cubicBezTo>
                  <a:pt x="364514" y="17187"/>
                  <a:pt x="365282" y="17020"/>
                  <a:pt x="366003" y="16721"/>
                </a:cubicBezTo>
                <a:cubicBezTo>
                  <a:pt x="372201" y="13972"/>
                  <a:pt x="377134" y="12881"/>
                  <a:pt x="385614" y="12881"/>
                </a:cubicBezTo>
                <a:cubicBezTo>
                  <a:pt x="401395" y="12881"/>
                  <a:pt x="410711" y="20698"/>
                  <a:pt x="410711" y="35835"/>
                </a:cubicBezTo>
                <a:lnTo>
                  <a:pt x="410711" y="38773"/>
                </a:lnTo>
                <a:cubicBezTo>
                  <a:pt x="402293" y="36318"/>
                  <a:pt x="393561" y="35110"/>
                  <a:pt x="384792" y="35187"/>
                </a:cubicBezTo>
                <a:cubicBezTo>
                  <a:pt x="363442" y="35187"/>
                  <a:pt x="348790" y="44638"/>
                  <a:pt x="348790" y="62384"/>
                </a:cubicBezTo>
                <a:lnTo>
                  <a:pt x="348790" y="62717"/>
                </a:lnTo>
                <a:moveTo>
                  <a:pt x="410865" y="56200"/>
                </a:moveTo>
                <a:cubicBezTo>
                  <a:pt x="410865" y="69537"/>
                  <a:pt x="398149" y="78985"/>
                  <a:pt x="382674" y="78985"/>
                </a:cubicBezTo>
                <a:cubicBezTo>
                  <a:pt x="371267" y="78985"/>
                  <a:pt x="361491" y="72792"/>
                  <a:pt x="361491" y="62223"/>
                </a:cubicBezTo>
                <a:lnTo>
                  <a:pt x="361491" y="61898"/>
                </a:lnTo>
                <a:cubicBezTo>
                  <a:pt x="361491" y="51324"/>
                  <a:pt x="370307" y="44470"/>
                  <a:pt x="386086" y="44470"/>
                </a:cubicBezTo>
                <a:cubicBezTo>
                  <a:pt x="394474" y="44485"/>
                  <a:pt x="402818" y="45696"/>
                  <a:pt x="410864" y="48067"/>
                </a:cubicBezTo>
                <a:lnTo>
                  <a:pt x="410864" y="56200"/>
                </a:lnTo>
                <a:moveTo>
                  <a:pt x="23033" y="7093"/>
                </a:moveTo>
                <a:cubicBezTo>
                  <a:pt x="20399" y="1098"/>
                  <a:pt x="13400" y="-1629"/>
                  <a:pt x="7399" y="1002"/>
                </a:cubicBezTo>
                <a:cubicBezTo>
                  <a:pt x="7294" y="1048"/>
                  <a:pt x="7190" y="1096"/>
                  <a:pt x="7086" y="1145"/>
                </a:cubicBezTo>
                <a:cubicBezTo>
                  <a:pt x="1162" y="3672"/>
                  <a:pt x="-1590" y="10519"/>
                  <a:pt x="940" y="16437"/>
                </a:cubicBezTo>
                <a:cubicBezTo>
                  <a:pt x="1034" y="16658"/>
                  <a:pt x="1136" y="16876"/>
                  <a:pt x="1244" y="17091"/>
                </a:cubicBezTo>
                <a:lnTo>
                  <a:pt x="27988" y="75147"/>
                </a:lnTo>
                <a:cubicBezTo>
                  <a:pt x="32187" y="84246"/>
                  <a:pt x="36619" y="89020"/>
                  <a:pt x="44937" y="89020"/>
                </a:cubicBezTo>
                <a:cubicBezTo>
                  <a:pt x="53818" y="89020"/>
                  <a:pt x="57694" y="83815"/>
                  <a:pt x="61894" y="75147"/>
                </a:cubicBezTo>
                <a:cubicBezTo>
                  <a:pt x="61894" y="75147"/>
                  <a:pt x="85221" y="24401"/>
                  <a:pt x="85448" y="23888"/>
                </a:cubicBezTo>
                <a:cubicBezTo>
                  <a:pt x="85969" y="22505"/>
                  <a:pt x="87331" y="21623"/>
                  <a:pt x="88807" y="21712"/>
                </a:cubicBezTo>
                <a:cubicBezTo>
                  <a:pt x="90863" y="21726"/>
                  <a:pt x="92519" y="23402"/>
                  <a:pt x="92505" y="25456"/>
                </a:cubicBezTo>
                <a:cubicBezTo>
                  <a:pt x="92505" y="25460"/>
                  <a:pt x="92505" y="25464"/>
                  <a:pt x="92505" y="25469"/>
                </a:cubicBezTo>
                <a:lnTo>
                  <a:pt x="92505" y="75101"/>
                </a:lnTo>
                <a:cubicBezTo>
                  <a:pt x="92505" y="82738"/>
                  <a:pt x="96750" y="89015"/>
                  <a:pt x="104924" y="89015"/>
                </a:cubicBezTo>
                <a:cubicBezTo>
                  <a:pt x="113077" y="89015"/>
                  <a:pt x="117495" y="82738"/>
                  <a:pt x="117495" y="75101"/>
                </a:cubicBezTo>
                <a:lnTo>
                  <a:pt x="117495" y="34499"/>
                </a:lnTo>
                <a:cubicBezTo>
                  <a:pt x="117495" y="26671"/>
                  <a:pt x="123115" y="21590"/>
                  <a:pt x="130768" y="21590"/>
                </a:cubicBezTo>
                <a:cubicBezTo>
                  <a:pt x="138420" y="21590"/>
                  <a:pt x="143509" y="26832"/>
                  <a:pt x="143509" y="34499"/>
                </a:cubicBezTo>
                <a:lnTo>
                  <a:pt x="143509" y="75101"/>
                </a:lnTo>
                <a:cubicBezTo>
                  <a:pt x="143509" y="82738"/>
                  <a:pt x="147777" y="89015"/>
                  <a:pt x="155924" y="89015"/>
                </a:cubicBezTo>
                <a:cubicBezTo>
                  <a:pt x="164071" y="89015"/>
                  <a:pt x="168518" y="82738"/>
                  <a:pt x="168518" y="75101"/>
                </a:cubicBezTo>
                <a:lnTo>
                  <a:pt x="168518" y="34499"/>
                </a:lnTo>
                <a:cubicBezTo>
                  <a:pt x="168518" y="26671"/>
                  <a:pt x="174120" y="21590"/>
                  <a:pt x="181778" y="21590"/>
                </a:cubicBezTo>
                <a:cubicBezTo>
                  <a:pt x="189410" y="21590"/>
                  <a:pt x="194527" y="26832"/>
                  <a:pt x="194527" y="34499"/>
                </a:cubicBezTo>
                <a:lnTo>
                  <a:pt x="194527" y="75101"/>
                </a:lnTo>
                <a:cubicBezTo>
                  <a:pt x="194527" y="82738"/>
                  <a:pt x="198777" y="89015"/>
                  <a:pt x="206942" y="89015"/>
                </a:cubicBezTo>
                <a:cubicBezTo>
                  <a:pt x="215106" y="89015"/>
                  <a:pt x="219525" y="82738"/>
                  <a:pt x="219525" y="75101"/>
                </a:cubicBezTo>
                <a:lnTo>
                  <a:pt x="219525" y="28899"/>
                </a:lnTo>
                <a:cubicBezTo>
                  <a:pt x="219525" y="11914"/>
                  <a:pt x="205868" y="10"/>
                  <a:pt x="189409" y="10"/>
                </a:cubicBezTo>
                <a:cubicBezTo>
                  <a:pt x="172987" y="10"/>
                  <a:pt x="162697" y="11372"/>
                  <a:pt x="162697" y="11372"/>
                </a:cubicBezTo>
                <a:cubicBezTo>
                  <a:pt x="157231" y="4287"/>
                  <a:pt x="149689" y="18"/>
                  <a:pt x="136926" y="18"/>
                </a:cubicBezTo>
                <a:cubicBezTo>
                  <a:pt x="123465" y="18"/>
                  <a:pt x="111690" y="11372"/>
                  <a:pt x="111690" y="11372"/>
                </a:cubicBezTo>
                <a:cubicBezTo>
                  <a:pt x="106203" y="4492"/>
                  <a:pt x="97986" y="346"/>
                  <a:pt x="89186" y="18"/>
                </a:cubicBezTo>
                <a:cubicBezTo>
                  <a:pt x="77260" y="18"/>
                  <a:pt x="67787" y="5258"/>
                  <a:pt x="62011" y="18469"/>
                </a:cubicBezTo>
                <a:lnTo>
                  <a:pt x="44932" y="58680"/>
                </a:lnTo>
                <a:lnTo>
                  <a:pt x="23033" y="7087"/>
                </a:lnTo>
                <a:moveTo>
                  <a:pt x="564098" y="12120"/>
                </a:moveTo>
                <a:cubicBezTo>
                  <a:pt x="564065" y="17838"/>
                  <a:pt x="568680" y="22499"/>
                  <a:pt x="574403" y="22531"/>
                </a:cubicBezTo>
                <a:cubicBezTo>
                  <a:pt x="574440" y="22532"/>
                  <a:pt x="574479" y="22532"/>
                  <a:pt x="574517" y="22531"/>
                </a:cubicBezTo>
                <a:cubicBezTo>
                  <a:pt x="580293" y="22508"/>
                  <a:pt x="584959" y="17817"/>
                  <a:pt x="584947" y="12047"/>
                </a:cubicBezTo>
                <a:lnTo>
                  <a:pt x="584947" y="11998"/>
                </a:lnTo>
                <a:cubicBezTo>
                  <a:pt x="584934" y="6247"/>
                  <a:pt x="580256" y="1595"/>
                  <a:pt x="574498" y="1608"/>
                </a:cubicBezTo>
                <a:cubicBezTo>
                  <a:pt x="568742" y="1621"/>
                  <a:pt x="564085" y="6295"/>
                  <a:pt x="564098" y="12047"/>
                </a:cubicBezTo>
                <a:lnTo>
                  <a:pt x="564098" y="12120"/>
                </a:lnTo>
                <a:moveTo>
                  <a:pt x="582942" y="12047"/>
                </a:moveTo>
                <a:cubicBezTo>
                  <a:pt x="582989" y="16719"/>
                  <a:pt x="579236" y="20546"/>
                  <a:pt x="574559" y="20593"/>
                </a:cubicBezTo>
                <a:cubicBezTo>
                  <a:pt x="574546" y="20594"/>
                  <a:pt x="574531" y="20594"/>
                  <a:pt x="574517" y="20594"/>
                </a:cubicBezTo>
                <a:cubicBezTo>
                  <a:pt x="569890" y="20629"/>
                  <a:pt x="566111" y="16910"/>
                  <a:pt x="566076" y="12288"/>
                </a:cubicBezTo>
                <a:cubicBezTo>
                  <a:pt x="566075" y="12229"/>
                  <a:pt x="566075" y="12169"/>
                  <a:pt x="566076" y="12110"/>
                </a:cubicBezTo>
                <a:lnTo>
                  <a:pt x="566076" y="12047"/>
                </a:lnTo>
                <a:cubicBezTo>
                  <a:pt x="566070" y="7394"/>
                  <a:pt x="569841" y="3617"/>
                  <a:pt x="574498" y="3611"/>
                </a:cubicBezTo>
                <a:cubicBezTo>
                  <a:pt x="579156" y="3606"/>
                  <a:pt x="582936" y="7373"/>
                  <a:pt x="582942" y="12026"/>
                </a:cubicBezTo>
                <a:lnTo>
                  <a:pt x="582942" y="12047"/>
                </a:lnTo>
                <a:moveTo>
                  <a:pt x="570534" y="15884"/>
                </a:moveTo>
                <a:cubicBezTo>
                  <a:pt x="570554" y="16499"/>
                  <a:pt x="571068" y="16981"/>
                  <a:pt x="571684" y="16960"/>
                </a:cubicBezTo>
                <a:cubicBezTo>
                  <a:pt x="572271" y="16941"/>
                  <a:pt x="572742" y="16470"/>
                  <a:pt x="572761" y="15884"/>
                </a:cubicBezTo>
                <a:lnTo>
                  <a:pt x="572761" y="13699"/>
                </a:lnTo>
                <a:lnTo>
                  <a:pt x="574530" y="13699"/>
                </a:lnTo>
                <a:lnTo>
                  <a:pt x="576688" y="16436"/>
                </a:lnTo>
                <a:cubicBezTo>
                  <a:pt x="576946" y="16780"/>
                  <a:pt x="577346" y="16988"/>
                  <a:pt x="577777" y="17000"/>
                </a:cubicBezTo>
                <a:cubicBezTo>
                  <a:pt x="578352" y="17010"/>
                  <a:pt x="578825" y="16552"/>
                  <a:pt x="578835" y="15978"/>
                </a:cubicBezTo>
                <a:cubicBezTo>
                  <a:pt x="578835" y="15976"/>
                  <a:pt x="578835" y="15975"/>
                  <a:pt x="578835" y="15974"/>
                </a:cubicBezTo>
                <a:cubicBezTo>
                  <a:pt x="578823" y="15660"/>
                  <a:pt x="578700" y="15360"/>
                  <a:pt x="578487" y="15128"/>
                </a:cubicBezTo>
                <a:lnTo>
                  <a:pt x="576942" y="13255"/>
                </a:lnTo>
                <a:cubicBezTo>
                  <a:pt x="578218" y="12784"/>
                  <a:pt x="579037" y="11538"/>
                  <a:pt x="578962" y="10182"/>
                </a:cubicBezTo>
                <a:lnTo>
                  <a:pt x="578962" y="10150"/>
                </a:lnTo>
                <a:cubicBezTo>
                  <a:pt x="578994" y="9297"/>
                  <a:pt x="578672" y="8468"/>
                  <a:pt x="578070" y="7862"/>
                </a:cubicBezTo>
                <a:cubicBezTo>
                  <a:pt x="577276" y="7124"/>
                  <a:pt x="576213" y="6747"/>
                  <a:pt x="575131" y="6821"/>
                </a:cubicBezTo>
                <a:lnTo>
                  <a:pt x="571649" y="6821"/>
                </a:lnTo>
                <a:cubicBezTo>
                  <a:pt x="571038" y="6818"/>
                  <a:pt x="570540" y="7310"/>
                  <a:pt x="570536" y="7921"/>
                </a:cubicBezTo>
                <a:cubicBezTo>
                  <a:pt x="570536" y="7929"/>
                  <a:pt x="570536" y="7937"/>
                  <a:pt x="570536" y="7945"/>
                </a:cubicBezTo>
                <a:close/>
                <a:moveTo>
                  <a:pt x="572761" y="11709"/>
                </a:moveTo>
                <a:lnTo>
                  <a:pt x="572761" y="8825"/>
                </a:lnTo>
                <a:lnTo>
                  <a:pt x="574975" y="8825"/>
                </a:lnTo>
                <a:cubicBezTo>
                  <a:pt x="576047" y="8825"/>
                  <a:pt x="576688" y="9329"/>
                  <a:pt x="576688" y="10263"/>
                </a:cubicBezTo>
                <a:lnTo>
                  <a:pt x="576688" y="10294"/>
                </a:lnTo>
                <a:cubicBezTo>
                  <a:pt x="576688" y="11163"/>
                  <a:pt x="576083" y="11715"/>
                  <a:pt x="575003" y="11715"/>
                </a:cubicBezTo>
                <a:close/>
              </a:path>
            </a:pathLst>
          </a:custGeom>
          <a:solidFill>
            <a:schemeClr val="bg1"/>
          </a:solidFill>
          <a:ln w="12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02D471B-6B5D-4219-9CEF-067E7D008758}"/>
              </a:ext>
            </a:extLst>
          </p:cNvPr>
          <p:cNvSpPr txBox="1"/>
          <p:nvPr/>
        </p:nvSpPr>
        <p:spPr>
          <a:xfrm>
            <a:off x="4804170" y="2813916"/>
            <a:ext cx="2111189" cy="5152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en-US" dirty="0">
                <a:solidFill>
                  <a:schemeClr val="tx2"/>
                </a:solidFill>
              </a:rPr>
              <a:t>Compute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Hypervisor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75753DD-6DA1-471D-806C-E0DD5A9D02F0}"/>
              </a:ext>
            </a:extLst>
          </p:cNvPr>
          <p:cNvSpPr txBox="1"/>
          <p:nvPr/>
        </p:nvSpPr>
        <p:spPr>
          <a:xfrm>
            <a:off x="5513461" y="3657787"/>
            <a:ext cx="6926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Metropolis Semi Bold" panose="00000700000000000000" pitchFamily="2" charset="0"/>
              </a:rPr>
              <a:t>ESXi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74BAC0E-1218-4672-8E91-306BB1F75CA9}"/>
              </a:ext>
            </a:extLst>
          </p:cNvPr>
          <p:cNvSpPr txBox="1"/>
          <p:nvPr/>
        </p:nvSpPr>
        <p:spPr>
          <a:xfrm>
            <a:off x="1357590" y="3657787"/>
            <a:ext cx="5728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x86</a:t>
            </a:r>
          </a:p>
        </p:txBody>
      </p:sp>
      <p:cxnSp>
        <p:nvCxnSpPr>
          <p:cNvPr id="134" name="!!Straight Connector 133">
            <a:extLst>
              <a:ext uri="{FF2B5EF4-FFF2-40B4-BE49-F238E27FC236}">
                <a16:creationId xmlns:a16="http://schemas.microsoft.com/office/drawing/2014/main" id="{DDDED86D-47AC-4B0D-95E5-EA98D6194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1387663" y="4192095"/>
            <a:ext cx="8954978" cy="0"/>
          </a:xfrm>
          <a:prstGeom prst="line">
            <a:avLst/>
          </a:prstGeom>
          <a:ln w="25400" cap="rnd">
            <a:solidFill>
              <a:schemeClr val="accent2"/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6B7EA56C-FB7F-4CFC-848D-5C639356E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99" y="4469094"/>
            <a:ext cx="8956131" cy="176249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22" tIns="60860" rIns="121722" bIns="60860" rtlCol="0" anchor="ctr"/>
          <a:lstStyle/>
          <a:p>
            <a:pPr algn="ctr" defTabSz="913852"/>
            <a:endParaRPr lang="en-US" sz="667" dirty="0">
              <a:solidFill>
                <a:prstClr val="white"/>
              </a:solidFill>
              <a:latin typeface="Metropoli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40A4AFA-346D-4AD5-B4C7-76F9DFB45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98" y="5941298"/>
            <a:ext cx="8956131" cy="30130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6093050-F7F0-4687-91D9-AC7C92500CCD}"/>
              </a:ext>
            </a:extLst>
          </p:cNvPr>
          <p:cNvSpPr txBox="1"/>
          <p:nvPr/>
        </p:nvSpPr>
        <p:spPr>
          <a:xfrm>
            <a:off x="5513461" y="5953452"/>
            <a:ext cx="6926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Metropolis Semi Bold" panose="00000700000000000000" pitchFamily="2" charset="0"/>
              </a:rPr>
              <a:t>ESXi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252FD59-D73F-46A6-86C0-FF07783AA953}"/>
              </a:ext>
            </a:extLst>
          </p:cNvPr>
          <p:cNvSpPr txBox="1"/>
          <p:nvPr/>
        </p:nvSpPr>
        <p:spPr>
          <a:xfrm>
            <a:off x="2567982" y="5135514"/>
            <a:ext cx="511358" cy="3268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1800" dirty="0">
                <a:solidFill>
                  <a:schemeClr val="tx2"/>
                </a:solidFill>
              </a:rPr>
              <a:t>DPU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514946D-6A2F-4237-93B7-ED36DDC18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69870" y="5129066"/>
            <a:ext cx="450314" cy="337308"/>
            <a:chOff x="281348" y="4870657"/>
            <a:chExt cx="686266" cy="514050"/>
          </a:xfrm>
        </p:grpSpPr>
        <p:sp>
          <p:nvSpPr>
            <p:cNvPr id="96" name="Graphic 48">
              <a:extLst>
                <a:ext uri="{FF2B5EF4-FFF2-40B4-BE49-F238E27FC236}">
                  <a16:creationId xmlns:a16="http://schemas.microsoft.com/office/drawing/2014/main" id="{45155DE3-D912-4249-8EFD-2FAC64573E4B}"/>
                </a:ext>
              </a:extLst>
            </p:cNvPr>
            <p:cNvSpPr/>
            <p:nvPr/>
          </p:nvSpPr>
          <p:spPr>
            <a:xfrm>
              <a:off x="281348" y="4870657"/>
              <a:ext cx="686266" cy="514050"/>
            </a:xfrm>
            <a:custGeom>
              <a:avLst/>
              <a:gdLst>
                <a:gd name="connsiteX0" fmla="*/ 624269 w 1179671"/>
                <a:gd name="connsiteY0" fmla="*/ 262223 h 883634"/>
                <a:gd name="connsiteX1" fmla="*/ 624269 w 1179671"/>
                <a:gd name="connsiteY1" fmla="*/ 625983 h 883634"/>
                <a:gd name="connsiteX2" fmla="*/ 988028 w 1179671"/>
                <a:gd name="connsiteY2" fmla="*/ 625983 h 883634"/>
                <a:gd name="connsiteX3" fmla="*/ 988028 w 1179671"/>
                <a:gd name="connsiteY3" fmla="*/ 262223 h 883634"/>
                <a:gd name="connsiteX4" fmla="*/ 624269 w 1179671"/>
                <a:gd name="connsiteY4" fmla="*/ 262223 h 883634"/>
                <a:gd name="connsiteX5" fmla="*/ 957072 w 1179671"/>
                <a:gd name="connsiteY5" fmla="*/ 595027 h 883634"/>
                <a:gd name="connsiteX6" fmla="*/ 655225 w 1179671"/>
                <a:gd name="connsiteY6" fmla="*/ 595027 h 883634"/>
                <a:gd name="connsiteX7" fmla="*/ 655225 w 1179671"/>
                <a:gd name="connsiteY7" fmla="*/ 293180 h 883634"/>
                <a:gd name="connsiteX8" fmla="*/ 957072 w 1179671"/>
                <a:gd name="connsiteY8" fmla="*/ 293180 h 883634"/>
                <a:gd name="connsiteX9" fmla="*/ 957072 w 1179671"/>
                <a:gd name="connsiteY9" fmla="*/ 595027 h 883634"/>
                <a:gd name="connsiteX10" fmla="*/ 482537 w 1179671"/>
                <a:gd name="connsiteY10" fmla="*/ 459581 h 883634"/>
                <a:gd name="connsiteX11" fmla="*/ 593027 w 1179671"/>
                <a:gd name="connsiteY11" fmla="*/ 459581 h 883634"/>
                <a:gd name="connsiteX12" fmla="*/ 593027 w 1179671"/>
                <a:gd name="connsiteY12" fmla="*/ 428625 h 883634"/>
                <a:gd name="connsiteX13" fmla="*/ 482537 w 1179671"/>
                <a:gd name="connsiteY13" fmla="*/ 428625 h 883634"/>
                <a:gd name="connsiteX14" fmla="*/ 373475 w 1179671"/>
                <a:gd name="connsiteY14" fmla="*/ 333851 h 883634"/>
                <a:gd name="connsiteX15" fmla="*/ 263176 w 1179671"/>
                <a:gd name="connsiteY15" fmla="*/ 444151 h 883634"/>
                <a:gd name="connsiteX16" fmla="*/ 373380 w 1179671"/>
                <a:gd name="connsiteY16" fmla="*/ 554355 h 883634"/>
                <a:gd name="connsiteX17" fmla="*/ 482537 w 1179671"/>
                <a:gd name="connsiteY17" fmla="*/ 459581 h 883634"/>
                <a:gd name="connsiteX18" fmla="*/ 294132 w 1179671"/>
                <a:gd name="connsiteY18" fmla="*/ 444056 h 883634"/>
                <a:gd name="connsiteX19" fmla="*/ 373475 w 1179671"/>
                <a:gd name="connsiteY19" fmla="*/ 364712 h 883634"/>
                <a:gd name="connsiteX20" fmla="*/ 452819 w 1179671"/>
                <a:gd name="connsiteY20" fmla="*/ 444056 h 883634"/>
                <a:gd name="connsiteX21" fmla="*/ 373475 w 1179671"/>
                <a:gd name="connsiteY21" fmla="*/ 523399 h 883634"/>
                <a:gd name="connsiteX22" fmla="*/ 294132 w 1179671"/>
                <a:gd name="connsiteY22" fmla="*/ 444056 h 883634"/>
                <a:gd name="connsiteX23" fmla="*/ 1179671 w 1179671"/>
                <a:gd name="connsiteY23" fmla="*/ 123825 h 883634"/>
                <a:gd name="connsiteX24" fmla="*/ 1179671 w 1179671"/>
                <a:gd name="connsiteY24" fmla="*/ 742950 h 883634"/>
                <a:gd name="connsiteX25" fmla="*/ 189071 w 1179671"/>
                <a:gd name="connsiteY25" fmla="*/ 742950 h 883634"/>
                <a:gd name="connsiteX26" fmla="*/ 189071 w 1179671"/>
                <a:gd name="connsiteY26" fmla="*/ 711994 h 883634"/>
                <a:gd name="connsiteX27" fmla="*/ 1148715 w 1179671"/>
                <a:gd name="connsiteY27" fmla="*/ 711994 h 883634"/>
                <a:gd name="connsiteX28" fmla="*/ 1148715 w 1179671"/>
                <a:gd name="connsiteY28" fmla="*/ 154781 h 883634"/>
                <a:gd name="connsiteX29" fmla="*/ 189071 w 1179671"/>
                <a:gd name="connsiteY29" fmla="*/ 154781 h 883634"/>
                <a:gd name="connsiteX30" fmla="*/ 189071 w 1179671"/>
                <a:gd name="connsiteY30" fmla="*/ 123825 h 883634"/>
                <a:gd name="connsiteX31" fmla="*/ 1179671 w 1179671"/>
                <a:gd name="connsiteY31" fmla="*/ 123825 h 883634"/>
                <a:gd name="connsiteX32" fmla="*/ 0 w 1179671"/>
                <a:gd name="connsiteY32" fmla="*/ 866775 h 883634"/>
                <a:gd name="connsiteX33" fmla="*/ 154781 w 1179671"/>
                <a:gd name="connsiteY33" fmla="*/ 866775 h 883634"/>
                <a:gd name="connsiteX34" fmla="*/ 154781 w 1179671"/>
                <a:gd name="connsiteY34" fmla="*/ 0 h 883634"/>
                <a:gd name="connsiteX35" fmla="*/ 0 w 1179671"/>
                <a:gd name="connsiteY35" fmla="*/ 0 h 883634"/>
                <a:gd name="connsiteX36" fmla="*/ 0 w 1179671"/>
                <a:gd name="connsiteY36" fmla="*/ 866775 h 883634"/>
                <a:gd name="connsiteX37" fmla="*/ 30956 w 1179671"/>
                <a:gd name="connsiteY37" fmla="*/ 30956 h 883634"/>
                <a:gd name="connsiteX38" fmla="*/ 123825 w 1179671"/>
                <a:gd name="connsiteY38" fmla="*/ 30956 h 883634"/>
                <a:gd name="connsiteX39" fmla="*/ 123825 w 1179671"/>
                <a:gd name="connsiteY39" fmla="*/ 835819 h 883634"/>
                <a:gd name="connsiteX40" fmla="*/ 30956 w 1179671"/>
                <a:gd name="connsiteY40" fmla="*/ 835819 h 883634"/>
                <a:gd name="connsiteX41" fmla="*/ 30956 w 1179671"/>
                <a:gd name="connsiteY41" fmla="*/ 30956 h 883634"/>
                <a:gd name="connsiteX42" fmla="*/ 1021937 w 1179671"/>
                <a:gd name="connsiteY42" fmla="*/ 773811 h 883634"/>
                <a:gd name="connsiteX43" fmla="*/ 1052894 w 1179671"/>
                <a:gd name="connsiteY43" fmla="*/ 773811 h 883634"/>
                <a:gd name="connsiteX44" fmla="*/ 1052894 w 1179671"/>
                <a:gd name="connsiteY44" fmla="*/ 883634 h 883634"/>
                <a:gd name="connsiteX45" fmla="*/ 518255 w 1179671"/>
                <a:gd name="connsiteY45" fmla="*/ 883634 h 883634"/>
                <a:gd name="connsiteX46" fmla="*/ 518255 w 1179671"/>
                <a:gd name="connsiteY46" fmla="*/ 773811 h 883634"/>
                <a:gd name="connsiteX47" fmla="*/ 549212 w 1179671"/>
                <a:gd name="connsiteY47" fmla="*/ 773811 h 883634"/>
                <a:gd name="connsiteX48" fmla="*/ 549212 w 1179671"/>
                <a:gd name="connsiteY48" fmla="*/ 852678 h 883634"/>
                <a:gd name="connsiteX49" fmla="*/ 624269 w 1179671"/>
                <a:gd name="connsiteY49" fmla="*/ 852678 h 883634"/>
                <a:gd name="connsiteX50" fmla="*/ 624269 w 1179671"/>
                <a:gd name="connsiteY50" fmla="*/ 773811 h 883634"/>
                <a:gd name="connsiteX51" fmla="*/ 655225 w 1179671"/>
                <a:gd name="connsiteY51" fmla="*/ 773811 h 883634"/>
                <a:gd name="connsiteX52" fmla="*/ 655225 w 1179671"/>
                <a:gd name="connsiteY52" fmla="*/ 852678 h 883634"/>
                <a:gd name="connsiteX53" fmla="*/ 720947 w 1179671"/>
                <a:gd name="connsiteY53" fmla="*/ 852678 h 883634"/>
                <a:gd name="connsiteX54" fmla="*/ 720947 w 1179671"/>
                <a:gd name="connsiteY54" fmla="*/ 773811 h 883634"/>
                <a:gd name="connsiteX55" fmla="*/ 751904 w 1179671"/>
                <a:gd name="connsiteY55" fmla="*/ 773811 h 883634"/>
                <a:gd name="connsiteX56" fmla="*/ 751904 w 1179671"/>
                <a:gd name="connsiteY56" fmla="*/ 852678 h 883634"/>
                <a:gd name="connsiteX57" fmla="*/ 817626 w 1179671"/>
                <a:gd name="connsiteY57" fmla="*/ 852678 h 883634"/>
                <a:gd name="connsiteX58" fmla="*/ 817626 w 1179671"/>
                <a:gd name="connsiteY58" fmla="*/ 773811 h 883634"/>
                <a:gd name="connsiteX59" fmla="*/ 848582 w 1179671"/>
                <a:gd name="connsiteY59" fmla="*/ 773811 h 883634"/>
                <a:gd name="connsiteX60" fmla="*/ 848582 w 1179671"/>
                <a:gd name="connsiteY60" fmla="*/ 852678 h 883634"/>
                <a:gd name="connsiteX61" fmla="*/ 914305 w 1179671"/>
                <a:gd name="connsiteY61" fmla="*/ 852678 h 883634"/>
                <a:gd name="connsiteX62" fmla="*/ 914305 w 1179671"/>
                <a:gd name="connsiteY62" fmla="*/ 773811 h 883634"/>
                <a:gd name="connsiteX63" fmla="*/ 945261 w 1179671"/>
                <a:gd name="connsiteY63" fmla="*/ 773811 h 883634"/>
                <a:gd name="connsiteX64" fmla="*/ 945261 w 1179671"/>
                <a:gd name="connsiteY64" fmla="*/ 852678 h 883634"/>
                <a:gd name="connsiteX65" fmla="*/ 1022033 w 1179671"/>
                <a:gd name="connsiteY65" fmla="*/ 852678 h 883634"/>
                <a:gd name="connsiteX66" fmla="*/ 1022033 w 1179671"/>
                <a:gd name="connsiteY66" fmla="*/ 773811 h 883634"/>
                <a:gd name="connsiteX0" fmla="*/ 624269 w 1179671"/>
                <a:gd name="connsiteY0" fmla="*/ 262223 h 883634"/>
                <a:gd name="connsiteX1" fmla="*/ 624269 w 1179671"/>
                <a:gd name="connsiteY1" fmla="*/ 625983 h 883634"/>
                <a:gd name="connsiteX2" fmla="*/ 988028 w 1179671"/>
                <a:gd name="connsiteY2" fmla="*/ 625983 h 883634"/>
                <a:gd name="connsiteX3" fmla="*/ 988028 w 1179671"/>
                <a:gd name="connsiteY3" fmla="*/ 262223 h 883634"/>
                <a:gd name="connsiteX4" fmla="*/ 624269 w 1179671"/>
                <a:gd name="connsiteY4" fmla="*/ 262223 h 883634"/>
                <a:gd name="connsiteX5" fmla="*/ 957072 w 1179671"/>
                <a:gd name="connsiteY5" fmla="*/ 595027 h 883634"/>
                <a:gd name="connsiteX6" fmla="*/ 655225 w 1179671"/>
                <a:gd name="connsiteY6" fmla="*/ 595027 h 883634"/>
                <a:gd name="connsiteX7" fmla="*/ 655225 w 1179671"/>
                <a:gd name="connsiteY7" fmla="*/ 293180 h 883634"/>
                <a:gd name="connsiteX8" fmla="*/ 957072 w 1179671"/>
                <a:gd name="connsiteY8" fmla="*/ 293180 h 883634"/>
                <a:gd name="connsiteX9" fmla="*/ 957072 w 1179671"/>
                <a:gd name="connsiteY9" fmla="*/ 595027 h 883634"/>
                <a:gd name="connsiteX10" fmla="*/ 482537 w 1179671"/>
                <a:gd name="connsiteY10" fmla="*/ 459581 h 883634"/>
                <a:gd name="connsiteX11" fmla="*/ 593027 w 1179671"/>
                <a:gd name="connsiteY11" fmla="*/ 459581 h 883634"/>
                <a:gd name="connsiteX12" fmla="*/ 593027 w 1179671"/>
                <a:gd name="connsiteY12" fmla="*/ 428625 h 883634"/>
                <a:gd name="connsiteX13" fmla="*/ 482537 w 1179671"/>
                <a:gd name="connsiteY13" fmla="*/ 428625 h 883634"/>
                <a:gd name="connsiteX14" fmla="*/ 263176 w 1179671"/>
                <a:gd name="connsiteY14" fmla="*/ 444151 h 883634"/>
                <a:gd name="connsiteX15" fmla="*/ 373380 w 1179671"/>
                <a:gd name="connsiteY15" fmla="*/ 554355 h 883634"/>
                <a:gd name="connsiteX16" fmla="*/ 482537 w 1179671"/>
                <a:gd name="connsiteY16" fmla="*/ 459581 h 883634"/>
                <a:gd name="connsiteX17" fmla="*/ 294132 w 1179671"/>
                <a:gd name="connsiteY17" fmla="*/ 444056 h 883634"/>
                <a:gd name="connsiteX18" fmla="*/ 373475 w 1179671"/>
                <a:gd name="connsiteY18" fmla="*/ 364712 h 883634"/>
                <a:gd name="connsiteX19" fmla="*/ 452819 w 1179671"/>
                <a:gd name="connsiteY19" fmla="*/ 444056 h 883634"/>
                <a:gd name="connsiteX20" fmla="*/ 373475 w 1179671"/>
                <a:gd name="connsiteY20" fmla="*/ 523399 h 883634"/>
                <a:gd name="connsiteX21" fmla="*/ 294132 w 1179671"/>
                <a:gd name="connsiteY21" fmla="*/ 444056 h 883634"/>
                <a:gd name="connsiteX22" fmla="*/ 1179671 w 1179671"/>
                <a:gd name="connsiteY22" fmla="*/ 123825 h 883634"/>
                <a:gd name="connsiteX23" fmla="*/ 1179671 w 1179671"/>
                <a:gd name="connsiteY23" fmla="*/ 742950 h 883634"/>
                <a:gd name="connsiteX24" fmla="*/ 189071 w 1179671"/>
                <a:gd name="connsiteY24" fmla="*/ 742950 h 883634"/>
                <a:gd name="connsiteX25" fmla="*/ 189071 w 1179671"/>
                <a:gd name="connsiteY25" fmla="*/ 711994 h 883634"/>
                <a:gd name="connsiteX26" fmla="*/ 1148715 w 1179671"/>
                <a:gd name="connsiteY26" fmla="*/ 711994 h 883634"/>
                <a:gd name="connsiteX27" fmla="*/ 1148715 w 1179671"/>
                <a:gd name="connsiteY27" fmla="*/ 154781 h 883634"/>
                <a:gd name="connsiteX28" fmla="*/ 189071 w 1179671"/>
                <a:gd name="connsiteY28" fmla="*/ 154781 h 883634"/>
                <a:gd name="connsiteX29" fmla="*/ 189071 w 1179671"/>
                <a:gd name="connsiteY29" fmla="*/ 123825 h 883634"/>
                <a:gd name="connsiteX30" fmla="*/ 1179671 w 1179671"/>
                <a:gd name="connsiteY30" fmla="*/ 123825 h 883634"/>
                <a:gd name="connsiteX31" fmla="*/ 0 w 1179671"/>
                <a:gd name="connsiteY31" fmla="*/ 866775 h 883634"/>
                <a:gd name="connsiteX32" fmla="*/ 154781 w 1179671"/>
                <a:gd name="connsiteY32" fmla="*/ 866775 h 883634"/>
                <a:gd name="connsiteX33" fmla="*/ 154781 w 1179671"/>
                <a:gd name="connsiteY33" fmla="*/ 0 h 883634"/>
                <a:gd name="connsiteX34" fmla="*/ 0 w 1179671"/>
                <a:gd name="connsiteY34" fmla="*/ 0 h 883634"/>
                <a:gd name="connsiteX35" fmla="*/ 0 w 1179671"/>
                <a:gd name="connsiteY35" fmla="*/ 866775 h 883634"/>
                <a:gd name="connsiteX36" fmla="*/ 30956 w 1179671"/>
                <a:gd name="connsiteY36" fmla="*/ 30956 h 883634"/>
                <a:gd name="connsiteX37" fmla="*/ 123825 w 1179671"/>
                <a:gd name="connsiteY37" fmla="*/ 30956 h 883634"/>
                <a:gd name="connsiteX38" fmla="*/ 123825 w 1179671"/>
                <a:gd name="connsiteY38" fmla="*/ 835819 h 883634"/>
                <a:gd name="connsiteX39" fmla="*/ 30956 w 1179671"/>
                <a:gd name="connsiteY39" fmla="*/ 835819 h 883634"/>
                <a:gd name="connsiteX40" fmla="*/ 30956 w 1179671"/>
                <a:gd name="connsiteY40" fmla="*/ 30956 h 883634"/>
                <a:gd name="connsiteX41" fmla="*/ 1021937 w 1179671"/>
                <a:gd name="connsiteY41" fmla="*/ 773811 h 883634"/>
                <a:gd name="connsiteX42" fmla="*/ 1052894 w 1179671"/>
                <a:gd name="connsiteY42" fmla="*/ 773811 h 883634"/>
                <a:gd name="connsiteX43" fmla="*/ 1052894 w 1179671"/>
                <a:gd name="connsiteY43" fmla="*/ 883634 h 883634"/>
                <a:gd name="connsiteX44" fmla="*/ 518255 w 1179671"/>
                <a:gd name="connsiteY44" fmla="*/ 883634 h 883634"/>
                <a:gd name="connsiteX45" fmla="*/ 518255 w 1179671"/>
                <a:gd name="connsiteY45" fmla="*/ 773811 h 883634"/>
                <a:gd name="connsiteX46" fmla="*/ 549212 w 1179671"/>
                <a:gd name="connsiteY46" fmla="*/ 773811 h 883634"/>
                <a:gd name="connsiteX47" fmla="*/ 549212 w 1179671"/>
                <a:gd name="connsiteY47" fmla="*/ 852678 h 883634"/>
                <a:gd name="connsiteX48" fmla="*/ 624269 w 1179671"/>
                <a:gd name="connsiteY48" fmla="*/ 852678 h 883634"/>
                <a:gd name="connsiteX49" fmla="*/ 624269 w 1179671"/>
                <a:gd name="connsiteY49" fmla="*/ 773811 h 883634"/>
                <a:gd name="connsiteX50" fmla="*/ 655225 w 1179671"/>
                <a:gd name="connsiteY50" fmla="*/ 773811 h 883634"/>
                <a:gd name="connsiteX51" fmla="*/ 655225 w 1179671"/>
                <a:gd name="connsiteY51" fmla="*/ 852678 h 883634"/>
                <a:gd name="connsiteX52" fmla="*/ 720947 w 1179671"/>
                <a:gd name="connsiteY52" fmla="*/ 852678 h 883634"/>
                <a:gd name="connsiteX53" fmla="*/ 720947 w 1179671"/>
                <a:gd name="connsiteY53" fmla="*/ 773811 h 883634"/>
                <a:gd name="connsiteX54" fmla="*/ 751904 w 1179671"/>
                <a:gd name="connsiteY54" fmla="*/ 773811 h 883634"/>
                <a:gd name="connsiteX55" fmla="*/ 751904 w 1179671"/>
                <a:gd name="connsiteY55" fmla="*/ 852678 h 883634"/>
                <a:gd name="connsiteX56" fmla="*/ 817626 w 1179671"/>
                <a:gd name="connsiteY56" fmla="*/ 852678 h 883634"/>
                <a:gd name="connsiteX57" fmla="*/ 817626 w 1179671"/>
                <a:gd name="connsiteY57" fmla="*/ 773811 h 883634"/>
                <a:gd name="connsiteX58" fmla="*/ 848582 w 1179671"/>
                <a:gd name="connsiteY58" fmla="*/ 773811 h 883634"/>
                <a:gd name="connsiteX59" fmla="*/ 848582 w 1179671"/>
                <a:gd name="connsiteY59" fmla="*/ 852678 h 883634"/>
                <a:gd name="connsiteX60" fmla="*/ 914305 w 1179671"/>
                <a:gd name="connsiteY60" fmla="*/ 852678 h 883634"/>
                <a:gd name="connsiteX61" fmla="*/ 914305 w 1179671"/>
                <a:gd name="connsiteY61" fmla="*/ 773811 h 883634"/>
                <a:gd name="connsiteX62" fmla="*/ 945261 w 1179671"/>
                <a:gd name="connsiteY62" fmla="*/ 773811 h 883634"/>
                <a:gd name="connsiteX63" fmla="*/ 945261 w 1179671"/>
                <a:gd name="connsiteY63" fmla="*/ 852678 h 883634"/>
                <a:gd name="connsiteX64" fmla="*/ 1022033 w 1179671"/>
                <a:gd name="connsiteY64" fmla="*/ 852678 h 883634"/>
                <a:gd name="connsiteX65" fmla="*/ 1022033 w 1179671"/>
                <a:gd name="connsiteY65" fmla="*/ 773811 h 883634"/>
                <a:gd name="connsiteX66" fmla="*/ 1021937 w 1179671"/>
                <a:gd name="connsiteY66" fmla="*/ 773811 h 883634"/>
                <a:gd name="connsiteX0" fmla="*/ 624269 w 1179671"/>
                <a:gd name="connsiteY0" fmla="*/ 262223 h 883634"/>
                <a:gd name="connsiteX1" fmla="*/ 624269 w 1179671"/>
                <a:gd name="connsiteY1" fmla="*/ 625983 h 883634"/>
                <a:gd name="connsiteX2" fmla="*/ 988028 w 1179671"/>
                <a:gd name="connsiteY2" fmla="*/ 625983 h 883634"/>
                <a:gd name="connsiteX3" fmla="*/ 988028 w 1179671"/>
                <a:gd name="connsiteY3" fmla="*/ 262223 h 883634"/>
                <a:gd name="connsiteX4" fmla="*/ 624269 w 1179671"/>
                <a:gd name="connsiteY4" fmla="*/ 262223 h 883634"/>
                <a:gd name="connsiteX5" fmla="*/ 957072 w 1179671"/>
                <a:gd name="connsiteY5" fmla="*/ 595027 h 883634"/>
                <a:gd name="connsiteX6" fmla="*/ 655225 w 1179671"/>
                <a:gd name="connsiteY6" fmla="*/ 595027 h 883634"/>
                <a:gd name="connsiteX7" fmla="*/ 655225 w 1179671"/>
                <a:gd name="connsiteY7" fmla="*/ 293180 h 883634"/>
                <a:gd name="connsiteX8" fmla="*/ 957072 w 1179671"/>
                <a:gd name="connsiteY8" fmla="*/ 293180 h 883634"/>
                <a:gd name="connsiteX9" fmla="*/ 957072 w 1179671"/>
                <a:gd name="connsiteY9" fmla="*/ 595027 h 883634"/>
                <a:gd name="connsiteX10" fmla="*/ 482537 w 1179671"/>
                <a:gd name="connsiteY10" fmla="*/ 459581 h 883634"/>
                <a:gd name="connsiteX11" fmla="*/ 593027 w 1179671"/>
                <a:gd name="connsiteY11" fmla="*/ 459581 h 883634"/>
                <a:gd name="connsiteX12" fmla="*/ 593027 w 1179671"/>
                <a:gd name="connsiteY12" fmla="*/ 428625 h 883634"/>
                <a:gd name="connsiteX13" fmla="*/ 482537 w 1179671"/>
                <a:gd name="connsiteY13" fmla="*/ 428625 h 883634"/>
                <a:gd name="connsiteX14" fmla="*/ 263176 w 1179671"/>
                <a:gd name="connsiteY14" fmla="*/ 444151 h 883634"/>
                <a:gd name="connsiteX15" fmla="*/ 373380 w 1179671"/>
                <a:gd name="connsiteY15" fmla="*/ 554355 h 883634"/>
                <a:gd name="connsiteX16" fmla="*/ 482537 w 1179671"/>
                <a:gd name="connsiteY16" fmla="*/ 459581 h 883634"/>
                <a:gd name="connsiteX17" fmla="*/ 294132 w 1179671"/>
                <a:gd name="connsiteY17" fmla="*/ 444056 h 883634"/>
                <a:gd name="connsiteX18" fmla="*/ 452819 w 1179671"/>
                <a:gd name="connsiteY18" fmla="*/ 444056 h 883634"/>
                <a:gd name="connsiteX19" fmla="*/ 373475 w 1179671"/>
                <a:gd name="connsiteY19" fmla="*/ 523399 h 883634"/>
                <a:gd name="connsiteX20" fmla="*/ 294132 w 1179671"/>
                <a:gd name="connsiteY20" fmla="*/ 444056 h 883634"/>
                <a:gd name="connsiteX21" fmla="*/ 1179671 w 1179671"/>
                <a:gd name="connsiteY21" fmla="*/ 123825 h 883634"/>
                <a:gd name="connsiteX22" fmla="*/ 1179671 w 1179671"/>
                <a:gd name="connsiteY22" fmla="*/ 742950 h 883634"/>
                <a:gd name="connsiteX23" fmla="*/ 189071 w 1179671"/>
                <a:gd name="connsiteY23" fmla="*/ 742950 h 883634"/>
                <a:gd name="connsiteX24" fmla="*/ 189071 w 1179671"/>
                <a:gd name="connsiteY24" fmla="*/ 711994 h 883634"/>
                <a:gd name="connsiteX25" fmla="*/ 1148715 w 1179671"/>
                <a:gd name="connsiteY25" fmla="*/ 711994 h 883634"/>
                <a:gd name="connsiteX26" fmla="*/ 1148715 w 1179671"/>
                <a:gd name="connsiteY26" fmla="*/ 154781 h 883634"/>
                <a:gd name="connsiteX27" fmla="*/ 189071 w 1179671"/>
                <a:gd name="connsiteY27" fmla="*/ 154781 h 883634"/>
                <a:gd name="connsiteX28" fmla="*/ 189071 w 1179671"/>
                <a:gd name="connsiteY28" fmla="*/ 123825 h 883634"/>
                <a:gd name="connsiteX29" fmla="*/ 1179671 w 1179671"/>
                <a:gd name="connsiteY29" fmla="*/ 123825 h 883634"/>
                <a:gd name="connsiteX30" fmla="*/ 0 w 1179671"/>
                <a:gd name="connsiteY30" fmla="*/ 866775 h 883634"/>
                <a:gd name="connsiteX31" fmla="*/ 154781 w 1179671"/>
                <a:gd name="connsiteY31" fmla="*/ 866775 h 883634"/>
                <a:gd name="connsiteX32" fmla="*/ 154781 w 1179671"/>
                <a:gd name="connsiteY32" fmla="*/ 0 h 883634"/>
                <a:gd name="connsiteX33" fmla="*/ 0 w 1179671"/>
                <a:gd name="connsiteY33" fmla="*/ 0 h 883634"/>
                <a:gd name="connsiteX34" fmla="*/ 0 w 1179671"/>
                <a:gd name="connsiteY34" fmla="*/ 866775 h 883634"/>
                <a:gd name="connsiteX35" fmla="*/ 30956 w 1179671"/>
                <a:gd name="connsiteY35" fmla="*/ 30956 h 883634"/>
                <a:gd name="connsiteX36" fmla="*/ 123825 w 1179671"/>
                <a:gd name="connsiteY36" fmla="*/ 30956 h 883634"/>
                <a:gd name="connsiteX37" fmla="*/ 123825 w 1179671"/>
                <a:gd name="connsiteY37" fmla="*/ 835819 h 883634"/>
                <a:gd name="connsiteX38" fmla="*/ 30956 w 1179671"/>
                <a:gd name="connsiteY38" fmla="*/ 835819 h 883634"/>
                <a:gd name="connsiteX39" fmla="*/ 30956 w 1179671"/>
                <a:gd name="connsiteY39" fmla="*/ 30956 h 883634"/>
                <a:gd name="connsiteX40" fmla="*/ 1021937 w 1179671"/>
                <a:gd name="connsiteY40" fmla="*/ 773811 h 883634"/>
                <a:gd name="connsiteX41" fmla="*/ 1052894 w 1179671"/>
                <a:gd name="connsiteY41" fmla="*/ 773811 h 883634"/>
                <a:gd name="connsiteX42" fmla="*/ 1052894 w 1179671"/>
                <a:gd name="connsiteY42" fmla="*/ 883634 h 883634"/>
                <a:gd name="connsiteX43" fmla="*/ 518255 w 1179671"/>
                <a:gd name="connsiteY43" fmla="*/ 883634 h 883634"/>
                <a:gd name="connsiteX44" fmla="*/ 518255 w 1179671"/>
                <a:gd name="connsiteY44" fmla="*/ 773811 h 883634"/>
                <a:gd name="connsiteX45" fmla="*/ 549212 w 1179671"/>
                <a:gd name="connsiteY45" fmla="*/ 773811 h 883634"/>
                <a:gd name="connsiteX46" fmla="*/ 549212 w 1179671"/>
                <a:gd name="connsiteY46" fmla="*/ 852678 h 883634"/>
                <a:gd name="connsiteX47" fmla="*/ 624269 w 1179671"/>
                <a:gd name="connsiteY47" fmla="*/ 852678 h 883634"/>
                <a:gd name="connsiteX48" fmla="*/ 624269 w 1179671"/>
                <a:gd name="connsiteY48" fmla="*/ 773811 h 883634"/>
                <a:gd name="connsiteX49" fmla="*/ 655225 w 1179671"/>
                <a:gd name="connsiteY49" fmla="*/ 773811 h 883634"/>
                <a:gd name="connsiteX50" fmla="*/ 655225 w 1179671"/>
                <a:gd name="connsiteY50" fmla="*/ 852678 h 883634"/>
                <a:gd name="connsiteX51" fmla="*/ 720947 w 1179671"/>
                <a:gd name="connsiteY51" fmla="*/ 852678 h 883634"/>
                <a:gd name="connsiteX52" fmla="*/ 720947 w 1179671"/>
                <a:gd name="connsiteY52" fmla="*/ 773811 h 883634"/>
                <a:gd name="connsiteX53" fmla="*/ 751904 w 1179671"/>
                <a:gd name="connsiteY53" fmla="*/ 773811 h 883634"/>
                <a:gd name="connsiteX54" fmla="*/ 751904 w 1179671"/>
                <a:gd name="connsiteY54" fmla="*/ 852678 h 883634"/>
                <a:gd name="connsiteX55" fmla="*/ 817626 w 1179671"/>
                <a:gd name="connsiteY55" fmla="*/ 852678 h 883634"/>
                <a:gd name="connsiteX56" fmla="*/ 817626 w 1179671"/>
                <a:gd name="connsiteY56" fmla="*/ 773811 h 883634"/>
                <a:gd name="connsiteX57" fmla="*/ 848582 w 1179671"/>
                <a:gd name="connsiteY57" fmla="*/ 773811 h 883634"/>
                <a:gd name="connsiteX58" fmla="*/ 848582 w 1179671"/>
                <a:gd name="connsiteY58" fmla="*/ 852678 h 883634"/>
                <a:gd name="connsiteX59" fmla="*/ 914305 w 1179671"/>
                <a:gd name="connsiteY59" fmla="*/ 852678 h 883634"/>
                <a:gd name="connsiteX60" fmla="*/ 914305 w 1179671"/>
                <a:gd name="connsiteY60" fmla="*/ 773811 h 883634"/>
                <a:gd name="connsiteX61" fmla="*/ 945261 w 1179671"/>
                <a:gd name="connsiteY61" fmla="*/ 773811 h 883634"/>
                <a:gd name="connsiteX62" fmla="*/ 945261 w 1179671"/>
                <a:gd name="connsiteY62" fmla="*/ 852678 h 883634"/>
                <a:gd name="connsiteX63" fmla="*/ 1022033 w 1179671"/>
                <a:gd name="connsiteY63" fmla="*/ 852678 h 883634"/>
                <a:gd name="connsiteX64" fmla="*/ 1022033 w 1179671"/>
                <a:gd name="connsiteY64" fmla="*/ 773811 h 883634"/>
                <a:gd name="connsiteX65" fmla="*/ 1021937 w 1179671"/>
                <a:gd name="connsiteY65" fmla="*/ 773811 h 883634"/>
                <a:gd name="connsiteX0" fmla="*/ 624269 w 1179671"/>
                <a:gd name="connsiteY0" fmla="*/ 262223 h 883634"/>
                <a:gd name="connsiteX1" fmla="*/ 624269 w 1179671"/>
                <a:gd name="connsiteY1" fmla="*/ 625983 h 883634"/>
                <a:gd name="connsiteX2" fmla="*/ 988028 w 1179671"/>
                <a:gd name="connsiteY2" fmla="*/ 625983 h 883634"/>
                <a:gd name="connsiteX3" fmla="*/ 988028 w 1179671"/>
                <a:gd name="connsiteY3" fmla="*/ 262223 h 883634"/>
                <a:gd name="connsiteX4" fmla="*/ 624269 w 1179671"/>
                <a:gd name="connsiteY4" fmla="*/ 262223 h 883634"/>
                <a:gd name="connsiteX5" fmla="*/ 957072 w 1179671"/>
                <a:gd name="connsiteY5" fmla="*/ 595027 h 883634"/>
                <a:gd name="connsiteX6" fmla="*/ 655225 w 1179671"/>
                <a:gd name="connsiteY6" fmla="*/ 595027 h 883634"/>
                <a:gd name="connsiteX7" fmla="*/ 655225 w 1179671"/>
                <a:gd name="connsiteY7" fmla="*/ 293180 h 883634"/>
                <a:gd name="connsiteX8" fmla="*/ 957072 w 1179671"/>
                <a:gd name="connsiteY8" fmla="*/ 293180 h 883634"/>
                <a:gd name="connsiteX9" fmla="*/ 957072 w 1179671"/>
                <a:gd name="connsiteY9" fmla="*/ 595027 h 883634"/>
                <a:gd name="connsiteX10" fmla="*/ 482537 w 1179671"/>
                <a:gd name="connsiteY10" fmla="*/ 459581 h 883634"/>
                <a:gd name="connsiteX11" fmla="*/ 593027 w 1179671"/>
                <a:gd name="connsiteY11" fmla="*/ 459581 h 883634"/>
                <a:gd name="connsiteX12" fmla="*/ 593027 w 1179671"/>
                <a:gd name="connsiteY12" fmla="*/ 428625 h 883634"/>
                <a:gd name="connsiteX13" fmla="*/ 482537 w 1179671"/>
                <a:gd name="connsiteY13" fmla="*/ 428625 h 883634"/>
                <a:gd name="connsiteX14" fmla="*/ 263176 w 1179671"/>
                <a:gd name="connsiteY14" fmla="*/ 444151 h 883634"/>
                <a:gd name="connsiteX15" fmla="*/ 373380 w 1179671"/>
                <a:gd name="connsiteY15" fmla="*/ 554355 h 883634"/>
                <a:gd name="connsiteX16" fmla="*/ 482537 w 1179671"/>
                <a:gd name="connsiteY16" fmla="*/ 459581 h 883634"/>
                <a:gd name="connsiteX17" fmla="*/ 373475 w 1179671"/>
                <a:gd name="connsiteY17" fmla="*/ 523399 h 883634"/>
                <a:gd name="connsiteX18" fmla="*/ 452819 w 1179671"/>
                <a:gd name="connsiteY18" fmla="*/ 444056 h 883634"/>
                <a:gd name="connsiteX19" fmla="*/ 373475 w 1179671"/>
                <a:gd name="connsiteY19" fmla="*/ 523399 h 883634"/>
                <a:gd name="connsiteX20" fmla="*/ 1179671 w 1179671"/>
                <a:gd name="connsiteY20" fmla="*/ 123825 h 883634"/>
                <a:gd name="connsiteX21" fmla="*/ 1179671 w 1179671"/>
                <a:gd name="connsiteY21" fmla="*/ 742950 h 883634"/>
                <a:gd name="connsiteX22" fmla="*/ 189071 w 1179671"/>
                <a:gd name="connsiteY22" fmla="*/ 742950 h 883634"/>
                <a:gd name="connsiteX23" fmla="*/ 189071 w 1179671"/>
                <a:gd name="connsiteY23" fmla="*/ 711994 h 883634"/>
                <a:gd name="connsiteX24" fmla="*/ 1148715 w 1179671"/>
                <a:gd name="connsiteY24" fmla="*/ 711994 h 883634"/>
                <a:gd name="connsiteX25" fmla="*/ 1148715 w 1179671"/>
                <a:gd name="connsiteY25" fmla="*/ 154781 h 883634"/>
                <a:gd name="connsiteX26" fmla="*/ 189071 w 1179671"/>
                <a:gd name="connsiteY26" fmla="*/ 154781 h 883634"/>
                <a:gd name="connsiteX27" fmla="*/ 189071 w 1179671"/>
                <a:gd name="connsiteY27" fmla="*/ 123825 h 883634"/>
                <a:gd name="connsiteX28" fmla="*/ 1179671 w 1179671"/>
                <a:gd name="connsiteY28" fmla="*/ 123825 h 883634"/>
                <a:gd name="connsiteX29" fmla="*/ 0 w 1179671"/>
                <a:gd name="connsiteY29" fmla="*/ 866775 h 883634"/>
                <a:gd name="connsiteX30" fmla="*/ 154781 w 1179671"/>
                <a:gd name="connsiteY30" fmla="*/ 866775 h 883634"/>
                <a:gd name="connsiteX31" fmla="*/ 154781 w 1179671"/>
                <a:gd name="connsiteY31" fmla="*/ 0 h 883634"/>
                <a:gd name="connsiteX32" fmla="*/ 0 w 1179671"/>
                <a:gd name="connsiteY32" fmla="*/ 0 h 883634"/>
                <a:gd name="connsiteX33" fmla="*/ 0 w 1179671"/>
                <a:gd name="connsiteY33" fmla="*/ 866775 h 883634"/>
                <a:gd name="connsiteX34" fmla="*/ 30956 w 1179671"/>
                <a:gd name="connsiteY34" fmla="*/ 30956 h 883634"/>
                <a:gd name="connsiteX35" fmla="*/ 123825 w 1179671"/>
                <a:gd name="connsiteY35" fmla="*/ 30956 h 883634"/>
                <a:gd name="connsiteX36" fmla="*/ 123825 w 1179671"/>
                <a:gd name="connsiteY36" fmla="*/ 835819 h 883634"/>
                <a:gd name="connsiteX37" fmla="*/ 30956 w 1179671"/>
                <a:gd name="connsiteY37" fmla="*/ 835819 h 883634"/>
                <a:gd name="connsiteX38" fmla="*/ 30956 w 1179671"/>
                <a:gd name="connsiteY38" fmla="*/ 30956 h 883634"/>
                <a:gd name="connsiteX39" fmla="*/ 1021937 w 1179671"/>
                <a:gd name="connsiteY39" fmla="*/ 773811 h 883634"/>
                <a:gd name="connsiteX40" fmla="*/ 1052894 w 1179671"/>
                <a:gd name="connsiteY40" fmla="*/ 773811 h 883634"/>
                <a:gd name="connsiteX41" fmla="*/ 1052894 w 1179671"/>
                <a:gd name="connsiteY41" fmla="*/ 883634 h 883634"/>
                <a:gd name="connsiteX42" fmla="*/ 518255 w 1179671"/>
                <a:gd name="connsiteY42" fmla="*/ 883634 h 883634"/>
                <a:gd name="connsiteX43" fmla="*/ 518255 w 1179671"/>
                <a:gd name="connsiteY43" fmla="*/ 773811 h 883634"/>
                <a:gd name="connsiteX44" fmla="*/ 549212 w 1179671"/>
                <a:gd name="connsiteY44" fmla="*/ 773811 h 883634"/>
                <a:gd name="connsiteX45" fmla="*/ 549212 w 1179671"/>
                <a:gd name="connsiteY45" fmla="*/ 852678 h 883634"/>
                <a:gd name="connsiteX46" fmla="*/ 624269 w 1179671"/>
                <a:gd name="connsiteY46" fmla="*/ 852678 h 883634"/>
                <a:gd name="connsiteX47" fmla="*/ 624269 w 1179671"/>
                <a:gd name="connsiteY47" fmla="*/ 773811 h 883634"/>
                <a:gd name="connsiteX48" fmla="*/ 655225 w 1179671"/>
                <a:gd name="connsiteY48" fmla="*/ 773811 h 883634"/>
                <a:gd name="connsiteX49" fmla="*/ 655225 w 1179671"/>
                <a:gd name="connsiteY49" fmla="*/ 852678 h 883634"/>
                <a:gd name="connsiteX50" fmla="*/ 720947 w 1179671"/>
                <a:gd name="connsiteY50" fmla="*/ 852678 h 883634"/>
                <a:gd name="connsiteX51" fmla="*/ 720947 w 1179671"/>
                <a:gd name="connsiteY51" fmla="*/ 773811 h 883634"/>
                <a:gd name="connsiteX52" fmla="*/ 751904 w 1179671"/>
                <a:gd name="connsiteY52" fmla="*/ 773811 h 883634"/>
                <a:gd name="connsiteX53" fmla="*/ 751904 w 1179671"/>
                <a:gd name="connsiteY53" fmla="*/ 852678 h 883634"/>
                <a:gd name="connsiteX54" fmla="*/ 817626 w 1179671"/>
                <a:gd name="connsiteY54" fmla="*/ 852678 h 883634"/>
                <a:gd name="connsiteX55" fmla="*/ 817626 w 1179671"/>
                <a:gd name="connsiteY55" fmla="*/ 773811 h 883634"/>
                <a:gd name="connsiteX56" fmla="*/ 848582 w 1179671"/>
                <a:gd name="connsiteY56" fmla="*/ 773811 h 883634"/>
                <a:gd name="connsiteX57" fmla="*/ 848582 w 1179671"/>
                <a:gd name="connsiteY57" fmla="*/ 852678 h 883634"/>
                <a:gd name="connsiteX58" fmla="*/ 914305 w 1179671"/>
                <a:gd name="connsiteY58" fmla="*/ 852678 h 883634"/>
                <a:gd name="connsiteX59" fmla="*/ 914305 w 1179671"/>
                <a:gd name="connsiteY59" fmla="*/ 773811 h 883634"/>
                <a:gd name="connsiteX60" fmla="*/ 945261 w 1179671"/>
                <a:gd name="connsiteY60" fmla="*/ 773811 h 883634"/>
                <a:gd name="connsiteX61" fmla="*/ 945261 w 1179671"/>
                <a:gd name="connsiteY61" fmla="*/ 852678 h 883634"/>
                <a:gd name="connsiteX62" fmla="*/ 1022033 w 1179671"/>
                <a:gd name="connsiteY62" fmla="*/ 852678 h 883634"/>
                <a:gd name="connsiteX63" fmla="*/ 1022033 w 1179671"/>
                <a:gd name="connsiteY63" fmla="*/ 773811 h 883634"/>
                <a:gd name="connsiteX64" fmla="*/ 1021937 w 1179671"/>
                <a:gd name="connsiteY64" fmla="*/ 773811 h 883634"/>
                <a:gd name="connsiteX0" fmla="*/ 624269 w 1179671"/>
                <a:gd name="connsiteY0" fmla="*/ 262223 h 883634"/>
                <a:gd name="connsiteX1" fmla="*/ 624269 w 1179671"/>
                <a:gd name="connsiteY1" fmla="*/ 625983 h 883634"/>
                <a:gd name="connsiteX2" fmla="*/ 988028 w 1179671"/>
                <a:gd name="connsiteY2" fmla="*/ 625983 h 883634"/>
                <a:gd name="connsiteX3" fmla="*/ 988028 w 1179671"/>
                <a:gd name="connsiteY3" fmla="*/ 262223 h 883634"/>
                <a:gd name="connsiteX4" fmla="*/ 624269 w 1179671"/>
                <a:gd name="connsiteY4" fmla="*/ 262223 h 883634"/>
                <a:gd name="connsiteX5" fmla="*/ 957072 w 1179671"/>
                <a:gd name="connsiteY5" fmla="*/ 595027 h 883634"/>
                <a:gd name="connsiteX6" fmla="*/ 655225 w 1179671"/>
                <a:gd name="connsiteY6" fmla="*/ 595027 h 883634"/>
                <a:gd name="connsiteX7" fmla="*/ 655225 w 1179671"/>
                <a:gd name="connsiteY7" fmla="*/ 293180 h 883634"/>
                <a:gd name="connsiteX8" fmla="*/ 957072 w 1179671"/>
                <a:gd name="connsiteY8" fmla="*/ 293180 h 883634"/>
                <a:gd name="connsiteX9" fmla="*/ 957072 w 1179671"/>
                <a:gd name="connsiteY9" fmla="*/ 595027 h 883634"/>
                <a:gd name="connsiteX10" fmla="*/ 482537 w 1179671"/>
                <a:gd name="connsiteY10" fmla="*/ 459581 h 883634"/>
                <a:gd name="connsiteX11" fmla="*/ 593027 w 1179671"/>
                <a:gd name="connsiteY11" fmla="*/ 459581 h 883634"/>
                <a:gd name="connsiteX12" fmla="*/ 593027 w 1179671"/>
                <a:gd name="connsiteY12" fmla="*/ 428625 h 883634"/>
                <a:gd name="connsiteX13" fmla="*/ 482537 w 1179671"/>
                <a:gd name="connsiteY13" fmla="*/ 428625 h 883634"/>
                <a:gd name="connsiteX14" fmla="*/ 373380 w 1179671"/>
                <a:gd name="connsiteY14" fmla="*/ 554355 h 883634"/>
                <a:gd name="connsiteX15" fmla="*/ 482537 w 1179671"/>
                <a:gd name="connsiteY15" fmla="*/ 459581 h 883634"/>
                <a:gd name="connsiteX16" fmla="*/ 373475 w 1179671"/>
                <a:gd name="connsiteY16" fmla="*/ 523399 h 883634"/>
                <a:gd name="connsiteX17" fmla="*/ 452819 w 1179671"/>
                <a:gd name="connsiteY17" fmla="*/ 444056 h 883634"/>
                <a:gd name="connsiteX18" fmla="*/ 373475 w 1179671"/>
                <a:gd name="connsiteY18" fmla="*/ 523399 h 883634"/>
                <a:gd name="connsiteX19" fmla="*/ 1179671 w 1179671"/>
                <a:gd name="connsiteY19" fmla="*/ 123825 h 883634"/>
                <a:gd name="connsiteX20" fmla="*/ 1179671 w 1179671"/>
                <a:gd name="connsiteY20" fmla="*/ 742950 h 883634"/>
                <a:gd name="connsiteX21" fmla="*/ 189071 w 1179671"/>
                <a:gd name="connsiteY21" fmla="*/ 742950 h 883634"/>
                <a:gd name="connsiteX22" fmla="*/ 189071 w 1179671"/>
                <a:gd name="connsiteY22" fmla="*/ 711994 h 883634"/>
                <a:gd name="connsiteX23" fmla="*/ 1148715 w 1179671"/>
                <a:gd name="connsiteY23" fmla="*/ 711994 h 883634"/>
                <a:gd name="connsiteX24" fmla="*/ 1148715 w 1179671"/>
                <a:gd name="connsiteY24" fmla="*/ 154781 h 883634"/>
                <a:gd name="connsiteX25" fmla="*/ 189071 w 1179671"/>
                <a:gd name="connsiteY25" fmla="*/ 154781 h 883634"/>
                <a:gd name="connsiteX26" fmla="*/ 189071 w 1179671"/>
                <a:gd name="connsiteY26" fmla="*/ 123825 h 883634"/>
                <a:gd name="connsiteX27" fmla="*/ 1179671 w 1179671"/>
                <a:gd name="connsiteY27" fmla="*/ 123825 h 883634"/>
                <a:gd name="connsiteX28" fmla="*/ 0 w 1179671"/>
                <a:gd name="connsiteY28" fmla="*/ 866775 h 883634"/>
                <a:gd name="connsiteX29" fmla="*/ 154781 w 1179671"/>
                <a:gd name="connsiteY29" fmla="*/ 866775 h 883634"/>
                <a:gd name="connsiteX30" fmla="*/ 154781 w 1179671"/>
                <a:gd name="connsiteY30" fmla="*/ 0 h 883634"/>
                <a:gd name="connsiteX31" fmla="*/ 0 w 1179671"/>
                <a:gd name="connsiteY31" fmla="*/ 0 h 883634"/>
                <a:gd name="connsiteX32" fmla="*/ 0 w 1179671"/>
                <a:gd name="connsiteY32" fmla="*/ 866775 h 883634"/>
                <a:gd name="connsiteX33" fmla="*/ 30956 w 1179671"/>
                <a:gd name="connsiteY33" fmla="*/ 30956 h 883634"/>
                <a:gd name="connsiteX34" fmla="*/ 123825 w 1179671"/>
                <a:gd name="connsiteY34" fmla="*/ 30956 h 883634"/>
                <a:gd name="connsiteX35" fmla="*/ 123825 w 1179671"/>
                <a:gd name="connsiteY35" fmla="*/ 835819 h 883634"/>
                <a:gd name="connsiteX36" fmla="*/ 30956 w 1179671"/>
                <a:gd name="connsiteY36" fmla="*/ 835819 h 883634"/>
                <a:gd name="connsiteX37" fmla="*/ 30956 w 1179671"/>
                <a:gd name="connsiteY37" fmla="*/ 30956 h 883634"/>
                <a:gd name="connsiteX38" fmla="*/ 1021937 w 1179671"/>
                <a:gd name="connsiteY38" fmla="*/ 773811 h 883634"/>
                <a:gd name="connsiteX39" fmla="*/ 1052894 w 1179671"/>
                <a:gd name="connsiteY39" fmla="*/ 773811 h 883634"/>
                <a:gd name="connsiteX40" fmla="*/ 1052894 w 1179671"/>
                <a:gd name="connsiteY40" fmla="*/ 883634 h 883634"/>
                <a:gd name="connsiteX41" fmla="*/ 518255 w 1179671"/>
                <a:gd name="connsiteY41" fmla="*/ 883634 h 883634"/>
                <a:gd name="connsiteX42" fmla="*/ 518255 w 1179671"/>
                <a:gd name="connsiteY42" fmla="*/ 773811 h 883634"/>
                <a:gd name="connsiteX43" fmla="*/ 549212 w 1179671"/>
                <a:gd name="connsiteY43" fmla="*/ 773811 h 883634"/>
                <a:gd name="connsiteX44" fmla="*/ 549212 w 1179671"/>
                <a:gd name="connsiteY44" fmla="*/ 852678 h 883634"/>
                <a:gd name="connsiteX45" fmla="*/ 624269 w 1179671"/>
                <a:gd name="connsiteY45" fmla="*/ 852678 h 883634"/>
                <a:gd name="connsiteX46" fmla="*/ 624269 w 1179671"/>
                <a:gd name="connsiteY46" fmla="*/ 773811 h 883634"/>
                <a:gd name="connsiteX47" fmla="*/ 655225 w 1179671"/>
                <a:gd name="connsiteY47" fmla="*/ 773811 h 883634"/>
                <a:gd name="connsiteX48" fmla="*/ 655225 w 1179671"/>
                <a:gd name="connsiteY48" fmla="*/ 852678 h 883634"/>
                <a:gd name="connsiteX49" fmla="*/ 720947 w 1179671"/>
                <a:gd name="connsiteY49" fmla="*/ 852678 h 883634"/>
                <a:gd name="connsiteX50" fmla="*/ 720947 w 1179671"/>
                <a:gd name="connsiteY50" fmla="*/ 773811 h 883634"/>
                <a:gd name="connsiteX51" fmla="*/ 751904 w 1179671"/>
                <a:gd name="connsiteY51" fmla="*/ 773811 h 883634"/>
                <a:gd name="connsiteX52" fmla="*/ 751904 w 1179671"/>
                <a:gd name="connsiteY52" fmla="*/ 852678 h 883634"/>
                <a:gd name="connsiteX53" fmla="*/ 817626 w 1179671"/>
                <a:gd name="connsiteY53" fmla="*/ 852678 h 883634"/>
                <a:gd name="connsiteX54" fmla="*/ 817626 w 1179671"/>
                <a:gd name="connsiteY54" fmla="*/ 773811 h 883634"/>
                <a:gd name="connsiteX55" fmla="*/ 848582 w 1179671"/>
                <a:gd name="connsiteY55" fmla="*/ 773811 h 883634"/>
                <a:gd name="connsiteX56" fmla="*/ 848582 w 1179671"/>
                <a:gd name="connsiteY56" fmla="*/ 852678 h 883634"/>
                <a:gd name="connsiteX57" fmla="*/ 914305 w 1179671"/>
                <a:gd name="connsiteY57" fmla="*/ 852678 h 883634"/>
                <a:gd name="connsiteX58" fmla="*/ 914305 w 1179671"/>
                <a:gd name="connsiteY58" fmla="*/ 773811 h 883634"/>
                <a:gd name="connsiteX59" fmla="*/ 945261 w 1179671"/>
                <a:gd name="connsiteY59" fmla="*/ 773811 h 883634"/>
                <a:gd name="connsiteX60" fmla="*/ 945261 w 1179671"/>
                <a:gd name="connsiteY60" fmla="*/ 852678 h 883634"/>
                <a:gd name="connsiteX61" fmla="*/ 1022033 w 1179671"/>
                <a:gd name="connsiteY61" fmla="*/ 852678 h 883634"/>
                <a:gd name="connsiteX62" fmla="*/ 1022033 w 1179671"/>
                <a:gd name="connsiteY62" fmla="*/ 773811 h 883634"/>
                <a:gd name="connsiteX63" fmla="*/ 1021937 w 1179671"/>
                <a:gd name="connsiteY63" fmla="*/ 773811 h 883634"/>
                <a:gd name="connsiteX0" fmla="*/ 624269 w 1179671"/>
                <a:gd name="connsiteY0" fmla="*/ 262223 h 883634"/>
                <a:gd name="connsiteX1" fmla="*/ 624269 w 1179671"/>
                <a:gd name="connsiteY1" fmla="*/ 625983 h 883634"/>
                <a:gd name="connsiteX2" fmla="*/ 988028 w 1179671"/>
                <a:gd name="connsiteY2" fmla="*/ 625983 h 883634"/>
                <a:gd name="connsiteX3" fmla="*/ 988028 w 1179671"/>
                <a:gd name="connsiteY3" fmla="*/ 262223 h 883634"/>
                <a:gd name="connsiteX4" fmla="*/ 624269 w 1179671"/>
                <a:gd name="connsiteY4" fmla="*/ 262223 h 883634"/>
                <a:gd name="connsiteX5" fmla="*/ 957072 w 1179671"/>
                <a:gd name="connsiteY5" fmla="*/ 595027 h 883634"/>
                <a:gd name="connsiteX6" fmla="*/ 655225 w 1179671"/>
                <a:gd name="connsiteY6" fmla="*/ 595027 h 883634"/>
                <a:gd name="connsiteX7" fmla="*/ 655225 w 1179671"/>
                <a:gd name="connsiteY7" fmla="*/ 293180 h 883634"/>
                <a:gd name="connsiteX8" fmla="*/ 957072 w 1179671"/>
                <a:gd name="connsiteY8" fmla="*/ 293180 h 883634"/>
                <a:gd name="connsiteX9" fmla="*/ 957072 w 1179671"/>
                <a:gd name="connsiteY9" fmla="*/ 595027 h 883634"/>
                <a:gd name="connsiteX10" fmla="*/ 482537 w 1179671"/>
                <a:gd name="connsiteY10" fmla="*/ 459581 h 883634"/>
                <a:gd name="connsiteX11" fmla="*/ 593027 w 1179671"/>
                <a:gd name="connsiteY11" fmla="*/ 459581 h 883634"/>
                <a:gd name="connsiteX12" fmla="*/ 593027 w 1179671"/>
                <a:gd name="connsiteY12" fmla="*/ 428625 h 883634"/>
                <a:gd name="connsiteX13" fmla="*/ 482537 w 1179671"/>
                <a:gd name="connsiteY13" fmla="*/ 428625 h 883634"/>
                <a:gd name="connsiteX14" fmla="*/ 373380 w 1179671"/>
                <a:gd name="connsiteY14" fmla="*/ 554355 h 883634"/>
                <a:gd name="connsiteX15" fmla="*/ 482537 w 1179671"/>
                <a:gd name="connsiteY15" fmla="*/ 459581 h 883634"/>
                <a:gd name="connsiteX16" fmla="*/ 1179671 w 1179671"/>
                <a:gd name="connsiteY16" fmla="*/ 123825 h 883634"/>
                <a:gd name="connsiteX17" fmla="*/ 1179671 w 1179671"/>
                <a:gd name="connsiteY17" fmla="*/ 742950 h 883634"/>
                <a:gd name="connsiteX18" fmla="*/ 189071 w 1179671"/>
                <a:gd name="connsiteY18" fmla="*/ 742950 h 883634"/>
                <a:gd name="connsiteX19" fmla="*/ 189071 w 1179671"/>
                <a:gd name="connsiteY19" fmla="*/ 711994 h 883634"/>
                <a:gd name="connsiteX20" fmla="*/ 1148715 w 1179671"/>
                <a:gd name="connsiteY20" fmla="*/ 711994 h 883634"/>
                <a:gd name="connsiteX21" fmla="*/ 1148715 w 1179671"/>
                <a:gd name="connsiteY21" fmla="*/ 154781 h 883634"/>
                <a:gd name="connsiteX22" fmla="*/ 189071 w 1179671"/>
                <a:gd name="connsiteY22" fmla="*/ 154781 h 883634"/>
                <a:gd name="connsiteX23" fmla="*/ 189071 w 1179671"/>
                <a:gd name="connsiteY23" fmla="*/ 123825 h 883634"/>
                <a:gd name="connsiteX24" fmla="*/ 1179671 w 1179671"/>
                <a:gd name="connsiteY24" fmla="*/ 123825 h 883634"/>
                <a:gd name="connsiteX25" fmla="*/ 0 w 1179671"/>
                <a:gd name="connsiteY25" fmla="*/ 866775 h 883634"/>
                <a:gd name="connsiteX26" fmla="*/ 154781 w 1179671"/>
                <a:gd name="connsiteY26" fmla="*/ 866775 h 883634"/>
                <a:gd name="connsiteX27" fmla="*/ 154781 w 1179671"/>
                <a:gd name="connsiteY27" fmla="*/ 0 h 883634"/>
                <a:gd name="connsiteX28" fmla="*/ 0 w 1179671"/>
                <a:gd name="connsiteY28" fmla="*/ 0 h 883634"/>
                <a:gd name="connsiteX29" fmla="*/ 0 w 1179671"/>
                <a:gd name="connsiteY29" fmla="*/ 866775 h 883634"/>
                <a:gd name="connsiteX30" fmla="*/ 30956 w 1179671"/>
                <a:gd name="connsiteY30" fmla="*/ 30956 h 883634"/>
                <a:gd name="connsiteX31" fmla="*/ 123825 w 1179671"/>
                <a:gd name="connsiteY31" fmla="*/ 30956 h 883634"/>
                <a:gd name="connsiteX32" fmla="*/ 123825 w 1179671"/>
                <a:gd name="connsiteY32" fmla="*/ 835819 h 883634"/>
                <a:gd name="connsiteX33" fmla="*/ 30956 w 1179671"/>
                <a:gd name="connsiteY33" fmla="*/ 835819 h 883634"/>
                <a:gd name="connsiteX34" fmla="*/ 30956 w 1179671"/>
                <a:gd name="connsiteY34" fmla="*/ 30956 h 883634"/>
                <a:gd name="connsiteX35" fmla="*/ 1021937 w 1179671"/>
                <a:gd name="connsiteY35" fmla="*/ 773811 h 883634"/>
                <a:gd name="connsiteX36" fmla="*/ 1052894 w 1179671"/>
                <a:gd name="connsiteY36" fmla="*/ 773811 h 883634"/>
                <a:gd name="connsiteX37" fmla="*/ 1052894 w 1179671"/>
                <a:gd name="connsiteY37" fmla="*/ 883634 h 883634"/>
                <a:gd name="connsiteX38" fmla="*/ 518255 w 1179671"/>
                <a:gd name="connsiteY38" fmla="*/ 883634 h 883634"/>
                <a:gd name="connsiteX39" fmla="*/ 518255 w 1179671"/>
                <a:gd name="connsiteY39" fmla="*/ 773811 h 883634"/>
                <a:gd name="connsiteX40" fmla="*/ 549212 w 1179671"/>
                <a:gd name="connsiteY40" fmla="*/ 773811 h 883634"/>
                <a:gd name="connsiteX41" fmla="*/ 549212 w 1179671"/>
                <a:gd name="connsiteY41" fmla="*/ 852678 h 883634"/>
                <a:gd name="connsiteX42" fmla="*/ 624269 w 1179671"/>
                <a:gd name="connsiteY42" fmla="*/ 852678 h 883634"/>
                <a:gd name="connsiteX43" fmla="*/ 624269 w 1179671"/>
                <a:gd name="connsiteY43" fmla="*/ 773811 h 883634"/>
                <a:gd name="connsiteX44" fmla="*/ 655225 w 1179671"/>
                <a:gd name="connsiteY44" fmla="*/ 773811 h 883634"/>
                <a:gd name="connsiteX45" fmla="*/ 655225 w 1179671"/>
                <a:gd name="connsiteY45" fmla="*/ 852678 h 883634"/>
                <a:gd name="connsiteX46" fmla="*/ 720947 w 1179671"/>
                <a:gd name="connsiteY46" fmla="*/ 852678 h 883634"/>
                <a:gd name="connsiteX47" fmla="*/ 720947 w 1179671"/>
                <a:gd name="connsiteY47" fmla="*/ 773811 h 883634"/>
                <a:gd name="connsiteX48" fmla="*/ 751904 w 1179671"/>
                <a:gd name="connsiteY48" fmla="*/ 773811 h 883634"/>
                <a:gd name="connsiteX49" fmla="*/ 751904 w 1179671"/>
                <a:gd name="connsiteY49" fmla="*/ 852678 h 883634"/>
                <a:gd name="connsiteX50" fmla="*/ 817626 w 1179671"/>
                <a:gd name="connsiteY50" fmla="*/ 852678 h 883634"/>
                <a:gd name="connsiteX51" fmla="*/ 817626 w 1179671"/>
                <a:gd name="connsiteY51" fmla="*/ 773811 h 883634"/>
                <a:gd name="connsiteX52" fmla="*/ 848582 w 1179671"/>
                <a:gd name="connsiteY52" fmla="*/ 773811 h 883634"/>
                <a:gd name="connsiteX53" fmla="*/ 848582 w 1179671"/>
                <a:gd name="connsiteY53" fmla="*/ 852678 h 883634"/>
                <a:gd name="connsiteX54" fmla="*/ 914305 w 1179671"/>
                <a:gd name="connsiteY54" fmla="*/ 852678 h 883634"/>
                <a:gd name="connsiteX55" fmla="*/ 914305 w 1179671"/>
                <a:gd name="connsiteY55" fmla="*/ 773811 h 883634"/>
                <a:gd name="connsiteX56" fmla="*/ 945261 w 1179671"/>
                <a:gd name="connsiteY56" fmla="*/ 773811 h 883634"/>
                <a:gd name="connsiteX57" fmla="*/ 945261 w 1179671"/>
                <a:gd name="connsiteY57" fmla="*/ 852678 h 883634"/>
                <a:gd name="connsiteX58" fmla="*/ 1022033 w 1179671"/>
                <a:gd name="connsiteY58" fmla="*/ 852678 h 883634"/>
                <a:gd name="connsiteX59" fmla="*/ 1022033 w 1179671"/>
                <a:gd name="connsiteY59" fmla="*/ 773811 h 883634"/>
                <a:gd name="connsiteX60" fmla="*/ 1021937 w 1179671"/>
                <a:gd name="connsiteY60" fmla="*/ 773811 h 883634"/>
                <a:gd name="connsiteX0" fmla="*/ 624269 w 1179671"/>
                <a:gd name="connsiteY0" fmla="*/ 262223 h 883634"/>
                <a:gd name="connsiteX1" fmla="*/ 624269 w 1179671"/>
                <a:gd name="connsiteY1" fmla="*/ 625983 h 883634"/>
                <a:gd name="connsiteX2" fmla="*/ 988028 w 1179671"/>
                <a:gd name="connsiteY2" fmla="*/ 625983 h 883634"/>
                <a:gd name="connsiteX3" fmla="*/ 988028 w 1179671"/>
                <a:gd name="connsiteY3" fmla="*/ 262223 h 883634"/>
                <a:gd name="connsiteX4" fmla="*/ 624269 w 1179671"/>
                <a:gd name="connsiteY4" fmla="*/ 262223 h 883634"/>
                <a:gd name="connsiteX5" fmla="*/ 957072 w 1179671"/>
                <a:gd name="connsiteY5" fmla="*/ 595027 h 883634"/>
                <a:gd name="connsiteX6" fmla="*/ 655225 w 1179671"/>
                <a:gd name="connsiteY6" fmla="*/ 595027 h 883634"/>
                <a:gd name="connsiteX7" fmla="*/ 655225 w 1179671"/>
                <a:gd name="connsiteY7" fmla="*/ 293180 h 883634"/>
                <a:gd name="connsiteX8" fmla="*/ 957072 w 1179671"/>
                <a:gd name="connsiteY8" fmla="*/ 293180 h 883634"/>
                <a:gd name="connsiteX9" fmla="*/ 957072 w 1179671"/>
                <a:gd name="connsiteY9" fmla="*/ 595027 h 883634"/>
                <a:gd name="connsiteX10" fmla="*/ 482537 w 1179671"/>
                <a:gd name="connsiteY10" fmla="*/ 459581 h 883634"/>
                <a:gd name="connsiteX11" fmla="*/ 593027 w 1179671"/>
                <a:gd name="connsiteY11" fmla="*/ 459581 h 883634"/>
                <a:gd name="connsiteX12" fmla="*/ 593027 w 1179671"/>
                <a:gd name="connsiteY12" fmla="*/ 428625 h 883634"/>
                <a:gd name="connsiteX13" fmla="*/ 482537 w 1179671"/>
                <a:gd name="connsiteY13" fmla="*/ 428625 h 883634"/>
                <a:gd name="connsiteX14" fmla="*/ 482537 w 1179671"/>
                <a:gd name="connsiteY14" fmla="*/ 459581 h 883634"/>
                <a:gd name="connsiteX15" fmla="*/ 1179671 w 1179671"/>
                <a:gd name="connsiteY15" fmla="*/ 123825 h 883634"/>
                <a:gd name="connsiteX16" fmla="*/ 1179671 w 1179671"/>
                <a:gd name="connsiteY16" fmla="*/ 742950 h 883634"/>
                <a:gd name="connsiteX17" fmla="*/ 189071 w 1179671"/>
                <a:gd name="connsiteY17" fmla="*/ 742950 h 883634"/>
                <a:gd name="connsiteX18" fmla="*/ 189071 w 1179671"/>
                <a:gd name="connsiteY18" fmla="*/ 711994 h 883634"/>
                <a:gd name="connsiteX19" fmla="*/ 1148715 w 1179671"/>
                <a:gd name="connsiteY19" fmla="*/ 711994 h 883634"/>
                <a:gd name="connsiteX20" fmla="*/ 1148715 w 1179671"/>
                <a:gd name="connsiteY20" fmla="*/ 154781 h 883634"/>
                <a:gd name="connsiteX21" fmla="*/ 189071 w 1179671"/>
                <a:gd name="connsiteY21" fmla="*/ 154781 h 883634"/>
                <a:gd name="connsiteX22" fmla="*/ 189071 w 1179671"/>
                <a:gd name="connsiteY22" fmla="*/ 123825 h 883634"/>
                <a:gd name="connsiteX23" fmla="*/ 1179671 w 1179671"/>
                <a:gd name="connsiteY23" fmla="*/ 123825 h 883634"/>
                <a:gd name="connsiteX24" fmla="*/ 0 w 1179671"/>
                <a:gd name="connsiteY24" fmla="*/ 866775 h 883634"/>
                <a:gd name="connsiteX25" fmla="*/ 154781 w 1179671"/>
                <a:gd name="connsiteY25" fmla="*/ 866775 h 883634"/>
                <a:gd name="connsiteX26" fmla="*/ 154781 w 1179671"/>
                <a:gd name="connsiteY26" fmla="*/ 0 h 883634"/>
                <a:gd name="connsiteX27" fmla="*/ 0 w 1179671"/>
                <a:gd name="connsiteY27" fmla="*/ 0 h 883634"/>
                <a:gd name="connsiteX28" fmla="*/ 0 w 1179671"/>
                <a:gd name="connsiteY28" fmla="*/ 866775 h 883634"/>
                <a:gd name="connsiteX29" fmla="*/ 30956 w 1179671"/>
                <a:gd name="connsiteY29" fmla="*/ 30956 h 883634"/>
                <a:gd name="connsiteX30" fmla="*/ 123825 w 1179671"/>
                <a:gd name="connsiteY30" fmla="*/ 30956 h 883634"/>
                <a:gd name="connsiteX31" fmla="*/ 123825 w 1179671"/>
                <a:gd name="connsiteY31" fmla="*/ 835819 h 883634"/>
                <a:gd name="connsiteX32" fmla="*/ 30956 w 1179671"/>
                <a:gd name="connsiteY32" fmla="*/ 835819 h 883634"/>
                <a:gd name="connsiteX33" fmla="*/ 30956 w 1179671"/>
                <a:gd name="connsiteY33" fmla="*/ 30956 h 883634"/>
                <a:gd name="connsiteX34" fmla="*/ 1021937 w 1179671"/>
                <a:gd name="connsiteY34" fmla="*/ 773811 h 883634"/>
                <a:gd name="connsiteX35" fmla="*/ 1052894 w 1179671"/>
                <a:gd name="connsiteY35" fmla="*/ 773811 h 883634"/>
                <a:gd name="connsiteX36" fmla="*/ 1052894 w 1179671"/>
                <a:gd name="connsiteY36" fmla="*/ 883634 h 883634"/>
                <a:gd name="connsiteX37" fmla="*/ 518255 w 1179671"/>
                <a:gd name="connsiteY37" fmla="*/ 883634 h 883634"/>
                <a:gd name="connsiteX38" fmla="*/ 518255 w 1179671"/>
                <a:gd name="connsiteY38" fmla="*/ 773811 h 883634"/>
                <a:gd name="connsiteX39" fmla="*/ 549212 w 1179671"/>
                <a:gd name="connsiteY39" fmla="*/ 773811 h 883634"/>
                <a:gd name="connsiteX40" fmla="*/ 549212 w 1179671"/>
                <a:gd name="connsiteY40" fmla="*/ 852678 h 883634"/>
                <a:gd name="connsiteX41" fmla="*/ 624269 w 1179671"/>
                <a:gd name="connsiteY41" fmla="*/ 852678 h 883634"/>
                <a:gd name="connsiteX42" fmla="*/ 624269 w 1179671"/>
                <a:gd name="connsiteY42" fmla="*/ 773811 h 883634"/>
                <a:gd name="connsiteX43" fmla="*/ 655225 w 1179671"/>
                <a:gd name="connsiteY43" fmla="*/ 773811 h 883634"/>
                <a:gd name="connsiteX44" fmla="*/ 655225 w 1179671"/>
                <a:gd name="connsiteY44" fmla="*/ 852678 h 883634"/>
                <a:gd name="connsiteX45" fmla="*/ 720947 w 1179671"/>
                <a:gd name="connsiteY45" fmla="*/ 852678 h 883634"/>
                <a:gd name="connsiteX46" fmla="*/ 720947 w 1179671"/>
                <a:gd name="connsiteY46" fmla="*/ 773811 h 883634"/>
                <a:gd name="connsiteX47" fmla="*/ 751904 w 1179671"/>
                <a:gd name="connsiteY47" fmla="*/ 773811 h 883634"/>
                <a:gd name="connsiteX48" fmla="*/ 751904 w 1179671"/>
                <a:gd name="connsiteY48" fmla="*/ 852678 h 883634"/>
                <a:gd name="connsiteX49" fmla="*/ 817626 w 1179671"/>
                <a:gd name="connsiteY49" fmla="*/ 852678 h 883634"/>
                <a:gd name="connsiteX50" fmla="*/ 817626 w 1179671"/>
                <a:gd name="connsiteY50" fmla="*/ 773811 h 883634"/>
                <a:gd name="connsiteX51" fmla="*/ 848582 w 1179671"/>
                <a:gd name="connsiteY51" fmla="*/ 773811 h 883634"/>
                <a:gd name="connsiteX52" fmla="*/ 848582 w 1179671"/>
                <a:gd name="connsiteY52" fmla="*/ 852678 h 883634"/>
                <a:gd name="connsiteX53" fmla="*/ 914305 w 1179671"/>
                <a:gd name="connsiteY53" fmla="*/ 852678 h 883634"/>
                <a:gd name="connsiteX54" fmla="*/ 914305 w 1179671"/>
                <a:gd name="connsiteY54" fmla="*/ 773811 h 883634"/>
                <a:gd name="connsiteX55" fmla="*/ 945261 w 1179671"/>
                <a:gd name="connsiteY55" fmla="*/ 773811 h 883634"/>
                <a:gd name="connsiteX56" fmla="*/ 945261 w 1179671"/>
                <a:gd name="connsiteY56" fmla="*/ 852678 h 883634"/>
                <a:gd name="connsiteX57" fmla="*/ 1022033 w 1179671"/>
                <a:gd name="connsiteY57" fmla="*/ 852678 h 883634"/>
                <a:gd name="connsiteX58" fmla="*/ 1022033 w 1179671"/>
                <a:gd name="connsiteY58" fmla="*/ 773811 h 883634"/>
                <a:gd name="connsiteX59" fmla="*/ 1021937 w 1179671"/>
                <a:gd name="connsiteY59" fmla="*/ 773811 h 883634"/>
                <a:gd name="connsiteX0" fmla="*/ 624269 w 1179671"/>
                <a:gd name="connsiteY0" fmla="*/ 262223 h 883634"/>
                <a:gd name="connsiteX1" fmla="*/ 624269 w 1179671"/>
                <a:gd name="connsiteY1" fmla="*/ 625983 h 883634"/>
                <a:gd name="connsiteX2" fmla="*/ 988028 w 1179671"/>
                <a:gd name="connsiteY2" fmla="*/ 625983 h 883634"/>
                <a:gd name="connsiteX3" fmla="*/ 988028 w 1179671"/>
                <a:gd name="connsiteY3" fmla="*/ 262223 h 883634"/>
                <a:gd name="connsiteX4" fmla="*/ 624269 w 1179671"/>
                <a:gd name="connsiteY4" fmla="*/ 262223 h 883634"/>
                <a:gd name="connsiteX5" fmla="*/ 957072 w 1179671"/>
                <a:gd name="connsiteY5" fmla="*/ 595027 h 883634"/>
                <a:gd name="connsiteX6" fmla="*/ 655225 w 1179671"/>
                <a:gd name="connsiteY6" fmla="*/ 595027 h 883634"/>
                <a:gd name="connsiteX7" fmla="*/ 655225 w 1179671"/>
                <a:gd name="connsiteY7" fmla="*/ 293180 h 883634"/>
                <a:gd name="connsiteX8" fmla="*/ 957072 w 1179671"/>
                <a:gd name="connsiteY8" fmla="*/ 293180 h 883634"/>
                <a:gd name="connsiteX9" fmla="*/ 957072 w 1179671"/>
                <a:gd name="connsiteY9" fmla="*/ 595027 h 883634"/>
                <a:gd name="connsiteX10" fmla="*/ 482537 w 1179671"/>
                <a:gd name="connsiteY10" fmla="*/ 428625 h 883634"/>
                <a:gd name="connsiteX11" fmla="*/ 593027 w 1179671"/>
                <a:gd name="connsiteY11" fmla="*/ 459581 h 883634"/>
                <a:gd name="connsiteX12" fmla="*/ 593027 w 1179671"/>
                <a:gd name="connsiteY12" fmla="*/ 428625 h 883634"/>
                <a:gd name="connsiteX13" fmla="*/ 482537 w 1179671"/>
                <a:gd name="connsiteY13" fmla="*/ 428625 h 883634"/>
                <a:gd name="connsiteX14" fmla="*/ 1179671 w 1179671"/>
                <a:gd name="connsiteY14" fmla="*/ 123825 h 883634"/>
                <a:gd name="connsiteX15" fmla="*/ 1179671 w 1179671"/>
                <a:gd name="connsiteY15" fmla="*/ 742950 h 883634"/>
                <a:gd name="connsiteX16" fmla="*/ 189071 w 1179671"/>
                <a:gd name="connsiteY16" fmla="*/ 742950 h 883634"/>
                <a:gd name="connsiteX17" fmla="*/ 189071 w 1179671"/>
                <a:gd name="connsiteY17" fmla="*/ 711994 h 883634"/>
                <a:gd name="connsiteX18" fmla="*/ 1148715 w 1179671"/>
                <a:gd name="connsiteY18" fmla="*/ 711994 h 883634"/>
                <a:gd name="connsiteX19" fmla="*/ 1148715 w 1179671"/>
                <a:gd name="connsiteY19" fmla="*/ 154781 h 883634"/>
                <a:gd name="connsiteX20" fmla="*/ 189071 w 1179671"/>
                <a:gd name="connsiteY20" fmla="*/ 154781 h 883634"/>
                <a:gd name="connsiteX21" fmla="*/ 189071 w 1179671"/>
                <a:gd name="connsiteY21" fmla="*/ 123825 h 883634"/>
                <a:gd name="connsiteX22" fmla="*/ 1179671 w 1179671"/>
                <a:gd name="connsiteY22" fmla="*/ 123825 h 883634"/>
                <a:gd name="connsiteX23" fmla="*/ 0 w 1179671"/>
                <a:gd name="connsiteY23" fmla="*/ 866775 h 883634"/>
                <a:gd name="connsiteX24" fmla="*/ 154781 w 1179671"/>
                <a:gd name="connsiteY24" fmla="*/ 866775 h 883634"/>
                <a:gd name="connsiteX25" fmla="*/ 154781 w 1179671"/>
                <a:gd name="connsiteY25" fmla="*/ 0 h 883634"/>
                <a:gd name="connsiteX26" fmla="*/ 0 w 1179671"/>
                <a:gd name="connsiteY26" fmla="*/ 0 h 883634"/>
                <a:gd name="connsiteX27" fmla="*/ 0 w 1179671"/>
                <a:gd name="connsiteY27" fmla="*/ 866775 h 883634"/>
                <a:gd name="connsiteX28" fmla="*/ 30956 w 1179671"/>
                <a:gd name="connsiteY28" fmla="*/ 30956 h 883634"/>
                <a:gd name="connsiteX29" fmla="*/ 123825 w 1179671"/>
                <a:gd name="connsiteY29" fmla="*/ 30956 h 883634"/>
                <a:gd name="connsiteX30" fmla="*/ 123825 w 1179671"/>
                <a:gd name="connsiteY30" fmla="*/ 835819 h 883634"/>
                <a:gd name="connsiteX31" fmla="*/ 30956 w 1179671"/>
                <a:gd name="connsiteY31" fmla="*/ 835819 h 883634"/>
                <a:gd name="connsiteX32" fmla="*/ 30956 w 1179671"/>
                <a:gd name="connsiteY32" fmla="*/ 30956 h 883634"/>
                <a:gd name="connsiteX33" fmla="*/ 1021937 w 1179671"/>
                <a:gd name="connsiteY33" fmla="*/ 773811 h 883634"/>
                <a:gd name="connsiteX34" fmla="*/ 1052894 w 1179671"/>
                <a:gd name="connsiteY34" fmla="*/ 773811 h 883634"/>
                <a:gd name="connsiteX35" fmla="*/ 1052894 w 1179671"/>
                <a:gd name="connsiteY35" fmla="*/ 883634 h 883634"/>
                <a:gd name="connsiteX36" fmla="*/ 518255 w 1179671"/>
                <a:gd name="connsiteY36" fmla="*/ 883634 h 883634"/>
                <a:gd name="connsiteX37" fmla="*/ 518255 w 1179671"/>
                <a:gd name="connsiteY37" fmla="*/ 773811 h 883634"/>
                <a:gd name="connsiteX38" fmla="*/ 549212 w 1179671"/>
                <a:gd name="connsiteY38" fmla="*/ 773811 h 883634"/>
                <a:gd name="connsiteX39" fmla="*/ 549212 w 1179671"/>
                <a:gd name="connsiteY39" fmla="*/ 852678 h 883634"/>
                <a:gd name="connsiteX40" fmla="*/ 624269 w 1179671"/>
                <a:gd name="connsiteY40" fmla="*/ 852678 h 883634"/>
                <a:gd name="connsiteX41" fmla="*/ 624269 w 1179671"/>
                <a:gd name="connsiteY41" fmla="*/ 773811 h 883634"/>
                <a:gd name="connsiteX42" fmla="*/ 655225 w 1179671"/>
                <a:gd name="connsiteY42" fmla="*/ 773811 h 883634"/>
                <a:gd name="connsiteX43" fmla="*/ 655225 w 1179671"/>
                <a:gd name="connsiteY43" fmla="*/ 852678 h 883634"/>
                <a:gd name="connsiteX44" fmla="*/ 720947 w 1179671"/>
                <a:gd name="connsiteY44" fmla="*/ 852678 h 883634"/>
                <a:gd name="connsiteX45" fmla="*/ 720947 w 1179671"/>
                <a:gd name="connsiteY45" fmla="*/ 773811 h 883634"/>
                <a:gd name="connsiteX46" fmla="*/ 751904 w 1179671"/>
                <a:gd name="connsiteY46" fmla="*/ 773811 h 883634"/>
                <a:gd name="connsiteX47" fmla="*/ 751904 w 1179671"/>
                <a:gd name="connsiteY47" fmla="*/ 852678 h 883634"/>
                <a:gd name="connsiteX48" fmla="*/ 817626 w 1179671"/>
                <a:gd name="connsiteY48" fmla="*/ 852678 h 883634"/>
                <a:gd name="connsiteX49" fmla="*/ 817626 w 1179671"/>
                <a:gd name="connsiteY49" fmla="*/ 773811 h 883634"/>
                <a:gd name="connsiteX50" fmla="*/ 848582 w 1179671"/>
                <a:gd name="connsiteY50" fmla="*/ 773811 h 883634"/>
                <a:gd name="connsiteX51" fmla="*/ 848582 w 1179671"/>
                <a:gd name="connsiteY51" fmla="*/ 852678 h 883634"/>
                <a:gd name="connsiteX52" fmla="*/ 914305 w 1179671"/>
                <a:gd name="connsiteY52" fmla="*/ 852678 h 883634"/>
                <a:gd name="connsiteX53" fmla="*/ 914305 w 1179671"/>
                <a:gd name="connsiteY53" fmla="*/ 773811 h 883634"/>
                <a:gd name="connsiteX54" fmla="*/ 945261 w 1179671"/>
                <a:gd name="connsiteY54" fmla="*/ 773811 h 883634"/>
                <a:gd name="connsiteX55" fmla="*/ 945261 w 1179671"/>
                <a:gd name="connsiteY55" fmla="*/ 852678 h 883634"/>
                <a:gd name="connsiteX56" fmla="*/ 1022033 w 1179671"/>
                <a:gd name="connsiteY56" fmla="*/ 852678 h 883634"/>
                <a:gd name="connsiteX57" fmla="*/ 1022033 w 1179671"/>
                <a:gd name="connsiteY57" fmla="*/ 773811 h 883634"/>
                <a:gd name="connsiteX58" fmla="*/ 1021937 w 1179671"/>
                <a:gd name="connsiteY58" fmla="*/ 773811 h 883634"/>
                <a:gd name="connsiteX0" fmla="*/ 624269 w 1179671"/>
                <a:gd name="connsiteY0" fmla="*/ 262223 h 883634"/>
                <a:gd name="connsiteX1" fmla="*/ 624269 w 1179671"/>
                <a:gd name="connsiteY1" fmla="*/ 625983 h 883634"/>
                <a:gd name="connsiteX2" fmla="*/ 988028 w 1179671"/>
                <a:gd name="connsiteY2" fmla="*/ 625983 h 883634"/>
                <a:gd name="connsiteX3" fmla="*/ 988028 w 1179671"/>
                <a:gd name="connsiteY3" fmla="*/ 262223 h 883634"/>
                <a:gd name="connsiteX4" fmla="*/ 624269 w 1179671"/>
                <a:gd name="connsiteY4" fmla="*/ 262223 h 883634"/>
                <a:gd name="connsiteX5" fmla="*/ 957072 w 1179671"/>
                <a:gd name="connsiteY5" fmla="*/ 595027 h 883634"/>
                <a:gd name="connsiteX6" fmla="*/ 655225 w 1179671"/>
                <a:gd name="connsiteY6" fmla="*/ 595027 h 883634"/>
                <a:gd name="connsiteX7" fmla="*/ 655225 w 1179671"/>
                <a:gd name="connsiteY7" fmla="*/ 293180 h 883634"/>
                <a:gd name="connsiteX8" fmla="*/ 957072 w 1179671"/>
                <a:gd name="connsiteY8" fmla="*/ 293180 h 883634"/>
                <a:gd name="connsiteX9" fmla="*/ 957072 w 1179671"/>
                <a:gd name="connsiteY9" fmla="*/ 595027 h 883634"/>
                <a:gd name="connsiteX10" fmla="*/ 593027 w 1179671"/>
                <a:gd name="connsiteY10" fmla="*/ 428625 h 883634"/>
                <a:gd name="connsiteX11" fmla="*/ 593027 w 1179671"/>
                <a:gd name="connsiteY11" fmla="*/ 459581 h 883634"/>
                <a:gd name="connsiteX12" fmla="*/ 593027 w 1179671"/>
                <a:gd name="connsiteY12" fmla="*/ 428625 h 883634"/>
                <a:gd name="connsiteX13" fmla="*/ 1179671 w 1179671"/>
                <a:gd name="connsiteY13" fmla="*/ 123825 h 883634"/>
                <a:gd name="connsiteX14" fmla="*/ 1179671 w 1179671"/>
                <a:gd name="connsiteY14" fmla="*/ 742950 h 883634"/>
                <a:gd name="connsiteX15" fmla="*/ 189071 w 1179671"/>
                <a:gd name="connsiteY15" fmla="*/ 742950 h 883634"/>
                <a:gd name="connsiteX16" fmla="*/ 189071 w 1179671"/>
                <a:gd name="connsiteY16" fmla="*/ 711994 h 883634"/>
                <a:gd name="connsiteX17" fmla="*/ 1148715 w 1179671"/>
                <a:gd name="connsiteY17" fmla="*/ 711994 h 883634"/>
                <a:gd name="connsiteX18" fmla="*/ 1148715 w 1179671"/>
                <a:gd name="connsiteY18" fmla="*/ 154781 h 883634"/>
                <a:gd name="connsiteX19" fmla="*/ 189071 w 1179671"/>
                <a:gd name="connsiteY19" fmla="*/ 154781 h 883634"/>
                <a:gd name="connsiteX20" fmla="*/ 189071 w 1179671"/>
                <a:gd name="connsiteY20" fmla="*/ 123825 h 883634"/>
                <a:gd name="connsiteX21" fmla="*/ 1179671 w 1179671"/>
                <a:gd name="connsiteY21" fmla="*/ 123825 h 883634"/>
                <a:gd name="connsiteX22" fmla="*/ 0 w 1179671"/>
                <a:gd name="connsiteY22" fmla="*/ 866775 h 883634"/>
                <a:gd name="connsiteX23" fmla="*/ 154781 w 1179671"/>
                <a:gd name="connsiteY23" fmla="*/ 866775 h 883634"/>
                <a:gd name="connsiteX24" fmla="*/ 154781 w 1179671"/>
                <a:gd name="connsiteY24" fmla="*/ 0 h 883634"/>
                <a:gd name="connsiteX25" fmla="*/ 0 w 1179671"/>
                <a:gd name="connsiteY25" fmla="*/ 0 h 883634"/>
                <a:gd name="connsiteX26" fmla="*/ 0 w 1179671"/>
                <a:gd name="connsiteY26" fmla="*/ 866775 h 883634"/>
                <a:gd name="connsiteX27" fmla="*/ 30956 w 1179671"/>
                <a:gd name="connsiteY27" fmla="*/ 30956 h 883634"/>
                <a:gd name="connsiteX28" fmla="*/ 123825 w 1179671"/>
                <a:gd name="connsiteY28" fmla="*/ 30956 h 883634"/>
                <a:gd name="connsiteX29" fmla="*/ 123825 w 1179671"/>
                <a:gd name="connsiteY29" fmla="*/ 835819 h 883634"/>
                <a:gd name="connsiteX30" fmla="*/ 30956 w 1179671"/>
                <a:gd name="connsiteY30" fmla="*/ 835819 h 883634"/>
                <a:gd name="connsiteX31" fmla="*/ 30956 w 1179671"/>
                <a:gd name="connsiteY31" fmla="*/ 30956 h 883634"/>
                <a:gd name="connsiteX32" fmla="*/ 1021937 w 1179671"/>
                <a:gd name="connsiteY32" fmla="*/ 773811 h 883634"/>
                <a:gd name="connsiteX33" fmla="*/ 1052894 w 1179671"/>
                <a:gd name="connsiteY33" fmla="*/ 773811 h 883634"/>
                <a:gd name="connsiteX34" fmla="*/ 1052894 w 1179671"/>
                <a:gd name="connsiteY34" fmla="*/ 883634 h 883634"/>
                <a:gd name="connsiteX35" fmla="*/ 518255 w 1179671"/>
                <a:gd name="connsiteY35" fmla="*/ 883634 h 883634"/>
                <a:gd name="connsiteX36" fmla="*/ 518255 w 1179671"/>
                <a:gd name="connsiteY36" fmla="*/ 773811 h 883634"/>
                <a:gd name="connsiteX37" fmla="*/ 549212 w 1179671"/>
                <a:gd name="connsiteY37" fmla="*/ 773811 h 883634"/>
                <a:gd name="connsiteX38" fmla="*/ 549212 w 1179671"/>
                <a:gd name="connsiteY38" fmla="*/ 852678 h 883634"/>
                <a:gd name="connsiteX39" fmla="*/ 624269 w 1179671"/>
                <a:gd name="connsiteY39" fmla="*/ 852678 h 883634"/>
                <a:gd name="connsiteX40" fmla="*/ 624269 w 1179671"/>
                <a:gd name="connsiteY40" fmla="*/ 773811 h 883634"/>
                <a:gd name="connsiteX41" fmla="*/ 655225 w 1179671"/>
                <a:gd name="connsiteY41" fmla="*/ 773811 h 883634"/>
                <a:gd name="connsiteX42" fmla="*/ 655225 w 1179671"/>
                <a:gd name="connsiteY42" fmla="*/ 852678 h 883634"/>
                <a:gd name="connsiteX43" fmla="*/ 720947 w 1179671"/>
                <a:gd name="connsiteY43" fmla="*/ 852678 h 883634"/>
                <a:gd name="connsiteX44" fmla="*/ 720947 w 1179671"/>
                <a:gd name="connsiteY44" fmla="*/ 773811 h 883634"/>
                <a:gd name="connsiteX45" fmla="*/ 751904 w 1179671"/>
                <a:gd name="connsiteY45" fmla="*/ 773811 h 883634"/>
                <a:gd name="connsiteX46" fmla="*/ 751904 w 1179671"/>
                <a:gd name="connsiteY46" fmla="*/ 852678 h 883634"/>
                <a:gd name="connsiteX47" fmla="*/ 817626 w 1179671"/>
                <a:gd name="connsiteY47" fmla="*/ 852678 h 883634"/>
                <a:gd name="connsiteX48" fmla="*/ 817626 w 1179671"/>
                <a:gd name="connsiteY48" fmla="*/ 773811 h 883634"/>
                <a:gd name="connsiteX49" fmla="*/ 848582 w 1179671"/>
                <a:gd name="connsiteY49" fmla="*/ 773811 h 883634"/>
                <a:gd name="connsiteX50" fmla="*/ 848582 w 1179671"/>
                <a:gd name="connsiteY50" fmla="*/ 852678 h 883634"/>
                <a:gd name="connsiteX51" fmla="*/ 914305 w 1179671"/>
                <a:gd name="connsiteY51" fmla="*/ 852678 h 883634"/>
                <a:gd name="connsiteX52" fmla="*/ 914305 w 1179671"/>
                <a:gd name="connsiteY52" fmla="*/ 773811 h 883634"/>
                <a:gd name="connsiteX53" fmla="*/ 945261 w 1179671"/>
                <a:gd name="connsiteY53" fmla="*/ 773811 h 883634"/>
                <a:gd name="connsiteX54" fmla="*/ 945261 w 1179671"/>
                <a:gd name="connsiteY54" fmla="*/ 852678 h 883634"/>
                <a:gd name="connsiteX55" fmla="*/ 1022033 w 1179671"/>
                <a:gd name="connsiteY55" fmla="*/ 852678 h 883634"/>
                <a:gd name="connsiteX56" fmla="*/ 1022033 w 1179671"/>
                <a:gd name="connsiteY56" fmla="*/ 773811 h 883634"/>
                <a:gd name="connsiteX57" fmla="*/ 1021937 w 1179671"/>
                <a:gd name="connsiteY57" fmla="*/ 773811 h 883634"/>
                <a:gd name="connsiteX0" fmla="*/ 624269 w 1179671"/>
                <a:gd name="connsiteY0" fmla="*/ 262223 h 883634"/>
                <a:gd name="connsiteX1" fmla="*/ 624269 w 1179671"/>
                <a:gd name="connsiteY1" fmla="*/ 625983 h 883634"/>
                <a:gd name="connsiteX2" fmla="*/ 988028 w 1179671"/>
                <a:gd name="connsiteY2" fmla="*/ 625983 h 883634"/>
                <a:gd name="connsiteX3" fmla="*/ 988028 w 1179671"/>
                <a:gd name="connsiteY3" fmla="*/ 262223 h 883634"/>
                <a:gd name="connsiteX4" fmla="*/ 624269 w 1179671"/>
                <a:gd name="connsiteY4" fmla="*/ 262223 h 883634"/>
                <a:gd name="connsiteX5" fmla="*/ 957072 w 1179671"/>
                <a:gd name="connsiteY5" fmla="*/ 595027 h 883634"/>
                <a:gd name="connsiteX6" fmla="*/ 655225 w 1179671"/>
                <a:gd name="connsiteY6" fmla="*/ 595027 h 883634"/>
                <a:gd name="connsiteX7" fmla="*/ 655225 w 1179671"/>
                <a:gd name="connsiteY7" fmla="*/ 293180 h 883634"/>
                <a:gd name="connsiteX8" fmla="*/ 957072 w 1179671"/>
                <a:gd name="connsiteY8" fmla="*/ 293180 h 883634"/>
                <a:gd name="connsiteX9" fmla="*/ 957072 w 1179671"/>
                <a:gd name="connsiteY9" fmla="*/ 595027 h 883634"/>
                <a:gd name="connsiteX10" fmla="*/ 1179671 w 1179671"/>
                <a:gd name="connsiteY10" fmla="*/ 123825 h 883634"/>
                <a:gd name="connsiteX11" fmla="*/ 1179671 w 1179671"/>
                <a:gd name="connsiteY11" fmla="*/ 742950 h 883634"/>
                <a:gd name="connsiteX12" fmla="*/ 189071 w 1179671"/>
                <a:gd name="connsiteY12" fmla="*/ 742950 h 883634"/>
                <a:gd name="connsiteX13" fmla="*/ 189071 w 1179671"/>
                <a:gd name="connsiteY13" fmla="*/ 711994 h 883634"/>
                <a:gd name="connsiteX14" fmla="*/ 1148715 w 1179671"/>
                <a:gd name="connsiteY14" fmla="*/ 711994 h 883634"/>
                <a:gd name="connsiteX15" fmla="*/ 1148715 w 1179671"/>
                <a:gd name="connsiteY15" fmla="*/ 154781 h 883634"/>
                <a:gd name="connsiteX16" fmla="*/ 189071 w 1179671"/>
                <a:gd name="connsiteY16" fmla="*/ 154781 h 883634"/>
                <a:gd name="connsiteX17" fmla="*/ 189071 w 1179671"/>
                <a:gd name="connsiteY17" fmla="*/ 123825 h 883634"/>
                <a:gd name="connsiteX18" fmla="*/ 1179671 w 1179671"/>
                <a:gd name="connsiteY18" fmla="*/ 123825 h 883634"/>
                <a:gd name="connsiteX19" fmla="*/ 0 w 1179671"/>
                <a:gd name="connsiteY19" fmla="*/ 866775 h 883634"/>
                <a:gd name="connsiteX20" fmla="*/ 154781 w 1179671"/>
                <a:gd name="connsiteY20" fmla="*/ 866775 h 883634"/>
                <a:gd name="connsiteX21" fmla="*/ 154781 w 1179671"/>
                <a:gd name="connsiteY21" fmla="*/ 0 h 883634"/>
                <a:gd name="connsiteX22" fmla="*/ 0 w 1179671"/>
                <a:gd name="connsiteY22" fmla="*/ 0 h 883634"/>
                <a:gd name="connsiteX23" fmla="*/ 0 w 1179671"/>
                <a:gd name="connsiteY23" fmla="*/ 866775 h 883634"/>
                <a:gd name="connsiteX24" fmla="*/ 30956 w 1179671"/>
                <a:gd name="connsiteY24" fmla="*/ 30956 h 883634"/>
                <a:gd name="connsiteX25" fmla="*/ 123825 w 1179671"/>
                <a:gd name="connsiteY25" fmla="*/ 30956 h 883634"/>
                <a:gd name="connsiteX26" fmla="*/ 123825 w 1179671"/>
                <a:gd name="connsiteY26" fmla="*/ 835819 h 883634"/>
                <a:gd name="connsiteX27" fmla="*/ 30956 w 1179671"/>
                <a:gd name="connsiteY27" fmla="*/ 835819 h 883634"/>
                <a:gd name="connsiteX28" fmla="*/ 30956 w 1179671"/>
                <a:gd name="connsiteY28" fmla="*/ 30956 h 883634"/>
                <a:gd name="connsiteX29" fmla="*/ 1021937 w 1179671"/>
                <a:gd name="connsiteY29" fmla="*/ 773811 h 883634"/>
                <a:gd name="connsiteX30" fmla="*/ 1052894 w 1179671"/>
                <a:gd name="connsiteY30" fmla="*/ 773811 h 883634"/>
                <a:gd name="connsiteX31" fmla="*/ 1052894 w 1179671"/>
                <a:gd name="connsiteY31" fmla="*/ 883634 h 883634"/>
                <a:gd name="connsiteX32" fmla="*/ 518255 w 1179671"/>
                <a:gd name="connsiteY32" fmla="*/ 883634 h 883634"/>
                <a:gd name="connsiteX33" fmla="*/ 518255 w 1179671"/>
                <a:gd name="connsiteY33" fmla="*/ 773811 h 883634"/>
                <a:gd name="connsiteX34" fmla="*/ 549212 w 1179671"/>
                <a:gd name="connsiteY34" fmla="*/ 773811 h 883634"/>
                <a:gd name="connsiteX35" fmla="*/ 549212 w 1179671"/>
                <a:gd name="connsiteY35" fmla="*/ 852678 h 883634"/>
                <a:gd name="connsiteX36" fmla="*/ 624269 w 1179671"/>
                <a:gd name="connsiteY36" fmla="*/ 852678 h 883634"/>
                <a:gd name="connsiteX37" fmla="*/ 624269 w 1179671"/>
                <a:gd name="connsiteY37" fmla="*/ 773811 h 883634"/>
                <a:gd name="connsiteX38" fmla="*/ 655225 w 1179671"/>
                <a:gd name="connsiteY38" fmla="*/ 773811 h 883634"/>
                <a:gd name="connsiteX39" fmla="*/ 655225 w 1179671"/>
                <a:gd name="connsiteY39" fmla="*/ 852678 h 883634"/>
                <a:gd name="connsiteX40" fmla="*/ 720947 w 1179671"/>
                <a:gd name="connsiteY40" fmla="*/ 852678 h 883634"/>
                <a:gd name="connsiteX41" fmla="*/ 720947 w 1179671"/>
                <a:gd name="connsiteY41" fmla="*/ 773811 h 883634"/>
                <a:gd name="connsiteX42" fmla="*/ 751904 w 1179671"/>
                <a:gd name="connsiteY42" fmla="*/ 773811 h 883634"/>
                <a:gd name="connsiteX43" fmla="*/ 751904 w 1179671"/>
                <a:gd name="connsiteY43" fmla="*/ 852678 h 883634"/>
                <a:gd name="connsiteX44" fmla="*/ 817626 w 1179671"/>
                <a:gd name="connsiteY44" fmla="*/ 852678 h 883634"/>
                <a:gd name="connsiteX45" fmla="*/ 817626 w 1179671"/>
                <a:gd name="connsiteY45" fmla="*/ 773811 h 883634"/>
                <a:gd name="connsiteX46" fmla="*/ 848582 w 1179671"/>
                <a:gd name="connsiteY46" fmla="*/ 773811 h 883634"/>
                <a:gd name="connsiteX47" fmla="*/ 848582 w 1179671"/>
                <a:gd name="connsiteY47" fmla="*/ 852678 h 883634"/>
                <a:gd name="connsiteX48" fmla="*/ 914305 w 1179671"/>
                <a:gd name="connsiteY48" fmla="*/ 852678 h 883634"/>
                <a:gd name="connsiteX49" fmla="*/ 914305 w 1179671"/>
                <a:gd name="connsiteY49" fmla="*/ 773811 h 883634"/>
                <a:gd name="connsiteX50" fmla="*/ 945261 w 1179671"/>
                <a:gd name="connsiteY50" fmla="*/ 773811 h 883634"/>
                <a:gd name="connsiteX51" fmla="*/ 945261 w 1179671"/>
                <a:gd name="connsiteY51" fmla="*/ 852678 h 883634"/>
                <a:gd name="connsiteX52" fmla="*/ 1022033 w 1179671"/>
                <a:gd name="connsiteY52" fmla="*/ 852678 h 883634"/>
                <a:gd name="connsiteX53" fmla="*/ 1022033 w 1179671"/>
                <a:gd name="connsiteY53" fmla="*/ 773811 h 883634"/>
                <a:gd name="connsiteX54" fmla="*/ 1021937 w 1179671"/>
                <a:gd name="connsiteY54" fmla="*/ 773811 h 883634"/>
                <a:gd name="connsiteX0" fmla="*/ 624269 w 1179671"/>
                <a:gd name="connsiteY0" fmla="*/ 262223 h 883634"/>
                <a:gd name="connsiteX1" fmla="*/ 624269 w 1179671"/>
                <a:gd name="connsiteY1" fmla="*/ 625983 h 883634"/>
                <a:gd name="connsiteX2" fmla="*/ 988028 w 1179671"/>
                <a:gd name="connsiteY2" fmla="*/ 625983 h 883634"/>
                <a:gd name="connsiteX3" fmla="*/ 988028 w 1179671"/>
                <a:gd name="connsiteY3" fmla="*/ 262223 h 883634"/>
                <a:gd name="connsiteX4" fmla="*/ 624269 w 1179671"/>
                <a:gd name="connsiteY4" fmla="*/ 262223 h 883634"/>
                <a:gd name="connsiteX5" fmla="*/ 957072 w 1179671"/>
                <a:gd name="connsiteY5" fmla="*/ 595027 h 883634"/>
                <a:gd name="connsiteX6" fmla="*/ 655225 w 1179671"/>
                <a:gd name="connsiteY6" fmla="*/ 595027 h 883634"/>
                <a:gd name="connsiteX7" fmla="*/ 957072 w 1179671"/>
                <a:gd name="connsiteY7" fmla="*/ 293180 h 883634"/>
                <a:gd name="connsiteX8" fmla="*/ 957072 w 1179671"/>
                <a:gd name="connsiteY8" fmla="*/ 595027 h 883634"/>
                <a:gd name="connsiteX9" fmla="*/ 1179671 w 1179671"/>
                <a:gd name="connsiteY9" fmla="*/ 123825 h 883634"/>
                <a:gd name="connsiteX10" fmla="*/ 1179671 w 1179671"/>
                <a:gd name="connsiteY10" fmla="*/ 742950 h 883634"/>
                <a:gd name="connsiteX11" fmla="*/ 189071 w 1179671"/>
                <a:gd name="connsiteY11" fmla="*/ 742950 h 883634"/>
                <a:gd name="connsiteX12" fmla="*/ 189071 w 1179671"/>
                <a:gd name="connsiteY12" fmla="*/ 711994 h 883634"/>
                <a:gd name="connsiteX13" fmla="*/ 1148715 w 1179671"/>
                <a:gd name="connsiteY13" fmla="*/ 711994 h 883634"/>
                <a:gd name="connsiteX14" fmla="*/ 1148715 w 1179671"/>
                <a:gd name="connsiteY14" fmla="*/ 154781 h 883634"/>
                <a:gd name="connsiteX15" fmla="*/ 189071 w 1179671"/>
                <a:gd name="connsiteY15" fmla="*/ 154781 h 883634"/>
                <a:gd name="connsiteX16" fmla="*/ 189071 w 1179671"/>
                <a:gd name="connsiteY16" fmla="*/ 123825 h 883634"/>
                <a:gd name="connsiteX17" fmla="*/ 1179671 w 1179671"/>
                <a:gd name="connsiteY17" fmla="*/ 123825 h 883634"/>
                <a:gd name="connsiteX18" fmla="*/ 0 w 1179671"/>
                <a:gd name="connsiteY18" fmla="*/ 866775 h 883634"/>
                <a:gd name="connsiteX19" fmla="*/ 154781 w 1179671"/>
                <a:gd name="connsiteY19" fmla="*/ 866775 h 883634"/>
                <a:gd name="connsiteX20" fmla="*/ 154781 w 1179671"/>
                <a:gd name="connsiteY20" fmla="*/ 0 h 883634"/>
                <a:gd name="connsiteX21" fmla="*/ 0 w 1179671"/>
                <a:gd name="connsiteY21" fmla="*/ 0 h 883634"/>
                <a:gd name="connsiteX22" fmla="*/ 0 w 1179671"/>
                <a:gd name="connsiteY22" fmla="*/ 866775 h 883634"/>
                <a:gd name="connsiteX23" fmla="*/ 30956 w 1179671"/>
                <a:gd name="connsiteY23" fmla="*/ 30956 h 883634"/>
                <a:gd name="connsiteX24" fmla="*/ 123825 w 1179671"/>
                <a:gd name="connsiteY24" fmla="*/ 30956 h 883634"/>
                <a:gd name="connsiteX25" fmla="*/ 123825 w 1179671"/>
                <a:gd name="connsiteY25" fmla="*/ 835819 h 883634"/>
                <a:gd name="connsiteX26" fmla="*/ 30956 w 1179671"/>
                <a:gd name="connsiteY26" fmla="*/ 835819 h 883634"/>
                <a:gd name="connsiteX27" fmla="*/ 30956 w 1179671"/>
                <a:gd name="connsiteY27" fmla="*/ 30956 h 883634"/>
                <a:gd name="connsiteX28" fmla="*/ 1021937 w 1179671"/>
                <a:gd name="connsiteY28" fmla="*/ 773811 h 883634"/>
                <a:gd name="connsiteX29" fmla="*/ 1052894 w 1179671"/>
                <a:gd name="connsiteY29" fmla="*/ 773811 h 883634"/>
                <a:gd name="connsiteX30" fmla="*/ 1052894 w 1179671"/>
                <a:gd name="connsiteY30" fmla="*/ 883634 h 883634"/>
                <a:gd name="connsiteX31" fmla="*/ 518255 w 1179671"/>
                <a:gd name="connsiteY31" fmla="*/ 883634 h 883634"/>
                <a:gd name="connsiteX32" fmla="*/ 518255 w 1179671"/>
                <a:gd name="connsiteY32" fmla="*/ 773811 h 883634"/>
                <a:gd name="connsiteX33" fmla="*/ 549212 w 1179671"/>
                <a:gd name="connsiteY33" fmla="*/ 773811 h 883634"/>
                <a:gd name="connsiteX34" fmla="*/ 549212 w 1179671"/>
                <a:gd name="connsiteY34" fmla="*/ 852678 h 883634"/>
                <a:gd name="connsiteX35" fmla="*/ 624269 w 1179671"/>
                <a:gd name="connsiteY35" fmla="*/ 852678 h 883634"/>
                <a:gd name="connsiteX36" fmla="*/ 624269 w 1179671"/>
                <a:gd name="connsiteY36" fmla="*/ 773811 h 883634"/>
                <a:gd name="connsiteX37" fmla="*/ 655225 w 1179671"/>
                <a:gd name="connsiteY37" fmla="*/ 773811 h 883634"/>
                <a:gd name="connsiteX38" fmla="*/ 655225 w 1179671"/>
                <a:gd name="connsiteY38" fmla="*/ 852678 h 883634"/>
                <a:gd name="connsiteX39" fmla="*/ 720947 w 1179671"/>
                <a:gd name="connsiteY39" fmla="*/ 852678 h 883634"/>
                <a:gd name="connsiteX40" fmla="*/ 720947 w 1179671"/>
                <a:gd name="connsiteY40" fmla="*/ 773811 h 883634"/>
                <a:gd name="connsiteX41" fmla="*/ 751904 w 1179671"/>
                <a:gd name="connsiteY41" fmla="*/ 773811 h 883634"/>
                <a:gd name="connsiteX42" fmla="*/ 751904 w 1179671"/>
                <a:gd name="connsiteY42" fmla="*/ 852678 h 883634"/>
                <a:gd name="connsiteX43" fmla="*/ 817626 w 1179671"/>
                <a:gd name="connsiteY43" fmla="*/ 852678 h 883634"/>
                <a:gd name="connsiteX44" fmla="*/ 817626 w 1179671"/>
                <a:gd name="connsiteY44" fmla="*/ 773811 h 883634"/>
                <a:gd name="connsiteX45" fmla="*/ 848582 w 1179671"/>
                <a:gd name="connsiteY45" fmla="*/ 773811 h 883634"/>
                <a:gd name="connsiteX46" fmla="*/ 848582 w 1179671"/>
                <a:gd name="connsiteY46" fmla="*/ 852678 h 883634"/>
                <a:gd name="connsiteX47" fmla="*/ 914305 w 1179671"/>
                <a:gd name="connsiteY47" fmla="*/ 852678 h 883634"/>
                <a:gd name="connsiteX48" fmla="*/ 914305 w 1179671"/>
                <a:gd name="connsiteY48" fmla="*/ 773811 h 883634"/>
                <a:gd name="connsiteX49" fmla="*/ 945261 w 1179671"/>
                <a:gd name="connsiteY49" fmla="*/ 773811 h 883634"/>
                <a:gd name="connsiteX50" fmla="*/ 945261 w 1179671"/>
                <a:gd name="connsiteY50" fmla="*/ 852678 h 883634"/>
                <a:gd name="connsiteX51" fmla="*/ 1022033 w 1179671"/>
                <a:gd name="connsiteY51" fmla="*/ 852678 h 883634"/>
                <a:gd name="connsiteX52" fmla="*/ 1022033 w 1179671"/>
                <a:gd name="connsiteY52" fmla="*/ 773811 h 883634"/>
                <a:gd name="connsiteX53" fmla="*/ 1021937 w 1179671"/>
                <a:gd name="connsiteY53" fmla="*/ 773811 h 883634"/>
                <a:gd name="connsiteX0" fmla="*/ 988028 w 1179671"/>
                <a:gd name="connsiteY0" fmla="*/ 262223 h 883634"/>
                <a:gd name="connsiteX1" fmla="*/ 624269 w 1179671"/>
                <a:gd name="connsiteY1" fmla="*/ 625983 h 883634"/>
                <a:gd name="connsiteX2" fmla="*/ 988028 w 1179671"/>
                <a:gd name="connsiteY2" fmla="*/ 625983 h 883634"/>
                <a:gd name="connsiteX3" fmla="*/ 988028 w 1179671"/>
                <a:gd name="connsiteY3" fmla="*/ 262223 h 883634"/>
                <a:gd name="connsiteX4" fmla="*/ 957072 w 1179671"/>
                <a:gd name="connsiteY4" fmla="*/ 595027 h 883634"/>
                <a:gd name="connsiteX5" fmla="*/ 655225 w 1179671"/>
                <a:gd name="connsiteY5" fmla="*/ 595027 h 883634"/>
                <a:gd name="connsiteX6" fmla="*/ 957072 w 1179671"/>
                <a:gd name="connsiteY6" fmla="*/ 293180 h 883634"/>
                <a:gd name="connsiteX7" fmla="*/ 957072 w 1179671"/>
                <a:gd name="connsiteY7" fmla="*/ 595027 h 883634"/>
                <a:gd name="connsiteX8" fmla="*/ 1179671 w 1179671"/>
                <a:gd name="connsiteY8" fmla="*/ 123825 h 883634"/>
                <a:gd name="connsiteX9" fmla="*/ 1179671 w 1179671"/>
                <a:gd name="connsiteY9" fmla="*/ 742950 h 883634"/>
                <a:gd name="connsiteX10" fmla="*/ 189071 w 1179671"/>
                <a:gd name="connsiteY10" fmla="*/ 742950 h 883634"/>
                <a:gd name="connsiteX11" fmla="*/ 189071 w 1179671"/>
                <a:gd name="connsiteY11" fmla="*/ 711994 h 883634"/>
                <a:gd name="connsiteX12" fmla="*/ 1148715 w 1179671"/>
                <a:gd name="connsiteY12" fmla="*/ 711994 h 883634"/>
                <a:gd name="connsiteX13" fmla="*/ 1148715 w 1179671"/>
                <a:gd name="connsiteY13" fmla="*/ 154781 h 883634"/>
                <a:gd name="connsiteX14" fmla="*/ 189071 w 1179671"/>
                <a:gd name="connsiteY14" fmla="*/ 154781 h 883634"/>
                <a:gd name="connsiteX15" fmla="*/ 189071 w 1179671"/>
                <a:gd name="connsiteY15" fmla="*/ 123825 h 883634"/>
                <a:gd name="connsiteX16" fmla="*/ 1179671 w 1179671"/>
                <a:gd name="connsiteY16" fmla="*/ 123825 h 883634"/>
                <a:gd name="connsiteX17" fmla="*/ 0 w 1179671"/>
                <a:gd name="connsiteY17" fmla="*/ 866775 h 883634"/>
                <a:gd name="connsiteX18" fmla="*/ 154781 w 1179671"/>
                <a:gd name="connsiteY18" fmla="*/ 866775 h 883634"/>
                <a:gd name="connsiteX19" fmla="*/ 154781 w 1179671"/>
                <a:gd name="connsiteY19" fmla="*/ 0 h 883634"/>
                <a:gd name="connsiteX20" fmla="*/ 0 w 1179671"/>
                <a:gd name="connsiteY20" fmla="*/ 0 h 883634"/>
                <a:gd name="connsiteX21" fmla="*/ 0 w 1179671"/>
                <a:gd name="connsiteY21" fmla="*/ 866775 h 883634"/>
                <a:gd name="connsiteX22" fmla="*/ 30956 w 1179671"/>
                <a:gd name="connsiteY22" fmla="*/ 30956 h 883634"/>
                <a:gd name="connsiteX23" fmla="*/ 123825 w 1179671"/>
                <a:gd name="connsiteY23" fmla="*/ 30956 h 883634"/>
                <a:gd name="connsiteX24" fmla="*/ 123825 w 1179671"/>
                <a:gd name="connsiteY24" fmla="*/ 835819 h 883634"/>
                <a:gd name="connsiteX25" fmla="*/ 30956 w 1179671"/>
                <a:gd name="connsiteY25" fmla="*/ 835819 h 883634"/>
                <a:gd name="connsiteX26" fmla="*/ 30956 w 1179671"/>
                <a:gd name="connsiteY26" fmla="*/ 30956 h 883634"/>
                <a:gd name="connsiteX27" fmla="*/ 1021937 w 1179671"/>
                <a:gd name="connsiteY27" fmla="*/ 773811 h 883634"/>
                <a:gd name="connsiteX28" fmla="*/ 1052894 w 1179671"/>
                <a:gd name="connsiteY28" fmla="*/ 773811 h 883634"/>
                <a:gd name="connsiteX29" fmla="*/ 1052894 w 1179671"/>
                <a:gd name="connsiteY29" fmla="*/ 883634 h 883634"/>
                <a:gd name="connsiteX30" fmla="*/ 518255 w 1179671"/>
                <a:gd name="connsiteY30" fmla="*/ 883634 h 883634"/>
                <a:gd name="connsiteX31" fmla="*/ 518255 w 1179671"/>
                <a:gd name="connsiteY31" fmla="*/ 773811 h 883634"/>
                <a:gd name="connsiteX32" fmla="*/ 549212 w 1179671"/>
                <a:gd name="connsiteY32" fmla="*/ 773811 h 883634"/>
                <a:gd name="connsiteX33" fmla="*/ 549212 w 1179671"/>
                <a:gd name="connsiteY33" fmla="*/ 852678 h 883634"/>
                <a:gd name="connsiteX34" fmla="*/ 624269 w 1179671"/>
                <a:gd name="connsiteY34" fmla="*/ 852678 h 883634"/>
                <a:gd name="connsiteX35" fmla="*/ 624269 w 1179671"/>
                <a:gd name="connsiteY35" fmla="*/ 773811 h 883634"/>
                <a:gd name="connsiteX36" fmla="*/ 655225 w 1179671"/>
                <a:gd name="connsiteY36" fmla="*/ 773811 h 883634"/>
                <a:gd name="connsiteX37" fmla="*/ 655225 w 1179671"/>
                <a:gd name="connsiteY37" fmla="*/ 852678 h 883634"/>
                <a:gd name="connsiteX38" fmla="*/ 720947 w 1179671"/>
                <a:gd name="connsiteY38" fmla="*/ 852678 h 883634"/>
                <a:gd name="connsiteX39" fmla="*/ 720947 w 1179671"/>
                <a:gd name="connsiteY39" fmla="*/ 773811 h 883634"/>
                <a:gd name="connsiteX40" fmla="*/ 751904 w 1179671"/>
                <a:gd name="connsiteY40" fmla="*/ 773811 h 883634"/>
                <a:gd name="connsiteX41" fmla="*/ 751904 w 1179671"/>
                <a:gd name="connsiteY41" fmla="*/ 852678 h 883634"/>
                <a:gd name="connsiteX42" fmla="*/ 817626 w 1179671"/>
                <a:gd name="connsiteY42" fmla="*/ 852678 h 883634"/>
                <a:gd name="connsiteX43" fmla="*/ 817626 w 1179671"/>
                <a:gd name="connsiteY43" fmla="*/ 773811 h 883634"/>
                <a:gd name="connsiteX44" fmla="*/ 848582 w 1179671"/>
                <a:gd name="connsiteY44" fmla="*/ 773811 h 883634"/>
                <a:gd name="connsiteX45" fmla="*/ 848582 w 1179671"/>
                <a:gd name="connsiteY45" fmla="*/ 852678 h 883634"/>
                <a:gd name="connsiteX46" fmla="*/ 914305 w 1179671"/>
                <a:gd name="connsiteY46" fmla="*/ 852678 h 883634"/>
                <a:gd name="connsiteX47" fmla="*/ 914305 w 1179671"/>
                <a:gd name="connsiteY47" fmla="*/ 773811 h 883634"/>
                <a:gd name="connsiteX48" fmla="*/ 945261 w 1179671"/>
                <a:gd name="connsiteY48" fmla="*/ 773811 h 883634"/>
                <a:gd name="connsiteX49" fmla="*/ 945261 w 1179671"/>
                <a:gd name="connsiteY49" fmla="*/ 852678 h 883634"/>
                <a:gd name="connsiteX50" fmla="*/ 1022033 w 1179671"/>
                <a:gd name="connsiteY50" fmla="*/ 852678 h 883634"/>
                <a:gd name="connsiteX51" fmla="*/ 1022033 w 1179671"/>
                <a:gd name="connsiteY51" fmla="*/ 773811 h 883634"/>
                <a:gd name="connsiteX52" fmla="*/ 1021937 w 1179671"/>
                <a:gd name="connsiteY52" fmla="*/ 773811 h 883634"/>
                <a:gd name="connsiteX0" fmla="*/ 988028 w 1179671"/>
                <a:gd name="connsiteY0" fmla="*/ 262223 h 883634"/>
                <a:gd name="connsiteX1" fmla="*/ 624269 w 1179671"/>
                <a:gd name="connsiteY1" fmla="*/ 625983 h 883634"/>
                <a:gd name="connsiteX2" fmla="*/ 988028 w 1179671"/>
                <a:gd name="connsiteY2" fmla="*/ 625983 h 883634"/>
                <a:gd name="connsiteX3" fmla="*/ 988028 w 1179671"/>
                <a:gd name="connsiteY3" fmla="*/ 262223 h 883634"/>
                <a:gd name="connsiteX4" fmla="*/ 957072 w 1179671"/>
                <a:gd name="connsiteY4" fmla="*/ 595027 h 883634"/>
                <a:gd name="connsiteX5" fmla="*/ 655225 w 1179671"/>
                <a:gd name="connsiteY5" fmla="*/ 595027 h 883634"/>
                <a:gd name="connsiteX6" fmla="*/ 957072 w 1179671"/>
                <a:gd name="connsiteY6" fmla="*/ 595027 h 883634"/>
                <a:gd name="connsiteX7" fmla="*/ 1179671 w 1179671"/>
                <a:gd name="connsiteY7" fmla="*/ 123825 h 883634"/>
                <a:gd name="connsiteX8" fmla="*/ 1179671 w 1179671"/>
                <a:gd name="connsiteY8" fmla="*/ 742950 h 883634"/>
                <a:gd name="connsiteX9" fmla="*/ 189071 w 1179671"/>
                <a:gd name="connsiteY9" fmla="*/ 742950 h 883634"/>
                <a:gd name="connsiteX10" fmla="*/ 189071 w 1179671"/>
                <a:gd name="connsiteY10" fmla="*/ 711994 h 883634"/>
                <a:gd name="connsiteX11" fmla="*/ 1148715 w 1179671"/>
                <a:gd name="connsiteY11" fmla="*/ 711994 h 883634"/>
                <a:gd name="connsiteX12" fmla="*/ 1148715 w 1179671"/>
                <a:gd name="connsiteY12" fmla="*/ 154781 h 883634"/>
                <a:gd name="connsiteX13" fmla="*/ 189071 w 1179671"/>
                <a:gd name="connsiteY13" fmla="*/ 154781 h 883634"/>
                <a:gd name="connsiteX14" fmla="*/ 189071 w 1179671"/>
                <a:gd name="connsiteY14" fmla="*/ 123825 h 883634"/>
                <a:gd name="connsiteX15" fmla="*/ 1179671 w 1179671"/>
                <a:gd name="connsiteY15" fmla="*/ 123825 h 883634"/>
                <a:gd name="connsiteX16" fmla="*/ 0 w 1179671"/>
                <a:gd name="connsiteY16" fmla="*/ 866775 h 883634"/>
                <a:gd name="connsiteX17" fmla="*/ 154781 w 1179671"/>
                <a:gd name="connsiteY17" fmla="*/ 866775 h 883634"/>
                <a:gd name="connsiteX18" fmla="*/ 154781 w 1179671"/>
                <a:gd name="connsiteY18" fmla="*/ 0 h 883634"/>
                <a:gd name="connsiteX19" fmla="*/ 0 w 1179671"/>
                <a:gd name="connsiteY19" fmla="*/ 0 h 883634"/>
                <a:gd name="connsiteX20" fmla="*/ 0 w 1179671"/>
                <a:gd name="connsiteY20" fmla="*/ 866775 h 883634"/>
                <a:gd name="connsiteX21" fmla="*/ 30956 w 1179671"/>
                <a:gd name="connsiteY21" fmla="*/ 30956 h 883634"/>
                <a:gd name="connsiteX22" fmla="*/ 123825 w 1179671"/>
                <a:gd name="connsiteY22" fmla="*/ 30956 h 883634"/>
                <a:gd name="connsiteX23" fmla="*/ 123825 w 1179671"/>
                <a:gd name="connsiteY23" fmla="*/ 835819 h 883634"/>
                <a:gd name="connsiteX24" fmla="*/ 30956 w 1179671"/>
                <a:gd name="connsiteY24" fmla="*/ 835819 h 883634"/>
                <a:gd name="connsiteX25" fmla="*/ 30956 w 1179671"/>
                <a:gd name="connsiteY25" fmla="*/ 30956 h 883634"/>
                <a:gd name="connsiteX26" fmla="*/ 1021937 w 1179671"/>
                <a:gd name="connsiteY26" fmla="*/ 773811 h 883634"/>
                <a:gd name="connsiteX27" fmla="*/ 1052894 w 1179671"/>
                <a:gd name="connsiteY27" fmla="*/ 773811 h 883634"/>
                <a:gd name="connsiteX28" fmla="*/ 1052894 w 1179671"/>
                <a:gd name="connsiteY28" fmla="*/ 883634 h 883634"/>
                <a:gd name="connsiteX29" fmla="*/ 518255 w 1179671"/>
                <a:gd name="connsiteY29" fmla="*/ 883634 h 883634"/>
                <a:gd name="connsiteX30" fmla="*/ 518255 w 1179671"/>
                <a:gd name="connsiteY30" fmla="*/ 773811 h 883634"/>
                <a:gd name="connsiteX31" fmla="*/ 549212 w 1179671"/>
                <a:gd name="connsiteY31" fmla="*/ 773811 h 883634"/>
                <a:gd name="connsiteX32" fmla="*/ 549212 w 1179671"/>
                <a:gd name="connsiteY32" fmla="*/ 852678 h 883634"/>
                <a:gd name="connsiteX33" fmla="*/ 624269 w 1179671"/>
                <a:gd name="connsiteY33" fmla="*/ 852678 h 883634"/>
                <a:gd name="connsiteX34" fmla="*/ 624269 w 1179671"/>
                <a:gd name="connsiteY34" fmla="*/ 773811 h 883634"/>
                <a:gd name="connsiteX35" fmla="*/ 655225 w 1179671"/>
                <a:gd name="connsiteY35" fmla="*/ 773811 h 883634"/>
                <a:gd name="connsiteX36" fmla="*/ 655225 w 1179671"/>
                <a:gd name="connsiteY36" fmla="*/ 852678 h 883634"/>
                <a:gd name="connsiteX37" fmla="*/ 720947 w 1179671"/>
                <a:gd name="connsiteY37" fmla="*/ 852678 h 883634"/>
                <a:gd name="connsiteX38" fmla="*/ 720947 w 1179671"/>
                <a:gd name="connsiteY38" fmla="*/ 773811 h 883634"/>
                <a:gd name="connsiteX39" fmla="*/ 751904 w 1179671"/>
                <a:gd name="connsiteY39" fmla="*/ 773811 h 883634"/>
                <a:gd name="connsiteX40" fmla="*/ 751904 w 1179671"/>
                <a:gd name="connsiteY40" fmla="*/ 852678 h 883634"/>
                <a:gd name="connsiteX41" fmla="*/ 817626 w 1179671"/>
                <a:gd name="connsiteY41" fmla="*/ 852678 h 883634"/>
                <a:gd name="connsiteX42" fmla="*/ 817626 w 1179671"/>
                <a:gd name="connsiteY42" fmla="*/ 773811 h 883634"/>
                <a:gd name="connsiteX43" fmla="*/ 848582 w 1179671"/>
                <a:gd name="connsiteY43" fmla="*/ 773811 h 883634"/>
                <a:gd name="connsiteX44" fmla="*/ 848582 w 1179671"/>
                <a:gd name="connsiteY44" fmla="*/ 852678 h 883634"/>
                <a:gd name="connsiteX45" fmla="*/ 914305 w 1179671"/>
                <a:gd name="connsiteY45" fmla="*/ 852678 h 883634"/>
                <a:gd name="connsiteX46" fmla="*/ 914305 w 1179671"/>
                <a:gd name="connsiteY46" fmla="*/ 773811 h 883634"/>
                <a:gd name="connsiteX47" fmla="*/ 945261 w 1179671"/>
                <a:gd name="connsiteY47" fmla="*/ 773811 h 883634"/>
                <a:gd name="connsiteX48" fmla="*/ 945261 w 1179671"/>
                <a:gd name="connsiteY48" fmla="*/ 852678 h 883634"/>
                <a:gd name="connsiteX49" fmla="*/ 1022033 w 1179671"/>
                <a:gd name="connsiteY49" fmla="*/ 852678 h 883634"/>
                <a:gd name="connsiteX50" fmla="*/ 1022033 w 1179671"/>
                <a:gd name="connsiteY50" fmla="*/ 773811 h 883634"/>
                <a:gd name="connsiteX51" fmla="*/ 1021937 w 1179671"/>
                <a:gd name="connsiteY51" fmla="*/ 773811 h 883634"/>
                <a:gd name="connsiteX0" fmla="*/ 988028 w 1179671"/>
                <a:gd name="connsiteY0" fmla="*/ 625983 h 883634"/>
                <a:gd name="connsiteX1" fmla="*/ 624269 w 1179671"/>
                <a:gd name="connsiteY1" fmla="*/ 625983 h 883634"/>
                <a:gd name="connsiteX2" fmla="*/ 988028 w 1179671"/>
                <a:gd name="connsiteY2" fmla="*/ 625983 h 883634"/>
                <a:gd name="connsiteX3" fmla="*/ 957072 w 1179671"/>
                <a:gd name="connsiteY3" fmla="*/ 595027 h 883634"/>
                <a:gd name="connsiteX4" fmla="*/ 655225 w 1179671"/>
                <a:gd name="connsiteY4" fmla="*/ 595027 h 883634"/>
                <a:gd name="connsiteX5" fmla="*/ 957072 w 1179671"/>
                <a:gd name="connsiteY5" fmla="*/ 595027 h 883634"/>
                <a:gd name="connsiteX6" fmla="*/ 1179671 w 1179671"/>
                <a:gd name="connsiteY6" fmla="*/ 123825 h 883634"/>
                <a:gd name="connsiteX7" fmla="*/ 1179671 w 1179671"/>
                <a:gd name="connsiteY7" fmla="*/ 742950 h 883634"/>
                <a:gd name="connsiteX8" fmla="*/ 189071 w 1179671"/>
                <a:gd name="connsiteY8" fmla="*/ 742950 h 883634"/>
                <a:gd name="connsiteX9" fmla="*/ 189071 w 1179671"/>
                <a:gd name="connsiteY9" fmla="*/ 711994 h 883634"/>
                <a:gd name="connsiteX10" fmla="*/ 1148715 w 1179671"/>
                <a:gd name="connsiteY10" fmla="*/ 711994 h 883634"/>
                <a:gd name="connsiteX11" fmla="*/ 1148715 w 1179671"/>
                <a:gd name="connsiteY11" fmla="*/ 154781 h 883634"/>
                <a:gd name="connsiteX12" fmla="*/ 189071 w 1179671"/>
                <a:gd name="connsiteY12" fmla="*/ 154781 h 883634"/>
                <a:gd name="connsiteX13" fmla="*/ 189071 w 1179671"/>
                <a:gd name="connsiteY13" fmla="*/ 123825 h 883634"/>
                <a:gd name="connsiteX14" fmla="*/ 1179671 w 1179671"/>
                <a:gd name="connsiteY14" fmla="*/ 123825 h 883634"/>
                <a:gd name="connsiteX15" fmla="*/ 0 w 1179671"/>
                <a:gd name="connsiteY15" fmla="*/ 866775 h 883634"/>
                <a:gd name="connsiteX16" fmla="*/ 154781 w 1179671"/>
                <a:gd name="connsiteY16" fmla="*/ 866775 h 883634"/>
                <a:gd name="connsiteX17" fmla="*/ 154781 w 1179671"/>
                <a:gd name="connsiteY17" fmla="*/ 0 h 883634"/>
                <a:gd name="connsiteX18" fmla="*/ 0 w 1179671"/>
                <a:gd name="connsiteY18" fmla="*/ 0 h 883634"/>
                <a:gd name="connsiteX19" fmla="*/ 0 w 1179671"/>
                <a:gd name="connsiteY19" fmla="*/ 866775 h 883634"/>
                <a:gd name="connsiteX20" fmla="*/ 30956 w 1179671"/>
                <a:gd name="connsiteY20" fmla="*/ 30956 h 883634"/>
                <a:gd name="connsiteX21" fmla="*/ 123825 w 1179671"/>
                <a:gd name="connsiteY21" fmla="*/ 30956 h 883634"/>
                <a:gd name="connsiteX22" fmla="*/ 123825 w 1179671"/>
                <a:gd name="connsiteY22" fmla="*/ 835819 h 883634"/>
                <a:gd name="connsiteX23" fmla="*/ 30956 w 1179671"/>
                <a:gd name="connsiteY23" fmla="*/ 835819 h 883634"/>
                <a:gd name="connsiteX24" fmla="*/ 30956 w 1179671"/>
                <a:gd name="connsiteY24" fmla="*/ 30956 h 883634"/>
                <a:gd name="connsiteX25" fmla="*/ 1021937 w 1179671"/>
                <a:gd name="connsiteY25" fmla="*/ 773811 h 883634"/>
                <a:gd name="connsiteX26" fmla="*/ 1052894 w 1179671"/>
                <a:gd name="connsiteY26" fmla="*/ 773811 h 883634"/>
                <a:gd name="connsiteX27" fmla="*/ 1052894 w 1179671"/>
                <a:gd name="connsiteY27" fmla="*/ 883634 h 883634"/>
                <a:gd name="connsiteX28" fmla="*/ 518255 w 1179671"/>
                <a:gd name="connsiteY28" fmla="*/ 883634 h 883634"/>
                <a:gd name="connsiteX29" fmla="*/ 518255 w 1179671"/>
                <a:gd name="connsiteY29" fmla="*/ 773811 h 883634"/>
                <a:gd name="connsiteX30" fmla="*/ 549212 w 1179671"/>
                <a:gd name="connsiteY30" fmla="*/ 773811 h 883634"/>
                <a:gd name="connsiteX31" fmla="*/ 549212 w 1179671"/>
                <a:gd name="connsiteY31" fmla="*/ 852678 h 883634"/>
                <a:gd name="connsiteX32" fmla="*/ 624269 w 1179671"/>
                <a:gd name="connsiteY32" fmla="*/ 852678 h 883634"/>
                <a:gd name="connsiteX33" fmla="*/ 624269 w 1179671"/>
                <a:gd name="connsiteY33" fmla="*/ 773811 h 883634"/>
                <a:gd name="connsiteX34" fmla="*/ 655225 w 1179671"/>
                <a:gd name="connsiteY34" fmla="*/ 773811 h 883634"/>
                <a:gd name="connsiteX35" fmla="*/ 655225 w 1179671"/>
                <a:gd name="connsiteY35" fmla="*/ 852678 h 883634"/>
                <a:gd name="connsiteX36" fmla="*/ 720947 w 1179671"/>
                <a:gd name="connsiteY36" fmla="*/ 852678 h 883634"/>
                <a:gd name="connsiteX37" fmla="*/ 720947 w 1179671"/>
                <a:gd name="connsiteY37" fmla="*/ 773811 h 883634"/>
                <a:gd name="connsiteX38" fmla="*/ 751904 w 1179671"/>
                <a:gd name="connsiteY38" fmla="*/ 773811 h 883634"/>
                <a:gd name="connsiteX39" fmla="*/ 751904 w 1179671"/>
                <a:gd name="connsiteY39" fmla="*/ 852678 h 883634"/>
                <a:gd name="connsiteX40" fmla="*/ 817626 w 1179671"/>
                <a:gd name="connsiteY40" fmla="*/ 852678 h 883634"/>
                <a:gd name="connsiteX41" fmla="*/ 817626 w 1179671"/>
                <a:gd name="connsiteY41" fmla="*/ 773811 h 883634"/>
                <a:gd name="connsiteX42" fmla="*/ 848582 w 1179671"/>
                <a:gd name="connsiteY42" fmla="*/ 773811 h 883634"/>
                <a:gd name="connsiteX43" fmla="*/ 848582 w 1179671"/>
                <a:gd name="connsiteY43" fmla="*/ 852678 h 883634"/>
                <a:gd name="connsiteX44" fmla="*/ 914305 w 1179671"/>
                <a:gd name="connsiteY44" fmla="*/ 852678 h 883634"/>
                <a:gd name="connsiteX45" fmla="*/ 914305 w 1179671"/>
                <a:gd name="connsiteY45" fmla="*/ 773811 h 883634"/>
                <a:gd name="connsiteX46" fmla="*/ 945261 w 1179671"/>
                <a:gd name="connsiteY46" fmla="*/ 773811 h 883634"/>
                <a:gd name="connsiteX47" fmla="*/ 945261 w 1179671"/>
                <a:gd name="connsiteY47" fmla="*/ 852678 h 883634"/>
                <a:gd name="connsiteX48" fmla="*/ 1022033 w 1179671"/>
                <a:gd name="connsiteY48" fmla="*/ 852678 h 883634"/>
                <a:gd name="connsiteX49" fmla="*/ 1022033 w 1179671"/>
                <a:gd name="connsiteY49" fmla="*/ 773811 h 883634"/>
                <a:gd name="connsiteX50" fmla="*/ 1021937 w 1179671"/>
                <a:gd name="connsiteY50" fmla="*/ 773811 h 883634"/>
                <a:gd name="connsiteX0" fmla="*/ 988028 w 1179671"/>
                <a:gd name="connsiteY0" fmla="*/ 625983 h 883634"/>
                <a:gd name="connsiteX1" fmla="*/ 624269 w 1179671"/>
                <a:gd name="connsiteY1" fmla="*/ 625983 h 883634"/>
                <a:gd name="connsiteX2" fmla="*/ 988028 w 1179671"/>
                <a:gd name="connsiteY2" fmla="*/ 625983 h 883634"/>
                <a:gd name="connsiteX3" fmla="*/ 1179671 w 1179671"/>
                <a:gd name="connsiteY3" fmla="*/ 123825 h 883634"/>
                <a:gd name="connsiteX4" fmla="*/ 1179671 w 1179671"/>
                <a:gd name="connsiteY4" fmla="*/ 742950 h 883634"/>
                <a:gd name="connsiteX5" fmla="*/ 189071 w 1179671"/>
                <a:gd name="connsiteY5" fmla="*/ 742950 h 883634"/>
                <a:gd name="connsiteX6" fmla="*/ 189071 w 1179671"/>
                <a:gd name="connsiteY6" fmla="*/ 711994 h 883634"/>
                <a:gd name="connsiteX7" fmla="*/ 1148715 w 1179671"/>
                <a:gd name="connsiteY7" fmla="*/ 711994 h 883634"/>
                <a:gd name="connsiteX8" fmla="*/ 1148715 w 1179671"/>
                <a:gd name="connsiteY8" fmla="*/ 154781 h 883634"/>
                <a:gd name="connsiteX9" fmla="*/ 189071 w 1179671"/>
                <a:gd name="connsiteY9" fmla="*/ 154781 h 883634"/>
                <a:gd name="connsiteX10" fmla="*/ 189071 w 1179671"/>
                <a:gd name="connsiteY10" fmla="*/ 123825 h 883634"/>
                <a:gd name="connsiteX11" fmla="*/ 1179671 w 1179671"/>
                <a:gd name="connsiteY11" fmla="*/ 123825 h 883634"/>
                <a:gd name="connsiteX12" fmla="*/ 0 w 1179671"/>
                <a:gd name="connsiteY12" fmla="*/ 866775 h 883634"/>
                <a:gd name="connsiteX13" fmla="*/ 154781 w 1179671"/>
                <a:gd name="connsiteY13" fmla="*/ 866775 h 883634"/>
                <a:gd name="connsiteX14" fmla="*/ 154781 w 1179671"/>
                <a:gd name="connsiteY14" fmla="*/ 0 h 883634"/>
                <a:gd name="connsiteX15" fmla="*/ 0 w 1179671"/>
                <a:gd name="connsiteY15" fmla="*/ 0 h 883634"/>
                <a:gd name="connsiteX16" fmla="*/ 0 w 1179671"/>
                <a:gd name="connsiteY16" fmla="*/ 866775 h 883634"/>
                <a:gd name="connsiteX17" fmla="*/ 30956 w 1179671"/>
                <a:gd name="connsiteY17" fmla="*/ 30956 h 883634"/>
                <a:gd name="connsiteX18" fmla="*/ 123825 w 1179671"/>
                <a:gd name="connsiteY18" fmla="*/ 30956 h 883634"/>
                <a:gd name="connsiteX19" fmla="*/ 123825 w 1179671"/>
                <a:gd name="connsiteY19" fmla="*/ 835819 h 883634"/>
                <a:gd name="connsiteX20" fmla="*/ 30956 w 1179671"/>
                <a:gd name="connsiteY20" fmla="*/ 835819 h 883634"/>
                <a:gd name="connsiteX21" fmla="*/ 30956 w 1179671"/>
                <a:gd name="connsiteY21" fmla="*/ 30956 h 883634"/>
                <a:gd name="connsiteX22" fmla="*/ 1021937 w 1179671"/>
                <a:gd name="connsiteY22" fmla="*/ 773811 h 883634"/>
                <a:gd name="connsiteX23" fmla="*/ 1052894 w 1179671"/>
                <a:gd name="connsiteY23" fmla="*/ 773811 h 883634"/>
                <a:gd name="connsiteX24" fmla="*/ 1052894 w 1179671"/>
                <a:gd name="connsiteY24" fmla="*/ 883634 h 883634"/>
                <a:gd name="connsiteX25" fmla="*/ 518255 w 1179671"/>
                <a:gd name="connsiteY25" fmla="*/ 883634 h 883634"/>
                <a:gd name="connsiteX26" fmla="*/ 518255 w 1179671"/>
                <a:gd name="connsiteY26" fmla="*/ 773811 h 883634"/>
                <a:gd name="connsiteX27" fmla="*/ 549212 w 1179671"/>
                <a:gd name="connsiteY27" fmla="*/ 773811 h 883634"/>
                <a:gd name="connsiteX28" fmla="*/ 549212 w 1179671"/>
                <a:gd name="connsiteY28" fmla="*/ 852678 h 883634"/>
                <a:gd name="connsiteX29" fmla="*/ 624269 w 1179671"/>
                <a:gd name="connsiteY29" fmla="*/ 852678 h 883634"/>
                <a:gd name="connsiteX30" fmla="*/ 624269 w 1179671"/>
                <a:gd name="connsiteY30" fmla="*/ 773811 h 883634"/>
                <a:gd name="connsiteX31" fmla="*/ 655225 w 1179671"/>
                <a:gd name="connsiteY31" fmla="*/ 773811 h 883634"/>
                <a:gd name="connsiteX32" fmla="*/ 655225 w 1179671"/>
                <a:gd name="connsiteY32" fmla="*/ 852678 h 883634"/>
                <a:gd name="connsiteX33" fmla="*/ 720947 w 1179671"/>
                <a:gd name="connsiteY33" fmla="*/ 852678 h 883634"/>
                <a:gd name="connsiteX34" fmla="*/ 720947 w 1179671"/>
                <a:gd name="connsiteY34" fmla="*/ 773811 h 883634"/>
                <a:gd name="connsiteX35" fmla="*/ 751904 w 1179671"/>
                <a:gd name="connsiteY35" fmla="*/ 773811 h 883634"/>
                <a:gd name="connsiteX36" fmla="*/ 751904 w 1179671"/>
                <a:gd name="connsiteY36" fmla="*/ 852678 h 883634"/>
                <a:gd name="connsiteX37" fmla="*/ 817626 w 1179671"/>
                <a:gd name="connsiteY37" fmla="*/ 852678 h 883634"/>
                <a:gd name="connsiteX38" fmla="*/ 817626 w 1179671"/>
                <a:gd name="connsiteY38" fmla="*/ 773811 h 883634"/>
                <a:gd name="connsiteX39" fmla="*/ 848582 w 1179671"/>
                <a:gd name="connsiteY39" fmla="*/ 773811 h 883634"/>
                <a:gd name="connsiteX40" fmla="*/ 848582 w 1179671"/>
                <a:gd name="connsiteY40" fmla="*/ 852678 h 883634"/>
                <a:gd name="connsiteX41" fmla="*/ 914305 w 1179671"/>
                <a:gd name="connsiteY41" fmla="*/ 852678 h 883634"/>
                <a:gd name="connsiteX42" fmla="*/ 914305 w 1179671"/>
                <a:gd name="connsiteY42" fmla="*/ 773811 h 883634"/>
                <a:gd name="connsiteX43" fmla="*/ 945261 w 1179671"/>
                <a:gd name="connsiteY43" fmla="*/ 773811 h 883634"/>
                <a:gd name="connsiteX44" fmla="*/ 945261 w 1179671"/>
                <a:gd name="connsiteY44" fmla="*/ 852678 h 883634"/>
                <a:gd name="connsiteX45" fmla="*/ 1022033 w 1179671"/>
                <a:gd name="connsiteY45" fmla="*/ 852678 h 883634"/>
                <a:gd name="connsiteX46" fmla="*/ 1022033 w 1179671"/>
                <a:gd name="connsiteY46" fmla="*/ 773811 h 883634"/>
                <a:gd name="connsiteX47" fmla="*/ 1021937 w 1179671"/>
                <a:gd name="connsiteY47" fmla="*/ 773811 h 883634"/>
                <a:gd name="connsiteX0" fmla="*/ 1179671 w 1179671"/>
                <a:gd name="connsiteY0" fmla="*/ 123825 h 883634"/>
                <a:gd name="connsiteX1" fmla="*/ 1179671 w 1179671"/>
                <a:gd name="connsiteY1" fmla="*/ 742950 h 883634"/>
                <a:gd name="connsiteX2" fmla="*/ 189071 w 1179671"/>
                <a:gd name="connsiteY2" fmla="*/ 742950 h 883634"/>
                <a:gd name="connsiteX3" fmla="*/ 189071 w 1179671"/>
                <a:gd name="connsiteY3" fmla="*/ 711994 h 883634"/>
                <a:gd name="connsiteX4" fmla="*/ 1148715 w 1179671"/>
                <a:gd name="connsiteY4" fmla="*/ 711994 h 883634"/>
                <a:gd name="connsiteX5" fmla="*/ 1148715 w 1179671"/>
                <a:gd name="connsiteY5" fmla="*/ 154781 h 883634"/>
                <a:gd name="connsiteX6" fmla="*/ 189071 w 1179671"/>
                <a:gd name="connsiteY6" fmla="*/ 154781 h 883634"/>
                <a:gd name="connsiteX7" fmla="*/ 189071 w 1179671"/>
                <a:gd name="connsiteY7" fmla="*/ 123825 h 883634"/>
                <a:gd name="connsiteX8" fmla="*/ 1179671 w 1179671"/>
                <a:gd name="connsiteY8" fmla="*/ 123825 h 883634"/>
                <a:gd name="connsiteX9" fmla="*/ 0 w 1179671"/>
                <a:gd name="connsiteY9" fmla="*/ 866775 h 883634"/>
                <a:gd name="connsiteX10" fmla="*/ 154781 w 1179671"/>
                <a:gd name="connsiteY10" fmla="*/ 866775 h 883634"/>
                <a:gd name="connsiteX11" fmla="*/ 154781 w 1179671"/>
                <a:gd name="connsiteY11" fmla="*/ 0 h 883634"/>
                <a:gd name="connsiteX12" fmla="*/ 0 w 1179671"/>
                <a:gd name="connsiteY12" fmla="*/ 0 h 883634"/>
                <a:gd name="connsiteX13" fmla="*/ 0 w 1179671"/>
                <a:gd name="connsiteY13" fmla="*/ 866775 h 883634"/>
                <a:gd name="connsiteX14" fmla="*/ 30956 w 1179671"/>
                <a:gd name="connsiteY14" fmla="*/ 30956 h 883634"/>
                <a:gd name="connsiteX15" fmla="*/ 123825 w 1179671"/>
                <a:gd name="connsiteY15" fmla="*/ 30956 h 883634"/>
                <a:gd name="connsiteX16" fmla="*/ 123825 w 1179671"/>
                <a:gd name="connsiteY16" fmla="*/ 835819 h 883634"/>
                <a:gd name="connsiteX17" fmla="*/ 30956 w 1179671"/>
                <a:gd name="connsiteY17" fmla="*/ 835819 h 883634"/>
                <a:gd name="connsiteX18" fmla="*/ 30956 w 1179671"/>
                <a:gd name="connsiteY18" fmla="*/ 30956 h 883634"/>
                <a:gd name="connsiteX19" fmla="*/ 1021937 w 1179671"/>
                <a:gd name="connsiteY19" fmla="*/ 773811 h 883634"/>
                <a:gd name="connsiteX20" fmla="*/ 1052894 w 1179671"/>
                <a:gd name="connsiteY20" fmla="*/ 773811 h 883634"/>
                <a:gd name="connsiteX21" fmla="*/ 1052894 w 1179671"/>
                <a:gd name="connsiteY21" fmla="*/ 883634 h 883634"/>
                <a:gd name="connsiteX22" fmla="*/ 518255 w 1179671"/>
                <a:gd name="connsiteY22" fmla="*/ 883634 h 883634"/>
                <a:gd name="connsiteX23" fmla="*/ 518255 w 1179671"/>
                <a:gd name="connsiteY23" fmla="*/ 773811 h 883634"/>
                <a:gd name="connsiteX24" fmla="*/ 549212 w 1179671"/>
                <a:gd name="connsiteY24" fmla="*/ 773811 h 883634"/>
                <a:gd name="connsiteX25" fmla="*/ 549212 w 1179671"/>
                <a:gd name="connsiteY25" fmla="*/ 852678 h 883634"/>
                <a:gd name="connsiteX26" fmla="*/ 624269 w 1179671"/>
                <a:gd name="connsiteY26" fmla="*/ 852678 h 883634"/>
                <a:gd name="connsiteX27" fmla="*/ 624269 w 1179671"/>
                <a:gd name="connsiteY27" fmla="*/ 773811 h 883634"/>
                <a:gd name="connsiteX28" fmla="*/ 655225 w 1179671"/>
                <a:gd name="connsiteY28" fmla="*/ 773811 h 883634"/>
                <a:gd name="connsiteX29" fmla="*/ 655225 w 1179671"/>
                <a:gd name="connsiteY29" fmla="*/ 852678 h 883634"/>
                <a:gd name="connsiteX30" fmla="*/ 720947 w 1179671"/>
                <a:gd name="connsiteY30" fmla="*/ 852678 h 883634"/>
                <a:gd name="connsiteX31" fmla="*/ 720947 w 1179671"/>
                <a:gd name="connsiteY31" fmla="*/ 773811 h 883634"/>
                <a:gd name="connsiteX32" fmla="*/ 751904 w 1179671"/>
                <a:gd name="connsiteY32" fmla="*/ 773811 h 883634"/>
                <a:gd name="connsiteX33" fmla="*/ 751904 w 1179671"/>
                <a:gd name="connsiteY33" fmla="*/ 852678 h 883634"/>
                <a:gd name="connsiteX34" fmla="*/ 817626 w 1179671"/>
                <a:gd name="connsiteY34" fmla="*/ 852678 h 883634"/>
                <a:gd name="connsiteX35" fmla="*/ 817626 w 1179671"/>
                <a:gd name="connsiteY35" fmla="*/ 773811 h 883634"/>
                <a:gd name="connsiteX36" fmla="*/ 848582 w 1179671"/>
                <a:gd name="connsiteY36" fmla="*/ 773811 h 883634"/>
                <a:gd name="connsiteX37" fmla="*/ 848582 w 1179671"/>
                <a:gd name="connsiteY37" fmla="*/ 852678 h 883634"/>
                <a:gd name="connsiteX38" fmla="*/ 914305 w 1179671"/>
                <a:gd name="connsiteY38" fmla="*/ 852678 h 883634"/>
                <a:gd name="connsiteX39" fmla="*/ 914305 w 1179671"/>
                <a:gd name="connsiteY39" fmla="*/ 773811 h 883634"/>
                <a:gd name="connsiteX40" fmla="*/ 945261 w 1179671"/>
                <a:gd name="connsiteY40" fmla="*/ 773811 h 883634"/>
                <a:gd name="connsiteX41" fmla="*/ 945261 w 1179671"/>
                <a:gd name="connsiteY41" fmla="*/ 852678 h 883634"/>
                <a:gd name="connsiteX42" fmla="*/ 1022033 w 1179671"/>
                <a:gd name="connsiteY42" fmla="*/ 852678 h 883634"/>
                <a:gd name="connsiteX43" fmla="*/ 1022033 w 1179671"/>
                <a:gd name="connsiteY43" fmla="*/ 773811 h 883634"/>
                <a:gd name="connsiteX44" fmla="*/ 1021937 w 1179671"/>
                <a:gd name="connsiteY44" fmla="*/ 773811 h 88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79671" h="883634">
                  <a:moveTo>
                    <a:pt x="1179671" y="123825"/>
                  </a:moveTo>
                  <a:lnTo>
                    <a:pt x="1179671" y="742950"/>
                  </a:lnTo>
                  <a:lnTo>
                    <a:pt x="189071" y="742950"/>
                  </a:lnTo>
                  <a:lnTo>
                    <a:pt x="189071" y="711994"/>
                  </a:lnTo>
                  <a:lnTo>
                    <a:pt x="1148715" y="711994"/>
                  </a:lnTo>
                  <a:lnTo>
                    <a:pt x="1148715" y="154781"/>
                  </a:lnTo>
                  <a:lnTo>
                    <a:pt x="189071" y="154781"/>
                  </a:lnTo>
                  <a:lnTo>
                    <a:pt x="189071" y="123825"/>
                  </a:lnTo>
                  <a:lnTo>
                    <a:pt x="1179671" y="123825"/>
                  </a:lnTo>
                  <a:close/>
                  <a:moveTo>
                    <a:pt x="0" y="866775"/>
                  </a:moveTo>
                  <a:lnTo>
                    <a:pt x="154781" y="866775"/>
                  </a:lnTo>
                  <a:lnTo>
                    <a:pt x="154781" y="0"/>
                  </a:lnTo>
                  <a:lnTo>
                    <a:pt x="0" y="0"/>
                  </a:lnTo>
                  <a:lnTo>
                    <a:pt x="0" y="866775"/>
                  </a:lnTo>
                  <a:close/>
                  <a:moveTo>
                    <a:pt x="30956" y="30956"/>
                  </a:moveTo>
                  <a:lnTo>
                    <a:pt x="123825" y="30956"/>
                  </a:lnTo>
                  <a:lnTo>
                    <a:pt x="123825" y="835819"/>
                  </a:lnTo>
                  <a:lnTo>
                    <a:pt x="30956" y="835819"/>
                  </a:lnTo>
                  <a:lnTo>
                    <a:pt x="30956" y="30956"/>
                  </a:lnTo>
                  <a:close/>
                  <a:moveTo>
                    <a:pt x="1021937" y="773811"/>
                  </a:moveTo>
                  <a:lnTo>
                    <a:pt x="1052894" y="773811"/>
                  </a:lnTo>
                  <a:lnTo>
                    <a:pt x="1052894" y="883634"/>
                  </a:lnTo>
                  <a:lnTo>
                    <a:pt x="518255" y="883634"/>
                  </a:lnTo>
                  <a:lnTo>
                    <a:pt x="518255" y="773811"/>
                  </a:lnTo>
                  <a:lnTo>
                    <a:pt x="549212" y="773811"/>
                  </a:lnTo>
                  <a:lnTo>
                    <a:pt x="549212" y="852678"/>
                  </a:lnTo>
                  <a:lnTo>
                    <a:pt x="624269" y="852678"/>
                  </a:lnTo>
                  <a:lnTo>
                    <a:pt x="624269" y="773811"/>
                  </a:lnTo>
                  <a:lnTo>
                    <a:pt x="655225" y="773811"/>
                  </a:lnTo>
                  <a:lnTo>
                    <a:pt x="655225" y="852678"/>
                  </a:lnTo>
                  <a:lnTo>
                    <a:pt x="720947" y="852678"/>
                  </a:lnTo>
                  <a:lnTo>
                    <a:pt x="720947" y="773811"/>
                  </a:lnTo>
                  <a:lnTo>
                    <a:pt x="751904" y="773811"/>
                  </a:lnTo>
                  <a:lnTo>
                    <a:pt x="751904" y="852678"/>
                  </a:lnTo>
                  <a:lnTo>
                    <a:pt x="817626" y="852678"/>
                  </a:lnTo>
                  <a:lnTo>
                    <a:pt x="817626" y="773811"/>
                  </a:lnTo>
                  <a:lnTo>
                    <a:pt x="848582" y="773811"/>
                  </a:lnTo>
                  <a:lnTo>
                    <a:pt x="848582" y="852678"/>
                  </a:lnTo>
                  <a:lnTo>
                    <a:pt x="914305" y="852678"/>
                  </a:lnTo>
                  <a:lnTo>
                    <a:pt x="914305" y="773811"/>
                  </a:lnTo>
                  <a:lnTo>
                    <a:pt x="945261" y="773811"/>
                  </a:lnTo>
                  <a:lnTo>
                    <a:pt x="945261" y="852678"/>
                  </a:lnTo>
                  <a:lnTo>
                    <a:pt x="1022033" y="852678"/>
                  </a:lnTo>
                  <a:lnTo>
                    <a:pt x="1022033" y="773811"/>
                  </a:lnTo>
                  <a:lnTo>
                    <a:pt x="1021937" y="77381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Metropolis" panose="00000500000000000000" pitchFamily="2" charset="0"/>
              </a:endParaRPr>
            </a:p>
          </p:txBody>
        </p:sp>
        <p:sp>
          <p:nvSpPr>
            <p:cNvPr id="97" name="Frame 96">
              <a:extLst>
                <a:ext uri="{FF2B5EF4-FFF2-40B4-BE49-F238E27FC236}">
                  <a16:creationId xmlns:a16="http://schemas.microsoft.com/office/drawing/2014/main" id="{EC5ABEEB-735E-4ED8-B2C3-4A76D7A56811}"/>
                </a:ext>
              </a:extLst>
            </p:cNvPr>
            <p:cNvSpPr/>
            <p:nvPr/>
          </p:nvSpPr>
          <p:spPr>
            <a:xfrm>
              <a:off x="543659" y="4998899"/>
              <a:ext cx="159796" cy="147674"/>
            </a:xfrm>
            <a:prstGeom prst="fram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Metropolis" panose="00000500000000000000" pitchFamily="2" charset="0"/>
              </a:endParaRPr>
            </a:p>
          </p:txBody>
        </p:sp>
        <p:sp>
          <p:nvSpPr>
            <p:cNvPr id="118" name="Frame 117">
              <a:extLst>
                <a:ext uri="{FF2B5EF4-FFF2-40B4-BE49-F238E27FC236}">
                  <a16:creationId xmlns:a16="http://schemas.microsoft.com/office/drawing/2014/main" id="{8207BF35-9F95-4571-9602-76AFCF165202}"/>
                </a:ext>
              </a:extLst>
            </p:cNvPr>
            <p:cNvSpPr/>
            <p:nvPr/>
          </p:nvSpPr>
          <p:spPr>
            <a:xfrm>
              <a:off x="741614" y="4998899"/>
              <a:ext cx="159796" cy="147674"/>
            </a:xfrm>
            <a:prstGeom prst="fram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Metropolis" panose="00000500000000000000" pitchFamily="2" charset="0"/>
              </a:endParaRPr>
            </a:p>
          </p:txBody>
        </p:sp>
        <p:sp>
          <p:nvSpPr>
            <p:cNvPr id="122" name="Frame 121">
              <a:extLst>
                <a:ext uri="{FF2B5EF4-FFF2-40B4-BE49-F238E27FC236}">
                  <a16:creationId xmlns:a16="http://schemas.microsoft.com/office/drawing/2014/main" id="{2BF2FC9A-BE9F-4497-8409-DB3FE70E8EA8}"/>
                </a:ext>
              </a:extLst>
            </p:cNvPr>
            <p:cNvSpPr/>
            <p:nvPr/>
          </p:nvSpPr>
          <p:spPr>
            <a:xfrm>
              <a:off x="545243" y="5168348"/>
              <a:ext cx="356167" cy="82349"/>
            </a:xfrm>
            <a:prstGeom prst="frame">
              <a:avLst>
                <a:gd name="adj1" fmla="val 2211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Metropolis" panose="00000500000000000000" pitchFamily="2" charset="0"/>
              </a:endParaRPr>
            </a:p>
          </p:txBody>
        </p:sp>
        <p:sp>
          <p:nvSpPr>
            <p:cNvPr id="136" name="Frame 135">
              <a:extLst>
                <a:ext uri="{FF2B5EF4-FFF2-40B4-BE49-F238E27FC236}">
                  <a16:creationId xmlns:a16="http://schemas.microsoft.com/office/drawing/2014/main" id="{FC004B89-2275-4EB8-A934-3DAB110A7230}"/>
                </a:ext>
              </a:extLst>
            </p:cNvPr>
            <p:cNvSpPr/>
            <p:nvPr/>
          </p:nvSpPr>
          <p:spPr>
            <a:xfrm>
              <a:off x="388552" y="5068205"/>
              <a:ext cx="82242" cy="55603"/>
            </a:xfrm>
            <a:prstGeom prst="frame">
              <a:avLst>
                <a:gd name="adj1" fmla="val 2753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Metropolis" panose="00000500000000000000" pitchFamily="2" charset="0"/>
              </a:endParaRPr>
            </a:p>
          </p:txBody>
        </p:sp>
        <p:sp>
          <p:nvSpPr>
            <p:cNvPr id="137" name="Frame 136">
              <a:extLst>
                <a:ext uri="{FF2B5EF4-FFF2-40B4-BE49-F238E27FC236}">
                  <a16:creationId xmlns:a16="http://schemas.microsoft.com/office/drawing/2014/main" id="{8E93BD7A-31F6-4FD9-9A71-76D100DC306D}"/>
                </a:ext>
              </a:extLst>
            </p:cNvPr>
            <p:cNvSpPr/>
            <p:nvPr/>
          </p:nvSpPr>
          <p:spPr>
            <a:xfrm>
              <a:off x="686187" y="4998899"/>
              <a:ext cx="74279" cy="147674"/>
            </a:xfrm>
            <a:prstGeom prst="frame">
              <a:avLst>
                <a:gd name="adj1" fmla="val 2102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Metropolis" panose="00000500000000000000" pitchFamily="2" charset="0"/>
              </a:endParaRPr>
            </a:p>
          </p:txBody>
        </p:sp>
        <p:sp>
          <p:nvSpPr>
            <p:cNvPr id="138" name="Frame 137">
              <a:extLst>
                <a:ext uri="{FF2B5EF4-FFF2-40B4-BE49-F238E27FC236}">
                  <a16:creationId xmlns:a16="http://schemas.microsoft.com/office/drawing/2014/main" id="{53462F90-64DF-422A-B144-525260699203}"/>
                </a:ext>
              </a:extLst>
            </p:cNvPr>
            <p:cNvSpPr/>
            <p:nvPr/>
          </p:nvSpPr>
          <p:spPr>
            <a:xfrm>
              <a:off x="389018" y="4998899"/>
              <a:ext cx="82242" cy="55603"/>
            </a:xfrm>
            <a:prstGeom prst="frame">
              <a:avLst>
                <a:gd name="adj1" fmla="val 2753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Metropolis" panose="00000500000000000000" pitchFamily="2" charset="0"/>
              </a:endParaRPr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A8B77DEC-6493-4EDC-B8A1-0918A19B5B86}"/>
              </a:ext>
            </a:extLst>
          </p:cNvPr>
          <p:cNvSpPr txBox="1"/>
          <p:nvPr/>
        </p:nvSpPr>
        <p:spPr>
          <a:xfrm>
            <a:off x="5185571" y="4053026"/>
            <a:ext cx="1350696" cy="276999"/>
          </a:xfrm>
          <a:prstGeom prst="rect">
            <a:avLst/>
          </a:prstGeom>
          <a:solidFill>
            <a:srgbClr val="F4F8FA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2"/>
                </a:solidFill>
              </a:rPr>
              <a:t>Isolation Layer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990057B-0F8A-43D0-9B8B-ED595684A895}"/>
              </a:ext>
            </a:extLst>
          </p:cNvPr>
          <p:cNvSpPr txBox="1"/>
          <p:nvPr/>
        </p:nvSpPr>
        <p:spPr>
          <a:xfrm>
            <a:off x="4804170" y="4928551"/>
            <a:ext cx="21111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accent2"/>
                </a:solidFill>
                <a:latin typeface="Metropolis Semi Bold" panose="00000700000000000000" pitchFamily="2" charset="0"/>
              </a:rPr>
              <a:t>NETWORK AND SECURITY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60D77C7-41E0-4AEA-9631-9DDDFB2F5C30}"/>
              </a:ext>
            </a:extLst>
          </p:cNvPr>
          <p:cNvSpPr txBox="1"/>
          <p:nvPr/>
        </p:nvSpPr>
        <p:spPr>
          <a:xfrm>
            <a:off x="4804170" y="5227078"/>
            <a:ext cx="2111189" cy="5152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en-US" dirty="0">
                <a:solidFill>
                  <a:schemeClr val="tx2"/>
                </a:solidFill>
              </a:rPr>
              <a:t>NSX</a:t>
            </a:r>
          </a:p>
          <a:p>
            <a:pPr algn="ctr">
              <a:lnSpc>
                <a:spcPct val="93000"/>
              </a:lnSpc>
            </a:pPr>
            <a:r>
              <a:rPr lang="en-US" dirty="0">
                <a:solidFill>
                  <a:schemeClr val="tx2"/>
                </a:solidFill>
              </a:rPr>
              <a:t>Services</a:t>
            </a:r>
          </a:p>
        </p:txBody>
      </p:sp>
      <p:sp>
        <p:nvSpPr>
          <p:cNvPr id="3" name="!!Rectangle: Rounded Corners 104">
            <a:extLst>
              <a:ext uri="{FF2B5EF4-FFF2-40B4-BE49-F238E27FC236}">
                <a16:creationId xmlns:a16="http://schemas.microsoft.com/office/drawing/2014/main" id="{DE68D435-FF27-09ED-16F7-BA42C8159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98" y="4472790"/>
            <a:ext cx="8954978" cy="38572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5"/>
              </a:gs>
            </a:gsLst>
            <a:lin ang="0" scaled="1"/>
            <a:tileRect/>
          </a:gradFill>
          <a:ln w="25400">
            <a:gradFill flip="none" rotWithShape="1"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0" scaled="1"/>
              <a:tileRect/>
            </a:gra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DC7934-20A0-5D6B-4341-8D3B503B885D}"/>
              </a:ext>
            </a:extLst>
          </p:cNvPr>
          <p:cNvSpPr txBox="1"/>
          <p:nvPr/>
        </p:nvSpPr>
        <p:spPr>
          <a:xfrm>
            <a:off x="3783984" y="4473387"/>
            <a:ext cx="4150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vSphere Distributed Services Engine</a:t>
            </a:r>
          </a:p>
        </p:txBody>
      </p:sp>
    </p:spTree>
    <p:extLst>
      <p:ext uri="{BB962C8B-B14F-4D97-AF65-F5344CB8AC3E}">
        <p14:creationId xmlns:p14="http://schemas.microsoft.com/office/powerpoint/2010/main" val="1408533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524FA0-6DCE-47A8-B21B-239525F67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809" y="2009435"/>
            <a:ext cx="3506787" cy="3246120"/>
          </a:xfrm>
          <a:prstGeom prst="rect">
            <a:avLst/>
          </a:prstGeom>
          <a:solidFill>
            <a:srgbClr val="F4F8FA"/>
          </a:solidFill>
          <a:ln w="25400">
            <a:solidFill>
              <a:schemeClr val="accent2">
                <a:alpha val="2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22" tIns="60860" rIns="121722" bIns="60860" rtlCol="0" anchor="ctr"/>
          <a:lstStyle/>
          <a:p>
            <a:pPr algn="ctr" defTabSz="913852"/>
            <a:endParaRPr lang="en-US" sz="667">
              <a:solidFill>
                <a:prstClr val="white"/>
              </a:solidFill>
              <a:latin typeface="Metropoli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8386C4-003D-4A66-81B7-ED170AE3E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031080" y="466447"/>
            <a:ext cx="442156" cy="442156"/>
            <a:chOff x="10010316" y="185228"/>
            <a:chExt cx="638098" cy="63809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33F317D-78F2-4B6F-9593-56F22F77E23D}"/>
                </a:ext>
              </a:extLst>
            </p:cNvPr>
            <p:cNvSpPr/>
            <p:nvPr/>
          </p:nvSpPr>
          <p:spPr>
            <a:xfrm>
              <a:off x="10010316" y="185228"/>
              <a:ext cx="638098" cy="638098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53" name="Picture Placeholder 104" descr="Integrate Automate&#10;">
              <a:extLst>
                <a:ext uri="{FF2B5EF4-FFF2-40B4-BE49-F238E27FC236}">
                  <a16:creationId xmlns:a16="http://schemas.microsoft.com/office/drawing/2014/main" id="{582DAF82-80FB-4364-AA37-ADD75EDAF5E9}"/>
                </a:ext>
              </a:extLst>
            </p:cNvPr>
            <p:cNvSpPr/>
            <p:nvPr/>
          </p:nvSpPr>
          <p:spPr>
            <a:xfrm>
              <a:off x="10138959" y="311150"/>
              <a:ext cx="380812" cy="386254"/>
            </a:xfrm>
            <a:custGeom>
              <a:avLst/>
              <a:gdLst>
                <a:gd name="connsiteX0" fmla="*/ 15812 w 569846"/>
                <a:gd name="connsiteY0" fmla="*/ 284607 h 568581"/>
                <a:gd name="connsiteX1" fmla="*/ 284607 w 569846"/>
                <a:gd name="connsiteY1" fmla="*/ 15811 h 568581"/>
                <a:gd name="connsiteX2" fmla="*/ 516720 w 569846"/>
                <a:gd name="connsiteY2" fmla="*/ 149261 h 568581"/>
                <a:gd name="connsiteX3" fmla="*/ 471183 w 569846"/>
                <a:gd name="connsiteY3" fmla="*/ 141039 h 568581"/>
                <a:gd name="connsiteX4" fmla="*/ 468653 w 569846"/>
                <a:gd name="connsiteY4" fmla="*/ 156850 h 568581"/>
                <a:gd name="connsiteX5" fmla="*/ 538856 w 569846"/>
                <a:gd name="connsiteY5" fmla="*/ 169499 h 568581"/>
                <a:gd name="connsiteX6" fmla="*/ 553403 w 569846"/>
                <a:gd name="connsiteY6" fmla="*/ 99929 h 568581"/>
                <a:gd name="connsiteX7" fmla="*/ 537591 w 569846"/>
                <a:gd name="connsiteY7" fmla="*/ 96134 h 568581"/>
                <a:gd name="connsiteX8" fmla="*/ 528737 w 569846"/>
                <a:gd name="connsiteY8" fmla="*/ 137876 h 568581"/>
                <a:gd name="connsiteX9" fmla="*/ 284607 w 569846"/>
                <a:gd name="connsiteY9" fmla="*/ 0 h 568581"/>
                <a:gd name="connsiteX10" fmla="*/ 0 w 569846"/>
                <a:gd name="connsiteY10" fmla="*/ 284607 h 568581"/>
                <a:gd name="connsiteX11" fmla="*/ 48067 w 569846"/>
                <a:gd name="connsiteY11" fmla="*/ 442722 h 568581"/>
                <a:gd name="connsiteX12" fmla="*/ 61349 w 569846"/>
                <a:gd name="connsiteY12" fmla="*/ 433868 h 568581"/>
                <a:gd name="connsiteX13" fmla="*/ 15812 w 569846"/>
                <a:gd name="connsiteY13" fmla="*/ 284607 h 568581"/>
                <a:gd name="connsiteX14" fmla="*/ 551505 w 569846"/>
                <a:gd name="connsiteY14" fmla="*/ 185311 h 568581"/>
                <a:gd name="connsiteX15" fmla="*/ 536959 w 569846"/>
                <a:gd name="connsiteY15" fmla="*/ 191003 h 568581"/>
                <a:gd name="connsiteX16" fmla="*/ 554035 w 569846"/>
                <a:gd name="connsiteY16" fmla="*/ 284607 h 568581"/>
                <a:gd name="connsiteX17" fmla="*/ 285239 w 569846"/>
                <a:gd name="connsiteY17" fmla="*/ 553403 h 568581"/>
                <a:gd name="connsiteX18" fmla="*/ 94237 w 569846"/>
                <a:gd name="connsiteY18" fmla="*/ 473080 h 568581"/>
                <a:gd name="connsiteX19" fmla="*/ 141039 w 569846"/>
                <a:gd name="connsiteY19" fmla="*/ 481302 h 568581"/>
                <a:gd name="connsiteX20" fmla="*/ 143568 w 569846"/>
                <a:gd name="connsiteY20" fmla="*/ 465491 h 568581"/>
                <a:gd name="connsiteX21" fmla="*/ 73365 w 569846"/>
                <a:gd name="connsiteY21" fmla="*/ 452841 h 568581"/>
                <a:gd name="connsiteX22" fmla="*/ 58819 w 569846"/>
                <a:gd name="connsiteY22" fmla="*/ 522412 h 568581"/>
                <a:gd name="connsiteX23" fmla="*/ 73998 w 569846"/>
                <a:gd name="connsiteY23" fmla="*/ 525574 h 568581"/>
                <a:gd name="connsiteX24" fmla="*/ 82852 w 569846"/>
                <a:gd name="connsiteY24" fmla="*/ 483832 h 568581"/>
                <a:gd name="connsiteX25" fmla="*/ 285239 w 569846"/>
                <a:gd name="connsiteY25" fmla="*/ 568582 h 568581"/>
                <a:gd name="connsiteX26" fmla="*/ 569846 w 569846"/>
                <a:gd name="connsiteY26" fmla="*/ 283975 h 568581"/>
                <a:gd name="connsiteX27" fmla="*/ 551505 w 569846"/>
                <a:gd name="connsiteY27" fmla="*/ 185311 h 568581"/>
                <a:gd name="connsiteX28" fmla="*/ 287769 w 569846"/>
                <a:gd name="connsiteY28" fmla="*/ 174559 h 568581"/>
                <a:gd name="connsiteX29" fmla="*/ 176456 w 569846"/>
                <a:gd name="connsiteY29" fmla="*/ 285872 h 568581"/>
                <a:gd name="connsiteX30" fmla="*/ 184046 w 569846"/>
                <a:gd name="connsiteY30" fmla="*/ 293461 h 568581"/>
                <a:gd name="connsiteX31" fmla="*/ 191635 w 569846"/>
                <a:gd name="connsiteY31" fmla="*/ 285872 h 568581"/>
                <a:gd name="connsiteX32" fmla="*/ 287137 w 569846"/>
                <a:gd name="connsiteY32" fmla="*/ 190370 h 568581"/>
                <a:gd name="connsiteX33" fmla="*/ 382638 w 569846"/>
                <a:gd name="connsiteY33" fmla="*/ 285872 h 568581"/>
                <a:gd name="connsiteX34" fmla="*/ 287769 w 569846"/>
                <a:gd name="connsiteY34" fmla="*/ 381373 h 568581"/>
                <a:gd name="connsiteX35" fmla="*/ 280180 w 569846"/>
                <a:gd name="connsiteY35" fmla="*/ 388963 h 568581"/>
                <a:gd name="connsiteX36" fmla="*/ 287769 w 569846"/>
                <a:gd name="connsiteY36" fmla="*/ 396552 h 568581"/>
                <a:gd name="connsiteX37" fmla="*/ 399082 w 569846"/>
                <a:gd name="connsiteY37" fmla="*/ 285239 h 568581"/>
                <a:gd name="connsiteX38" fmla="*/ 287769 w 569846"/>
                <a:gd name="connsiteY38" fmla="*/ 174559 h 568581"/>
                <a:gd name="connsiteX39" fmla="*/ 439560 w 569846"/>
                <a:gd name="connsiteY39" fmla="*/ 331409 h 568581"/>
                <a:gd name="connsiteX40" fmla="*/ 454739 w 569846"/>
                <a:gd name="connsiteY40" fmla="*/ 327614 h 568581"/>
                <a:gd name="connsiteX41" fmla="*/ 471815 w 569846"/>
                <a:gd name="connsiteY41" fmla="*/ 323187 h 568581"/>
                <a:gd name="connsiteX42" fmla="*/ 478140 w 569846"/>
                <a:gd name="connsiteY42" fmla="*/ 321922 h 568581"/>
                <a:gd name="connsiteX43" fmla="*/ 478140 w 569846"/>
                <a:gd name="connsiteY43" fmla="*/ 251719 h 568581"/>
                <a:gd name="connsiteX44" fmla="*/ 471815 w 569846"/>
                <a:gd name="connsiteY44" fmla="*/ 250454 h 568581"/>
                <a:gd name="connsiteX45" fmla="*/ 454739 w 569846"/>
                <a:gd name="connsiteY45" fmla="*/ 246027 h 568581"/>
                <a:gd name="connsiteX46" fmla="*/ 438927 w 569846"/>
                <a:gd name="connsiteY46" fmla="*/ 242232 h 568581"/>
                <a:gd name="connsiteX47" fmla="*/ 428175 w 569846"/>
                <a:gd name="connsiteY47" fmla="*/ 212507 h 568581"/>
                <a:gd name="connsiteX48" fmla="*/ 445884 w 569846"/>
                <a:gd name="connsiteY48" fmla="*/ 182148 h 568581"/>
                <a:gd name="connsiteX49" fmla="*/ 449047 w 569846"/>
                <a:gd name="connsiteY49" fmla="*/ 176456 h 568581"/>
                <a:gd name="connsiteX50" fmla="*/ 443987 w 569846"/>
                <a:gd name="connsiteY50" fmla="*/ 172029 h 568581"/>
                <a:gd name="connsiteX51" fmla="*/ 424381 w 569846"/>
                <a:gd name="connsiteY51" fmla="*/ 153055 h 568581"/>
                <a:gd name="connsiteX52" fmla="*/ 400980 w 569846"/>
                <a:gd name="connsiteY52" fmla="*/ 132817 h 568581"/>
                <a:gd name="connsiteX53" fmla="*/ 397817 w 569846"/>
                <a:gd name="connsiteY53" fmla="*/ 130919 h 568581"/>
                <a:gd name="connsiteX54" fmla="*/ 394023 w 569846"/>
                <a:gd name="connsiteY54" fmla="*/ 132184 h 568581"/>
                <a:gd name="connsiteX55" fmla="*/ 376314 w 569846"/>
                <a:gd name="connsiteY55" fmla="*/ 142304 h 568581"/>
                <a:gd name="connsiteX56" fmla="*/ 364929 w 569846"/>
                <a:gd name="connsiteY56" fmla="*/ 148628 h 568581"/>
                <a:gd name="connsiteX57" fmla="*/ 349750 w 569846"/>
                <a:gd name="connsiteY57" fmla="*/ 141671 h 568581"/>
                <a:gd name="connsiteX58" fmla="*/ 335204 w 569846"/>
                <a:gd name="connsiteY58" fmla="*/ 135979 h 568581"/>
                <a:gd name="connsiteX59" fmla="*/ 325084 w 569846"/>
                <a:gd name="connsiteY59" fmla="*/ 101826 h 568581"/>
                <a:gd name="connsiteX60" fmla="*/ 321922 w 569846"/>
                <a:gd name="connsiteY60" fmla="*/ 96134 h 568581"/>
                <a:gd name="connsiteX61" fmla="*/ 254881 w 569846"/>
                <a:gd name="connsiteY61" fmla="*/ 96134 h 568581"/>
                <a:gd name="connsiteX62" fmla="*/ 252984 w 569846"/>
                <a:gd name="connsiteY62" fmla="*/ 101826 h 568581"/>
                <a:gd name="connsiteX63" fmla="*/ 247292 w 569846"/>
                <a:gd name="connsiteY63" fmla="*/ 121432 h 568581"/>
                <a:gd name="connsiteX64" fmla="*/ 243497 w 569846"/>
                <a:gd name="connsiteY64" fmla="*/ 136611 h 568581"/>
                <a:gd name="connsiteX65" fmla="*/ 213771 w 569846"/>
                <a:gd name="connsiteY65" fmla="*/ 147996 h 568581"/>
                <a:gd name="connsiteX66" fmla="*/ 182781 w 569846"/>
                <a:gd name="connsiteY66" fmla="*/ 130919 h 568581"/>
                <a:gd name="connsiteX67" fmla="*/ 178354 w 569846"/>
                <a:gd name="connsiteY67" fmla="*/ 127757 h 568581"/>
                <a:gd name="connsiteX68" fmla="*/ 174559 w 569846"/>
                <a:gd name="connsiteY68" fmla="*/ 131552 h 568581"/>
                <a:gd name="connsiteX69" fmla="*/ 132817 w 569846"/>
                <a:gd name="connsiteY69" fmla="*/ 174559 h 568581"/>
                <a:gd name="connsiteX70" fmla="*/ 129022 w 569846"/>
                <a:gd name="connsiteY70" fmla="*/ 179619 h 568581"/>
                <a:gd name="connsiteX71" fmla="*/ 133449 w 569846"/>
                <a:gd name="connsiteY71" fmla="*/ 184046 h 568581"/>
                <a:gd name="connsiteX72" fmla="*/ 149261 w 569846"/>
                <a:gd name="connsiteY72" fmla="*/ 209977 h 568581"/>
                <a:gd name="connsiteX73" fmla="*/ 141671 w 569846"/>
                <a:gd name="connsiteY73" fmla="*/ 225156 h 568581"/>
                <a:gd name="connsiteX74" fmla="*/ 135346 w 569846"/>
                <a:gd name="connsiteY74" fmla="*/ 239702 h 568581"/>
                <a:gd name="connsiteX75" fmla="*/ 120800 w 569846"/>
                <a:gd name="connsiteY75" fmla="*/ 243497 h 568581"/>
                <a:gd name="connsiteX76" fmla="*/ 103723 w 569846"/>
                <a:gd name="connsiteY76" fmla="*/ 247924 h 568581"/>
                <a:gd name="connsiteX77" fmla="*/ 97399 w 569846"/>
                <a:gd name="connsiteY77" fmla="*/ 249189 h 568581"/>
                <a:gd name="connsiteX78" fmla="*/ 97399 w 569846"/>
                <a:gd name="connsiteY78" fmla="*/ 319392 h 568581"/>
                <a:gd name="connsiteX79" fmla="*/ 103723 w 569846"/>
                <a:gd name="connsiteY79" fmla="*/ 320657 h 568581"/>
                <a:gd name="connsiteX80" fmla="*/ 121432 w 569846"/>
                <a:gd name="connsiteY80" fmla="*/ 325084 h 568581"/>
                <a:gd name="connsiteX81" fmla="*/ 135346 w 569846"/>
                <a:gd name="connsiteY81" fmla="*/ 328247 h 568581"/>
                <a:gd name="connsiteX82" fmla="*/ 141039 w 569846"/>
                <a:gd name="connsiteY82" fmla="*/ 344691 h 568581"/>
                <a:gd name="connsiteX83" fmla="*/ 147363 w 569846"/>
                <a:gd name="connsiteY83" fmla="*/ 359237 h 568581"/>
                <a:gd name="connsiteX84" fmla="*/ 130919 w 569846"/>
                <a:gd name="connsiteY84" fmla="*/ 390860 h 568581"/>
                <a:gd name="connsiteX85" fmla="*/ 129654 w 569846"/>
                <a:gd name="connsiteY85" fmla="*/ 395288 h 568581"/>
                <a:gd name="connsiteX86" fmla="*/ 132817 w 569846"/>
                <a:gd name="connsiteY86" fmla="*/ 398450 h 568581"/>
                <a:gd name="connsiteX87" fmla="*/ 174559 w 569846"/>
                <a:gd name="connsiteY87" fmla="*/ 438295 h 568581"/>
                <a:gd name="connsiteX88" fmla="*/ 178354 w 569846"/>
                <a:gd name="connsiteY88" fmla="*/ 440825 h 568581"/>
                <a:gd name="connsiteX89" fmla="*/ 182148 w 569846"/>
                <a:gd name="connsiteY89" fmla="*/ 438927 h 568581"/>
                <a:gd name="connsiteX90" fmla="*/ 199225 w 569846"/>
                <a:gd name="connsiteY90" fmla="*/ 429440 h 568581"/>
                <a:gd name="connsiteX91" fmla="*/ 211874 w 569846"/>
                <a:gd name="connsiteY91" fmla="*/ 423116 h 568581"/>
                <a:gd name="connsiteX92" fmla="*/ 240967 w 569846"/>
                <a:gd name="connsiteY92" fmla="*/ 436397 h 568581"/>
                <a:gd name="connsiteX93" fmla="*/ 244762 w 569846"/>
                <a:gd name="connsiteY93" fmla="*/ 450944 h 568581"/>
                <a:gd name="connsiteX94" fmla="*/ 251087 w 569846"/>
                <a:gd name="connsiteY94" fmla="*/ 471183 h 568581"/>
                <a:gd name="connsiteX95" fmla="*/ 252984 w 569846"/>
                <a:gd name="connsiteY95" fmla="*/ 475610 h 568581"/>
                <a:gd name="connsiteX96" fmla="*/ 318760 w 569846"/>
                <a:gd name="connsiteY96" fmla="*/ 475610 h 568581"/>
                <a:gd name="connsiteX97" fmla="*/ 320657 w 569846"/>
                <a:gd name="connsiteY97" fmla="*/ 471183 h 568581"/>
                <a:gd name="connsiteX98" fmla="*/ 326982 w 569846"/>
                <a:gd name="connsiteY98" fmla="*/ 449679 h 568581"/>
                <a:gd name="connsiteX99" fmla="*/ 331409 w 569846"/>
                <a:gd name="connsiteY99" fmla="*/ 435765 h 568581"/>
                <a:gd name="connsiteX100" fmla="*/ 361135 w 569846"/>
                <a:gd name="connsiteY100" fmla="*/ 424381 h 568581"/>
                <a:gd name="connsiteX101" fmla="*/ 391493 w 569846"/>
                <a:gd name="connsiteY101" fmla="*/ 441457 h 568581"/>
                <a:gd name="connsiteX102" fmla="*/ 396552 w 569846"/>
                <a:gd name="connsiteY102" fmla="*/ 443987 h 568581"/>
                <a:gd name="connsiteX103" fmla="*/ 400347 w 569846"/>
                <a:gd name="connsiteY103" fmla="*/ 440192 h 568581"/>
                <a:gd name="connsiteX104" fmla="*/ 441457 w 569846"/>
                <a:gd name="connsiteY104" fmla="*/ 397185 h 568581"/>
                <a:gd name="connsiteX105" fmla="*/ 444619 w 569846"/>
                <a:gd name="connsiteY105" fmla="*/ 392125 h 568581"/>
                <a:gd name="connsiteX106" fmla="*/ 440825 w 569846"/>
                <a:gd name="connsiteY106" fmla="*/ 387698 h 568581"/>
                <a:gd name="connsiteX107" fmla="*/ 431338 w 569846"/>
                <a:gd name="connsiteY107" fmla="*/ 373151 h 568581"/>
                <a:gd name="connsiteX108" fmla="*/ 424381 w 569846"/>
                <a:gd name="connsiteY108" fmla="*/ 361135 h 568581"/>
                <a:gd name="connsiteX109" fmla="*/ 431970 w 569846"/>
                <a:gd name="connsiteY109" fmla="*/ 345323 h 568581"/>
                <a:gd name="connsiteX110" fmla="*/ 439560 w 569846"/>
                <a:gd name="connsiteY110" fmla="*/ 331409 h 568581"/>
                <a:gd name="connsiteX111" fmla="*/ 429440 w 569846"/>
                <a:gd name="connsiteY111" fmla="*/ 316862 h 568581"/>
                <a:gd name="connsiteX112" fmla="*/ 427543 w 569846"/>
                <a:gd name="connsiteY112" fmla="*/ 320025 h 568581"/>
                <a:gd name="connsiteX113" fmla="*/ 418689 w 569846"/>
                <a:gd name="connsiteY113" fmla="*/ 340263 h 568581"/>
                <a:gd name="connsiteX114" fmla="*/ 411099 w 569846"/>
                <a:gd name="connsiteY114" fmla="*/ 355443 h 568581"/>
                <a:gd name="connsiteX115" fmla="*/ 406672 w 569846"/>
                <a:gd name="connsiteY115" fmla="*/ 359870 h 568581"/>
                <a:gd name="connsiteX116" fmla="*/ 409834 w 569846"/>
                <a:gd name="connsiteY116" fmla="*/ 364929 h 568581"/>
                <a:gd name="connsiteX117" fmla="*/ 419321 w 569846"/>
                <a:gd name="connsiteY117" fmla="*/ 380741 h 568581"/>
                <a:gd name="connsiteX118" fmla="*/ 426278 w 569846"/>
                <a:gd name="connsiteY118" fmla="*/ 392125 h 568581"/>
                <a:gd name="connsiteX119" fmla="*/ 394655 w 569846"/>
                <a:gd name="connsiteY119" fmla="*/ 425013 h 568581"/>
                <a:gd name="connsiteX120" fmla="*/ 367459 w 569846"/>
                <a:gd name="connsiteY120" fmla="*/ 408569 h 568581"/>
                <a:gd name="connsiteX121" fmla="*/ 363032 w 569846"/>
                <a:gd name="connsiteY121" fmla="*/ 406039 h 568581"/>
                <a:gd name="connsiteX122" fmla="*/ 358605 w 569846"/>
                <a:gd name="connsiteY122" fmla="*/ 408569 h 568581"/>
                <a:gd name="connsiteX123" fmla="*/ 325717 w 569846"/>
                <a:gd name="connsiteY123" fmla="*/ 421851 h 568581"/>
                <a:gd name="connsiteX124" fmla="*/ 322555 w 569846"/>
                <a:gd name="connsiteY124" fmla="*/ 422483 h 568581"/>
                <a:gd name="connsiteX125" fmla="*/ 320657 w 569846"/>
                <a:gd name="connsiteY125" fmla="*/ 425013 h 568581"/>
                <a:gd name="connsiteX126" fmla="*/ 313068 w 569846"/>
                <a:gd name="connsiteY126" fmla="*/ 446517 h 568581"/>
                <a:gd name="connsiteX127" fmla="*/ 309273 w 569846"/>
                <a:gd name="connsiteY127" fmla="*/ 459798 h 568581"/>
                <a:gd name="connsiteX128" fmla="*/ 263736 w 569846"/>
                <a:gd name="connsiteY128" fmla="*/ 459798 h 568581"/>
                <a:gd name="connsiteX129" fmla="*/ 260574 w 569846"/>
                <a:gd name="connsiteY129" fmla="*/ 447782 h 568581"/>
                <a:gd name="connsiteX130" fmla="*/ 254881 w 569846"/>
                <a:gd name="connsiteY130" fmla="*/ 428175 h 568581"/>
                <a:gd name="connsiteX131" fmla="*/ 254249 w 569846"/>
                <a:gd name="connsiteY131" fmla="*/ 425013 h 568581"/>
                <a:gd name="connsiteX132" fmla="*/ 251087 w 569846"/>
                <a:gd name="connsiteY132" fmla="*/ 423748 h 568581"/>
                <a:gd name="connsiteX133" fmla="*/ 217566 w 569846"/>
                <a:gd name="connsiteY133" fmla="*/ 408569 h 568581"/>
                <a:gd name="connsiteX134" fmla="*/ 214404 w 569846"/>
                <a:gd name="connsiteY134" fmla="*/ 406672 h 568581"/>
                <a:gd name="connsiteX135" fmla="*/ 210609 w 569846"/>
                <a:gd name="connsiteY135" fmla="*/ 407937 h 568581"/>
                <a:gd name="connsiteX136" fmla="*/ 191635 w 569846"/>
                <a:gd name="connsiteY136" fmla="*/ 417424 h 568581"/>
                <a:gd name="connsiteX137" fmla="*/ 180884 w 569846"/>
                <a:gd name="connsiteY137" fmla="*/ 423748 h 568581"/>
                <a:gd name="connsiteX138" fmla="*/ 148628 w 569846"/>
                <a:gd name="connsiteY138" fmla="*/ 392758 h 568581"/>
                <a:gd name="connsiteX139" fmla="*/ 163807 w 569846"/>
                <a:gd name="connsiteY139" fmla="*/ 365562 h 568581"/>
                <a:gd name="connsiteX140" fmla="*/ 165705 w 569846"/>
                <a:gd name="connsiteY140" fmla="*/ 362400 h 568581"/>
                <a:gd name="connsiteX141" fmla="*/ 164440 w 569846"/>
                <a:gd name="connsiteY141" fmla="*/ 359237 h 568581"/>
                <a:gd name="connsiteX142" fmla="*/ 156218 w 569846"/>
                <a:gd name="connsiteY142" fmla="*/ 340263 h 568581"/>
                <a:gd name="connsiteX143" fmla="*/ 150525 w 569846"/>
                <a:gd name="connsiteY143" fmla="*/ 322555 h 568581"/>
                <a:gd name="connsiteX144" fmla="*/ 149893 w 569846"/>
                <a:gd name="connsiteY144" fmla="*/ 316862 h 568581"/>
                <a:gd name="connsiteX145" fmla="*/ 144201 w 569846"/>
                <a:gd name="connsiteY145" fmla="*/ 316230 h 568581"/>
                <a:gd name="connsiteX146" fmla="*/ 126492 w 569846"/>
                <a:gd name="connsiteY146" fmla="*/ 312435 h 568581"/>
                <a:gd name="connsiteX147" fmla="*/ 113843 w 569846"/>
                <a:gd name="connsiteY147" fmla="*/ 309273 h 568581"/>
                <a:gd name="connsiteX148" fmla="*/ 113843 w 569846"/>
                <a:gd name="connsiteY148" fmla="*/ 264368 h 568581"/>
                <a:gd name="connsiteX149" fmla="*/ 125227 w 569846"/>
                <a:gd name="connsiteY149" fmla="*/ 261206 h 568581"/>
                <a:gd name="connsiteX150" fmla="*/ 141671 w 569846"/>
                <a:gd name="connsiteY150" fmla="*/ 257411 h 568581"/>
                <a:gd name="connsiteX151" fmla="*/ 145466 w 569846"/>
                <a:gd name="connsiteY151" fmla="*/ 256779 h 568581"/>
                <a:gd name="connsiteX152" fmla="*/ 147363 w 569846"/>
                <a:gd name="connsiteY152" fmla="*/ 253616 h 568581"/>
                <a:gd name="connsiteX153" fmla="*/ 156218 w 569846"/>
                <a:gd name="connsiteY153" fmla="*/ 234010 h 568581"/>
                <a:gd name="connsiteX154" fmla="*/ 164440 w 569846"/>
                <a:gd name="connsiteY154" fmla="*/ 217566 h 568581"/>
                <a:gd name="connsiteX155" fmla="*/ 166969 w 569846"/>
                <a:gd name="connsiteY155" fmla="*/ 213771 h 568581"/>
                <a:gd name="connsiteX156" fmla="*/ 164440 w 569846"/>
                <a:gd name="connsiteY156" fmla="*/ 209344 h 568581"/>
                <a:gd name="connsiteX157" fmla="*/ 147996 w 569846"/>
                <a:gd name="connsiteY157" fmla="*/ 181516 h 568581"/>
                <a:gd name="connsiteX158" fmla="*/ 180251 w 569846"/>
                <a:gd name="connsiteY158" fmla="*/ 149261 h 568581"/>
                <a:gd name="connsiteX159" fmla="*/ 207447 w 569846"/>
                <a:gd name="connsiteY159" fmla="*/ 165072 h 568581"/>
                <a:gd name="connsiteX160" fmla="*/ 211874 w 569846"/>
                <a:gd name="connsiteY160" fmla="*/ 165705 h 568581"/>
                <a:gd name="connsiteX161" fmla="*/ 216301 w 569846"/>
                <a:gd name="connsiteY161" fmla="*/ 163807 h 568581"/>
                <a:gd name="connsiteX162" fmla="*/ 250454 w 569846"/>
                <a:gd name="connsiteY162" fmla="*/ 150525 h 568581"/>
                <a:gd name="connsiteX163" fmla="*/ 256146 w 569846"/>
                <a:gd name="connsiteY163" fmla="*/ 150525 h 568581"/>
                <a:gd name="connsiteX164" fmla="*/ 258044 w 569846"/>
                <a:gd name="connsiteY164" fmla="*/ 145466 h 568581"/>
                <a:gd name="connsiteX165" fmla="*/ 263736 w 569846"/>
                <a:gd name="connsiteY165" fmla="*/ 125860 h 568581"/>
                <a:gd name="connsiteX166" fmla="*/ 267531 w 569846"/>
                <a:gd name="connsiteY166" fmla="*/ 112578 h 568581"/>
                <a:gd name="connsiteX167" fmla="*/ 311803 w 569846"/>
                <a:gd name="connsiteY167" fmla="*/ 112578 h 568581"/>
                <a:gd name="connsiteX168" fmla="*/ 320657 w 569846"/>
                <a:gd name="connsiteY168" fmla="*/ 143568 h 568581"/>
                <a:gd name="connsiteX169" fmla="*/ 321290 w 569846"/>
                <a:gd name="connsiteY169" fmla="*/ 147363 h 568581"/>
                <a:gd name="connsiteX170" fmla="*/ 324452 w 569846"/>
                <a:gd name="connsiteY170" fmla="*/ 148628 h 568581"/>
                <a:gd name="connsiteX171" fmla="*/ 342793 w 569846"/>
                <a:gd name="connsiteY171" fmla="*/ 156218 h 568581"/>
                <a:gd name="connsiteX172" fmla="*/ 357972 w 569846"/>
                <a:gd name="connsiteY172" fmla="*/ 163807 h 568581"/>
                <a:gd name="connsiteX173" fmla="*/ 361135 w 569846"/>
                <a:gd name="connsiteY173" fmla="*/ 166337 h 568581"/>
                <a:gd name="connsiteX174" fmla="*/ 364929 w 569846"/>
                <a:gd name="connsiteY174" fmla="*/ 165072 h 568581"/>
                <a:gd name="connsiteX175" fmla="*/ 383903 w 569846"/>
                <a:gd name="connsiteY175" fmla="*/ 155585 h 568581"/>
                <a:gd name="connsiteX176" fmla="*/ 395288 w 569846"/>
                <a:gd name="connsiteY176" fmla="*/ 148628 h 568581"/>
                <a:gd name="connsiteX177" fmla="*/ 411731 w 569846"/>
                <a:gd name="connsiteY177" fmla="*/ 163807 h 568581"/>
                <a:gd name="connsiteX178" fmla="*/ 428175 w 569846"/>
                <a:gd name="connsiteY178" fmla="*/ 179619 h 568581"/>
                <a:gd name="connsiteX179" fmla="*/ 412364 w 569846"/>
                <a:gd name="connsiteY179" fmla="*/ 206814 h 568581"/>
                <a:gd name="connsiteX180" fmla="*/ 409834 w 569846"/>
                <a:gd name="connsiteY180" fmla="*/ 209977 h 568581"/>
                <a:gd name="connsiteX181" fmla="*/ 411099 w 569846"/>
                <a:gd name="connsiteY181" fmla="*/ 213771 h 568581"/>
                <a:gd name="connsiteX182" fmla="*/ 433868 w 569846"/>
                <a:gd name="connsiteY182" fmla="*/ 257411 h 568581"/>
                <a:gd name="connsiteX183" fmla="*/ 449047 w 569846"/>
                <a:gd name="connsiteY183" fmla="*/ 261206 h 568581"/>
                <a:gd name="connsiteX184" fmla="*/ 461696 w 569846"/>
                <a:gd name="connsiteY184" fmla="*/ 264368 h 568581"/>
                <a:gd name="connsiteX185" fmla="*/ 461696 w 569846"/>
                <a:gd name="connsiteY185" fmla="*/ 309905 h 568581"/>
                <a:gd name="connsiteX186" fmla="*/ 450312 w 569846"/>
                <a:gd name="connsiteY186" fmla="*/ 313068 h 568581"/>
                <a:gd name="connsiteX187" fmla="*/ 433868 w 569846"/>
                <a:gd name="connsiteY187" fmla="*/ 316862 h 568581"/>
                <a:gd name="connsiteX188" fmla="*/ 429440 w 569846"/>
                <a:gd name="connsiteY188" fmla="*/ 316862 h 56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9846" h="568581">
                  <a:moveTo>
                    <a:pt x="15812" y="284607"/>
                  </a:moveTo>
                  <a:cubicBezTo>
                    <a:pt x="15812" y="136611"/>
                    <a:pt x="136611" y="15811"/>
                    <a:pt x="284607" y="15811"/>
                  </a:cubicBezTo>
                  <a:cubicBezTo>
                    <a:pt x="380741" y="15811"/>
                    <a:pt x="468653" y="66408"/>
                    <a:pt x="516720" y="149261"/>
                  </a:cubicBezTo>
                  <a:lnTo>
                    <a:pt x="471183" y="141039"/>
                  </a:lnTo>
                  <a:lnTo>
                    <a:pt x="468653" y="156850"/>
                  </a:lnTo>
                  <a:lnTo>
                    <a:pt x="538856" y="169499"/>
                  </a:lnTo>
                  <a:lnTo>
                    <a:pt x="553403" y="99929"/>
                  </a:lnTo>
                  <a:lnTo>
                    <a:pt x="537591" y="96134"/>
                  </a:lnTo>
                  <a:lnTo>
                    <a:pt x="528737" y="137876"/>
                  </a:lnTo>
                  <a:cubicBezTo>
                    <a:pt x="477507" y="52494"/>
                    <a:pt x="385801" y="0"/>
                    <a:pt x="284607" y="0"/>
                  </a:cubicBezTo>
                  <a:cubicBezTo>
                    <a:pt x="127757" y="0"/>
                    <a:pt x="0" y="127757"/>
                    <a:pt x="0" y="284607"/>
                  </a:cubicBezTo>
                  <a:cubicBezTo>
                    <a:pt x="0" y="340896"/>
                    <a:pt x="16444" y="395920"/>
                    <a:pt x="48067" y="442722"/>
                  </a:cubicBezTo>
                  <a:lnTo>
                    <a:pt x="61349" y="433868"/>
                  </a:lnTo>
                  <a:cubicBezTo>
                    <a:pt x="31623" y="389595"/>
                    <a:pt x="15812" y="337734"/>
                    <a:pt x="15812" y="284607"/>
                  </a:cubicBezTo>
                  <a:close/>
                  <a:moveTo>
                    <a:pt x="551505" y="185311"/>
                  </a:moveTo>
                  <a:lnTo>
                    <a:pt x="536959" y="191003"/>
                  </a:lnTo>
                  <a:cubicBezTo>
                    <a:pt x="548343" y="220729"/>
                    <a:pt x="554035" y="252352"/>
                    <a:pt x="554035" y="284607"/>
                  </a:cubicBezTo>
                  <a:cubicBezTo>
                    <a:pt x="554035" y="432603"/>
                    <a:pt x="433235" y="553403"/>
                    <a:pt x="285239" y="553403"/>
                  </a:cubicBezTo>
                  <a:cubicBezTo>
                    <a:pt x="213139" y="553403"/>
                    <a:pt x="144201" y="524309"/>
                    <a:pt x="94237" y="473080"/>
                  </a:cubicBezTo>
                  <a:lnTo>
                    <a:pt x="141039" y="481302"/>
                  </a:lnTo>
                  <a:lnTo>
                    <a:pt x="143568" y="465491"/>
                  </a:lnTo>
                  <a:lnTo>
                    <a:pt x="73365" y="452841"/>
                  </a:lnTo>
                  <a:lnTo>
                    <a:pt x="58819" y="522412"/>
                  </a:lnTo>
                  <a:lnTo>
                    <a:pt x="73998" y="525574"/>
                  </a:lnTo>
                  <a:lnTo>
                    <a:pt x="82852" y="483832"/>
                  </a:lnTo>
                  <a:cubicBezTo>
                    <a:pt x="135979" y="537591"/>
                    <a:pt x="208712" y="568582"/>
                    <a:pt x="285239" y="568582"/>
                  </a:cubicBezTo>
                  <a:cubicBezTo>
                    <a:pt x="442090" y="568582"/>
                    <a:pt x="569846" y="440825"/>
                    <a:pt x="569846" y="283975"/>
                  </a:cubicBezTo>
                  <a:cubicBezTo>
                    <a:pt x="569214" y="250454"/>
                    <a:pt x="563522" y="216934"/>
                    <a:pt x="551505" y="185311"/>
                  </a:cubicBezTo>
                  <a:close/>
                  <a:moveTo>
                    <a:pt x="287769" y="174559"/>
                  </a:moveTo>
                  <a:cubicBezTo>
                    <a:pt x="226421" y="174559"/>
                    <a:pt x="176456" y="224523"/>
                    <a:pt x="176456" y="285872"/>
                  </a:cubicBezTo>
                  <a:cubicBezTo>
                    <a:pt x="176456" y="290299"/>
                    <a:pt x="180251" y="293461"/>
                    <a:pt x="184046" y="293461"/>
                  </a:cubicBezTo>
                  <a:cubicBezTo>
                    <a:pt x="187841" y="293461"/>
                    <a:pt x="191635" y="289667"/>
                    <a:pt x="191635" y="285872"/>
                  </a:cubicBezTo>
                  <a:cubicBezTo>
                    <a:pt x="191635" y="233378"/>
                    <a:pt x="234643" y="190370"/>
                    <a:pt x="287137" y="190370"/>
                  </a:cubicBezTo>
                  <a:cubicBezTo>
                    <a:pt x="339631" y="190370"/>
                    <a:pt x="382638" y="233378"/>
                    <a:pt x="382638" y="285872"/>
                  </a:cubicBezTo>
                  <a:cubicBezTo>
                    <a:pt x="382638" y="338366"/>
                    <a:pt x="340264" y="381373"/>
                    <a:pt x="287769" y="381373"/>
                  </a:cubicBezTo>
                  <a:cubicBezTo>
                    <a:pt x="283342" y="381373"/>
                    <a:pt x="280180" y="385168"/>
                    <a:pt x="280180" y="388963"/>
                  </a:cubicBezTo>
                  <a:cubicBezTo>
                    <a:pt x="280180" y="392758"/>
                    <a:pt x="283975" y="396552"/>
                    <a:pt x="287769" y="396552"/>
                  </a:cubicBezTo>
                  <a:cubicBezTo>
                    <a:pt x="349118" y="396552"/>
                    <a:pt x="399082" y="346588"/>
                    <a:pt x="399082" y="285239"/>
                  </a:cubicBezTo>
                  <a:cubicBezTo>
                    <a:pt x="399082" y="223891"/>
                    <a:pt x="349118" y="174559"/>
                    <a:pt x="287769" y="174559"/>
                  </a:cubicBezTo>
                  <a:close/>
                  <a:moveTo>
                    <a:pt x="439560" y="331409"/>
                  </a:moveTo>
                  <a:cubicBezTo>
                    <a:pt x="443987" y="330777"/>
                    <a:pt x="449047" y="329512"/>
                    <a:pt x="454739" y="327614"/>
                  </a:cubicBezTo>
                  <a:cubicBezTo>
                    <a:pt x="465491" y="324452"/>
                    <a:pt x="469918" y="323187"/>
                    <a:pt x="471815" y="323187"/>
                  </a:cubicBezTo>
                  <a:lnTo>
                    <a:pt x="478140" y="321922"/>
                  </a:lnTo>
                  <a:lnTo>
                    <a:pt x="478140" y="251719"/>
                  </a:lnTo>
                  <a:lnTo>
                    <a:pt x="471815" y="250454"/>
                  </a:lnTo>
                  <a:cubicBezTo>
                    <a:pt x="468653" y="249822"/>
                    <a:pt x="462961" y="248557"/>
                    <a:pt x="454739" y="246027"/>
                  </a:cubicBezTo>
                  <a:cubicBezTo>
                    <a:pt x="449047" y="244130"/>
                    <a:pt x="443354" y="242865"/>
                    <a:pt x="438927" y="242232"/>
                  </a:cubicBezTo>
                  <a:cubicBezTo>
                    <a:pt x="437662" y="237805"/>
                    <a:pt x="434500" y="229583"/>
                    <a:pt x="428175" y="212507"/>
                  </a:cubicBezTo>
                  <a:cubicBezTo>
                    <a:pt x="432603" y="205550"/>
                    <a:pt x="438295" y="195430"/>
                    <a:pt x="445884" y="182148"/>
                  </a:cubicBezTo>
                  <a:lnTo>
                    <a:pt x="449047" y="176456"/>
                  </a:lnTo>
                  <a:lnTo>
                    <a:pt x="443987" y="172029"/>
                  </a:lnTo>
                  <a:cubicBezTo>
                    <a:pt x="440192" y="168867"/>
                    <a:pt x="433235" y="162542"/>
                    <a:pt x="424381" y="153055"/>
                  </a:cubicBezTo>
                  <a:cubicBezTo>
                    <a:pt x="415526" y="143568"/>
                    <a:pt x="407937" y="137244"/>
                    <a:pt x="400980" y="132817"/>
                  </a:cubicBezTo>
                  <a:lnTo>
                    <a:pt x="397817" y="130919"/>
                  </a:lnTo>
                  <a:lnTo>
                    <a:pt x="394023" y="132184"/>
                  </a:lnTo>
                  <a:cubicBezTo>
                    <a:pt x="390228" y="133449"/>
                    <a:pt x="384536" y="136611"/>
                    <a:pt x="376314" y="142304"/>
                  </a:cubicBezTo>
                  <a:cubicBezTo>
                    <a:pt x="371887" y="144833"/>
                    <a:pt x="368092" y="147363"/>
                    <a:pt x="364929" y="148628"/>
                  </a:cubicBezTo>
                  <a:cubicBezTo>
                    <a:pt x="361135" y="146098"/>
                    <a:pt x="356075" y="143568"/>
                    <a:pt x="349750" y="141671"/>
                  </a:cubicBezTo>
                  <a:cubicBezTo>
                    <a:pt x="342793" y="139141"/>
                    <a:pt x="338366" y="137244"/>
                    <a:pt x="335204" y="135979"/>
                  </a:cubicBezTo>
                  <a:cubicBezTo>
                    <a:pt x="330777" y="118270"/>
                    <a:pt x="326982" y="106886"/>
                    <a:pt x="325084" y="101826"/>
                  </a:cubicBezTo>
                  <a:lnTo>
                    <a:pt x="321922" y="96134"/>
                  </a:lnTo>
                  <a:lnTo>
                    <a:pt x="254881" y="96134"/>
                  </a:lnTo>
                  <a:lnTo>
                    <a:pt x="252984" y="101826"/>
                  </a:lnTo>
                  <a:cubicBezTo>
                    <a:pt x="251719" y="106886"/>
                    <a:pt x="249822" y="113210"/>
                    <a:pt x="247292" y="121432"/>
                  </a:cubicBezTo>
                  <a:cubicBezTo>
                    <a:pt x="245394" y="127757"/>
                    <a:pt x="244130" y="132817"/>
                    <a:pt x="243497" y="136611"/>
                  </a:cubicBezTo>
                  <a:cubicBezTo>
                    <a:pt x="238437" y="137876"/>
                    <a:pt x="230215" y="141039"/>
                    <a:pt x="213771" y="147996"/>
                  </a:cubicBezTo>
                  <a:cubicBezTo>
                    <a:pt x="206182" y="142936"/>
                    <a:pt x="195430" y="136611"/>
                    <a:pt x="182781" y="130919"/>
                  </a:cubicBezTo>
                  <a:lnTo>
                    <a:pt x="178354" y="127757"/>
                  </a:lnTo>
                  <a:lnTo>
                    <a:pt x="174559" y="131552"/>
                  </a:lnTo>
                  <a:cubicBezTo>
                    <a:pt x="142304" y="163175"/>
                    <a:pt x="135346" y="171397"/>
                    <a:pt x="132817" y="174559"/>
                  </a:cubicBezTo>
                  <a:lnTo>
                    <a:pt x="129022" y="179619"/>
                  </a:lnTo>
                  <a:lnTo>
                    <a:pt x="133449" y="184046"/>
                  </a:lnTo>
                  <a:cubicBezTo>
                    <a:pt x="135979" y="186576"/>
                    <a:pt x="140406" y="193533"/>
                    <a:pt x="149261" y="209977"/>
                  </a:cubicBezTo>
                  <a:cubicBezTo>
                    <a:pt x="146731" y="213771"/>
                    <a:pt x="144833" y="218831"/>
                    <a:pt x="141671" y="225156"/>
                  </a:cubicBezTo>
                  <a:cubicBezTo>
                    <a:pt x="139141" y="231480"/>
                    <a:pt x="136611" y="236540"/>
                    <a:pt x="135346" y="239702"/>
                  </a:cubicBezTo>
                  <a:cubicBezTo>
                    <a:pt x="130919" y="240335"/>
                    <a:pt x="125860" y="241600"/>
                    <a:pt x="120800" y="243497"/>
                  </a:cubicBezTo>
                  <a:cubicBezTo>
                    <a:pt x="112578" y="246027"/>
                    <a:pt x="106886" y="247292"/>
                    <a:pt x="103723" y="247924"/>
                  </a:cubicBezTo>
                  <a:lnTo>
                    <a:pt x="97399" y="249189"/>
                  </a:lnTo>
                  <a:lnTo>
                    <a:pt x="97399" y="319392"/>
                  </a:lnTo>
                  <a:lnTo>
                    <a:pt x="103723" y="320657"/>
                  </a:lnTo>
                  <a:cubicBezTo>
                    <a:pt x="106886" y="321290"/>
                    <a:pt x="112578" y="322555"/>
                    <a:pt x="121432" y="325084"/>
                  </a:cubicBezTo>
                  <a:cubicBezTo>
                    <a:pt x="126492" y="326349"/>
                    <a:pt x="131552" y="327614"/>
                    <a:pt x="135346" y="328247"/>
                  </a:cubicBezTo>
                  <a:cubicBezTo>
                    <a:pt x="136611" y="333306"/>
                    <a:pt x="138509" y="338999"/>
                    <a:pt x="141039" y="344691"/>
                  </a:cubicBezTo>
                  <a:cubicBezTo>
                    <a:pt x="144201" y="352280"/>
                    <a:pt x="146098" y="356707"/>
                    <a:pt x="147363" y="359237"/>
                  </a:cubicBezTo>
                  <a:cubicBezTo>
                    <a:pt x="134082" y="382006"/>
                    <a:pt x="131552" y="388330"/>
                    <a:pt x="130919" y="390860"/>
                  </a:cubicBezTo>
                  <a:lnTo>
                    <a:pt x="129654" y="395288"/>
                  </a:lnTo>
                  <a:lnTo>
                    <a:pt x="132817" y="398450"/>
                  </a:lnTo>
                  <a:cubicBezTo>
                    <a:pt x="163175" y="429440"/>
                    <a:pt x="171397" y="435765"/>
                    <a:pt x="174559" y="438295"/>
                  </a:cubicBezTo>
                  <a:lnTo>
                    <a:pt x="178354" y="440825"/>
                  </a:lnTo>
                  <a:lnTo>
                    <a:pt x="182148" y="438927"/>
                  </a:lnTo>
                  <a:cubicBezTo>
                    <a:pt x="185311" y="437662"/>
                    <a:pt x="191003" y="434500"/>
                    <a:pt x="199225" y="429440"/>
                  </a:cubicBezTo>
                  <a:cubicBezTo>
                    <a:pt x="204285" y="426278"/>
                    <a:pt x="208079" y="424381"/>
                    <a:pt x="211874" y="423116"/>
                  </a:cubicBezTo>
                  <a:cubicBezTo>
                    <a:pt x="215669" y="425013"/>
                    <a:pt x="223891" y="428808"/>
                    <a:pt x="240967" y="436397"/>
                  </a:cubicBezTo>
                  <a:cubicBezTo>
                    <a:pt x="241600" y="438927"/>
                    <a:pt x="242865" y="443987"/>
                    <a:pt x="244762" y="450944"/>
                  </a:cubicBezTo>
                  <a:cubicBezTo>
                    <a:pt x="246659" y="459798"/>
                    <a:pt x="248557" y="466123"/>
                    <a:pt x="251087" y="471183"/>
                  </a:cubicBezTo>
                  <a:lnTo>
                    <a:pt x="252984" y="475610"/>
                  </a:lnTo>
                  <a:lnTo>
                    <a:pt x="318760" y="475610"/>
                  </a:lnTo>
                  <a:lnTo>
                    <a:pt x="320657" y="471183"/>
                  </a:lnTo>
                  <a:cubicBezTo>
                    <a:pt x="322555" y="467388"/>
                    <a:pt x="324452" y="460431"/>
                    <a:pt x="326982" y="449679"/>
                  </a:cubicBezTo>
                  <a:cubicBezTo>
                    <a:pt x="328247" y="442722"/>
                    <a:pt x="330144" y="438295"/>
                    <a:pt x="331409" y="435765"/>
                  </a:cubicBezTo>
                  <a:cubicBezTo>
                    <a:pt x="340896" y="433868"/>
                    <a:pt x="351015" y="429440"/>
                    <a:pt x="361135" y="424381"/>
                  </a:cubicBezTo>
                  <a:cubicBezTo>
                    <a:pt x="371254" y="430705"/>
                    <a:pt x="381373" y="436397"/>
                    <a:pt x="391493" y="441457"/>
                  </a:cubicBezTo>
                  <a:lnTo>
                    <a:pt x="396552" y="443987"/>
                  </a:lnTo>
                  <a:lnTo>
                    <a:pt x="400347" y="440192"/>
                  </a:lnTo>
                  <a:cubicBezTo>
                    <a:pt x="432603" y="408569"/>
                    <a:pt x="438927" y="400347"/>
                    <a:pt x="441457" y="397185"/>
                  </a:cubicBezTo>
                  <a:lnTo>
                    <a:pt x="444619" y="392125"/>
                  </a:lnTo>
                  <a:lnTo>
                    <a:pt x="440825" y="387698"/>
                  </a:lnTo>
                  <a:cubicBezTo>
                    <a:pt x="438295" y="384536"/>
                    <a:pt x="435133" y="379476"/>
                    <a:pt x="431338" y="373151"/>
                  </a:cubicBezTo>
                  <a:cubicBezTo>
                    <a:pt x="428808" y="368092"/>
                    <a:pt x="426278" y="364297"/>
                    <a:pt x="424381" y="361135"/>
                  </a:cubicBezTo>
                  <a:cubicBezTo>
                    <a:pt x="426911" y="357340"/>
                    <a:pt x="429440" y="352280"/>
                    <a:pt x="431970" y="345323"/>
                  </a:cubicBezTo>
                  <a:cubicBezTo>
                    <a:pt x="436397" y="338366"/>
                    <a:pt x="438295" y="333939"/>
                    <a:pt x="439560" y="331409"/>
                  </a:cubicBezTo>
                  <a:close/>
                  <a:moveTo>
                    <a:pt x="429440" y="316862"/>
                  </a:moveTo>
                  <a:lnTo>
                    <a:pt x="427543" y="320025"/>
                  </a:lnTo>
                  <a:cubicBezTo>
                    <a:pt x="425646" y="323820"/>
                    <a:pt x="422483" y="330144"/>
                    <a:pt x="418689" y="340263"/>
                  </a:cubicBezTo>
                  <a:cubicBezTo>
                    <a:pt x="415526" y="349750"/>
                    <a:pt x="412364" y="353545"/>
                    <a:pt x="411099" y="355443"/>
                  </a:cubicBezTo>
                  <a:lnTo>
                    <a:pt x="406672" y="359870"/>
                  </a:lnTo>
                  <a:lnTo>
                    <a:pt x="409834" y="364929"/>
                  </a:lnTo>
                  <a:cubicBezTo>
                    <a:pt x="410467" y="366194"/>
                    <a:pt x="412364" y="369357"/>
                    <a:pt x="419321" y="380741"/>
                  </a:cubicBezTo>
                  <a:cubicBezTo>
                    <a:pt x="421851" y="385168"/>
                    <a:pt x="423748" y="388963"/>
                    <a:pt x="426278" y="392125"/>
                  </a:cubicBezTo>
                  <a:cubicBezTo>
                    <a:pt x="421851" y="397185"/>
                    <a:pt x="412996" y="406672"/>
                    <a:pt x="394655" y="425013"/>
                  </a:cubicBezTo>
                  <a:cubicBezTo>
                    <a:pt x="385168" y="420586"/>
                    <a:pt x="376314" y="414894"/>
                    <a:pt x="367459" y="408569"/>
                  </a:cubicBezTo>
                  <a:lnTo>
                    <a:pt x="363032" y="406039"/>
                  </a:lnTo>
                  <a:lnTo>
                    <a:pt x="358605" y="408569"/>
                  </a:lnTo>
                  <a:cubicBezTo>
                    <a:pt x="347221" y="415526"/>
                    <a:pt x="335836" y="419953"/>
                    <a:pt x="325717" y="421851"/>
                  </a:cubicBezTo>
                  <a:lnTo>
                    <a:pt x="322555" y="422483"/>
                  </a:lnTo>
                  <a:lnTo>
                    <a:pt x="320657" y="425013"/>
                  </a:lnTo>
                  <a:cubicBezTo>
                    <a:pt x="317495" y="429440"/>
                    <a:pt x="315598" y="436397"/>
                    <a:pt x="313068" y="446517"/>
                  </a:cubicBezTo>
                  <a:cubicBezTo>
                    <a:pt x="311803" y="452841"/>
                    <a:pt x="310538" y="457269"/>
                    <a:pt x="309273" y="459798"/>
                  </a:cubicBezTo>
                  <a:lnTo>
                    <a:pt x="263736" y="459798"/>
                  </a:lnTo>
                  <a:cubicBezTo>
                    <a:pt x="263103" y="457269"/>
                    <a:pt x="261838" y="452841"/>
                    <a:pt x="260574" y="447782"/>
                  </a:cubicBezTo>
                  <a:cubicBezTo>
                    <a:pt x="258676" y="438295"/>
                    <a:pt x="256779" y="431970"/>
                    <a:pt x="254881" y="428175"/>
                  </a:cubicBezTo>
                  <a:lnTo>
                    <a:pt x="254249" y="425013"/>
                  </a:lnTo>
                  <a:lnTo>
                    <a:pt x="251087" y="423748"/>
                  </a:lnTo>
                  <a:cubicBezTo>
                    <a:pt x="223891" y="411731"/>
                    <a:pt x="218199" y="409202"/>
                    <a:pt x="217566" y="408569"/>
                  </a:cubicBezTo>
                  <a:lnTo>
                    <a:pt x="214404" y="406672"/>
                  </a:lnTo>
                  <a:lnTo>
                    <a:pt x="210609" y="407937"/>
                  </a:lnTo>
                  <a:cubicBezTo>
                    <a:pt x="204917" y="409834"/>
                    <a:pt x="198592" y="412364"/>
                    <a:pt x="191635" y="417424"/>
                  </a:cubicBezTo>
                  <a:cubicBezTo>
                    <a:pt x="186576" y="420586"/>
                    <a:pt x="182781" y="422483"/>
                    <a:pt x="180884" y="423748"/>
                  </a:cubicBezTo>
                  <a:cubicBezTo>
                    <a:pt x="176456" y="419953"/>
                    <a:pt x="166969" y="411099"/>
                    <a:pt x="148628" y="392758"/>
                  </a:cubicBezTo>
                  <a:cubicBezTo>
                    <a:pt x="150525" y="388963"/>
                    <a:pt x="154953" y="380741"/>
                    <a:pt x="163807" y="365562"/>
                  </a:cubicBezTo>
                  <a:lnTo>
                    <a:pt x="165705" y="362400"/>
                  </a:lnTo>
                  <a:lnTo>
                    <a:pt x="164440" y="359237"/>
                  </a:lnTo>
                  <a:cubicBezTo>
                    <a:pt x="163807" y="357340"/>
                    <a:pt x="162542" y="354178"/>
                    <a:pt x="156218" y="340263"/>
                  </a:cubicBezTo>
                  <a:cubicBezTo>
                    <a:pt x="153055" y="333306"/>
                    <a:pt x="151158" y="327614"/>
                    <a:pt x="150525" y="322555"/>
                  </a:cubicBezTo>
                  <a:lnTo>
                    <a:pt x="149893" y="316862"/>
                  </a:lnTo>
                  <a:lnTo>
                    <a:pt x="144201" y="316230"/>
                  </a:lnTo>
                  <a:cubicBezTo>
                    <a:pt x="139774" y="315598"/>
                    <a:pt x="133449" y="314333"/>
                    <a:pt x="126492" y="312435"/>
                  </a:cubicBezTo>
                  <a:cubicBezTo>
                    <a:pt x="121432" y="311170"/>
                    <a:pt x="117638" y="309905"/>
                    <a:pt x="113843" y="309273"/>
                  </a:cubicBezTo>
                  <a:lnTo>
                    <a:pt x="113843" y="264368"/>
                  </a:lnTo>
                  <a:cubicBezTo>
                    <a:pt x="117005" y="263736"/>
                    <a:pt x="120800" y="262471"/>
                    <a:pt x="125227" y="261206"/>
                  </a:cubicBezTo>
                  <a:cubicBezTo>
                    <a:pt x="131552" y="259309"/>
                    <a:pt x="137244" y="258044"/>
                    <a:pt x="141671" y="257411"/>
                  </a:cubicBezTo>
                  <a:lnTo>
                    <a:pt x="145466" y="256779"/>
                  </a:lnTo>
                  <a:lnTo>
                    <a:pt x="147363" y="253616"/>
                  </a:lnTo>
                  <a:cubicBezTo>
                    <a:pt x="149261" y="250454"/>
                    <a:pt x="151790" y="244130"/>
                    <a:pt x="156218" y="234010"/>
                  </a:cubicBezTo>
                  <a:cubicBezTo>
                    <a:pt x="159380" y="226421"/>
                    <a:pt x="161910" y="220729"/>
                    <a:pt x="164440" y="217566"/>
                  </a:cubicBezTo>
                  <a:lnTo>
                    <a:pt x="166969" y="213771"/>
                  </a:lnTo>
                  <a:lnTo>
                    <a:pt x="164440" y="209344"/>
                  </a:lnTo>
                  <a:cubicBezTo>
                    <a:pt x="157483" y="196695"/>
                    <a:pt x="152423" y="187841"/>
                    <a:pt x="147996" y="181516"/>
                  </a:cubicBezTo>
                  <a:cubicBezTo>
                    <a:pt x="152423" y="176456"/>
                    <a:pt x="161277" y="166969"/>
                    <a:pt x="180251" y="149261"/>
                  </a:cubicBezTo>
                  <a:cubicBezTo>
                    <a:pt x="191635" y="154953"/>
                    <a:pt x="201122" y="160645"/>
                    <a:pt x="207447" y="165072"/>
                  </a:cubicBezTo>
                  <a:lnTo>
                    <a:pt x="211874" y="165705"/>
                  </a:lnTo>
                  <a:lnTo>
                    <a:pt x="216301" y="163807"/>
                  </a:lnTo>
                  <a:cubicBezTo>
                    <a:pt x="243497" y="151790"/>
                    <a:pt x="249189" y="150525"/>
                    <a:pt x="250454" y="150525"/>
                  </a:cubicBezTo>
                  <a:lnTo>
                    <a:pt x="256146" y="150525"/>
                  </a:lnTo>
                  <a:lnTo>
                    <a:pt x="258044" y="145466"/>
                  </a:lnTo>
                  <a:cubicBezTo>
                    <a:pt x="258676" y="142936"/>
                    <a:pt x="260574" y="136611"/>
                    <a:pt x="263736" y="125860"/>
                  </a:cubicBezTo>
                  <a:cubicBezTo>
                    <a:pt x="265001" y="120800"/>
                    <a:pt x="266266" y="116373"/>
                    <a:pt x="267531" y="112578"/>
                  </a:cubicBezTo>
                  <a:lnTo>
                    <a:pt x="311803" y="112578"/>
                  </a:lnTo>
                  <a:cubicBezTo>
                    <a:pt x="313700" y="118902"/>
                    <a:pt x="316862" y="129022"/>
                    <a:pt x="320657" y="143568"/>
                  </a:cubicBezTo>
                  <a:lnTo>
                    <a:pt x="321290" y="147363"/>
                  </a:lnTo>
                  <a:lnTo>
                    <a:pt x="324452" y="148628"/>
                  </a:lnTo>
                  <a:cubicBezTo>
                    <a:pt x="326982" y="149893"/>
                    <a:pt x="332674" y="152423"/>
                    <a:pt x="342793" y="156218"/>
                  </a:cubicBezTo>
                  <a:cubicBezTo>
                    <a:pt x="351648" y="159380"/>
                    <a:pt x="355443" y="161910"/>
                    <a:pt x="357972" y="163807"/>
                  </a:cubicBezTo>
                  <a:lnTo>
                    <a:pt x="361135" y="166337"/>
                  </a:lnTo>
                  <a:lnTo>
                    <a:pt x="364929" y="165072"/>
                  </a:lnTo>
                  <a:cubicBezTo>
                    <a:pt x="370622" y="163175"/>
                    <a:pt x="376946" y="160645"/>
                    <a:pt x="383903" y="155585"/>
                  </a:cubicBezTo>
                  <a:cubicBezTo>
                    <a:pt x="388963" y="152423"/>
                    <a:pt x="392758" y="149893"/>
                    <a:pt x="395288" y="148628"/>
                  </a:cubicBezTo>
                  <a:cubicBezTo>
                    <a:pt x="399715" y="151790"/>
                    <a:pt x="405407" y="156850"/>
                    <a:pt x="411731" y="163807"/>
                  </a:cubicBezTo>
                  <a:cubicBezTo>
                    <a:pt x="418689" y="170764"/>
                    <a:pt x="423748" y="175824"/>
                    <a:pt x="428175" y="179619"/>
                  </a:cubicBezTo>
                  <a:cubicBezTo>
                    <a:pt x="421218" y="191635"/>
                    <a:pt x="416159" y="201122"/>
                    <a:pt x="412364" y="206814"/>
                  </a:cubicBezTo>
                  <a:lnTo>
                    <a:pt x="409834" y="209977"/>
                  </a:lnTo>
                  <a:lnTo>
                    <a:pt x="411099" y="213771"/>
                  </a:lnTo>
                  <a:cubicBezTo>
                    <a:pt x="426278" y="258044"/>
                    <a:pt x="426911" y="259309"/>
                    <a:pt x="433868" y="257411"/>
                  </a:cubicBezTo>
                  <a:cubicBezTo>
                    <a:pt x="438295" y="258044"/>
                    <a:pt x="443354" y="259309"/>
                    <a:pt x="449047" y="261206"/>
                  </a:cubicBezTo>
                  <a:cubicBezTo>
                    <a:pt x="454106" y="262471"/>
                    <a:pt x="457901" y="263736"/>
                    <a:pt x="461696" y="264368"/>
                  </a:cubicBezTo>
                  <a:lnTo>
                    <a:pt x="461696" y="309905"/>
                  </a:lnTo>
                  <a:cubicBezTo>
                    <a:pt x="458534" y="310538"/>
                    <a:pt x="454739" y="311803"/>
                    <a:pt x="450312" y="313068"/>
                  </a:cubicBezTo>
                  <a:cubicBezTo>
                    <a:pt x="443987" y="314965"/>
                    <a:pt x="438295" y="316230"/>
                    <a:pt x="433868" y="316862"/>
                  </a:cubicBezTo>
                  <a:lnTo>
                    <a:pt x="429440" y="316862"/>
                  </a:lnTo>
                  <a:close/>
                </a:path>
              </a:pathLst>
            </a:custGeom>
            <a:solidFill>
              <a:schemeClr val="accent5"/>
            </a:solidFill>
            <a:ln w="62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F013B7D-BBA9-4187-BC69-58C5A10FE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584869" y="466447"/>
            <a:ext cx="442156" cy="442156"/>
            <a:chOff x="10678266" y="185228"/>
            <a:chExt cx="638098" cy="638098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9643CF1-9DE4-4739-933C-71745811CC68}"/>
                </a:ext>
              </a:extLst>
            </p:cNvPr>
            <p:cNvSpPr/>
            <p:nvPr/>
          </p:nvSpPr>
          <p:spPr>
            <a:xfrm>
              <a:off x="10678266" y="185228"/>
              <a:ext cx="638098" cy="638098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grpSp>
          <p:nvGrpSpPr>
            <p:cNvPr id="55" name="Picture Placeholder 87" descr="Security&#10;">
              <a:extLst>
                <a:ext uri="{FF2B5EF4-FFF2-40B4-BE49-F238E27FC236}">
                  <a16:creationId xmlns:a16="http://schemas.microsoft.com/office/drawing/2014/main" id="{FF317AA6-F520-451D-ADC9-58FF08F63324}"/>
                </a:ext>
              </a:extLst>
            </p:cNvPr>
            <p:cNvGrpSpPr/>
            <p:nvPr/>
          </p:nvGrpSpPr>
          <p:grpSpPr>
            <a:xfrm>
              <a:off x="10854413" y="304449"/>
              <a:ext cx="285804" cy="399657"/>
              <a:chOff x="5912431" y="1949843"/>
              <a:chExt cx="411098" cy="598939"/>
            </a:xfrm>
            <a:solidFill>
              <a:schemeClr val="accent1"/>
            </a:solidFill>
          </p:grpSpPr>
          <p:sp>
            <p:nvSpPr>
              <p:cNvPr id="56" name="Picture Placeholder 87">
                <a:extLst>
                  <a:ext uri="{FF2B5EF4-FFF2-40B4-BE49-F238E27FC236}">
                    <a16:creationId xmlns:a16="http://schemas.microsoft.com/office/drawing/2014/main" id="{721196B4-4922-41B4-8963-D7F5122B0B07}"/>
                  </a:ext>
                </a:extLst>
              </p:cNvPr>
              <p:cNvSpPr/>
              <p:nvPr/>
            </p:nvSpPr>
            <p:spPr>
              <a:xfrm>
                <a:off x="5958601" y="2179426"/>
                <a:ext cx="166336" cy="166336"/>
              </a:xfrm>
              <a:custGeom>
                <a:avLst/>
                <a:gdLst>
                  <a:gd name="connsiteX0" fmla="*/ 7590 w 166336"/>
                  <a:gd name="connsiteY0" fmla="*/ 166337 h 166336"/>
                  <a:gd name="connsiteX1" fmla="*/ 0 w 166336"/>
                  <a:gd name="connsiteY1" fmla="*/ 158747 h 166336"/>
                  <a:gd name="connsiteX2" fmla="*/ 158747 w 166336"/>
                  <a:gd name="connsiteY2" fmla="*/ 0 h 166336"/>
                  <a:gd name="connsiteX3" fmla="*/ 166337 w 166336"/>
                  <a:gd name="connsiteY3" fmla="*/ 7590 h 166336"/>
                  <a:gd name="connsiteX4" fmla="*/ 158747 w 166336"/>
                  <a:gd name="connsiteY4" fmla="*/ 15179 h 166336"/>
                  <a:gd name="connsiteX5" fmla="*/ 15812 w 166336"/>
                  <a:gd name="connsiteY5" fmla="*/ 158115 h 166336"/>
                  <a:gd name="connsiteX6" fmla="*/ 7590 w 166336"/>
                  <a:gd name="connsiteY6" fmla="*/ 166337 h 16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336" h="166336">
                    <a:moveTo>
                      <a:pt x="7590" y="166337"/>
                    </a:moveTo>
                    <a:cubicBezTo>
                      <a:pt x="3162" y="166337"/>
                      <a:pt x="0" y="162542"/>
                      <a:pt x="0" y="158747"/>
                    </a:cubicBezTo>
                    <a:cubicBezTo>
                      <a:pt x="0" y="71468"/>
                      <a:pt x="71468" y="0"/>
                      <a:pt x="158747" y="0"/>
                    </a:cubicBezTo>
                    <a:cubicBezTo>
                      <a:pt x="163175" y="0"/>
                      <a:pt x="166337" y="3795"/>
                      <a:pt x="166337" y="7590"/>
                    </a:cubicBezTo>
                    <a:cubicBezTo>
                      <a:pt x="166337" y="11384"/>
                      <a:pt x="162542" y="15179"/>
                      <a:pt x="158747" y="15179"/>
                    </a:cubicBezTo>
                    <a:cubicBezTo>
                      <a:pt x="79690" y="15179"/>
                      <a:pt x="15812" y="79058"/>
                      <a:pt x="15812" y="158115"/>
                    </a:cubicBezTo>
                    <a:cubicBezTo>
                      <a:pt x="15179" y="162542"/>
                      <a:pt x="12017" y="166337"/>
                      <a:pt x="7590" y="166337"/>
                    </a:cubicBezTo>
                    <a:close/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7" name="Picture Placeholder 87">
                <a:extLst>
                  <a:ext uri="{FF2B5EF4-FFF2-40B4-BE49-F238E27FC236}">
                    <a16:creationId xmlns:a16="http://schemas.microsoft.com/office/drawing/2014/main" id="{7B801C7D-EDF5-4F4E-BFB9-0B7CFE84A9EA}"/>
                  </a:ext>
                </a:extLst>
              </p:cNvPr>
              <p:cNvGrpSpPr/>
              <p:nvPr/>
            </p:nvGrpSpPr>
            <p:grpSpPr>
              <a:xfrm>
                <a:off x="5912431" y="1949843"/>
                <a:ext cx="411098" cy="598939"/>
                <a:chOff x="5912431" y="1949843"/>
                <a:chExt cx="411098" cy="598939"/>
              </a:xfrm>
              <a:grpFill/>
            </p:grpSpPr>
            <p:sp>
              <p:nvSpPr>
                <p:cNvPr id="58" name="Picture Placeholder 87">
                  <a:extLst>
                    <a:ext uri="{FF2B5EF4-FFF2-40B4-BE49-F238E27FC236}">
                      <a16:creationId xmlns:a16="http://schemas.microsoft.com/office/drawing/2014/main" id="{00474968-4F39-4D99-AC97-ADA2F4A8AA76}"/>
                    </a:ext>
                  </a:extLst>
                </p:cNvPr>
                <p:cNvSpPr/>
                <p:nvPr/>
              </p:nvSpPr>
              <p:spPr>
                <a:xfrm>
                  <a:off x="5912431" y="1949843"/>
                  <a:ext cx="411098" cy="598939"/>
                </a:xfrm>
                <a:custGeom>
                  <a:avLst/>
                  <a:gdLst>
                    <a:gd name="connsiteX0" fmla="*/ 316230 w 411098"/>
                    <a:gd name="connsiteY0" fmla="*/ 220096 h 598939"/>
                    <a:gd name="connsiteX1" fmla="*/ 316230 w 411098"/>
                    <a:gd name="connsiteY1" fmla="*/ 104988 h 598939"/>
                    <a:gd name="connsiteX2" fmla="*/ 215036 w 411098"/>
                    <a:gd name="connsiteY2" fmla="*/ 0 h 598939"/>
                    <a:gd name="connsiteX3" fmla="*/ 196063 w 411098"/>
                    <a:gd name="connsiteY3" fmla="*/ 0 h 598939"/>
                    <a:gd name="connsiteX4" fmla="*/ 94869 w 411098"/>
                    <a:gd name="connsiteY4" fmla="*/ 104988 h 598939"/>
                    <a:gd name="connsiteX5" fmla="*/ 94869 w 411098"/>
                    <a:gd name="connsiteY5" fmla="*/ 220096 h 598939"/>
                    <a:gd name="connsiteX6" fmla="*/ 0 w 411098"/>
                    <a:gd name="connsiteY6" fmla="*/ 393390 h 598939"/>
                    <a:gd name="connsiteX7" fmla="*/ 205549 w 411098"/>
                    <a:gd name="connsiteY7" fmla="*/ 598940 h 598939"/>
                    <a:gd name="connsiteX8" fmla="*/ 411099 w 411098"/>
                    <a:gd name="connsiteY8" fmla="*/ 393390 h 598939"/>
                    <a:gd name="connsiteX9" fmla="*/ 316230 w 411098"/>
                    <a:gd name="connsiteY9" fmla="*/ 220096 h 598939"/>
                    <a:gd name="connsiteX10" fmla="*/ 110680 w 411098"/>
                    <a:gd name="connsiteY10" fmla="*/ 104988 h 598939"/>
                    <a:gd name="connsiteX11" fmla="*/ 196063 w 411098"/>
                    <a:gd name="connsiteY11" fmla="*/ 15812 h 598939"/>
                    <a:gd name="connsiteX12" fmla="*/ 215036 w 411098"/>
                    <a:gd name="connsiteY12" fmla="*/ 15812 h 598939"/>
                    <a:gd name="connsiteX13" fmla="*/ 300419 w 411098"/>
                    <a:gd name="connsiteY13" fmla="*/ 104988 h 598939"/>
                    <a:gd name="connsiteX14" fmla="*/ 300419 w 411098"/>
                    <a:gd name="connsiteY14" fmla="*/ 211242 h 598939"/>
                    <a:gd name="connsiteX15" fmla="*/ 205549 w 411098"/>
                    <a:gd name="connsiteY15" fmla="*/ 187841 h 598939"/>
                    <a:gd name="connsiteX16" fmla="*/ 110680 w 411098"/>
                    <a:gd name="connsiteY16" fmla="*/ 211242 h 598939"/>
                    <a:gd name="connsiteX17" fmla="*/ 110680 w 411098"/>
                    <a:gd name="connsiteY17" fmla="*/ 104988 h 598939"/>
                    <a:gd name="connsiteX18" fmla="*/ 205549 w 411098"/>
                    <a:gd name="connsiteY18" fmla="*/ 583128 h 598939"/>
                    <a:gd name="connsiteX19" fmla="*/ 15812 w 411098"/>
                    <a:gd name="connsiteY19" fmla="*/ 393390 h 598939"/>
                    <a:gd name="connsiteX20" fmla="*/ 205549 w 411098"/>
                    <a:gd name="connsiteY20" fmla="*/ 203652 h 598939"/>
                    <a:gd name="connsiteX21" fmla="*/ 395288 w 411098"/>
                    <a:gd name="connsiteY21" fmla="*/ 393390 h 598939"/>
                    <a:gd name="connsiteX22" fmla="*/ 205549 w 411098"/>
                    <a:gd name="connsiteY22" fmla="*/ 583128 h 598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11098" h="598939">
                      <a:moveTo>
                        <a:pt x="316230" y="220096"/>
                      </a:moveTo>
                      <a:lnTo>
                        <a:pt x="316230" y="104988"/>
                      </a:lnTo>
                      <a:cubicBezTo>
                        <a:pt x="316230" y="47435"/>
                        <a:pt x="270693" y="0"/>
                        <a:pt x="215036" y="0"/>
                      </a:cubicBezTo>
                      <a:lnTo>
                        <a:pt x="196063" y="0"/>
                      </a:lnTo>
                      <a:cubicBezTo>
                        <a:pt x="140406" y="0"/>
                        <a:pt x="94869" y="46802"/>
                        <a:pt x="94869" y="104988"/>
                      </a:cubicBezTo>
                      <a:lnTo>
                        <a:pt x="94869" y="220096"/>
                      </a:lnTo>
                      <a:cubicBezTo>
                        <a:pt x="37948" y="256779"/>
                        <a:pt x="0" y="320657"/>
                        <a:pt x="0" y="393390"/>
                      </a:cubicBezTo>
                      <a:cubicBezTo>
                        <a:pt x="0" y="506600"/>
                        <a:pt x="92339" y="598940"/>
                        <a:pt x="205549" y="598940"/>
                      </a:cubicBezTo>
                      <a:cubicBezTo>
                        <a:pt x="318760" y="598940"/>
                        <a:pt x="411099" y="506600"/>
                        <a:pt x="411099" y="393390"/>
                      </a:cubicBezTo>
                      <a:cubicBezTo>
                        <a:pt x="411099" y="320025"/>
                        <a:pt x="373151" y="256146"/>
                        <a:pt x="316230" y="220096"/>
                      </a:cubicBezTo>
                      <a:close/>
                      <a:moveTo>
                        <a:pt x="110680" y="104988"/>
                      </a:moveTo>
                      <a:cubicBezTo>
                        <a:pt x="110680" y="55656"/>
                        <a:pt x="149261" y="15812"/>
                        <a:pt x="196063" y="15812"/>
                      </a:cubicBezTo>
                      <a:lnTo>
                        <a:pt x="215036" y="15812"/>
                      </a:lnTo>
                      <a:cubicBezTo>
                        <a:pt x="262471" y="15812"/>
                        <a:pt x="300419" y="55656"/>
                        <a:pt x="300419" y="104988"/>
                      </a:cubicBezTo>
                      <a:lnTo>
                        <a:pt x="300419" y="211242"/>
                      </a:lnTo>
                      <a:cubicBezTo>
                        <a:pt x="271958" y="196695"/>
                        <a:pt x="239702" y="187841"/>
                        <a:pt x="205549" y="187841"/>
                      </a:cubicBezTo>
                      <a:cubicBezTo>
                        <a:pt x="171397" y="187841"/>
                        <a:pt x="139141" y="196063"/>
                        <a:pt x="110680" y="211242"/>
                      </a:cubicBezTo>
                      <a:lnTo>
                        <a:pt x="110680" y="104988"/>
                      </a:lnTo>
                      <a:close/>
                      <a:moveTo>
                        <a:pt x="205549" y="583128"/>
                      </a:moveTo>
                      <a:cubicBezTo>
                        <a:pt x="101194" y="583128"/>
                        <a:pt x="15812" y="497746"/>
                        <a:pt x="15812" y="393390"/>
                      </a:cubicBezTo>
                      <a:cubicBezTo>
                        <a:pt x="15812" y="289034"/>
                        <a:pt x="101194" y="203652"/>
                        <a:pt x="205549" y="203652"/>
                      </a:cubicBezTo>
                      <a:cubicBezTo>
                        <a:pt x="309905" y="203652"/>
                        <a:pt x="395288" y="289034"/>
                        <a:pt x="395288" y="393390"/>
                      </a:cubicBezTo>
                      <a:cubicBezTo>
                        <a:pt x="395288" y="497746"/>
                        <a:pt x="309905" y="583128"/>
                        <a:pt x="205549" y="583128"/>
                      </a:cubicBezTo>
                      <a:close/>
                    </a:path>
                  </a:pathLst>
                </a:custGeom>
                <a:grpFill/>
                <a:ln w="62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Picture Placeholder 87">
                  <a:extLst>
                    <a:ext uri="{FF2B5EF4-FFF2-40B4-BE49-F238E27FC236}">
                      <a16:creationId xmlns:a16="http://schemas.microsoft.com/office/drawing/2014/main" id="{BA24569C-CCFF-4648-AD45-F2E6E54D1114}"/>
                    </a:ext>
                  </a:extLst>
                </p:cNvPr>
                <p:cNvSpPr/>
                <p:nvPr/>
              </p:nvSpPr>
              <p:spPr>
                <a:xfrm>
                  <a:off x="6084460" y="2289474"/>
                  <a:ext cx="67673" cy="106253"/>
                </a:xfrm>
                <a:custGeom>
                  <a:avLst/>
                  <a:gdLst>
                    <a:gd name="connsiteX0" fmla="*/ 33520 w 67673"/>
                    <a:gd name="connsiteY0" fmla="*/ 0 h 106253"/>
                    <a:gd name="connsiteX1" fmla="*/ 0 w 67673"/>
                    <a:gd name="connsiteY1" fmla="*/ 33520 h 106253"/>
                    <a:gd name="connsiteX2" fmla="*/ 17076 w 67673"/>
                    <a:gd name="connsiteY2" fmla="*/ 62614 h 106253"/>
                    <a:gd name="connsiteX3" fmla="*/ 17076 w 67673"/>
                    <a:gd name="connsiteY3" fmla="*/ 97399 h 106253"/>
                    <a:gd name="connsiteX4" fmla="*/ 25931 w 67673"/>
                    <a:gd name="connsiteY4" fmla="*/ 106253 h 106253"/>
                    <a:gd name="connsiteX5" fmla="*/ 41742 w 67673"/>
                    <a:gd name="connsiteY5" fmla="*/ 106253 h 106253"/>
                    <a:gd name="connsiteX6" fmla="*/ 50597 w 67673"/>
                    <a:gd name="connsiteY6" fmla="*/ 97399 h 106253"/>
                    <a:gd name="connsiteX7" fmla="*/ 50597 w 67673"/>
                    <a:gd name="connsiteY7" fmla="*/ 62614 h 106253"/>
                    <a:gd name="connsiteX8" fmla="*/ 67673 w 67673"/>
                    <a:gd name="connsiteY8" fmla="*/ 33520 h 106253"/>
                    <a:gd name="connsiteX9" fmla="*/ 33520 w 67673"/>
                    <a:gd name="connsiteY9" fmla="*/ 0 h 106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7673" h="106253">
                      <a:moveTo>
                        <a:pt x="33520" y="0"/>
                      </a:moveTo>
                      <a:cubicBezTo>
                        <a:pt x="15179" y="0"/>
                        <a:pt x="0" y="15179"/>
                        <a:pt x="0" y="33520"/>
                      </a:cubicBezTo>
                      <a:cubicBezTo>
                        <a:pt x="0" y="46170"/>
                        <a:pt x="6957" y="56921"/>
                        <a:pt x="17076" y="62614"/>
                      </a:cubicBezTo>
                      <a:lnTo>
                        <a:pt x="17076" y="97399"/>
                      </a:lnTo>
                      <a:cubicBezTo>
                        <a:pt x="17076" y="102459"/>
                        <a:pt x="20871" y="106253"/>
                        <a:pt x="25931" y="106253"/>
                      </a:cubicBezTo>
                      <a:lnTo>
                        <a:pt x="41742" y="106253"/>
                      </a:lnTo>
                      <a:cubicBezTo>
                        <a:pt x="46802" y="106253"/>
                        <a:pt x="50597" y="102459"/>
                        <a:pt x="50597" y="97399"/>
                      </a:cubicBezTo>
                      <a:lnTo>
                        <a:pt x="50597" y="62614"/>
                      </a:lnTo>
                      <a:cubicBezTo>
                        <a:pt x="60716" y="56921"/>
                        <a:pt x="67673" y="46170"/>
                        <a:pt x="67673" y="33520"/>
                      </a:cubicBezTo>
                      <a:cubicBezTo>
                        <a:pt x="67041" y="15179"/>
                        <a:pt x="51862" y="0"/>
                        <a:pt x="33520" y="0"/>
                      </a:cubicBezTo>
                      <a:close/>
                    </a:path>
                  </a:pathLst>
                </a:custGeom>
                <a:grpFill/>
                <a:ln w="62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26B78B8-7DAE-424F-B5B3-733C9BD25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38657" y="466447"/>
            <a:ext cx="442156" cy="442156"/>
            <a:chOff x="11346216" y="185228"/>
            <a:chExt cx="638098" cy="638098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0801AC4-2277-476D-840A-856945FE8C01}"/>
                </a:ext>
              </a:extLst>
            </p:cNvPr>
            <p:cNvSpPr/>
            <p:nvPr/>
          </p:nvSpPr>
          <p:spPr>
            <a:xfrm>
              <a:off x="11346216" y="185228"/>
              <a:ext cx="638098" cy="638098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F03E2AF-1168-4CAD-8099-108B2CA574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1495587" y="332318"/>
              <a:ext cx="339356" cy="343920"/>
              <a:chOff x="11076958" y="720311"/>
              <a:chExt cx="600836" cy="602089"/>
            </a:xfrm>
            <a:solidFill>
              <a:schemeClr val="accent2"/>
            </a:solidFill>
          </p:grpSpPr>
          <p:sp>
            <p:nvSpPr>
              <p:cNvPr id="62" name="Picture Placeholder 80">
                <a:extLst>
                  <a:ext uri="{FF2B5EF4-FFF2-40B4-BE49-F238E27FC236}">
                    <a16:creationId xmlns:a16="http://schemas.microsoft.com/office/drawing/2014/main" id="{D9AA9019-5DDA-4D3C-8E35-9662B9E89E02}"/>
                  </a:ext>
                </a:extLst>
              </p:cNvPr>
              <p:cNvSpPr/>
              <p:nvPr/>
            </p:nvSpPr>
            <p:spPr>
              <a:xfrm>
                <a:off x="11638266" y="1282789"/>
                <a:ext cx="39528" cy="39611"/>
              </a:xfrm>
              <a:custGeom>
                <a:avLst/>
                <a:gdLst>
                  <a:gd name="connsiteX0" fmla="*/ 39529 w 39528"/>
                  <a:gd name="connsiteY0" fmla="*/ 39611 h 39611"/>
                  <a:gd name="connsiteX1" fmla="*/ 0 w 39528"/>
                  <a:gd name="connsiteY1" fmla="*/ 39611 h 39611"/>
                  <a:gd name="connsiteX2" fmla="*/ 0 w 39528"/>
                  <a:gd name="connsiteY2" fmla="*/ 23767 h 39611"/>
                  <a:gd name="connsiteX3" fmla="*/ 23717 w 39528"/>
                  <a:gd name="connsiteY3" fmla="*/ 23767 h 39611"/>
                  <a:gd name="connsiteX4" fmla="*/ 23717 w 39528"/>
                  <a:gd name="connsiteY4" fmla="*/ 0 h 39611"/>
                  <a:gd name="connsiteX5" fmla="*/ 39529 w 39528"/>
                  <a:gd name="connsiteY5" fmla="*/ 0 h 39611"/>
                  <a:gd name="connsiteX6" fmla="*/ 39529 w 39528"/>
                  <a:gd name="connsiteY6" fmla="*/ 39611 h 39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528" h="39611">
                    <a:moveTo>
                      <a:pt x="39529" y="39611"/>
                    </a:moveTo>
                    <a:lnTo>
                      <a:pt x="0" y="39611"/>
                    </a:lnTo>
                    <a:lnTo>
                      <a:pt x="0" y="23767"/>
                    </a:lnTo>
                    <a:lnTo>
                      <a:pt x="23717" y="23767"/>
                    </a:lnTo>
                    <a:lnTo>
                      <a:pt x="23717" y="0"/>
                    </a:lnTo>
                    <a:lnTo>
                      <a:pt x="39529" y="0"/>
                    </a:lnTo>
                    <a:lnTo>
                      <a:pt x="39529" y="39611"/>
                    </a:lnTo>
                    <a:close/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Picture Placeholder 80">
                <a:extLst>
                  <a:ext uri="{FF2B5EF4-FFF2-40B4-BE49-F238E27FC236}">
                    <a16:creationId xmlns:a16="http://schemas.microsoft.com/office/drawing/2014/main" id="{5417CBAD-00BD-4E43-A1DB-41F0FF444222}"/>
                  </a:ext>
                </a:extLst>
              </p:cNvPr>
              <p:cNvSpPr/>
              <p:nvPr/>
            </p:nvSpPr>
            <p:spPr>
              <a:xfrm>
                <a:off x="11149121" y="1306556"/>
                <a:ext cx="456572" cy="15844"/>
              </a:xfrm>
              <a:custGeom>
                <a:avLst/>
                <a:gdLst>
                  <a:gd name="connsiteX0" fmla="*/ 456573 w 456572"/>
                  <a:gd name="connsiteY0" fmla="*/ 15844 h 15844"/>
                  <a:gd name="connsiteX1" fmla="*/ 391303 w 456572"/>
                  <a:gd name="connsiteY1" fmla="*/ 15844 h 15844"/>
                  <a:gd name="connsiteX2" fmla="*/ 391303 w 456572"/>
                  <a:gd name="connsiteY2" fmla="*/ 0 h 15844"/>
                  <a:gd name="connsiteX3" fmla="*/ 456573 w 456572"/>
                  <a:gd name="connsiteY3" fmla="*/ 0 h 15844"/>
                  <a:gd name="connsiteX4" fmla="*/ 358731 w 456572"/>
                  <a:gd name="connsiteY4" fmla="*/ 15844 h 15844"/>
                  <a:gd name="connsiteX5" fmla="*/ 293461 w 456572"/>
                  <a:gd name="connsiteY5" fmla="*/ 15844 h 15844"/>
                  <a:gd name="connsiteX6" fmla="*/ 293461 w 456572"/>
                  <a:gd name="connsiteY6" fmla="*/ 0 h 15844"/>
                  <a:gd name="connsiteX7" fmla="*/ 358984 w 456572"/>
                  <a:gd name="connsiteY7" fmla="*/ 0 h 15844"/>
                  <a:gd name="connsiteX8" fmla="*/ 260890 w 456572"/>
                  <a:gd name="connsiteY8" fmla="*/ 15844 h 15844"/>
                  <a:gd name="connsiteX9" fmla="*/ 195683 w 456572"/>
                  <a:gd name="connsiteY9" fmla="*/ 15844 h 15844"/>
                  <a:gd name="connsiteX10" fmla="*/ 195683 w 456572"/>
                  <a:gd name="connsiteY10" fmla="*/ 0 h 15844"/>
                  <a:gd name="connsiteX11" fmla="*/ 260890 w 456572"/>
                  <a:gd name="connsiteY11" fmla="*/ 0 h 15844"/>
                  <a:gd name="connsiteX12" fmla="*/ 163048 w 456572"/>
                  <a:gd name="connsiteY12" fmla="*/ 15844 h 15844"/>
                  <a:gd name="connsiteX13" fmla="*/ 97842 w 456572"/>
                  <a:gd name="connsiteY13" fmla="*/ 15844 h 15844"/>
                  <a:gd name="connsiteX14" fmla="*/ 97842 w 456572"/>
                  <a:gd name="connsiteY14" fmla="*/ 0 h 15844"/>
                  <a:gd name="connsiteX15" fmla="*/ 162922 w 456572"/>
                  <a:gd name="connsiteY15" fmla="*/ 0 h 15844"/>
                  <a:gd name="connsiteX16" fmla="*/ 65207 w 456572"/>
                  <a:gd name="connsiteY16" fmla="*/ 15844 h 15844"/>
                  <a:gd name="connsiteX17" fmla="*/ 0 w 456572"/>
                  <a:gd name="connsiteY17" fmla="*/ 15844 h 15844"/>
                  <a:gd name="connsiteX18" fmla="*/ 0 w 456572"/>
                  <a:gd name="connsiteY18" fmla="*/ 0 h 15844"/>
                  <a:gd name="connsiteX19" fmla="*/ 65207 w 456572"/>
                  <a:gd name="connsiteY19" fmla="*/ 0 h 1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6572" h="15844">
                    <a:moveTo>
                      <a:pt x="456573" y="15844"/>
                    </a:moveTo>
                    <a:lnTo>
                      <a:pt x="391303" y="15844"/>
                    </a:lnTo>
                    <a:lnTo>
                      <a:pt x="391303" y="0"/>
                    </a:lnTo>
                    <a:lnTo>
                      <a:pt x="456573" y="0"/>
                    </a:lnTo>
                    <a:close/>
                    <a:moveTo>
                      <a:pt x="358731" y="15844"/>
                    </a:moveTo>
                    <a:lnTo>
                      <a:pt x="293461" y="15844"/>
                    </a:lnTo>
                    <a:lnTo>
                      <a:pt x="293461" y="0"/>
                    </a:lnTo>
                    <a:lnTo>
                      <a:pt x="358984" y="0"/>
                    </a:lnTo>
                    <a:close/>
                    <a:moveTo>
                      <a:pt x="260890" y="15844"/>
                    </a:moveTo>
                    <a:lnTo>
                      <a:pt x="195683" y="15844"/>
                    </a:lnTo>
                    <a:lnTo>
                      <a:pt x="195683" y="0"/>
                    </a:lnTo>
                    <a:lnTo>
                      <a:pt x="260890" y="0"/>
                    </a:lnTo>
                    <a:close/>
                    <a:moveTo>
                      <a:pt x="163048" y="15844"/>
                    </a:moveTo>
                    <a:lnTo>
                      <a:pt x="97842" y="15844"/>
                    </a:lnTo>
                    <a:lnTo>
                      <a:pt x="97842" y="0"/>
                    </a:lnTo>
                    <a:lnTo>
                      <a:pt x="162922" y="0"/>
                    </a:lnTo>
                    <a:close/>
                    <a:moveTo>
                      <a:pt x="65207" y="15844"/>
                    </a:moveTo>
                    <a:lnTo>
                      <a:pt x="0" y="15844"/>
                    </a:lnTo>
                    <a:lnTo>
                      <a:pt x="0" y="0"/>
                    </a:lnTo>
                    <a:lnTo>
                      <a:pt x="65207" y="0"/>
                    </a:lnTo>
                    <a:close/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Picture Placeholder 80">
                <a:extLst>
                  <a:ext uri="{FF2B5EF4-FFF2-40B4-BE49-F238E27FC236}">
                    <a16:creationId xmlns:a16="http://schemas.microsoft.com/office/drawing/2014/main" id="{AA97B3A1-1B47-4BE2-9F25-68271B60257B}"/>
                  </a:ext>
                </a:extLst>
              </p:cNvPr>
              <p:cNvSpPr/>
              <p:nvPr/>
            </p:nvSpPr>
            <p:spPr>
              <a:xfrm>
                <a:off x="11076958" y="1282789"/>
                <a:ext cx="39528" cy="39611"/>
              </a:xfrm>
              <a:custGeom>
                <a:avLst/>
                <a:gdLst>
                  <a:gd name="connsiteX0" fmla="*/ 39529 w 39528"/>
                  <a:gd name="connsiteY0" fmla="*/ 39611 h 39611"/>
                  <a:gd name="connsiteX1" fmla="*/ 0 w 39528"/>
                  <a:gd name="connsiteY1" fmla="*/ 39611 h 39611"/>
                  <a:gd name="connsiteX2" fmla="*/ 0 w 39528"/>
                  <a:gd name="connsiteY2" fmla="*/ 0 h 39611"/>
                  <a:gd name="connsiteX3" fmla="*/ 15812 w 39528"/>
                  <a:gd name="connsiteY3" fmla="*/ 0 h 39611"/>
                  <a:gd name="connsiteX4" fmla="*/ 15812 w 39528"/>
                  <a:gd name="connsiteY4" fmla="*/ 23767 h 39611"/>
                  <a:gd name="connsiteX5" fmla="*/ 39529 w 39528"/>
                  <a:gd name="connsiteY5" fmla="*/ 23767 h 39611"/>
                  <a:gd name="connsiteX6" fmla="*/ 39529 w 39528"/>
                  <a:gd name="connsiteY6" fmla="*/ 39611 h 39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528" h="39611">
                    <a:moveTo>
                      <a:pt x="39529" y="39611"/>
                    </a:moveTo>
                    <a:lnTo>
                      <a:pt x="0" y="39611"/>
                    </a:lnTo>
                    <a:lnTo>
                      <a:pt x="0" y="0"/>
                    </a:lnTo>
                    <a:lnTo>
                      <a:pt x="15812" y="0"/>
                    </a:lnTo>
                    <a:lnTo>
                      <a:pt x="15812" y="23767"/>
                    </a:lnTo>
                    <a:lnTo>
                      <a:pt x="39529" y="23767"/>
                    </a:lnTo>
                    <a:lnTo>
                      <a:pt x="39529" y="39611"/>
                    </a:lnTo>
                    <a:close/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Picture Placeholder 80">
                <a:extLst>
                  <a:ext uri="{FF2B5EF4-FFF2-40B4-BE49-F238E27FC236}">
                    <a16:creationId xmlns:a16="http://schemas.microsoft.com/office/drawing/2014/main" id="{030B27B9-2A33-4A56-982A-5E8FA0E5E90E}"/>
                  </a:ext>
                </a:extLst>
              </p:cNvPr>
              <p:cNvSpPr/>
              <p:nvPr/>
            </p:nvSpPr>
            <p:spPr>
              <a:xfrm>
                <a:off x="11076958" y="792688"/>
                <a:ext cx="15811" cy="457397"/>
              </a:xfrm>
              <a:custGeom>
                <a:avLst/>
                <a:gdLst>
                  <a:gd name="connsiteX0" fmla="*/ 15812 w 15811"/>
                  <a:gd name="connsiteY0" fmla="*/ 457398 h 457397"/>
                  <a:gd name="connsiteX1" fmla="*/ 0 w 15811"/>
                  <a:gd name="connsiteY1" fmla="*/ 457398 h 457397"/>
                  <a:gd name="connsiteX2" fmla="*/ 0 w 15811"/>
                  <a:gd name="connsiteY2" fmla="*/ 392055 h 457397"/>
                  <a:gd name="connsiteX3" fmla="*/ 15812 w 15811"/>
                  <a:gd name="connsiteY3" fmla="*/ 392055 h 457397"/>
                  <a:gd name="connsiteX4" fmla="*/ 15812 w 15811"/>
                  <a:gd name="connsiteY4" fmla="*/ 359352 h 457397"/>
                  <a:gd name="connsiteX5" fmla="*/ 0 w 15811"/>
                  <a:gd name="connsiteY5" fmla="*/ 359352 h 457397"/>
                  <a:gd name="connsiteX6" fmla="*/ 0 w 15811"/>
                  <a:gd name="connsiteY6" fmla="*/ 294010 h 457397"/>
                  <a:gd name="connsiteX7" fmla="*/ 15812 w 15811"/>
                  <a:gd name="connsiteY7" fmla="*/ 294010 h 457397"/>
                  <a:gd name="connsiteX8" fmla="*/ 15812 w 15811"/>
                  <a:gd name="connsiteY8" fmla="*/ 261307 h 457397"/>
                  <a:gd name="connsiteX9" fmla="*/ 0 w 15811"/>
                  <a:gd name="connsiteY9" fmla="*/ 261307 h 457397"/>
                  <a:gd name="connsiteX10" fmla="*/ 0 w 15811"/>
                  <a:gd name="connsiteY10" fmla="*/ 195964 h 457397"/>
                  <a:gd name="connsiteX11" fmla="*/ 15812 w 15811"/>
                  <a:gd name="connsiteY11" fmla="*/ 195964 h 457397"/>
                  <a:gd name="connsiteX12" fmla="*/ 15812 w 15811"/>
                  <a:gd name="connsiteY12" fmla="*/ 163325 h 457397"/>
                  <a:gd name="connsiteX13" fmla="*/ 0 w 15811"/>
                  <a:gd name="connsiteY13" fmla="*/ 163325 h 457397"/>
                  <a:gd name="connsiteX14" fmla="*/ 0 w 15811"/>
                  <a:gd name="connsiteY14" fmla="*/ 97919 h 457397"/>
                  <a:gd name="connsiteX15" fmla="*/ 15812 w 15811"/>
                  <a:gd name="connsiteY15" fmla="*/ 97919 h 457397"/>
                  <a:gd name="connsiteX16" fmla="*/ 15812 w 15811"/>
                  <a:gd name="connsiteY16" fmla="*/ 65279 h 457397"/>
                  <a:gd name="connsiteX17" fmla="*/ 0 w 15811"/>
                  <a:gd name="connsiteY17" fmla="*/ 65279 h 457397"/>
                  <a:gd name="connsiteX18" fmla="*/ 0 w 15811"/>
                  <a:gd name="connsiteY18" fmla="*/ 0 h 457397"/>
                  <a:gd name="connsiteX19" fmla="*/ 15812 w 15811"/>
                  <a:gd name="connsiteY19" fmla="*/ 0 h 457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11" h="457397">
                    <a:moveTo>
                      <a:pt x="15812" y="457398"/>
                    </a:moveTo>
                    <a:lnTo>
                      <a:pt x="0" y="457398"/>
                    </a:lnTo>
                    <a:lnTo>
                      <a:pt x="0" y="392055"/>
                    </a:lnTo>
                    <a:lnTo>
                      <a:pt x="15812" y="392055"/>
                    </a:lnTo>
                    <a:close/>
                    <a:moveTo>
                      <a:pt x="15812" y="359352"/>
                    </a:moveTo>
                    <a:lnTo>
                      <a:pt x="0" y="359352"/>
                    </a:lnTo>
                    <a:lnTo>
                      <a:pt x="0" y="294010"/>
                    </a:lnTo>
                    <a:lnTo>
                      <a:pt x="15812" y="294010"/>
                    </a:lnTo>
                    <a:close/>
                    <a:moveTo>
                      <a:pt x="15812" y="261307"/>
                    </a:moveTo>
                    <a:lnTo>
                      <a:pt x="0" y="261307"/>
                    </a:lnTo>
                    <a:lnTo>
                      <a:pt x="0" y="195964"/>
                    </a:lnTo>
                    <a:lnTo>
                      <a:pt x="15812" y="195964"/>
                    </a:lnTo>
                    <a:close/>
                    <a:moveTo>
                      <a:pt x="15812" y="163325"/>
                    </a:moveTo>
                    <a:lnTo>
                      <a:pt x="0" y="163325"/>
                    </a:lnTo>
                    <a:lnTo>
                      <a:pt x="0" y="97919"/>
                    </a:lnTo>
                    <a:lnTo>
                      <a:pt x="15812" y="97919"/>
                    </a:lnTo>
                    <a:close/>
                    <a:moveTo>
                      <a:pt x="15812" y="65279"/>
                    </a:moveTo>
                    <a:lnTo>
                      <a:pt x="0" y="65279"/>
                    </a:lnTo>
                    <a:lnTo>
                      <a:pt x="0" y="0"/>
                    </a:lnTo>
                    <a:lnTo>
                      <a:pt x="15812" y="0"/>
                    </a:lnTo>
                    <a:close/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Picture Placeholder 80">
                <a:extLst>
                  <a:ext uri="{FF2B5EF4-FFF2-40B4-BE49-F238E27FC236}">
                    <a16:creationId xmlns:a16="http://schemas.microsoft.com/office/drawing/2014/main" id="{C8F583F2-0B0A-4875-9AE7-BBB59B0E4110}"/>
                  </a:ext>
                </a:extLst>
              </p:cNvPr>
              <p:cNvSpPr/>
              <p:nvPr/>
            </p:nvSpPr>
            <p:spPr>
              <a:xfrm>
                <a:off x="11076958" y="720311"/>
                <a:ext cx="39528" cy="39611"/>
              </a:xfrm>
              <a:custGeom>
                <a:avLst/>
                <a:gdLst>
                  <a:gd name="connsiteX0" fmla="*/ 15812 w 39528"/>
                  <a:gd name="connsiteY0" fmla="*/ 39611 h 39611"/>
                  <a:gd name="connsiteX1" fmla="*/ 0 w 39528"/>
                  <a:gd name="connsiteY1" fmla="*/ 39611 h 39611"/>
                  <a:gd name="connsiteX2" fmla="*/ 0 w 39528"/>
                  <a:gd name="connsiteY2" fmla="*/ 0 h 39611"/>
                  <a:gd name="connsiteX3" fmla="*/ 39529 w 39528"/>
                  <a:gd name="connsiteY3" fmla="*/ 0 h 39611"/>
                  <a:gd name="connsiteX4" fmla="*/ 39529 w 39528"/>
                  <a:gd name="connsiteY4" fmla="*/ 15844 h 39611"/>
                  <a:gd name="connsiteX5" fmla="*/ 15812 w 39528"/>
                  <a:gd name="connsiteY5" fmla="*/ 15844 h 39611"/>
                  <a:gd name="connsiteX6" fmla="*/ 15812 w 39528"/>
                  <a:gd name="connsiteY6" fmla="*/ 39611 h 39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528" h="39611">
                    <a:moveTo>
                      <a:pt x="15812" y="39611"/>
                    </a:moveTo>
                    <a:lnTo>
                      <a:pt x="0" y="39611"/>
                    </a:lnTo>
                    <a:lnTo>
                      <a:pt x="0" y="0"/>
                    </a:lnTo>
                    <a:lnTo>
                      <a:pt x="39529" y="0"/>
                    </a:lnTo>
                    <a:lnTo>
                      <a:pt x="39529" y="15844"/>
                    </a:lnTo>
                    <a:lnTo>
                      <a:pt x="15812" y="15844"/>
                    </a:lnTo>
                    <a:lnTo>
                      <a:pt x="15812" y="39611"/>
                    </a:lnTo>
                    <a:close/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Picture Placeholder 80">
                <a:extLst>
                  <a:ext uri="{FF2B5EF4-FFF2-40B4-BE49-F238E27FC236}">
                    <a16:creationId xmlns:a16="http://schemas.microsoft.com/office/drawing/2014/main" id="{9602B83C-2064-4012-8F44-7BC6DFC198F1}"/>
                  </a:ext>
                </a:extLst>
              </p:cNvPr>
              <p:cNvSpPr/>
              <p:nvPr/>
            </p:nvSpPr>
            <p:spPr>
              <a:xfrm>
                <a:off x="11149121" y="720311"/>
                <a:ext cx="456572" cy="15844"/>
              </a:xfrm>
              <a:custGeom>
                <a:avLst/>
                <a:gdLst>
                  <a:gd name="connsiteX0" fmla="*/ 456573 w 456572"/>
                  <a:gd name="connsiteY0" fmla="*/ 15844 h 15844"/>
                  <a:gd name="connsiteX1" fmla="*/ 391303 w 456572"/>
                  <a:gd name="connsiteY1" fmla="*/ 15844 h 15844"/>
                  <a:gd name="connsiteX2" fmla="*/ 391303 w 456572"/>
                  <a:gd name="connsiteY2" fmla="*/ 0 h 15844"/>
                  <a:gd name="connsiteX3" fmla="*/ 456573 w 456572"/>
                  <a:gd name="connsiteY3" fmla="*/ 0 h 15844"/>
                  <a:gd name="connsiteX4" fmla="*/ 358984 w 456572"/>
                  <a:gd name="connsiteY4" fmla="*/ 15844 h 15844"/>
                  <a:gd name="connsiteX5" fmla="*/ 293461 w 456572"/>
                  <a:gd name="connsiteY5" fmla="*/ 15844 h 15844"/>
                  <a:gd name="connsiteX6" fmla="*/ 293461 w 456572"/>
                  <a:gd name="connsiteY6" fmla="*/ 0 h 15844"/>
                  <a:gd name="connsiteX7" fmla="*/ 358984 w 456572"/>
                  <a:gd name="connsiteY7" fmla="*/ 0 h 15844"/>
                  <a:gd name="connsiteX8" fmla="*/ 261143 w 456572"/>
                  <a:gd name="connsiteY8" fmla="*/ 15844 h 15844"/>
                  <a:gd name="connsiteX9" fmla="*/ 195683 w 456572"/>
                  <a:gd name="connsiteY9" fmla="*/ 15844 h 15844"/>
                  <a:gd name="connsiteX10" fmla="*/ 195683 w 456572"/>
                  <a:gd name="connsiteY10" fmla="*/ 0 h 15844"/>
                  <a:gd name="connsiteX11" fmla="*/ 260890 w 456572"/>
                  <a:gd name="connsiteY11" fmla="*/ 0 h 15844"/>
                  <a:gd name="connsiteX12" fmla="*/ 162922 w 456572"/>
                  <a:gd name="connsiteY12" fmla="*/ 15844 h 15844"/>
                  <a:gd name="connsiteX13" fmla="*/ 97842 w 456572"/>
                  <a:gd name="connsiteY13" fmla="*/ 15844 h 15844"/>
                  <a:gd name="connsiteX14" fmla="*/ 97842 w 456572"/>
                  <a:gd name="connsiteY14" fmla="*/ 0 h 15844"/>
                  <a:gd name="connsiteX15" fmla="*/ 162922 w 456572"/>
                  <a:gd name="connsiteY15" fmla="*/ 0 h 15844"/>
                  <a:gd name="connsiteX16" fmla="*/ 65080 w 456572"/>
                  <a:gd name="connsiteY16" fmla="*/ 15844 h 15844"/>
                  <a:gd name="connsiteX17" fmla="*/ 0 w 456572"/>
                  <a:gd name="connsiteY17" fmla="*/ 15844 h 15844"/>
                  <a:gd name="connsiteX18" fmla="*/ 0 w 456572"/>
                  <a:gd name="connsiteY18" fmla="*/ 0 h 15844"/>
                  <a:gd name="connsiteX19" fmla="*/ 65207 w 456572"/>
                  <a:gd name="connsiteY19" fmla="*/ 0 h 1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6572" h="15844">
                    <a:moveTo>
                      <a:pt x="456573" y="15844"/>
                    </a:moveTo>
                    <a:lnTo>
                      <a:pt x="391303" y="15844"/>
                    </a:lnTo>
                    <a:lnTo>
                      <a:pt x="391303" y="0"/>
                    </a:lnTo>
                    <a:lnTo>
                      <a:pt x="456573" y="0"/>
                    </a:lnTo>
                    <a:close/>
                    <a:moveTo>
                      <a:pt x="358984" y="15844"/>
                    </a:moveTo>
                    <a:lnTo>
                      <a:pt x="293461" y="15844"/>
                    </a:lnTo>
                    <a:lnTo>
                      <a:pt x="293461" y="0"/>
                    </a:lnTo>
                    <a:lnTo>
                      <a:pt x="358984" y="0"/>
                    </a:lnTo>
                    <a:close/>
                    <a:moveTo>
                      <a:pt x="261143" y="15844"/>
                    </a:moveTo>
                    <a:lnTo>
                      <a:pt x="195683" y="15844"/>
                    </a:lnTo>
                    <a:lnTo>
                      <a:pt x="195683" y="0"/>
                    </a:lnTo>
                    <a:lnTo>
                      <a:pt x="260890" y="0"/>
                    </a:lnTo>
                    <a:close/>
                    <a:moveTo>
                      <a:pt x="162922" y="15844"/>
                    </a:moveTo>
                    <a:lnTo>
                      <a:pt x="97842" y="15844"/>
                    </a:lnTo>
                    <a:lnTo>
                      <a:pt x="97842" y="0"/>
                    </a:lnTo>
                    <a:lnTo>
                      <a:pt x="162922" y="0"/>
                    </a:lnTo>
                    <a:close/>
                    <a:moveTo>
                      <a:pt x="65080" y="15844"/>
                    </a:moveTo>
                    <a:lnTo>
                      <a:pt x="0" y="15844"/>
                    </a:lnTo>
                    <a:lnTo>
                      <a:pt x="0" y="0"/>
                    </a:lnTo>
                    <a:lnTo>
                      <a:pt x="65207" y="0"/>
                    </a:lnTo>
                    <a:close/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Picture Placeholder 80">
                <a:extLst>
                  <a:ext uri="{FF2B5EF4-FFF2-40B4-BE49-F238E27FC236}">
                    <a16:creationId xmlns:a16="http://schemas.microsoft.com/office/drawing/2014/main" id="{15E32432-397A-43B9-A3C9-74748885234C}"/>
                  </a:ext>
                </a:extLst>
              </p:cNvPr>
              <p:cNvSpPr/>
              <p:nvPr/>
            </p:nvSpPr>
            <p:spPr>
              <a:xfrm>
                <a:off x="11638266" y="720311"/>
                <a:ext cx="39528" cy="39611"/>
              </a:xfrm>
              <a:custGeom>
                <a:avLst/>
                <a:gdLst>
                  <a:gd name="connsiteX0" fmla="*/ 39529 w 39528"/>
                  <a:gd name="connsiteY0" fmla="*/ 39611 h 39611"/>
                  <a:gd name="connsiteX1" fmla="*/ 23717 w 39528"/>
                  <a:gd name="connsiteY1" fmla="*/ 39611 h 39611"/>
                  <a:gd name="connsiteX2" fmla="*/ 23717 w 39528"/>
                  <a:gd name="connsiteY2" fmla="*/ 15844 h 39611"/>
                  <a:gd name="connsiteX3" fmla="*/ 0 w 39528"/>
                  <a:gd name="connsiteY3" fmla="*/ 15844 h 39611"/>
                  <a:gd name="connsiteX4" fmla="*/ 0 w 39528"/>
                  <a:gd name="connsiteY4" fmla="*/ 0 h 39611"/>
                  <a:gd name="connsiteX5" fmla="*/ 39529 w 39528"/>
                  <a:gd name="connsiteY5" fmla="*/ 0 h 39611"/>
                  <a:gd name="connsiteX6" fmla="*/ 39529 w 39528"/>
                  <a:gd name="connsiteY6" fmla="*/ 39611 h 39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528" h="39611">
                    <a:moveTo>
                      <a:pt x="39529" y="39611"/>
                    </a:moveTo>
                    <a:lnTo>
                      <a:pt x="23717" y="39611"/>
                    </a:lnTo>
                    <a:lnTo>
                      <a:pt x="23717" y="15844"/>
                    </a:lnTo>
                    <a:lnTo>
                      <a:pt x="0" y="15844"/>
                    </a:lnTo>
                    <a:lnTo>
                      <a:pt x="0" y="0"/>
                    </a:lnTo>
                    <a:lnTo>
                      <a:pt x="39529" y="0"/>
                    </a:lnTo>
                    <a:lnTo>
                      <a:pt x="39529" y="39611"/>
                    </a:lnTo>
                    <a:close/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Picture Placeholder 80">
                <a:extLst>
                  <a:ext uri="{FF2B5EF4-FFF2-40B4-BE49-F238E27FC236}">
                    <a16:creationId xmlns:a16="http://schemas.microsoft.com/office/drawing/2014/main" id="{F2D8F350-5FDE-4BA8-AB8D-660575BBA271}"/>
                  </a:ext>
                </a:extLst>
              </p:cNvPr>
              <p:cNvSpPr/>
              <p:nvPr/>
            </p:nvSpPr>
            <p:spPr>
              <a:xfrm>
                <a:off x="11661983" y="792688"/>
                <a:ext cx="15811" cy="457397"/>
              </a:xfrm>
              <a:custGeom>
                <a:avLst/>
                <a:gdLst>
                  <a:gd name="connsiteX0" fmla="*/ 15812 w 15811"/>
                  <a:gd name="connsiteY0" fmla="*/ 457398 h 457397"/>
                  <a:gd name="connsiteX1" fmla="*/ 0 w 15811"/>
                  <a:gd name="connsiteY1" fmla="*/ 457398 h 457397"/>
                  <a:gd name="connsiteX2" fmla="*/ 0 w 15811"/>
                  <a:gd name="connsiteY2" fmla="*/ 392055 h 457397"/>
                  <a:gd name="connsiteX3" fmla="*/ 15812 w 15811"/>
                  <a:gd name="connsiteY3" fmla="*/ 392055 h 457397"/>
                  <a:gd name="connsiteX4" fmla="*/ 15812 w 15811"/>
                  <a:gd name="connsiteY4" fmla="*/ 359352 h 457397"/>
                  <a:gd name="connsiteX5" fmla="*/ 0 w 15811"/>
                  <a:gd name="connsiteY5" fmla="*/ 359352 h 457397"/>
                  <a:gd name="connsiteX6" fmla="*/ 0 w 15811"/>
                  <a:gd name="connsiteY6" fmla="*/ 294010 h 457397"/>
                  <a:gd name="connsiteX7" fmla="*/ 15812 w 15811"/>
                  <a:gd name="connsiteY7" fmla="*/ 294010 h 457397"/>
                  <a:gd name="connsiteX8" fmla="*/ 15812 w 15811"/>
                  <a:gd name="connsiteY8" fmla="*/ 261307 h 457397"/>
                  <a:gd name="connsiteX9" fmla="*/ 0 w 15811"/>
                  <a:gd name="connsiteY9" fmla="*/ 261307 h 457397"/>
                  <a:gd name="connsiteX10" fmla="*/ 0 w 15811"/>
                  <a:gd name="connsiteY10" fmla="*/ 195964 h 457397"/>
                  <a:gd name="connsiteX11" fmla="*/ 15812 w 15811"/>
                  <a:gd name="connsiteY11" fmla="*/ 195964 h 457397"/>
                  <a:gd name="connsiteX12" fmla="*/ 15812 w 15811"/>
                  <a:gd name="connsiteY12" fmla="*/ 163325 h 457397"/>
                  <a:gd name="connsiteX13" fmla="*/ 0 w 15811"/>
                  <a:gd name="connsiteY13" fmla="*/ 163325 h 457397"/>
                  <a:gd name="connsiteX14" fmla="*/ 0 w 15811"/>
                  <a:gd name="connsiteY14" fmla="*/ 97919 h 457397"/>
                  <a:gd name="connsiteX15" fmla="*/ 15812 w 15811"/>
                  <a:gd name="connsiteY15" fmla="*/ 97919 h 457397"/>
                  <a:gd name="connsiteX16" fmla="*/ 15812 w 15811"/>
                  <a:gd name="connsiteY16" fmla="*/ 65279 h 457397"/>
                  <a:gd name="connsiteX17" fmla="*/ 0 w 15811"/>
                  <a:gd name="connsiteY17" fmla="*/ 65279 h 457397"/>
                  <a:gd name="connsiteX18" fmla="*/ 0 w 15811"/>
                  <a:gd name="connsiteY18" fmla="*/ 0 h 457397"/>
                  <a:gd name="connsiteX19" fmla="*/ 15812 w 15811"/>
                  <a:gd name="connsiteY19" fmla="*/ 0 h 457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11" h="457397">
                    <a:moveTo>
                      <a:pt x="15812" y="457398"/>
                    </a:moveTo>
                    <a:lnTo>
                      <a:pt x="0" y="457398"/>
                    </a:lnTo>
                    <a:lnTo>
                      <a:pt x="0" y="392055"/>
                    </a:lnTo>
                    <a:lnTo>
                      <a:pt x="15812" y="392055"/>
                    </a:lnTo>
                    <a:close/>
                    <a:moveTo>
                      <a:pt x="15812" y="359352"/>
                    </a:moveTo>
                    <a:lnTo>
                      <a:pt x="0" y="359352"/>
                    </a:lnTo>
                    <a:lnTo>
                      <a:pt x="0" y="294010"/>
                    </a:lnTo>
                    <a:lnTo>
                      <a:pt x="15812" y="294010"/>
                    </a:lnTo>
                    <a:close/>
                    <a:moveTo>
                      <a:pt x="15812" y="261307"/>
                    </a:moveTo>
                    <a:lnTo>
                      <a:pt x="0" y="261307"/>
                    </a:lnTo>
                    <a:lnTo>
                      <a:pt x="0" y="195964"/>
                    </a:lnTo>
                    <a:lnTo>
                      <a:pt x="15812" y="195964"/>
                    </a:lnTo>
                    <a:close/>
                    <a:moveTo>
                      <a:pt x="15812" y="163325"/>
                    </a:moveTo>
                    <a:lnTo>
                      <a:pt x="0" y="163325"/>
                    </a:lnTo>
                    <a:lnTo>
                      <a:pt x="0" y="97919"/>
                    </a:lnTo>
                    <a:lnTo>
                      <a:pt x="15812" y="97919"/>
                    </a:lnTo>
                    <a:close/>
                    <a:moveTo>
                      <a:pt x="15812" y="65279"/>
                    </a:moveTo>
                    <a:lnTo>
                      <a:pt x="0" y="65279"/>
                    </a:lnTo>
                    <a:lnTo>
                      <a:pt x="0" y="0"/>
                    </a:lnTo>
                    <a:lnTo>
                      <a:pt x="15812" y="0"/>
                    </a:lnTo>
                    <a:close/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Picture Placeholder 80">
                <a:extLst>
                  <a:ext uri="{FF2B5EF4-FFF2-40B4-BE49-F238E27FC236}">
                    <a16:creationId xmlns:a16="http://schemas.microsoft.com/office/drawing/2014/main" id="{DAF6E01E-3A40-4011-8D33-84C9C0EEEDE4}"/>
                  </a:ext>
                </a:extLst>
              </p:cNvPr>
              <p:cNvSpPr/>
              <p:nvPr/>
            </p:nvSpPr>
            <p:spPr>
              <a:xfrm>
                <a:off x="11489574" y="827673"/>
                <a:ext cx="84180" cy="84038"/>
              </a:xfrm>
              <a:custGeom>
                <a:avLst/>
                <a:gdLst>
                  <a:gd name="connsiteX0" fmla="*/ 11131 w 84180"/>
                  <a:gd name="connsiteY0" fmla="*/ 84039 h 84038"/>
                  <a:gd name="connsiteX1" fmla="*/ 62614 w 84180"/>
                  <a:gd name="connsiteY1" fmla="*/ 32640 h 84038"/>
                  <a:gd name="connsiteX2" fmla="*/ 72670 w 84180"/>
                  <a:gd name="connsiteY2" fmla="*/ 42653 h 84038"/>
                  <a:gd name="connsiteX3" fmla="*/ 84180 w 84180"/>
                  <a:gd name="connsiteY3" fmla="*/ 0 h 84038"/>
                  <a:gd name="connsiteX4" fmla="*/ 41489 w 84180"/>
                  <a:gd name="connsiteY4" fmla="*/ 11345 h 84038"/>
                  <a:gd name="connsiteX5" fmla="*/ 51482 w 84180"/>
                  <a:gd name="connsiteY5" fmla="*/ 21422 h 84038"/>
                  <a:gd name="connsiteX6" fmla="*/ 0 w 84180"/>
                  <a:gd name="connsiteY6" fmla="*/ 72821 h 84038"/>
                  <a:gd name="connsiteX7" fmla="*/ 11131 w 84180"/>
                  <a:gd name="connsiteY7" fmla="*/ 84039 h 84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80" h="84038">
                    <a:moveTo>
                      <a:pt x="11131" y="84039"/>
                    </a:moveTo>
                    <a:lnTo>
                      <a:pt x="62614" y="32640"/>
                    </a:lnTo>
                    <a:lnTo>
                      <a:pt x="72670" y="42653"/>
                    </a:lnTo>
                    <a:lnTo>
                      <a:pt x="84180" y="0"/>
                    </a:lnTo>
                    <a:lnTo>
                      <a:pt x="41489" y="11345"/>
                    </a:lnTo>
                    <a:lnTo>
                      <a:pt x="51482" y="21422"/>
                    </a:lnTo>
                    <a:lnTo>
                      <a:pt x="0" y="72821"/>
                    </a:lnTo>
                    <a:lnTo>
                      <a:pt x="11131" y="84039"/>
                    </a:lnTo>
                    <a:close/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Picture Placeholder 80">
                <a:extLst>
                  <a:ext uri="{FF2B5EF4-FFF2-40B4-BE49-F238E27FC236}">
                    <a16:creationId xmlns:a16="http://schemas.microsoft.com/office/drawing/2014/main" id="{321DABA8-7B9E-45EA-B832-ECEE88CCAD3C}"/>
                  </a:ext>
                </a:extLst>
              </p:cNvPr>
              <p:cNvSpPr/>
              <p:nvPr/>
            </p:nvSpPr>
            <p:spPr>
              <a:xfrm>
                <a:off x="11490966" y="1133471"/>
                <a:ext cx="82788" cy="82644"/>
              </a:xfrm>
              <a:custGeom>
                <a:avLst/>
                <a:gdLst>
                  <a:gd name="connsiteX0" fmla="*/ 61222 w 82788"/>
                  <a:gd name="connsiteY0" fmla="*/ 50005 h 82644"/>
                  <a:gd name="connsiteX1" fmla="*/ 11131 w 82788"/>
                  <a:gd name="connsiteY1" fmla="*/ 0 h 82644"/>
                  <a:gd name="connsiteX2" fmla="*/ 0 w 82788"/>
                  <a:gd name="connsiteY2" fmla="*/ 11218 h 82644"/>
                  <a:gd name="connsiteX3" fmla="*/ 50091 w 82788"/>
                  <a:gd name="connsiteY3" fmla="*/ 61223 h 82644"/>
                  <a:gd name="connsiteX4" fmla="*/ 40098 w 82788"/>
                  <a:gd name="connsiteY4" fmla="*/ 71300 h 82644"/>
                  <a:gd name="connsiteX5" fmla="*/ 82789 w 82788"/>
                  <a:gd name="connsiteY5" fmla="*/ 82645 h 82644"/>
                  <a:gd name="connsiteX6" fmla="*/ 71278 w 82788"/>
                  <a:gd name="connsiteY6" fmla="*/ 39991 h 82644"/>
                  <a:gd name="connsiteX7" fmla="*/ 61222 w 82788"/>
                  <a:gd name="connsiteY7" fmla="*/ 50005 h 82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788" h="82644">
                    <a:moveTo>
                      <a:pt x="61222" y="50005"/>
                    </a:moveTo>
                    <a:lnTo>
                      <a:pt x="11131" y="0"/>
                    </a:lnTo>
                    <a:lnTo>
                      <a:pt x="0" y="11218"/>
                    </a:lnTo>
                    <a:lnTo>
                      <a:pt x="50091" y="61223"/>
                    </a:lnTo>
                    <a:lnTo>
                      <a:pt x="40098" y="71300"/>
                    </a:lnTo>
                    <a:lnTo>
                      <a:pt x="82789" y="82645"/>
                    </a:lnTo>
                    <a:lnTo>
                      <a:pt x="71278" y="39991"/>
                    </a:lnTo>
                    <a:lnTo>
                      <a:pt x="61222" y="50005"/>
                    </a:lnTo>
                    <a:close/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Picture Placeholder 80">
                <a:extLst>
                  <a:ext uri="{FF2B5EF4-FFF2-40B4-BE49-F238E27FC236}">
                    <a16:creationId xmlns:a16="http://schemas.microsoft.com/office/drawing/2014/main" id="{DEC0742E-13FB-4DF0-B480-8D7524151B07}"/>
                  </a:ext>
                </a:extLst>
              </p:cNvPr>
              <p:cNvSpPr/>
              <p:nvPr/>
            </p:nvSpPr>
            <p:spPr>
              <a:xfrm>
                <a:off x="11189219" y="827673"/>
                <a:ext cx="84812" cy="84672"/>
              </a:xfrm>
              <a:custGeom>
                <a:avLst/>
                <a:gdLst>
                  <a:gd name="connsiteX0" fmla="*/ 42628 w 84812"/>
                  <a:gd name="connsiteY0" fmla="*/ 11345 h 84672"/>
                  <a:gd name="connsiteX1" fmla="*/ 0 w 84812"/>
                  <a:gd name="connsiteY1" fmla="*/ 0 h 84672"/>
                  <a:gd name="connsiteX2" fmla="*/ 11511 w 84812"/>
                  <a:gd name="connsiteY2" fmla="*/ 42653 h 84672"/>
                  <a:gd name="connsiteX3" fmla="*/ 21504 w 84812"/>
                  <a:gd name="connsiteY3" fmla="*/ 32640 h 84672"/>
                  <a:gd name="connsiteX4" fmla="*/ 73618 w 84812"/>
                  <a:gd name="connsiteY4" fmla="*/ 84673 h 84672"/>
                  <a:gd name="connsiteX5" fmla="*/ 84813 w 84812"/>
                  <a:gd name="connsiteY5" fmla="*/ 73455 h 84672"/>
                  <a:gd name="connsiteX6" fmla="*/ 32635 w 84812"/>
                  <a:gd name="connsiteY6" fmla="*/ 21422 h 84672"/>
                  <a:gd name="connsiteX7" fmla="*/ 42628 w 84812"/>
                  <a:gd name="connsiteY7" fmla="*/ 11345 h 84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812" h="84672">
                    <a:moveTo>
                      <a:pt x="42628" y="11345"/>
                    </a:moveTo>
                    <a:lnTo>
                      <a:pt x="0" y="0"/>
                    </a:lnTo>
                    <a:lnTo>
                      <a:pt x="11511" y="42653"/>
                    </a:lnTo>
                    <a:lnTo>
                      <a:pt x="21504" y="32640"/>
                    </a:lnTo>
                    <a:lnTo>
                      <a:pt x="73618" y="84673"/>
                    </a:lnTo>
                    <a:lnTo>
                      <a:pt x="84813" y="73455"/>
                    </a:lnTo>
                    <a:lnTo>
                      <a:pt x="32635" y="21422"/>
                    </a:lnTo>
                    <a:lnTo>
                      <a:pt x="42628" y="11345"/>
                    </a:lnTo>
                    <a:close/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Picture Placeholder 80">
                <a:extLst>
                  <a:ext uri="{FF2B5EF4-FFF2-40B4-BE49-F238E27FC236}">
                    <a16:creationId xmlns:a16="http://schemas.microsoft.com/office/drawing/2014/main" id="{00689112-42AC-4C2F-91C1-85E882ECF281}"/>
                  </a:ext>
                </a:extLst>
              </p:cNvPr>
              <p:cNvSpPr/>
              <p:nvPr/>
            </p:nvSpPr>
            <p:spPr>
              <a:xfrm>
                <a:off x="11189219" y="1132647"/>
                <a:ext cx="83611" cy="83468"/>
              </a:xfrm>
              <a:custGeom>
                <a:avLst/>
                <a:gdLst>
                  <a:gd name="connsiteX0" fmla="*/ 72417 w 83611"/>
                  <a:gd name="connsiteY0" fmla="*/ 0 h 83468"/>
                  <a:gd name="connsiteX1" fmla="*/ 21504 w 83611"/>
                  <a:gd name="connsiteY1" fmla="*/ 50829 h 83468"/>
                  <a:gd name="connsiteX2" fmla="*/ 11511 w 83611"/>
                  <a:gd name="connsiteY2" fmla="*/ 40815 h 83468"/>
                  <a:gd name="connsiteX3" fmla="*/ 0 w 83611"/>
                  <a:gd name="connsiteY3" fmla="*/ 83469 h 83468"/>
                  <a:gd name="connsiteX4" fmla="*/ 42628 w 83611"/>
                  <a:gd name="connsiteY4" fmla="*/ 72124 h 83468"/>
                  <a:gd name="connsiteX5" fmla="*/ 32635 w 83611"/>
                  <a:gd name="connsiteY5" fmla="*/ 62047 h 83468"/>
                  <a:gd name="connsiteX6" fmla="*/ 83611 w 83611"/>
                  <a:gd name="connsiteY6" fmla="*/ 11218 h 83468"/>
                  <a:gd name="connsiteX7" fmla="*/ 72417 w 83611"/>
                  <a:gd name="connsiteY7" fmla="*/ 0 h 83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611" h="83468">
                    <a:moveTo>
                      <a:pt x="72417" y="0"/>
                    </a:moveTo>
                    <a:lnTo>
                      <a:pt x="21504" y="50829"/>
                    </a:lnTo>
                    <a:lnTo>
                      <a:pt x="11511" y="40815"/>
                    </a:lnTo>
                    <a:lnTo>
                      <a:pt x="0" y="83469"/>
                    </a:lnTo>
                    <a:lnTo>
                      <a:pt x="42628" y="72124"/>
                    </a:lnTo>
                    <a:lnTo>
                      <a:pt x="32635" y="62047"/>
                    </a:lnTo>
                    <a:lnTo>
                      <a:pt x="83611" y="11218"/>
                    </a:lnTo>
                    <a:lnTo>
                      <a:pt x="72417" y="0"/>
                    </a:lnTo>
                    <a:close/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Picture Placeholder 80">
                <a:extLst>
                  <a:ext uri="{FF2B5EF4-FFF2-40B4-BE49-F238E27FC236}">
                    <a16:creationId xmlns:a16="http://schemas.microsoft.com/office/drawing/2014/main" id="{4AF9F2D9-00D4-40E7-8146-30160181C991}"/>
                  </a:ext>
                </a:extLst>
              </p:cNvPr>
              <p:cNvSpPr/>
              <p:nvPr/>
            </p:nvSpPr>
            <p:spPr>
              <a:xfrm>
                <a:off x="11330890" y="940422"/>
                <a:ext cx="3541" cy="13436"/>
              </a:xfrm>
              <a:custGeom>
                <a:avLst/>
                <a:gdLst>
                  <a:gd name="connsiteX0" fmla="*/ 0 w 3541"/>
                  <a:gd name="connsiteY0" fmla="*/ 0 h 13436"/>
                  <a:gd name="connsiteX1" fmla="*/ 3542 w 3541"/>
                  <a:gd name="connsiteY1" fmla="*/ 13436 h 1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41" h="13436">
                    <a:moveTo>
                      <a:pt x="0" y="0"/>
                    </a:moveTo>
                    <a:lnTo>
                      <a:pt x="3542" y="13436"/>
                    </a:lnTo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Picture Placeholder 80">
                <a:extLst>
                  <a:ext uri="{FF2B5EF4-FFF2-40B4-BE49-F238E27FC236}">
                    <a16:creationId xmlns:a16="http://schemas.microsoft.com/office/drawing/2014/main" id="{FB4F5C1B-1BC9-4BEC-9807-6B8BC2827644}"/>
                  </a:ext>
                </a:extLst>
              </p:cNvPr>
              <p:cNvSpPr/>
              <p:nvPr/>
            </p:nvSpPr>
            <p:spPr>
              <a:xfrm>
                <a:off x="11326557" y="936283"/>
                <a:ext cx="12267" cy="21947"/>
              </a:xfrm>
              <a:custGeom>
                <a:avLst/>
                <a:gdLst>
                  <a:gd name="connsiteX0" fmla="*/ 7875 w 12267"/>
                  <a:gd name="connsiteY0" fmla="*/ 21948 h 21947"/>
                  <a:gd name="connsiteX1" fmla="*/ 3700 w 12267"/>
                  <a:gd name="connsiteY1" fmla="*/ 18716 h 21947"/>
                  <a:gd name="connsiteX2" fmla="*/ 95 w 12267"/>
                  <a:gd name="connsiteY2" fmla="*/ 5280 h 21947"/>
                  <a:gd name="connsiteX3" fmla="*/ 3461 w 12267"/>
                  <a:gd name="connsiteY3" fmla="*/ 95 h 21947"/>
                  <a:gd name="connsiteX4" fmla="*/ 8507 w 12267"/>
                  <a:gd name="connsiteY4" fmla="*/ 2998 h 21947"/>
                  <a:gd name="connsiteX5" fmla="*/ 12112 w 12267"/>
                  <a:gd name="connsiteY5" fmla="*/ 16434 h 21947"/>
                  <a:gd name="connsiteX6" fmla="*/ 9107 w 12267"/>
                  <a:gd name="connsiteY6" fmla="*/ 21733 h 21947"/>
                  <a:gd name="connsiteX7" fmla="*/ 9013 w 12267"/>
                  <a:gd name="connsiteY7" fmla="*/ 21758 h 21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67" h="21947">
                    <a:moveTo>
                      <a:pt x="7875" y="21948"/>
                    </a:moveTo>
                    <a:cubicBezTo>
                      <a:pt x="5910" y="21952"/>
                      <a:pt x="4192" y="20622"/>
                      <a:pt x="3700" y="18716"/>
                    </a:cubicBezTo>
                    <a:lnTo>
                      <a:pt x="95" y="5280"/>
                    </a:lnTo>
                    <a:cubicBezTo>
                      <a:pt x="-404" y="2917"/>
                      <a:pt x="1103" y="596"/>
                      <a:pt x="3461" y="95"/>
                    </a:cubicBezTo>
                    <a:cubicBezTo>
                      <a:pt x="5635" y="-365"/>
                      <a:pt x="7808" y="884"/>
                      <a:pt x="8507" y="2998"/>
                    </a:cubicBezTo>
                    <a:lnTo>
                      <a:pt x="12112" y="16434"/>
                    </a:lnTo>
                    <a:cubicBezTo>
                      <a:pt x="12743" y="18729"/>
                      <a:pt x="11397" y="21101"/>
                      <a:pt x="9107" y="21733"/>
                    </a:cubicBezTo>
                    <a:cubicBezTo>
                      <a:pt x="9076" y="21741"/>
                      <a:pt x="9045" y="21750"/>
                      <a:pt x="9013" y="21758"/>
                    </a:cubicBezTo>
                    <a:close/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Picture Placeholder 80">
                <a:extLst>
                  <a:ext uri="{FF2B5EF4-FFF2-40B4-BE49-F238E27FC236}">
                    <a16:creationId xmlns:a16="http://schemas.microsoft.com/office/drawing/2014/main" id="{C972441B-C660-46B9-A8E9-6B084F35FADB}"/>
                  </a:ext>
                </a:extLst>
              </p:cNvPr>
              <p:cNvSpPr/>
              <p:nvPr/>
            </p:nvSpPr>
            <p:spPr>
              <a:xfrm>
                <a:off x="11261889" y="979526"/>
                <a:ext cx="9866" cy="9823"/>
              </a:xfrm>
              <a:custGeom>
                <a:avLst/>
                <a:gdLst>
                  <a:gd name="connsiteX0" fmla="*/ 0 w 9866"/>
                  <a:gd name="connsiteY0" fmla="*/ 0 h 9823"/>
                  <a:gd name="connsiteX1" fmla="*/ 9866 w 9866"/>
                  <a:gd name="connsiteY1" fmla="*/ 9824 h 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866" h="9823">
                    <a:moveTo>
                      <a:pt x="0" y="0"/>
                    </a:moveTo>
                    <a:lnTo>
                      <a:pt x="9866" y="9824"/>
                    </a:lnTo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Picture Placeholder 80">
                <a:extLst>
                  <a:ext uri="{FF2B5EF4-FFF2-40B4-BE49-F238E27FC236}">
                    <a16:creationId xmlns:a16="http://schemas.microsoft.com/office/drawing/2014/main" id="{91759388-7378-4096-8663-8029269BCF5F}"/>
                  </a:ext>
                </a:extLst>
              </p:cNvPr>
              <p:cNvSpPr/>
              <p:nvPr/>
            </p:nvSpPr>
            <p:spPr>
              <a:xfrm>
                <a:off x="11257543" y="975172"/>
                <a:ext cx="18823" cy="18570"/>
              </a:xfrm>
              <a:custGeom>
                <a:avLst/>
                <a:gdLst>
                  <a:gd name="connsiteX0" fmla="*/ 14212 w 18823"/>
                  <a:gd name="connsiteY0" fmla="*/ 18551 h 18570"/>
                  <a:gd name="connsiteX1" fmla="*/ 11113 w 18823"/>
                  <a:gd name="connsiteY1" fmla="*/ 17284 h 18570"/>
                  <a:gd name="connsiteX2" fmla="*/ 1310 w 18823"/>
                  <a:gd name="connsiteY2" fmla="*/ 7650 h 18570"/>
                  <a:gd name="connsiteX3" fmla="*/ 1310 w 18823"/>
                  <a:gd name="connsiteY3" fmla="*/ 1312 h 18570"/>
                  <a:gd name="connsiteX4" fmla="*/ 7634 w 18823"/>
                  <a:gd name="connsiteY4" fmla="*/ 1312 h 18570"/>
                  <a:gd name="connsiteX5" fmla="*/ 17437 w 18823"/>
                  <a:gd name="connsiteY5" fmla="*/ 11199 h 18570"/>
                  <a:gd name="connsiteX6" fmla="*/ 17685 w 18823"/>
                  <a:gd name="connsiteY6" fmla="*/ 17289 h 18570"/>
                  <a:gd name="connsiteX7" fmla="*/ 17437 w 18823"/>
                  <a:gd name="connsiteY7" fmla="*/ 17537 h 18570"/>
                  <a:gd name="connsiteX8" fmla="*/ 14212 w 18823"/>
                  <a:gd name="connsiteY8" fmla="*/ 18551 h 18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23" h="18570">
                    <a:moveTo>
                      <a:pt x="14212" y="18551"/>
                    </a:moveTo>
                    <a:cubicBezTo>
                      <a:pt x="13053" y="18551"/>
                      <a:pt x="11941" y="18096"/>
                      <a:pt x="11113" y="17284"/>
                    </a:cubicBezTo>
                    <a:lnTo>
                      <a:pt x="1310" y="7650"/>
                    </a:lnTo>
                    <a:cubicBezTo>
                      <a:pt x="-437" y="5900"/>
                      <a:pt x="-437" y="3062"/>
                      <a:pt x="1310" y="1312"/>
                    </a:cubicBezTo>
                    <a:cubicBezTo>
                      <a:pt x="3056" y="-437"/>
                      <a:pt x="5888" y="-437"/>
                      <a:pt x="7634" y="1312"/>
                    </a:cubicBezTo>
                    <a:lnTo>
                      <a:pt x="17437" y="11199"/>
                    </a:lnTo>
                    <a:cubicBezTo>
                      <a:pt x="19184" y="12812"/>
                      <a:pt x="19295" y="15539"/>
                      <a:pt x="17685" y="17289"/>
                    </a:cubicBezTo>
                    <a:cubicBezTo>
                      <a:pt x="17606" y="17375"/>
                      <a:pt x="17523" y="17458"/>
                      <a:pt x="17437" y="17537"/>
                    </a:cubicBezTo>
                    <a:cubicBezTo>
                      <a:pt x="16542" y="18296"/>
                      <a:pt x="15379" y="18661"/>
                      <a:pt x="14212" y="18551"/>
                    </a:cubicBezTo>
                    <a:close/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Picture Placeholder 80">
                <a:extLst>
                  <a:ext uri="{FF2B5EF4-FFF2-40B4-BE49-F238E27FC236}">
                    <a16:creationId xmlns:a16="http://schemas.microsoft.com/office/drawing/2014/main" id="{699F8FAE-DCE6-4999-916D-C68C50DD4810}"/>
                  </a:ext>
                </a:extLst>
              </p:cNvPr>
              <p:cNvSpPr/>
              <p:nvPr/>
            </p:nvSpPr>
            <p:spPr>
              <a:xfrm>
                <a:off x="11509370" y="1048861"/>
                <a:ext cx="13408" cy="3612"/>
              </a:xfrm>
              <a:custGeom>
                <a:avLst/>
                <a:gdLst>
                  <a:gd name="connsiteX0" fmla="*/ 13408 w 13408"/>
                  <a:gd name="connsiteY0" fmla="*/ 0 h 3612"/>
                  <a:gd name="connsiteX1" fmla="*/ 0 w 13408"/>
                  <a:gd name="connsiteY1" fmla="*/ 3613 h 3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408" h="3612">
                    <a:moveTo>
                      <a:pt x="13408" y="0"/>
                    </a:moveTo>
                    <a:lnTo>
                      <a:pt x="0" y="3613"/>
                    </a:lnTo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Picture Placeholder 80">
                <a:extLst>
                  <a:ext uri="{FF2B5EF4-FFF2-40B4-BE49-F238E27FC236}">
                    <a16:creationId xmlns:a16="http://schemas.microsoft.com/office/drawing/2014/main" id="{1FB3969E-C900-4986-A372-F3CE38F10C3F}"/>
                  </a:ext>
                </a:extLst>
              </p:cNvPr>
              <p:cNvSpPr/>
              <p:nvPr/>
            </p:nvSpPr>
            <p:spPr>
              <a:xfrm>
                <a:off x="11505051" y="1044548"/>
                <a:ext cx="21775" cy="12240"/>
              </a:xfrm>
              <a:custGeom>
                <a:avLst/>
                <a:gdLst>
                  <a:gd name="connsiteX0" fmla="*/ 4319 w 21775"/>
                  <a:gd name="connsiteY0" fmla="*/ 12236 h 12240"/>
                  <a:gd name="connsiteX1" fmla="*/ 145 w 21775"/>
                  <a:gd name="connsiteY1" fmla="*/ 9004 h 12240"/>
                  <a:gd name="connsiteX2" fmla="*/ 3181 w 21775"/>
                  <a:gd name="connsiteY2" fmla="*/ 3680 h 12240"/>
                  <a:gd name="connsiteX3" fmla="*/ 16652 w 21775"/>
                  <a:gd name="connsiteY3" fmla="*/ 67 h 12240"/>
                  <a:gd name="connsiteX4" fmla="*/ 21708 w 21775"/>
                  <a:gd name="connsiteY4" fmla="*/ 3614 h 12240"/>
                  <a:gd name="connsiteX5" fmla="*/ 18866 w 21775"/>
                  <a:gd name="connsiteY5" fmla="*/ 8496 h 12240"/>
                  <a:gd name="connsiteX6" fmla="*/ 5458 w 21775"/>
                  <a:gd name="connsiteY6" fmla="*/ 12109 h 12240"/>
                  <a:gd name="connsiteX7" fmla="*/ 4319 w 21775"/>
                  <a:gd name="connsiteY7" fmla="*/ 12236 h 1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75" h="12240">
                    <a:moveTo>
                      <a:pt x="4319" y="12236"/>
                    </a:moveTo>
                    <a:cubicBezTo>
                      <a:pt x="2354" y="12240"/>
                      <a:pt x="637" y="10910"/>
                      <a:pt x="145" y="9004"/>
                    </a:cubicBezTo>
                    <a:cubicBezTo>
                      <a:pt x="-462" y="6696"/>
                      <a:pt x="889" y="4327"/>
                      <a:pt x="3181" y="3680"/>
                    </a:cubicBezTo>
                    <a:lnTo>
                      <a:pt x="16652" y="67"/>
                    </a:lnTo>
                    <a:cubicBezTo>
                      <a:pt x="19026" y="-352"/>
                      <a:pt x="21290" y="1236"/>
                      <a:pt x="21708" y="3614"/>
                    </a:cubicBezTo>
                    <a:cubicBezTo>
                      <a:pt x="22079" y="5719"/>
                      <a:pt x="20877" y="7783"/>
                      <a:pt x="18866" y="8496"/>
                    </a:cubicBezTo>
                    <a:lnTo>
                      <a:pt x="5458" y="12109"/>
                    </a:lnTo>
                    <a:cubicBezTo>
                      <a:pt x="5088" y="12214"/>
                      <a:pt x="4703" y="12257"/>
                      <a:pt x="4319" y="12236"/>
                    </a:cubicBezTo>
                    <a:close/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Picture Placeholder 80">
                <a:extLst>
                  <a:ext uri="{FF2B5EF4-FFF2-40B4-BE49-F238E27FC236}">
                    <a16:creationId xmlns:a16="http://schemas.microsoft.com/office/drawing/2014/main" id="{5F8A3F06-43DF-43A7-A7E9-BF7FE04AABAD}"/>
                  </a:ext>
                </a:extLst>
              </p:cNvPr>
              <p:cNvSpPr/>
              <p:nvPr/>
            </p:nvSpPr>
            <p:spPr>
              <a:xfrm>
                <a:off x="11226345" y="1036693"/>
                <a:ext cx="13408" cy="3612"/>
              </a:xfrm>
              <a:custGeom>
                <a:avLst/>
                <a:gdLst>
                  <a:gd name="connsiteX0" fmla="*/ 0 w 13408"/>
                  <a:gd name="connsiteY0" fmla="*/ 0 h 3612"/>
                  <a:gd name="connsiteX1" fmla="*/ 13408 w 13408"/>
                  <a:gd name="connsiteY1" fmla="*/ 3613 h 3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408" h="3612">
                    <a:moveTo>
                      <a:pt x="0" y="0"/>
                    </a:moveTo>
                    <a:lnTo>
                      <a:pt x="13408" y="3613"/>
                    </a:lnTo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Picture Placeholder 80">
                <a:extLst>
                  <a:ext uri="{FF2B5EF4-FFF2-40B4-BE49-F238E27FC236}">
                    <a16:creationId xmlns:a16="http://schemas.microsoft.com/office/drawing/2014/main" id="{D65B92A1-28B6-42DB-ACF5-A0BAA563B3F1}"/>
                  </a:ext>
                </a:extLst>
              </p:cNvPr>
              <p:cNvSpPr/>
              <p:nvPr/>
            </p:nvSpPr>
            <p:spPr>
              <a:xfrm>
                <a:off x="11221952" y="1032555"/>
                <a:ext cx="22134" cy="12169"/>
              </a:xfrm>
              <a:custGeom>
                <a:avLst/>
                <a:gdLst>
                  <a:gd name="connsiteX0" fmla="*/ 17801 w 22134"/>
                  <a:gd name="connsiteY0" fmla="*/ 12124 h 12169"/>
                  <a:gd name="connsiteX1" fmla="*/ 16662 w 22134"/>
                  <a:gd name="connsiteY1" fmla="*/ 12124 h 12169"/>
                  <a:gd name="connsiteX2" fmla="*/ 3254 w 22134"/>
                  <a:gd name="connsiteY2" fmla="*/ 8511 h 12169"/>
                  <a:gd name="connsiteX3" fmla="*/ 131 w 22134"/>
                  <a:gd name="connsiteY3" fmla="*/ 3282 h 12169"/>
                  <a:gd name="connsiteX4" fmla="*/ 155 w 22134"/>
                  <a:gd name="connsiteY4" fmla="*/ 3188 h 12169"/>
                  <a:gd name="connsiteX5" fmla="*/ 5468 w 22134"/>
                  <a:gd name="connsiteY5" fmla="*/ 146 h 12169"/>
                  <a:gd name="connsiteX6" fmla="*/ 18939 w 22134"/>
                  <a:gd name="connsiteY6" fmla="*/ 3758 h 12169"/>
                  <a:gd name="connsiteX7" fmla="*/ 21989 w 22134"/>
                  <a:gd name="connsiteY7" fmla="*/ 9032 h 12169"/>
                  <a:gd name="connsiteX8" fmla="*/ 21975 w 22134"/>
                  <a:gd name="connsiteY8" fmla="*/ 9082 h 12169"/>
                  <a:gd name="connsiteX9" fmla="*/ 17801 w 22134"/>
                  <a:gd name="connsiteY9" fmla="*/ 12124 h 12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134" h="12169">
                    <a:moveTo>
                      <a:pt x="17801" y="12124"/>
                    </a:moveTo>
                    <a:cubicBezTo>
                      <a:pt x="17424" y="12184"/>
                      <a:pt x="17039" y="12184"/>
                      <a:pt x="16662" y="12124"/>
                    </a:cubicBezTo>
                    <a:lnTo>
                      <a:pt x="3254" y="8511"/>
                    </a:lnTo>
                    <a:cubicBezTo>
                      <a:pt x="951" y="7932"/>
                      <a:pt x="-448" y="5590"/>
                      <a:pt x="131" y="3282"/>
                    </a:cubicBezTo>
                    <a:cubicBezTo>
                      <a:pt x="138" y="3250"/>
                      <a:pt x="146" y="3219"/>
                      <a:pt x="155" y="3188"/>
                    </a:cubicBezTo>
                    <a:cubicBezTo>
                      <a:pt x="801" y="891"/>
                      <a:pt x="3165" y="-463"/>
                      <a:pt x="5468" y="146"/>
                    </a:cubicBezTo>
                    <a:lnTo>
                      <a:pt x="18939" y="3758"/>
                    </a:lnTo>
                    <a:cubicBezTo>
                      <a:pt x="21235" y="4370"/>
                      <a:pt x="22600" y="6731"/>
                      <a:pt x="21989" y="9032"/>
                    </a:cubicBezTo>
                    <a:cubicBezTo>
                      <a:pt x="21985" y="9048"/>
                      <a:pt x="21980" y="9065"/>
                      <a:pt x="21975" y="9082"/>
                    </a:cubicBezTo>
                    <a:cubicBezTo>
                      <a:pt x="21395" y="10900"/>
                      <a:pt x="19706" y="12132"/>
                      <a:pt x="17801" y="12124"/>
                    </a:cubicBezTo>
                    <a:close/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Picture Placeholder 80">
                <a:extLst>
                  <a:ext uri="{FF2B5EF4-FFF2-40B4-BE49-F238E27FC236}">
                    <a16:creationId xmlns:a16="http://schemas.microsoft.com/office/drawing/2014/main" id="{C4E76CDC-4A68-4C91-B781-97917006B8E3}"/>
                  </a:ext>
                </a:extLst>
              </p:cNvPr>
              <p:cNvSpPr/>
              <p:nvPr/>
            </p:nvSpPr>
            <p:spPr>
              <a:xfrm>
                <a:off x="11473573" y="979526"/>
                <a:ext cx="9866" cy="9823"/>
              </a:xfrm>
              <a:custGeom>
                <a:avLst/>
                <a:gdLst>
                  <a:gd name="connsiteX0" fmla="*/ 9866 w 9866"/>
                  <a:gd name="connsiteY0" fmla="*/ 0 h 9823"/>
                  <a:gd name="connsiteX1" fmla="*/ 0 w 9866"/>
                  <a:gd name="connsiteY1" fmla="*/ 9824 h 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866" h="9823">
                    <a:moveTo>
                      <a:pt x="9866" y="0"/>
                    </a:moveTo>
                    <a:lnTo>
                      <a:pt x="0" y="9824"/>
                    </a:lnTo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Picture Placeholder 80">
                <a:extLst>
                  <a:ext uri="{FF2B5EF4-FFF2-40B4-BE49-F238E27FC236}">
                    <a16:creationId xmlns:a16="http://schemas.microsoft.com/office/drawing/2014/main" id="{3134D6D4-26CA-45C2-8765-8615342C1728}"/>
                  </a:ext>
                </a:extLst>
              </p:cNvPr>
              <p:cNvSpPr/>
              <p:nvPr/>
            </p:nvSpPr>
            <p:spPr>
              <a:xfrm>
                <a:off x="11469151" y="975172"/>
                <a:ext cx="18823" cy="18551"/>
              </a:xfrm>
              <a:custGeom>
                <a:avLst/>
                <a:gdLst>
                  <a:gd name="connsiteX0" fmla="*/ 4422 w 18823"/>
                  <a:gd name="connsiteY0" fmla="*/ 18551 h 18551"/>
                  <a:gd name="connsiteX1" fmla="*/ 1386 w 18823"/>
                  <a:gd name="connsiteY1" fmla="*/ 17284 h 18551"/>
                  <a:gd name="connsiteX2" fmla="*/ 1139 w 18823"/>
                  <a:gd name="connsiteY2" fmla="*/ 11194 h 18551"/>
                  <a:gd name="connsiteX3" fmla="*/ 1386 w 18823"/>
                  <a:gd name="connsiteY3" fmla="*/ 10946 h 18551"/>
                  <a:gd name="connsiteX4" fmla="*/ 11189 w 18823"/>
                  <a:gd name="connsiteY4" fmla="*/ 1312 h 18551"/>
                  <a:gd name="connsiteX5" fmla="*/ 17514 w 18823"/>
                  <a:gd name="connsiteY5" fmla="*/ 1312 h 18551"/>
                  <a:gd name="connsiteX6" fmla="*/ 17514 w 18823"/>
                  <a:gd name="connsiteY6" fmla="*/ 7650 h 18551"/>
                  <a:gd name="connsiteX7" fmla="*/ 7331 w 18823"/>
                  <a:gd name="connsiteY7" fmla="*/ 17284 h 18551"/>
                  <a:gd name="connsiteX8" fmla="*/ 4422 w 18823"/>
                  <a:gd name="connsiteY8" fmla="*/ 18551 h 18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23" h="18551">
                    <a:moveTo>
                      <a:pt x="4422" y="18551"/>
                    </a:moveTo>
                    <a:cubicBezTo>
                      <a:pt x="3283" y="18542"/>
                      <a:pt x="2194" y="18087"/>
                      <a:pt x="1386" y="17284"/>
                    </a:cubicBezTo>
                    <a:cubicBezTo>
                      <a:pt x="-360" y="15671"/>
                      <a:pt x="-472" y="12944"/>
                      <a:pt x="1139" y="11194"/>
                    </a:cubicBezTo>
                    <a:cubicBezTo>
                      <a:pt x="1218" y="11108"/>
                      <a:pt x="1300" y="11025"/>
                      <a:pt x="1386" y="10946"/>
                    </a:cubicBezTo>
                    <a:lnTo>
                      <a:pt x="11189" y="1312"/>
                    </a:lnTo>
                    <a:cubicBezTo>
                      <a:pt x="12935" y="-437"/>
                      <a:pt x="15767" y="-437"/>
                      <a:pt x="17514" y="1312"/>
                    </a:cubicBezTo>
                    <a:cubicBezTo>
                      <a:pt x="19260" y="3062"/>
                      <a:pt x="19260" y="5900"/>
                      <a:pt x="17514" y="7650"/>
                    </a:cubicBezTo>
                    <a:lnTo>
                      <a:pt x="7331" y="17284"/>
                    </a:lnTo>
                    <a:cubicBezTo>
                      <a:pt x="6551" y="18052"/>
                      <a:pt x="5515" y="18503"/>
                      <a:pt x="4422" y="18551"/>
                    </a:cubicBezTo>
                    <a:close/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Picture Placeholder 80">
                <a:extLst>
                  <a:ext uri="{FF2B5EF4-FFF2-40B4-BE49-F238E27FC236}">
                    <a16:creationId xmlns:a16="http://schemas.microsoft.com/office/drawing/2014/main" id="{8993DBD2-AA69-4721-9091-EA93C528AA10}"/>
                  </a:ext>
                </a:extLst>
              </p:cNvPr>
              <p:cNvSpPr/>
              <p:nvPr/>
            </p:nvSpPr>
            <p:spPr>
              <a:xfrm>
                <a:off x="11408999" y="937380"/>
                <a:ext cx="3605" cy="13436"/>
              </a:xfrm>
              <a:custGeom>
                <a:avLst/>
                <a:gdLst>
                  <a:gd name="connsiteX0" fmla="*/ 3605 w 3605"/>
                  <a:gd name="connsiteY0" fmla="*/ 0 h 13436"/>
                  <a:gd name="connsiteX1" fmla="*/ 0 w 3605"/>
                  <a:gd name="connsiteY1" fmla="*/ 13436 h 1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05" h="13436">
                    <a:moveTo>
                      <a:pt x="3605" y="0"/>
                    </a:moveTo>
                    <a:lnTo>
                      <a:pt x="0" y="13436"/>
                    </a:lnTo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Picture Placeholder 80">
                <a:extLst>
                  <a:ext uri="{FF2B5EF4-FFF2-40B4-BE49-F238E27FC236}">
                    <a16:creationId xmlns:a16="http://schemas.microsoft.com/office/drawing/2014/main" id="{CF6BE0C7-B164-4ECA-A232-C211290F216A}"/>
                  </a:ext>
                </a:extLst>
              </p:cNvPr>
              <p:cNvSpPr/>
              <p:nvPr/>
            </p:nvSpPr>
            <p:spPr>
              <a:xfrm>
                <a:off x="11404668" y="933367"/>
                <a:ext cx="12268" cy="21822"/>
              </a:xfrm>
              <a:custGeom>
                <a:avLst/>
                <a:gdLst>
                  <a:gd name="connsiteX0" fmla="*/ 4331 w 12268"/>
                  <a:gd name="connsiteY0" fmla="*/ 21822 h 21822"/>
                  <a:gd name="connsiteX1" fmla="*/ 3256 w 12268"/>
                  <a:gd name="connsiteY1" fmla="*/ 21822 h 21822"/>
                  <a:gd name="connsiteX2" fmla="*/ 144 w 12268"/>
                  <a:gd name="connsiteY2" fmla="*/ 16481 h 21822"/>
                  <a:gd name="connsiteX3" fmla="*/ 157 w 12268"/>
                  <a:gd name="connsiteY3" fmla="*/ 16435 h 21822"/>
                  <a:gd name="connsiteX4" fmla="*/ 3762 w 12268"/>
                  <a:gd name="connsiteY4" fmla="*/ 2999 h 21822"/>
                  <a:gd name="connsiteX5" fmla="*/ 9277 w 12268"/>
                  <a:gd name="connsiteY5" fmla="*/ 223 h 21822"/>
                  <a:gd name="connsiteX6" fmla="*/ 12174 w 12268"/>
                  <a:gd name="connsiteY6" fmla="*/ 5280 h 21822"/>
                  <a:gd name="connsiteX7" fmla="*/ 8569 w 12268"/>
                  <a:gd name="connsiteY7" fmla="*/ 18590 h 21822"/>
                  <a:gd name="connsiteX8" fmla="*/ 4331 w 12268"/>
                  <a:gd name="connsiteY8" fmla="*/ 21822 h 21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68" h="21822">
                    <a:moveTo>
                      <a:pt x="4331" y="21822"/>
                    </a:moveTo>
                    <a:lnTo>
                      <a:pt x="3256" y="21822"/>
                    </a:lnTo>
                    <a:cubicBezTo>
                      <a:pt x="925" y="21208"/>
                      <a:pt x="-468" y="18816"/>
                      <a:pt x="144" y="16481"/>
                    </a:cubicBezTo>
                    <a:cubicBezTo>
                      <a:pt x="149" y="16465"/>
                      <a:pt x="152" y="16450"/>
                      <a:pt x="157" y="16435"/>
                    </a:cubicBezTo>
                    <a:lnTo>
                      <a:pt x="3762" y="2999"/>
                    </a:lnTo>
                    <a:cubicBezTo>
                      <a:pt x="4520" y="706"/>
                      <a:pt x="6989" y="-537"/>
                      <a:pt x="9277" y="223"/>
                    </a:cubicBezTo>
                    <a:cubicBezTo>
                      <a:pt x="11387" y="924"/>
                      <a:pt x="12634" y="3101"/>
                      <a:pt x="12174" y="5280"/>
                    </a:cubicBezTo>
                    <a:lnTo>
                      <a:pt x="8569" y="18590"/>
                    </a:lnTo>
                    <a:cubicBezTo>
                      <a:pt x="8072" y="20519"/>
                      <a:pt x="6320" y="21856"/>
                      <a:pt x="4331" y="21822"/>
                    </a:cubicBezTo>
                    <a:close/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Picture Placeholder 80">
                <a:extLst>
                  <a:ext uri="{FF2B5EF4-FFF2-40B4-BE49-F238E27FC236}">
                    <a16:creationId xmlns:a16="http://schemas.microsoft.com/office/drawing/2014/main" id="{121A3421-38EC-4898-AEFE-69EB4099D4E7}"/>
                  </a:ext>
                </a:extLst>
              </p:cNvPr>
              <p:cNvSpPr/>
              <p:nvPr/>
            </p:nvSpPr>
            <p:spPr>
              <a:xfrm>
                <a:off x="11187069" y="909908"/>
                <a:ext cx="368913" cy="191493"/>
              </a:xfrm>
              <a:custGeom>
                <a:avLst/>
                <a:gdLst>
                  <a:gd name="connsiteX0" fmla="*/ 368914 w 368913"/>
                  <a:gd name="connsiteY0" fmla="*/ 183572 h 191493"/>
                  <a:gd name="connsiteX1" fmla="*/ 368914 w 368913"/>
                  <a:gd name="connsiteY1" fmla="*/ 180213 h 191493"/>
                  <a:gd name="connsiteX2" fmla="*/ 368914 w 368913"/>
                  <a:gd name="connsiteY2" fmla="*/ 180213 h 191493"/>
                  <a:gd name="connsiteX3" fmla="*/ 179832 w 368913"/>
                  <a:gd name="connsiteY3" fmla="*/ 60 h 191493"/>
                  <a:gd name="connsiteX4" fmla="*/ 0 w 368913"/>
                  <a:gd name="connsiteY4" fmla="*/ 183572 h 191493"/>
                  <a:gd name="connsiteX5" fmla="*/ 0 w 368913"/>
                  <a:gd name="connsiteY5" fmla="*/ 191494 h 191493"/>
                  <a:gd name="connsiteX6" fmla="*/ 368851 w 368913"/>
                  <a:gd name="connsiteY6" fmla="*/ 191494 h 191493"/>
                  <a:gd name="connsiteX7" fmla="*/ 368851 w 368913"/>
                  <a:gd name="connsiteY7" fmla="*/ 188135 h 191493"/>
                  <a:gd name="connsiteX8" fmla="*/ 208649 w 368913"/>
                  <a:gd name="connsiteY8" fmla="*/ 175016 h 191493"/>
                  <a:gd name="connsiteX9" fmla="*/ 283089 w 368913"/>
                  <a:gd name="connsiteY9" fmla="*/ 144214 h 191493"/>
                  <a:gd name="connsiteX10" fmla="*/ 284038 w 368913"/>
                  <a:gd name="connsiteY10" fmla="*/ 139334 h 191493"/>
                  <a:gd name="connsiteX11" fmla="*/ 280243 w 368913"/>
                  <a:gd name="connsiteY11" fmla="*/ 136102 h 191493"/>
                  <a:gd name="connsiteX12" fmla="*/ 194545 w 368913"/>
                  <a:gd name="connsiteY12" fmla="*/ 162277 h 191493"/>
                  <a:gd name="connsiteX13" fmla="*/ 194545 w 368913"/>
                  <a:gd name="connsiteY13" fmla="*/ 162974 h 191493"/>
                  <a:gd name="connsiteX14" fmla="*/ 184489 w 368913"/>
                  <a:gd name="connsiteY14" fmla="*/ 160375 h 191493"/>
                  <a:gd name="connsiteX15" fmla="*/ 164060 w 368913"/>
                  <a:gd name="connsiteY15" fmla="*/ 175016 h 191493"/>
                  <a:gd name="connsiteX16" fmla="*/ 16064 w 368913"/>
                  <a:gd name="connsiteY16" fmla="*/ 175586 h 191493"/>
                  <a:gd name="connsiteX17" fmla="*/ 191821 w 368913"/>
                  <a:gd name="connsiteY17" fmla="*/ 14095 h 191493"/>
                  <a:gd name="connsiteX18" fmla="*/ 352976 w 368913"/>
                  <a:gd name="connsiteY18" fmla="*/ 175586 h 191493"/>
                  <a:gd name="connsiteX19" fmla="*/ 208649 w 368913"/>
                  <a:gd name="connsiteY19" fmla="*/ 175016 h 191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68913" h="191493">
                    <a:moveTo>
                      <a:pt x="368914" y="183572"/>
                    </a:moveTo>
                    <a:lnTo>
                      <a:pt x="368914" y="180213"/>
                    </a:lnTo>
                    <a:lnTo>
                      <a:pt x="368914" y="180213"/>
                    </a:lnTo>
                    <a:cubicBezTo>
                      <a:pt x="366345" y="78143"/>
                      <a:pt x="281689" y="-2514"/>
                      <a:pt x="179832" y="60"/>
                    </a:cubicBezTo>
                    <a:cubicBezTo>
                      <a:pt x="80290" y="2576"/>
                      <a:pt x="701" y="83793"/>
                      <a:pt x="0" y="183572"/>
                    </a:cubicBezTo>
                    <a:lnTo>
                      <a:pt x="0" y="191494"/>
                    </a:lnTo>
                    <a:lnTo>
                      <a:pt x="368851" y="191494"/>
                    </a:lnTo>
                    <a:lnTo>
                      <a:pt x="368851" y="188135"/>
                    </a:lnTo>
                    <a:close/>
                    <a:moveTo>
                      <a:pt x="208649" y="175016"/>
                    </a:moveTo>
                    <a:lnTo>
                      <a:pt x="283089" y="144214"/>
                    </a:lnTo>
                    <a:cubicBezTo>
                      <a:pt x="284417" y="143770"/>
                      <a:pt x="284797" y="141552"/>
                      <a:pt x="284038" y="139334"/>
                    </a:cubicBezTo>
                    <a:cubicBezTo>
                      <a:pt x="283279" y="137116"/>
                      <a:pt x="281508" y="135658"/>
                      <a:pt x="280243" y="136102"/>
                    </a:cubicBezTo>
                    <a:lnTo>
                      <a:pt x="194545" y="162277"/>
                    </a:lnTo>
                    <a:lnTo>
                      <a:pt x="194545" y="162974"/>
                    </a:lnTo>
                    <a:cubicBezTo>
                      <a:pt x="191457" y="161293"/>
                      <a:pt x="188003" y="160400"/>
                      <a:pt x="184489" y="160375"/>
                    </a:cubicBezTo>
                    <a:cubicBezTo>
                      <a:pt x="175266" y="160408"/>
                      <a:pt x="167072" y="166280"/>
                      <a:pt x="164060" y="175016"/>
                    </a:cubicBezTo>
                    <a:cubicBezTo>
                      <a:pt x="122318" y="175016"/>
                      <a:pt x="73176" y="175016"/>
                      <a:pt x="16064" y="175586"/>
                    </a:cubicBezTo>
                    <a:cubicBezTo>
                      <a:pt x="20096" y="82357"/>
                      <a:pt x="98785" y="10055"/>
                      <a:pt x="191821" y="14095"/>
                    </a:cubicBezTo>
                    <a:cubicBezTo>
                      <a:pt x="279208" y="17890"/>
                      <a:pt x="349189" y="88017"/>
                      <a:pt x="352976" y="175586"/>
                    </a:cubicBezTo>
                    <a:cubicBezTo>
                      <a:pt x="352976" y="175586"/>
                      <a:pt x="308388" y="175142"/>
                      <a:pt x="208649" y="175016"/>
                    </a:cubicBezTo>
                    <a:close/>
                  </a:path>
                </a:pathLst>
              </a:custGeom>
              <a:grpFill/>
              <a:ln w="62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6" name="Title 15">
            <a:extLst>
              <a:ext uri="{FF2B5EF4-FFF2-40B4-BE49-F238E27FC236}">
                <a16:creationId xmlns:a16="http://schemas.microsoft.com/office/drawing/2014/main" id="{D35457B7-723B-4231-AF97-F1440AF5C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Configuration for Network Offloads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2A6230EE-D721-85A4-AAB1-B9614B665B7C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Using vSphere Distributed Switch version 8.0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289A6DB-B6FE-41B0-90F2-442CE0205135}"/>
              </a:ext>
            </a:extLst>
          </p:cNvPr>
          <p:cNvSpPr txBox="1"/>
          <p:nvPr/>
        </p:nvSpPr>
        <p:spPr>
          <a:xfrm>
            <a:off x="1533987" y="2319442"/>
            <a:ext cx="2550562" cy="550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3000"/>
              </a:lnSpc>
            </a:pPr>
            <a:r>
              <a:rPr lang="en-US" sz="1600" dirty="0">
                <a:solidFill>
                  <a:schemeClr val="accent5"/>
                </a:solidFill>
                <a:latin typeface="Metropolis Semi Bold" panose="00000700000000000000" pitchFamily="2" charset="0"/>
                <a:sym typeface="Arial"/>
              </a:rPr>
              <a:t>Network Performance </a:t>
            </a:r>
            <a:br>
              <a:rPr lang="en-US" sz="1600" dirty="0">
                <a:solidFill>
                  <a:schemeClr val="accent5"/>
                </a:solidFill>
                <a:latin typeface="Metropolis Semi Bold" panose="00000700000000000000" pitchFamily="2" charset="0"/>
                <a:sym typeface="Arial"/>
              </a:rPr>
            </a:br>
            <a:r>
              <a:rPr lang="en-US" sz="1600" dirty="0">
                <a:solidFill>
                  <a:schemeClr val="accent5"/>
                </a:solidFill>
                <a:latin typeface="Metropolis Semi Bold" panose="00000700000000000000" pitchFamily="2" charset="0"/>
                <a:sym typeface="Arial"/>
              </a:rPr>
              <a:t>and Security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3A52F41-2385-4A8A-ABD8-3B04CBABF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839329" y="3131638"/>
            <a:ext cx="2987746" cy="0"/>
          </a:xfrm>
          <a:prstGeom prst="line">
            <a:avLst/>
          </a:prstGeom>
          <a:ln w="15875">
            <a:solidFill>
              <a:schemeClr val="accent2">
                <a:alpha val="2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38F64E-9ACB-49CE-9710-28EE36C1E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9329" y="2279410"/>
            <a:ext cx="630344" cy="630342"/>
            <a:chOff x="1087926" y="1652745"/>
            <a:chExt cx="506889" cy="506889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C3EC3A8-3F1F-4C33-BAE6-76C0ADF980B5}"/>
                </a:ext>
              </a:extLst>
            </p:cNvPr>
            <p:cNvSpPr/>
            <p:nvPr/>
          </p:nvSpPr>
          <p:spPr>
            <a:xfrm>
              <a:off x="1087926" y="1652745"/>
              <a:ext cx="506889" cy="50688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pic>
          <p:nvPicPr>
            <p:cNvPr id="114" name="Picture Placeholder 81">
              <a:extLst>
                <a:ext uri="{FF2B5EF4-FFF2-40B4-BE49-F238E27FC236}">
                  <a16:creationId xmlns:a16="http://schemas.microsoft.com/office/drawing/2014/main" id="{EE0D0D44-94C4-4471-BE9A-15566D82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146513" y="1711332"/>
              <a:ext cx="389715" cy="389715"/>
            </a:xfrm>
            <a:prstGeom prst="rect">
              <a:avLst/>
            </a:prstGeom>
          </p:spPr>
        </p:pic>
      </p:grpSp>
      <p:sp>
        <p:nvSpPr>
          <p:cNvPr id="2" name="Google Shape;1998;p77">
            <a:extLst>
              <a:ext uri="{FF2B5EF4-FFF2-40B4-BE49-F238E27FC236}">
                <a16:creationId xmlns:a16="http://schemas.microsoft.com/office/drawing/2014/main" id="{E35A30D4-FF9F-99C1-9FB8-37DFA22228B5}"/>
              </a:ext>
            </a:extLst>
          </p:cNvPr>
          <p:cNvSpPr/>
          <p:nvPr/>
        </p:nvSpPr>
        <p:spPr>
          <a:xfrm>
            <a:off x="792491" y="3287461"/>
            <a:ext cx="3089502" cy="1693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0640" lvl="0">
              <a:spcAft>
                <a:spcPts val="1200"/>
              </a:spcAft>
              <a:buSzPct val="100000"/>
            </a:pPr>
            <a:r>
              <a:rPr lang="en-US" sz="1400" dirty="0">
                <a:solidFill>
                  <a:srgbClr val="3F3F3F"/>
                </a:solidFill>
                <a:latin typeface="Metropolis" panose="00000500000000000000" pitchFamily="2" charset="0"/>
              </a:rPr>
              <a:t>Increase network performance </a:t>
            </a:r>
          </a:p>
          <a:p>
            <a:pPr marL="40640" lvl="0">
              <a:spcAft>
                <a:spcPts val="1200"/>
              </a:spcAft>
              <a:buSzPct val="100000"/>
            </a:pPr>
            <a:r>
              <a:rPr lang="en-US" sz="1400" dirty="0">
                <a:solidFill>
                  <a:srgbClr val="3F3F3F"/>
                </a:solidFill>
                <a:latin typeface="Metropolis" panose="00000500000000000000" pitchFamily="2" charset="0"/>
              </a:rPr>
              <a:t>Enhance visibility and observability </a:t>
            </a:r>
            <a:br>
              <a:rPr lang="en-US" sz="1400" dirty="0">
                <a:solidFill>
                  <a:srgbClr val="3F3F3F"/>
                </a:solidFill>
                <a:latin typeface="Metropolis" panose="00000500000000000000" pitchFamily="2" charset="0"/>
              </a:rPr>
            </a:br>
            <a:r>
              <a:rPr lang="en-US" sz="1400" dirty="0">
                <a:solidFill>
                  <a:srgbClr val="3F3F3F"/>
                </a:solidFill>
                <a:latin typeface="Metropolis" panose="00000500000000000000" pitchFamily="2" charset="0"/>
              </a:rPr>
              <a:t>of network traffic</a:t>
            </a:r>
          </a:p>
          <a:p>
            <a:pPr marL="40640" lvl="0">
              <a:spcAft>
                <a:spcPts val="1200"/>
              </a:spcAft>
              <a:buSzPct val="100000"/>
            </a:pPr>
            <a:r>
              <a:rPr lang="en-US" sz="1400" dirty="0">
                <a:solidFill>
                  <a:srgbClr val="3F3F3F"/>
                </a:solidFill>
                <a:latin typeface="Metropolis" panose="00000500000000000000" pitchFamily="2" charset="0"/>
              </a:rPr>
              <a:t>Security encryption, isolation </a:t>
            </a:r>
            <a:br>
              <a:rPr lang="en-US" sz="1400" dirty="0">
                <a:solidFill>
                  <a:srgbClr val="3F3F3F"/>
                </a:solidFill>
                <a:latin typeface="Metropolis" panose="00000500000000000000" pitchFamily="2" charset="0"/>
              </a:rPr>
            </a:br>
            <a:r>
              <a:rPr lang="en-US" sz="1400" dirty="0">
                <a:solidFill>
                  <a:srgbClr val="3F3F3F"/>
                </a:solidFill>
                <a:latin typeface="Metropolis" panose="00000500000000000000" pitchFamily="2" charset="0"/>
              </a:rPr>
              <a:t>and protection of NSX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005396-437E-7CC9-D64D-AFD70FDB23B1}"/>
              </a:ext>
            </a:extLst>
          </p:cNvPr>
          <p:cNvGrpSpPr>
            <a:grpSpLocks noChangeAspect="1"/>
          </p:cNvGrpSpPr>
          <p:nvPr/>
        </p:nvGrpSpPr>
        <p:grpSpPr>
          <a:xfrm>
            <a:off x="4485953" y="2214052"/>
            <a:ext cx="6098916" cy="2836885"/>
            <a:chOff x="4374320" y="2620057"/>
            <a:chExt cx="7410450" cy="3446939"/>
          </a:xfrm>
        </p:grpSpPr>
        <p:pic>
          <p:nvPicPr>
            <p:cNvPr id="3" name="Content Placeholder 6">
              <a:extLst>
                <a:ext uri="{FF2B5EF4-FFF2-40B4-BE49-F238E27FC236}">
                  <a16:creationId xmlns:a16="http://schemas.microsoft.com/office/drawing/2014/main" id="{533A7D8C-8256-58A8-48D5-BF24DA8BC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74320" y="2620057"/>
              <a:ext cx="7410450" cy="344693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4C9E572-78FD-5604-476B-8125C7C66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27416" y="3583985"/>
              <a:ext cx="2185500" cy="6271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0516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79 1.48148E-6 L -2.9018E-6 1.48148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3" grpId="0"/>
      <p:bldP spid="93" grpId="1"/>
      <p:bldP spid="2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350ED-D23B-417F-8150-94DE8186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VMware vSphere with Tanzu</a:t>
            </a:r>
          </a:p>
        </p:txBody>
      </p:sp>
    </p:spTree>
    <p:extLst>
      <p:ext uri="{BB962C8B-B14F-4D97-AF65-F5344CB8AC3E}">
        <p14:creationId xmlns:p14="http://schemas.microsoft.com/office/powerpoint/2010/main" val="308623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CA53-4A32-9403-32BE-A8ECBBDA3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Kubernetes Runtime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246DD-9E0F-022B-A010-639E0C3640BB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Introducing Tanzu Kubernetes Grid 2.0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6C11EDF-DD24-50ED-342D-85D118CAE11B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345027860"/>
              </p:ext>
            </p:extLst>
          </p:nvPr>
        </p:nvGraphicFramePr>
        <p:xfrm>
          <a:off x="592866" y="1595120"/>
          <a:ext cx="74104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9D198B-D87D-2624-655B-39CA1C17BC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Unified Tanzu Kubernetes Grid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Increased availability with Workload Availability Zones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Declarative cluster lifecycle with </a:t>
            </a:r>
            <a:r>
              <a:rPr lang="en-US" dirty="0" err="1"/>
              <a:t>ClusterClass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Customize </a:t>
            </a:r>
            <a:r>
              <a:rPr lang="en-US" dirty="0" err="1"/>
              <a:t>PhotonOS</a:t>
            </a:r>
            <a:r>
              <a:rPr lang="en-US" dirty="0"/>
              <a:t> or Ubuntu images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Pinniped Integration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20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VMware_white_16x9">
  <a:themeElements>
    <a:clrScheme name="Custom 6">
      <a:dk1>
        <a:srgbClr val="717074"/>
      </a:dk1>
      <a:lt1>
        <a:srgbClr val="FFFFFF"/>
      </a:lt1>
      <a:dk2>
        <a:srgbClr val="3F3F3F"/>
      </a:dk2>
      <a:lt2>
        <a:srgbClr val="F2F2F2"/>
      </a:lt2>
      <a:accent1>
        <a:srgbClr val="0091DA"/>
      </a:accent1>
      <a:accent2>
        <a:srgbClr val="1D428A"/>
      </a:accent2>
      <a:accent3>
        <a:srgbClr val="00C1D5"/>
      </a:accent3>
      <a:accent4>
        <a:srgbClr val="78BE20"/>
      </a:accent4>
      <a:accent5>
        <a:srgbClr val="7F35B2"/>
      </a:accent5>
      <a:accent6>
        <a:srgbClr val="459B36"/>
      </a:accent6>
      <a:hlink>
        <a:srgbClr val="1A418A"/>
      </a:hlink>
      <a:folHlink>
        <a:srgbClr val="3F3F3F"/>
      </a:folHlink>
    </a:clrScheme>
    <a:fontScheme name="Custom 19">
      <a:majorFont>
        <a:latin typeface="Metropolis Light"/>
        <a:ea typeface=""/>
        <a:cs typeface=""/>
      </a:majorFont>
      <a:minorFont>
        <a:latin typeface="Metropoli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Aft>
            <a:spcPts val="600"/>
          </a:spcAft>
          <a:defRPr sz="120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gray">
        <a:ln w="25400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lnSpc>
            <a:spcPct val="130000"/>
          </a:lnSpc>
          <a:defRPr sz="18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Tangerine">
      <a:srgbClr val="EC7700"/>
    </a:custClr>
    <a:custClr name="Crimson">
      <a:srgbClr val="9F2842"/>
    </a:custClr>
    <a:custClr name="Pale Blue">
      <a:srgbClr val="F4F8FA"/>
    </a:custClr>
  </a:custClrLst>
  <a:extLst>
    <a:ext uri="{05A4C25C-085E-4340-85A3-A5531E510DB2}">
      <thm15:themeFamily xmlns:thm15="http://schemas.microsoft.com/office/thememl/2012/main" name="skinny-PPT-Light-June-2020-ACCESSIBLE" id="{0CECDBDA-90D1-134F-87E2-EE3800325540}" vid="{7B09F0D8-43AA-FF47-8B59-F16F1FFE8153}"/>
    </a:ext>
  </a:extLst>
</a:theme>
</file>

<file path=ppt/theme/theme2.xml><?xml version="1.0" encoding="utf-8"?>
<a:theme xmlns:a="http://schemas.openxmlformats.org/drawingml/2006/main" name="Office Theme">
  <a:themeElements>
    <a:clrScheme name="VMware">
      <a:dk1>
        <a:srgbClr val="717074"/>
      </a:dk1>
      <a:lt1>
        <a:sysClr val="window" lastClr="FFFFFF"/>
      </a:lt1>
      <a:dk2>
        <a:srgbClr val="000000"/>
      </a:dk2>
      <a:lt2>
        <a:srgbClr val="C6C6C8"/>
      </a:lt2>
      <a:accent1>
        <a:srgbClr val="0095D3"/>
      </a:accent1>
      <a:accent2>
        <a:srgbClr val="89CBDF"/>
      </a:accent2>
      <a:accent3>
        <a:srgbClr val="006990"/>
      </a:accent3>
      <a:accent4>
        <a:srgbClr val="6DB33F"/>
      </a:accent4>
      <a:accent5>
        <a:srgbClr val="C2CD23"/>
      </a:accent5>
      <a:accent6>
        <a:srgbClr val="387C2C"/>
      </a:accent6>
      <a:hlink>
        <a:srgbClr val="0095D3"/>
      </a:hlink>
      <a:folHlink>
        <a:srgbClr val="89CB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Mware">
      <a:dk1>
        <a:srgbClr val="717074"/>
      </a:dk1>
      <a:lt1>
        <a:sysClr val="window" lastClr="FFFFFF"/>
      </a:lt1>
      <a:dk2>
        <a:srgbClr val="000000"/>
      </a:dk2>
      <a:lt2>
        <a:srgbClr val="C6C6C8"/>
      </a:lt2>
      <a:accent1>
        <a:srgbClr val="0095D3"/>
      </a:accent1>
      <a:accent2>
        <a:srgbClr val="89CBDF"/>
      </a:accent2>
      <a:accent3>
        <a:srgbClr val="006990"/>
      </a:accent3>
      <a:accent4>
        <a:srgbClr val="6DB33F"/>
      </a:accent4>
      <a:accent5>
        <a:srgbClr val="C2CD23"/>
      </a:accent5>
      <a:accent6>
        <a:srgbClr val="387C2C"/>
      </a:accent6>
      <a:hlink>
        <a:srgbClr val="0095D3"/>
      </a:hlink>
      <a:folHlink>
        <a:srgbClr val="89CB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1ce8f0a-cdbf-4ff5-ba6e-85f821946196" xsi:nil="true"/>
    <TaxCatchAll xmlns="eb3a237d-4129-4a2a-8fb3-b20be8ca4bd3" xsi:nil="true"/>
    <lcf76f155ced4ddcb4097134ff3c332f xmlns="01ce8f0a-cdbf-4ff5-ba6e-85f821946196">
      <Terms xmlns="http://schemas.microsoft.com/office/infopath/2007/PartnerControls"/>
    </lcf76f155ced4ddcb4097134ff3c332f>
    <SharedWithUsers xmlns="d1efe93a-18fc-459c-8673-ea0396a017bd">
      <UserInfo>
        <DisplayName>Ragav Gopalan</DisplayName>
        <AccountId>14309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72FB0C5594084EBF2B93B381027E6F" ma:contentTypeVersion="17" ma:contentTypeDescription="Create a new document." ma:contentTypeScope="" ma:versionID="ae1298419ace17d1965a10aa68379d58">
  <xsd:schema xmlns:xsd="http://www.w3.org/2001/XMLSchema" xmlns:xs="http://www.w3.org/2001/XMLSchema" xmlns:p="http://schemas.microsoft.com/office/2006/metadata/properties" xmlns:ns2="01ce8f0a-cdbf-4ff5-ba6e-85f821946196" xmlns:ns3="d1efe93a-18fc-459c-8673-ea0396a017bd" xmlns:ns4="eb3a237d-4129-4a2a-8fb3-b20be8ca4bd3" targetNamespace="http://schemas.microsoft.com/office/2006/metadata/properties" ma:root="true" ma:fieldsID="b17eb83cd60e48e44fa2f186f02145ef" ns2:_="" ns3:_="" ns4:_="">
    <xsd:import namespace="01ce8f0a-cdbf-4ff5-ba6e-85f821946196"/>
    <xsd:import namespace="d1efe93a-18fc-459c-8673-ea0396a017bd"/>
    <xsd:import namespace="eb3a237d-4129-4a2a-8fb3-b20be8ca4b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e8f0a-cdbf-4ff5-ba6e-85f821946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_Flow_SignoffStatus" ma:index="15" nillable="true" ma:displayName="Sign-off status" ma:internalName="_x0024_Resources_x003a_core_x002c_Signoff_Status_x003b_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5e2881d-93c9-4b6d-a08c-48bb4ed1ec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efe93a-18fc-459c-8673-ea0396a017b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a237d-4129-4a2a-8fb3-b20be8ca4bd3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4f98ff63-8700-40e3-bca7-9f541314cbee}" ma:internalName="TaxCatchAll" ma:showField="CatchAllData" ma:web="d8839140-b9da-49d7-bd35-0132f2abce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0008E2-22B5-4CD4-AAE8-AE896202DCAC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01ce8f0a-cdbf-4ff5-ba6e-85f821946196"/>
    <ds:schemaRef ds:uri="http://www.w3.org/XML/1998/namespace"/>
    <ds:schemaRef ds:uri="http://purl.org/dc/elements/1.1/"/>
    <ds:schemaRef ds:uri="eb3a237d-4129-4a2a-8fb3-b20be8ca4bd3"/>
    <ds:schemaRef ds:uri="http://schemas.openxmlformats.org/package/2006/metadata/core-properties"/>
    <ds:schemaRef ds:uri="http://schemas.microsoft.com/office/infopath/2007/PartnerControls"/>
    <ds:schemaRef ds:uri="d1efe93a-18fc-459c-8673-ea0396a017bd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D967D10-5A63-4EBB-98EB-62E56A4FCB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70104A-6F81-4E76-868B-4FC48FFD66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ce8f0a-cdbf-4ff5-ba6e-85f821946196"/>
    <ds:schemaRef ds:uri="d1efe93a-18fc-459c-8673-ea0396a017bd"/>
    <ds:schemaRef ds:uri="eb3a237d-4129-4a2a-8fb3-b20be8ca4b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VMware_white_16x9</Template>
  <TotalTime>0</TotalTime>
  <Words>1655</Words>
  <Application>Microsoft Macintosh PowerPoint</Application>
  <PresentationFormat>Custom</PresentationFormat>
  <Paragraphs>522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</vt:lpstr>
      <vt:lpstr>Calibri</vt:lpstr>
      <vt:lpstr>Camphor Std</vt:lpstr>
      <vt:lpstr>Courier New</vt:lpstr>
      <vt:lpstr>Metropolis</vt:lpstr>
      <vt:lpstr>Metropolis Light</vt:lpstr>
      <vt:lpstr>Metropolis Semi Bold</vt:lpstr>
      <vt:lpstr>Open Sans</vt:lpstr>
      <vt:lpstr>System Font Regular</vt:lpstr>
      <vt:lpstr>Times New Roman</vt:lpstr>
      <vt:lpstr>VMware_white_16x9</vt:lpstr>
      <vt:lpstr>VMware vSphere® 8</vt:lpstr>
      <vt:lpstr>PowerPoint Presentation</vt:lpstr>
      <vt:lpstr>vSphere Distributed Services Engine</vt:lpstr>
      <vt:lpstr>PowerPoint Presentation</vt:lpstr>
      <vt:lpstr>Emergence of the Data Processing Unit</vt:lpstr>
      <vt:lpstr>Meet vSphere Distributed Services Engine</vt:lpstr>
      <vt:lpstr>Simple Configuration for Network Offloads</vt:lpstr>
      <vt:lpstr>VMware vSphere with Tanzu</vt:lpstr>
      <vt:lpstr>Single Kubernetes Runtime</vt:lpstr>
      <vt:lpstr>Improving Workload Resilience in Modern Apps</vt:lpstr>
      <vt:lpstr>Define It Once, Use It Many Times</vt:lpstr>
      <vt:lpstr>Flexible Package Management using Tanzu CLI</vt:lpstr>
      <vt:lpstr>Bring Your Own Identity Provider</vt:lpstr>
      <vt:lpstr>Lifecycle Management</vt:lpstr>
      <vt:lpstr>PowerPoint Presentation</vt:lpstr>
      <vt:lpstr>Deprecation Awareness</vt:lpstr>
      <vt:lpstr>Stage Cluster Image Updates to Speed Up Remediation</vt:lpstr>
      <vt:lpstr>Quicker Cluster Remediation</vt:lpstr>
      <vt:lpstr>Enhanced Recovery of vCenter</vt:lpstr>
      <vt:lpstr>Reconcile Cluster Membership After Restore </vt:lpstr>
      <vt:lpstr>Configuration Management at Scale</vt:lpstr>
      <vt:lpstr>Artificial Intelligence &amp; Machine Learning</vt:lpstr>
      <vt:lpstr>Unified Management for AI/ML Hardware Accelerators </vt:lpstr>
      <vt:lpstr>Simplified Hardware Consumption with Device Groups</vt:lpstr>
      <vt:lpstr>Introducing Next-Generation of Virtual Hardware Devices</vt:lpstr>
      <vt:lpstr>Guest OS &amp; Workloads</vt:lpstr>
      <vt:lpstr>PowerPoint Presentation</vt:lpstr>
      <vt:lpstr>Virtual Hardware Version 20</vt:lpstr>
      <vt:lpstr>Virtual Hardware Version 20</vt:lpstr>
      <vt:lpstr>Deploy Windows 11 at Scale</vt:lpstr>
      <vt:lpstr>Reduce outages by preparing applications for migration</vt:lpstr>
      <vt:lpstr>Maximize Performance for Latency Sensitive Workloads</vt:lpstr>
      <vt:lpstr>Simplified Virtual NUMA Configuration </vt:lpstr>
      <vt:lpstr>API Driven vSphere and Guest Data Sharing</vt:lpstr>
      <vt:lpstr>PowerPoint Presentation</vt:lpstr>
      <vt:lpstr>vSphere Scalability</vt:lpstr>
      <vt:lpstr>vSAN</vt:lpstr>
      <vt:lpstr>Optional Next Generation Architecture built into vSAN</vt:lpstr>
      <vt:lpstr>A New Way to Process and Store Data Efficiently</vt:lpstr>
      <vt:lpstr>Resource Management</vt:lpstr>
      <vt:lpstr>Enhanced DRS Performance </vt:lpstr>
      <vt:lpstr>Monitor Energy and Carbon Emissions</vt:lpstr>
      <vt:lpstr>Security &amp; Compliance</vt:lpstr>
      <vt:lpstr>Making Infrastructure Security Easier &amp; Faster</vt:lpstr>
      <vt:lpstr>PowerPoint Presentation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VMware vSphere® 8</dc:title>
  <dc:creator/>
  <cp:lastModifiedBy/>
  <cp:revision>7</cp:revision>
  <dcterms:created xsi:type="dcterms:W3CDTF">2022-04-12T21:00:59Z</dcterms:created>
  <dcterms:modified xsi:type="dcterms:W3CDTF">2022-10-25T11:25:25Z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0x0101004672FB0C5594084EBF2B93B381027E6F</vt:lpwstr>
  </property>
  <property fmtid="{D5CDD505-2E9C-101B-9397-08002B2CF9AE}" pid="3" name="MediaServiceImageTags">
    <vt:lpwstr/>
  </property>
</Properties>
</file>