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3"/>
    <p:sldMasterId id="2147483707" r:id="rId4"/>
    <p:sldMasterId id="2147483739" r:id="rId5"/>
    <p:sldMasterId id="2147483770" r:id="rId6"/>
    <p:sldMasterId id="2147483814" r:id="rId7"/>
  </p:sldMasterIdLst>
  <p:notesMasterIdLst>
    <p:notesMasterId r:id="rId20"/>
  </p:notesMasterIdLst>
  <p:sldIdLst>
    <p:sldId id="1189" r:id="rId8"/>
    <p:sldId id="1254" r:id="rId9"/>
    <p:sldId id="2147470009" r:id="rId10"/>
    <p:sldId id="1347" r:id="rId11"/>
    <p:sldId id="2134804025" r:id="rId12"/>
    <p:sldId id="2147469984" r:id="rId13"/>
    <p:sldId id="2147469985" r:id="rId14"/>
    <p:sldId id="2147469982" r:id="rId15"/>
    <p:sldId id="1574" r:id="rId16"/>
    <p:sldId id="2147469974" r:id="rId17"/>
    <p:sldId id="2147469981" r:id="rId18"/>
    <p:sldId id="2147469983" r:id="rId1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0" autoAdjust="0"/>
  </p:normalViewPr>
  <p:slideViewPr>
    <p:cSldViewPr snapToGrid="0">
      <p:cViewPr varScale="1">
        <p:scale>
          <a:sx n="56" d="100"/>
          <a:sy n="56" d="100"/>
        </p:scale>
        <p:origin x="10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933727\Documents\AngeLinVu\Design\PowerPoints\Corporate%20Overview\Charts\Corp%20Overview%20Deck%20Slide%20Data%20Generated%20versus%20Stor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seagatetechnology-my.sharepoint.com/personal/laurie_j_hoeft_seagate_com/Documents/Microsoft%20Teams%20Chat%20Files/Mass%20Capacity%20Power%20wattsPB.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Sheet1!$B$6</c:f>
              <c:strCache>
                <c:ptCount val="1"/>
                <c:pt idx="0">
                  <c:v>Stored</c:v>
                </c:pt>
              </c:strCache>
            </c:strRef>
          </c:tx>
          <c: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lin ang="10800000" scaled="1"/>
              <a:tileRect/>
            </a:gradFill>
            <a:ln w="25400">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lin ang="10800000" scaled="1"/>
                <a:tileRect/>
              </a:gradFill>
            </a:ln>
            <a:effectLst/>
          </c:spPr>
          <c:cat>
            <c:numRef>
              <c:f>Sheet1!$C$4:$H$4</c:f>
              <c:numCache>
                <c:formatCode>General</c:formatCode>
                <c:ptCount val="6"/>
                <c:pt idx="0">
                  <c:v>2021</c:v>
                </c:pt>
                <c:pt idx="1">
                  <c:v>2022</c:v>
                </c:pt>
                <c:pt idx="2">
                  <c:v>2023</c:v>
                </c:pt>
                <c:pt idx="3">
                  <c:v>2024</c:v>
                </c:pt>
                <c:pt idx="4">
                  <c:v>2025</c:v>
                </c:pt>
                <c:pt idx="5">
                  <c:v>2026</c:v>
                </c:pt>
              </c:numCache>
            </c:numRef>
          </c:cat>
          <c:val>
            <c:numRef>
              <c:f>Sheet1!$C$6:$H$6</c:f>
              <c:numCache>
                <c:formatCode>_(* #,##0_);_(* \(#,##0\);_(* "-"??_);_(@_)</c:formatCode>
                <c:ptCount val="6"/>
                <c:pt idx="0">
                  <c:v>5.1210000000000004</c:v>
                </c:pt>
                <c:pt idx="1">
                  <c:v>6.319</c:v>
                </c:pt>
                <c:pt idx="2">
                  <c:v>7.806</c:v>
                </c:pt>
                <c:pt idx="3">
                  <c:v>9.8119999999999994</c:v>
                </c:pt>
                <c:pt idx="4">
                  <c:v>12.083</c:v>
                </c:pt>
                <c:pt idx="5">
                  <c:v>14.897</c:v>
                </c:pt>
              </c:numCache>
            </c:numRef>
          </c:val>
          <c:extLst>
            <c:ext xmlns:c16="http://schemas.microsoft.com/office/drawing/2014/chart" uri="{C3380CC4-5D6E-409C-BE32-E72D297353CC}">
              <c16:uniqueId val="{00000000-70C2-EE48-A421-CE10E79BDFE1}"/>
            </c:ext>
          </c:extLst>
        </c:ser>
        <c:ser>
          <c:idx val="2"/>
          <c:order val="2"/>
          <c:tx>
            <c:strRef>
              <c:f>Sheet1!$B$7</c:f>
              <c:strCache>
                <c:ptCount val="1"/>
                <c:pt idx="0">
                  <c:v>Not Stored</c:v>
                </c:pt>
              </c:strCache>
            </c:strRef>
          </c:tx>
          <c:sp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lin ang="10800000" scaled="1"/>
              <a:tileRect/>
            </a:gradFill>
            <a:ln w="25400">
              <a:noFill/>
            </a:ln>
            <a:effectLst/>
          </c:spPr>
          <c:val>
            <c:numRef>
              <c:f>Sheet1!$C$7:$H$7</c:f>
              <c:numCache>
                <c:formatCode>_(* #,##0.00_);_(* \(#,##0.00\);_(* "-"??_);_(@_)</c:formatCode>
                <c:ptCount val="6"/>
                <c:pt idx="0">
                  <c:v>79.32683593599134</c:v>
                </c:pt>
                <c:pt idx="1">
                  <c:v>95.029701736832237</c:v>
                </c:pt>
                <c:pt idx="2">
                  <c:v>115.01361939575196</c:v>
                </c:pt>
                <c:pt idx="3">
                  <c:v>139.20908874301907</c:v>
                </c:pt>
                <c:pt idx="4">
                  <c:v>169.78590283452223</c:v>
                </c:pt>
                <c:pt idx="5">
                  <c:v>206.28081685243697</c:v>
                </c:pt>
              </c:numCache>
            </c:numRef>
          </c:val>
          <c:extLst>
            <c:ext xmlns:c16="http://schemas.microsoft.com/office/drawing/2014/chart" uri="{C3380CC4-5D6E-409C-BE32-E72D297353CC}">
              <c16:uniqueId val="{00000001-70C2-EE48-A421-CE10E79BDFE1}"/>
            </c:ext>
          </c:extLst>
        </c:ser>
        <c:dLbls>
          <c:showLegendKey val="0"/>
          <c:showVal val="0"/>
          <c:showCatName val="0"/>
          <c:showSerName val="0"/>
          <c:showPercent val="0"/>
          <c:showBubbleSize val="0"/>
        </c:dLbls>
        <c:axId val="96287152"/>
        <c:axId val="96280912"/>
        <c:extLst>
          <c:ext xmlns:c15="http://schemas.microsoft.com/office/drawing/2012/chart" uri="{02D57815-91ED-43cb-92C2-25804820EDAC}">
            <c15:filteredAreaSeries>
              <c15:ser>
                <c:idx val="0"/>
                <c:order val="1"/>
                <c:tx>
                  <c:strRef>
                    <c:extLst>
                      <c:ext uri="{02D57815-91ED-43cb-92C2-25804820EDAC}">
                        <c15:formulaRef>
                          <c15:sqref>Sheet1!$B$5</c15:sqref>
                        </c15:formulaRef>
                      </c:ext>
                    </c:extLst>
                    <c:strCache>
                      <c:ptCount val="1"/>
                      <c:pt idx="0">
                        <c:v>Generated</c:v>
                      </c:pt>
                    </c:strCache>
                  </c:strRef>
                </c:tx>
                <c:spPr>
                  <a:solidFill>
                    <a:schemeClr val="accent1"/>
                  </a:solidFill>
                  <a:ln>
                    <a:noFill/>
                  </a:ln>
                  <a:effectLst/>
                </c:spPr>
                <c:cat>
                  <c:numRef>
                    <c:extLst>
                      <c:ext uri="{02D57815-91ED-43cb-92C2-25804820EDAC}">
                        <c15:formulaRef>
                          <c15:sqref>Sheet1!$C$4:$H$4</c15:sqref>
                        </c15:formulaRef>
                      </c:ext>
                    </c:extLst>
                    <c:numCache>
                      <c:formatCode>General</c:formatCode>
                      <c:ptCount val="6"/>
                      <c:pt idx="0">
                        <c:v>2021</c:v>
                      </c:pt>
                      <c:pt idx="1">
                        <c:v>2022</c:v>
                      </c:pt>
                      <c:pt idx="2">
                        <c:v>2023</c:v>
                      </c:pt>
                      <c:pt idx="3">
                        <c:v>2024</c:v>
                      </c:pt>
                      <c:pt idx="4">
                        <c:v>2025</c:v>
                      </c:pt>
                      <c:pt idx="5">
                        <c:v>2026</c:v>
                      </c:pt>
                    </c:numCache>
                  </c:numRef>
                </c:cat>
                <c:val>
                  <c:numRef>
                    <c:extLst>
                      <c:ext uri="{02D57815-91ED-43cb-92C2-25804820EDAC}">
                        <c15:formulaRef>
                          <c15:sqref>Sheet1!$C$5:$H$5</c15:sqref>
                        </c15:formulaRef>
                      </c:ext>
                    </c:extLst>
                    <c:numCache>
                      <c:formatCode>_(* #,##0.00_);_(* \(#,##0.00\);_(* "-"??_);_(@_)</c:formatCode>
                      <c:ptCount val="6"/>
                      <c:pt idx="0">
                        <c:v>84.447835935991336</c:v>
                      </c:pt>
                      <c:pt idx="1">
                        <c:v>101.34870173683224</c:v>
                      </c:pt>
                      <c:pt idx="2">
                        <c:v>122.81961939575196</c:v>
                      </c:pt>
                      <c:pt idx="3">
                        <c:v>149.02108874301908</c:v>
                      </c:pt>
                      <c:pt idx="4">
                        <c:v>181.86890283452223</c:v>
                      </c:pt>
                      <c:pt idx="5">
                        <c:v>221.17781685243696</c:v>
                      </c:pt>
                    </c:numCache>
                  </c:numRef>
                </c:val>
                <c:extLst>
                  <c:ext xmlns:c16="http://schemas.microsoft.com/office/drawing/2014/chart" uri="{C3380CC4-5D6E-409C-BE32-E72D297353CC}">
                    <c16:uniqueId val="{00000002-70C2-EE48-A421-CE10E79BDFE1}"/>
                  </c:ext>
                </c:extLst>
              </c15:ser>
            </c15:filteredAreaSeries>
          </c:ext>
        </c:extLst>
      </c:areaChart>
      <c:catAx>
        <c:axId val="962871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96280912"/>
        <c:crosses val="autoZero"/>
        <c:auto val="1"/>
        <c:lblAlgn val="ctr"/>
        <c:lblOffset val="100"/>
        <c:noMultiLvlLbl val="0"/>
      </c:catAx>
      <c:valAx>
        <c:axId val="96280912"/>
        <c:scaling>
          <c:orientation val="minMax"/>
        </c:scaling>
        <c:delete val="1"/>
        <c:axPos val="l"/>
        <c:numFmt formatCode="_(* #,##0_);_(* \(#,##0\);_(* &quot;-&quot;??_);_(@_)" sourceLinked="1"/>
        <c:majorTickMark val="none"/>
        <c:minorTickMark val="none"/>
        <c:tickLblPos val="nextTo"/>
        <c:crossAx val="96287152"/>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305051632710018E-2"/>
          <c:y val="5.4583866068787824E-2"/>
          <c:w val="0.96932515337423308"/>
          <c:h val="0.90784804687699361"/>
        </c:manualLayout>
      </c:layout>
      <c:barChart>
        <c:barDir val="col"/>
        <c:grouping val="clustered"/>
        <c:varyColors val="0"/>
        <c:ser>
          <c:idx val="0"/>
          <c:order val="0"/>
          <c: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100000" t="100000"/>
              </a:path>
              <a:tileRect r="-100000" b="-100000"/>
            </a:gradFill>
            <a:ln>
              <a:noFill/>
            </a:ln>
            <a:effectLst>
              <a:outerShdw blurRad="40000" dist="23000" dir="5400000" rotWithShape="0">
                <a:srgbClr val="000000">
                  <a:alpha val="35000"/>
                </a:srgbClr>
              </a:outerShdw>
            </a:effectLst>
          </c:spPr>
          <c:invertIfNegative val="0"/>
          <c:dPt>
            <c:idx val="9"/>
            <c:invertIfNegative val="0"/>
            <c:bubble3D val="0"/>
            <c: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0-5931-BA48-A133-4A103DE1112D}"/>
              </c:ext>
            </c:extLst>
          </c:dPt>
          <c:dPt>
            <c:idx val="10"/>
            <c:invertIfNegative val="0"/>
            <c:bubble3D val="0"/>
            <c: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5931-BA48-A133-4A103DE1112D}"/>
              </c:ext>
            </c:extLst>
          </c:dPt>
          <c:dPt>
            <c:idx val="11"/>
            <c:invertIfNegative val="0"/>
            <c:bubble3D val="0"/>
            <c: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2-5931-BA48-A133-4A103DE1112D}"/>
              </c:ext>
            </c:extLst>
          </c:dPt>
          <c:val>
            <c:numRef>
              <c:f>Sheet1!$A$2:$A$13</c:f>
              <c:numCache>
                <c:formatCode>General</c:formatCode>
                <c:ptCount val="12"/>
                <c:pt idx="0">
                  <c:v>8</c:v>
                </c:pt>
                <c:pt idx="1">
                  <c:v>10</c:v>
                </c:pt>
                <c:pt idx="2">
                  <c:v>12</c:v>
                </c:pt>
                <c:pt idx="3">
                  <c:v>14</c:v>
                </c:pt>
                <c:pt idx="4">
                  <c:v>16</c:v>
                </c:pt>
                <c:pt idx="5">
                  <c:v>18</c:v>
                </c:pt>
                <c:pt idx="6">
                  <c:v>20</c:v>
                </c:pt>
                <c:pt idx="7">
                  <c:v>22</c:v>
                </c:pt>
                <c:pt idx="8">
                  <c:v>24</c:v>
                </c:pt>
                <c:pt idx="9">
                  <c:v>32</c:v>
                </c:pt>
                <c:pt idx="10">
                  <c:v>40</c:v>
                </c:pt>
                <c:pt idx="11">
                  <c:v>48</c:v>
                </c:pt>
              </c:numCache>
            </c:numRef>
          </c:val>
          <c:extLst>
            <c:ext xmlns:c16="http://schemas.microsoft.com/office/drawing/2014/chart" uri="{C3380CC4-5D6E-409C-BE32-E72D297353CC}">
              <c16:uniqueId val="{00000003-5931-BA48-A133-4A103DE1112D}"/>
            </c:ext>
          </c:extLst>
        </c:ser>
        <c:dLbls>
          <c:showLegendKey val="0"/>
          <c:showVal val="0"/>
          <c:showCatName val="0"/>
          <c:showSerName val="0"/>
          <c:showPercent val="0"/>
          <c:showBubbleSize val="0"/>
        </c:dLbls>
        <c:gapWidth val="150"/>
        <c:axId val="990036991"/>
        <c:axId val="955952559"/>
      </c:barChart>
      <c:lineChart>
        <c:grouping val="standard"/>
        <c:varyColors val="0"/>
        <c:ser>
          <c:idx val="1"/>
          <c:order val="1"/>
          <c:spPr>
            <a:ln w="31750" cap="rnd">
              <a:solidFill>
                <a:schemeClr val="accent3"/>
              </a:solidFill>
              <a:round/>
            </a:ln>
            <a:effectLst>
              <a:outerShdw blurRad="40000" dist="23000" dir="5400000" rotWithShape="0">
                <a:srgbClr val="000000">
                  <a:alpha val="35000"/>
                </a:srgbClr>
              </a:outerShdw>
            </a:effectLst>
          </c:spPr>
          <c:marker>
            <c:symbol val="none"/>
          </c:marker>
          <c:val>
            <c:numRef>
              <c:f>Sheet1!$C$2:$C$10</c:f>
              <c:numCache>
                <c:formatCode>0.00</c:formatCode>
                <c:ptCount val="9"/>
                <c:pt idx="0">
                  <c:v>38.25</c:v>
                </c:pt>
                <c:pt idx="1">
                  <c:v>30.6</c:v>
                </c:pt>
                <c:pt idx="2">
                  <c:v>25.5</c:v>
                </c:pt>
                <c:pt idx="3">
                  <c:v>21.857142857142858</c:v>
                </c:pt>
                <c:pt idx="4">
                  <c:v>19.125</c:v>
                </c:pt>
                <c:pt idx="5">
                  <c:v>17</c:v>
                </c:pt>
                <c:pt idx="6">
                  <c:v>15.3</c:v>
                </c:pt>
                <c:pt idx="7">
                  <c:v>13.90909090909091</c:v>
                </c:pt>
                <c:pt idx="8">
                  <c:v>12.75</c:v>
                </c:pt>
              </c:numCache>
            </c:numRef>
          </c:val>
          <c:smooth val="0"/>
          <c:extLst>
            <c:ext xmlns:c16="http://schemas.microsoft.com/office/drawing/2014/chart" uri="{C3380CC4-5D6E-409C-BE32-E72D297353CC}">
              <c16:uniqueId val="{00000004-5931-BA48-A133-4A103DE1112D}"/>
            </c:ext>
          </c:extLst>
        </c:ser>
        <c:ser>
          <c:idx val="2"/>
          <c:order val="2"/>
          <c:spPr>
            <a:ln w="31750" cap="rnd">
              <a:solidFill>
                <a:schemeClr val="accent3"/>
              </a:solidFill>
              <a:round/>
            </a:ln>
            <a:effectLst>
              <a:outerShdw blurRad="40000" dist="23000" dir="5400000" rotWithShape="0">
                <a:srgbClr val="000000">
                  <a:alpha val="35000"/>
                </a:srgbClr>
              </a:outerShdw>
            </a:effectLst>
          </c:spPr>
          <c:marker>
            <c:symbol val="none"/>
          </c:marker>
          <c:val>
            <c:numRef>
              <c:f>Sheet1!$D$2:$D$13</c:f>
              <c:numCache>
                <c:formatCode>General</c:formatCode>
                <c:ptCount val="12"/>
                <c:pt idx="8" formatCode="0.00">
                  <c:v>12.75</c:v>
                </c:pt>
                <c:pt idx="9" formatCode="0.00">
                  <c:v>9.5625</c:v>
                </c:pt>
                <c:pt idx="10" formatCode="0.00">
                  <c:v>7.65</c:v>
                </c:pt>
                <c:pt idx="11" formatCode="0.00">
                  <c:v>6.375</c:v>
                </c:pt>
              </c:numCache>
            </c:numRef>
          </c:val>
          <c:smooth val="0"/>
          <c:extLst>
            <c:ext xmlns:c16="http://schemas.microsoft.com/office/drawing/2014/chart" uri="{C3380CC4-5D6E-409C-BE32-E72D297353CC}">
              <c16:uniqueId val="{00000005-5931-BA48-A133-4A103DE1112D}"/>
            </c:ext>
          </c:extLst>
        </c:ser>
        <c:dLbls>
          <c:showLegendKey val="0"/>
          <c:showVal val="0"/>
          <c:showCatName val="0"/>
          <c:showSerName val="0"/>
          <c:showPercent val="0"/>
          <c:showBubbleSize val="0"/>
        </c:dLbls>
        <c:marker val="1"/>
        <c:smooth val="0"/>
        <c:axId val="990036991"/>
        <c:axId val="955952559"/>
      </c:lineChart>
      <c:catAx>
        <c:axId val="990036991"/>
        <c:scaling>
          <c:orientation val="minMax"/>
        </c:scaling>
        <c:delete val="1"/>
        <c:axPos val="b"/>
        <c:majorTickMark val="none"/>
        <c:minorTickMark val="none"/>
        <c:tickLblPos val="nextTo"/>
        <c:crossAx val="955952559"/>
        <c:crosses val="autoZero"/>
        <c:auto val="1"/>
        <c:lblAlgn val="ctr"/>
        <c:lblOffset val="100"/>
        <c:noMultiLvlLbl val="0"/>
      </c:catAx>
      <c:valAx>
        <c:axId val="955952559"/>
        <c:scaling>
          <c:orientation val="minMax"/>
          <c:max val="50"/>
        </c:scaling>
        <c:delete val="0"/>
        <c:axPos val="l"/>
        <c:majorGridlines>
          <c:spPr>
            <a:ln w="9525" cap="flat" cmpd="sng" algn="ctr">
              <a:solidFill>
                <a:schemeClr val="accent6"/>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90036991"/>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9.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a:extLst xmlns:a="http://schemas.openxmlformats.org/drawingml/2006/main">
            <a:ext uri="{FF2B5EF4-FFF2-40B4-BE49-F238E27FC236}">
              <a16:creationId xmlns:a16="http://schemas.microsoft.com/office/drawing/2014/main" id="{78A38AE9-6B14-D79A-AC93-095B0B0020C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email">
          <a:alphaModFix amt="70000"/>
          <a:extLst>
            <a:ext uri="{28A0092B-C50C-407E-A947-70E740481C1C}">
              <a14:useLocalDpi xmlns:a14="http://schemas.microsoft.com/office/drawing/2010/main"/>
            </a:ext>
          </a:extLst>
        </a:blip>
        <a:stretch xmlns:a="http://schemas.openxmlformats.org/drawingml/2006/main">
          <a:fillRect/>
        </a:stretch>
      </cdr:blipFill>
      <cdr:spPr>
        <a:xfrm xmlns:a="http://schemas.openxmlformats.org/drawingml/2006/main">
          <a:off x="112288" y="-453524"/>
          <a:ext cx="12188825" cy="685621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556EC-F1B4-41DD-9391-AA7666DE3BAA}" type="datetimeFigureOut">
              <a:rPr lang="pl-PL" smtClean="0"/>
              <a:t>23.10.2023</a:t>
            </a:fld>
            <a:endParaRPr lang="pl-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2D3A6-50C5-45F4-9D02-9655D1A9C51F}" type="slidenum">
              <a:rPr lang="pl-PL" smtClean="0"/>
              <a:t>‹#›</a:t>
            </a:fld>
            <a:endParaRPr lang="pl-PL"/>
          </a:p>
        </p:txBody>
      </p:sp>
    </p:spTree>
    <p:extLst>
      <p:ext uri="{BB962C8B-B14F-4D97-AF65-F5344CB8AC3E}">
        <p14:creationId xmlns:p14="http://schemas.microsoft.com/office/powerpoint/2010/main" val="3375478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D91F-C0E0-4E48-92F2-7BB17C975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2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D91F-C0E0-4E48-92F2-7BB17C975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1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D91F-C0E0-4E48-92F2-7BB17C975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942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C372D3A6-50C5-45F4-9D02-9655D1A9C51F}" type="slidenum">
              <a:rPr lang="pl-PL" smtClean="0"/>
              <a:t>12</a:t>
            </a:fld>
            <a:endParaRPr lang="pl-PL"/>
          </a:p>
        </p:txBody>
      </p:sp>
    </p:spTree>
    <p:extLst>
      <p:ext uri="{BB962C8B-B14F-4D97-AF65-F5344CB8AC3E}">
        <p14:creationId xmlns:p14="http://schemas.microsoft.com/office/powerpoint/2010/main" val="16264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D91F-C0E0-4E48-92F2-7BB17C975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42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B51F7-90ED-41C0-B135-FD0ECD81E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02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Calibri "/>
              <a:cs typeface="Arial"/>
            </a:endParaRPr>
          </a:p>
        </p:txBody>
      </p:sp>
    </p:spTree>
    <p:extLst>
      <p:ext uri="{BB962C8B-B14F-4D97-AF65-F5344CB8AC3E}">
        <p14:creationId xmlns:p14="http://schemas.microsoft.com/office/powerpoint/2010/main" val="246871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19150" y="7632700"/>
            <a:ext cx="36639500" cy="20610513"/>
          </a:xfrm>
          <a:prstGeom prst="rect">
            <a:avLst/>
          </a:prstGeom>
          <a:noFill/>
          <a:ln w="12700">
            <a:solidFill>
              <a:prstClr val="black"/>
            </a:solidFill>
          </a:ln>
        </p:spPr>
      </p:sp>
      <p:sp>
        <p:nvSpPr>
          <p:cNvPr id="3" name="Notes Placeholder 2"/>
          <p:cNvSpPr>
            <a:spLocks noGrp="1"/>
          </p:cNvSpPr>
          <p:nvPr>
            <p:ph type="body" idx="1"/>
          </p:nvPr>
        </p:nvSpPr>
        <p:spPr>
          <a:xfrm>
            <a:off x="960120" y="29388021"/>
            <a:ext cx="7680960" cy="24044744"/>
          </a:xfrm>
          <a:prstGeom prst="rect">
            <a:avLst/>
          </a:prstGeom>
        </p:spPr>
        <p:txBody>
          <a:bodyPr>
            <a:normAutofit/>
          </a:bodyPr>
          <a:lstStyle/>
          <a:p>
            <a:pPr marL="0" indent="0" defTabSz="1295652">
              <a:buClrTx/>
              <a:buSzPct val="25000"/>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011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endParaRPr lang="pl-PL"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839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D91F-C0E0-4E48-92F2-7BB17C975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52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Tree>
    <p:extLst>
      <p:ext uri="{BB962C8B-B14F-4D97-AF65-F5344CB8AC3E}">
        <p14:creationId xmlns:p14="http://schemas.microsoft.com/office/powerpoint/2010/main" val="1302656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D91F-C0E0-4E48-92F2-7BB17C975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109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5.jpeg"/><Relationship Id="rId1" Type="http://schemas.openxmlformats.org/officeDocument/2006/relationships/slideMaster" Target="../slideMasters/slideMaster5.xml"/><Relationship Id="rId6" Type="http://schemas.openxmlformats.org/officeDocument/2006/relationships/image" Target="../media/image23.jpeg"/><Relationship Id="rId5" Type="http://schemas.openxmlformats.org/officeDocument/2006/relationships/image" Target="../media/image47.png"/><Relationship Id="rId4" Type="http://schemas.openxmlformats.org/officeDocument/2006/relationships/image" Target="../media/image46.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52.png"/></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6.xml"/><Relationship Id="rId5" Type="http://schemas.openxmlformats.org/officeDocument/2006/relationships/image" Target="../media/image52.png"/><Relationship Id="rId4" Type="http://schemas.openxmlformats.org/officeDocument/2006/relationships/image" Target="../media/image53.emf"/></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2.png"/></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3.emf"/><Relationship Id="rId4" Type="http://schemas.openxmlformats.org/officeDocument/2006/relationships/oleObject" Target="../embeddings/oleObject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3.emf"/><Relationship Id="rId4" Type="http://schemas.openxmlformats.org/officeDocument/2006/relationships/oleObject" Target="../embeddings/oleObject3.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3744966"/>
            <a:ext cx="4484909" cy="561992"/>
          </a:xfrm>
          <a:prstGeom prst="rect">
            <a:avLst/>
          </a:prstGeom>
        </p:spPr>
        <p:txBody>
          <a:bodyPr lIns="0" tIns="0" rIns="0" bIns="0">
            <a:noAutofit/>
          </a:bodyPr>
          <a:lstStyle>
            <a:lvl1pPr algn="l">
              <a:lnSpc>
                <a:spcPct val="110000"/>
              </a:lnSpc>
              <a:spcBef>
                <a:spcPts val="0"/>
              </a:spcBef>
              <a:defRPr lang="en-US" sz="24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2" y="2955234"/>
            <a:ext cx="4484910" cy="789731"/>
          </a:xfrm>
          <a:prstGeom prst="rect">
            <a:avLst/>
          </a:prstGeom>
          <a:noFill/>
        </p:spPr>
        <p:txBody>
          <a:bodyPr lIns="0" tIns="0" rIns="0" bIns="91440" anchor="b" anchorCtr="0">
            <a:normAutofit/>
          </a:bodyPr>
          <a:lstStyle>
            <a:lvl1pPr algn="l">
              <a:lnSpc>
                <a:spcPct val="110000"/>
              </a:lnSpc>
              <a:defRPr b="1">
                <a:solidFill>
                  <a:schemeClr val="bg2"/>
                </a:solidFill>
              </a:defRPr>
            </a:lvl1pPr>
          </a:lstStyle>
          <a:p>
            <a:pPr lvl="0"/>
            <a:r>
              <a:rPr lang="en-US"/>
              <a:t>Agenda</a:t>
            </a:r>
          </a:p>
        </p:txBody>
      </p:sp>
      <p:cxnSp>
        <p:nvCxnSpPr>
          <p:cNvPr id="4" name="Straight Connector 3">
            <a:extLst>
              <a:ext uri="{FF2B5EF4-FFF2-40B4-BE49-F238E27FC236}">
                <a16:creationId xmlns:a16="http://schemas.microsoft.com/office/drawing/2014/main" id="{B23DEAD3-6142-E646-93DB-ADB88C19C062}"/>
              </a:ext>
            </a:extLst>
          </p:cNvPr>
          <p:cNvCxnSpPr>
            <a:cxnSpLocks/>
          </p:cNvCxnSpPr>
          <p:nvPr userDrawn="1"/>
        </p:nvCxnSpPr>
        <p:spPr>
          <a:xfrm flipV="1">
            <a:off x="6656821" y="0"/>
            <a:ext cx="0" cy="6858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328B1C6-0245-6A43-854E-C22E382963D0}"/>
              </a:ext>
            </a:extLst>
          </p:cNvPr>
          <p:cNvSpPr>
            <a:spLocks noGrp="1"/>
          </p:cNvSpPr>
          <p:nvPr>
            <p:ph type="body" sz="quarter" idx="16" hasCustomPrompt="1"/>
          </p:nvPr>
        </p:nvSpPr>
        <p:spPr>
          <a:xfrm>
            <a:off x="6945783" y="952019"/>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18" name="Text Placeholder 17">
            <a:extLst>
              <a:ext uri="{FF2B5EF4-FFF2-40B4-BE49-F238E27FC236}">
                <a16:creationId xmlns:a16="http://schemas.microsoft.com/office/drawing/2014/main" id="{BC55EB4C-12BD-E842-B78E-BA79A6399A1F}"/>
              </a:ext>
            </a:extLst>
          </p:cNvPr>
          <p:cNvSpPr>
            <a:spLocks noGrp="1"/>
          </p:cNvSpPr>
          <p:nvPr>
            <p:ph type="body" sz="quarter" idx="19" hasCustomPrompt="1"/>
          </p:nvPr>
        </p:nvSpPr>
        <p:spPr>
          <a:xfrm>
            <a:off x="5755373" y="952019"/>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01</a:t>
            </a:r>
          </a:p>
        </p:txBody>
      </p:sp>
      <p:sp>
        <p:nvSpPr>
          <p:cNvPr id="19" name="Text Placeholder 2">
            <a:extLst>
              <a:ext uri="{FF2B5EF4-FFF2-40B4-BE49-F238E27FC236}">
                <a16:creationId xmlns:a16="http://schemas.microsoft.com/office/drawing/2014/main" id="{B5AE5195-B03F-FD4C-A29C-31692982E260}"/>
              </a:ext>
            </a:extLst>
          </p:cNvPr>
          <p:cNvSpPr>
            <a:spLocks noGrp="1"/>
          </p:cNvSpPr>
          <p:nvPr>
            <p:ph type="body" sz="quarter" idx="20" hasCustomPrompt="1"/>
          </p:nvPr>
        </p:nvSpPr>
        <p:spPr>
          <a:xfrm>
            <a:off x="6945783" y="2037928"/>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0" name="Text Placeholder 17">
            <a:extLst>
              <a:ext uri="{FF2B5EF4-FFF2-40B4-BE49-F238E27FC236}">
                <a16:creationId xmlns:a16="http://schemas.microsoft.com/office/drawing/2014/main" id="{148E13A3-5B4D-EF4F-BF6B-72CF831B87AF}"/>
              </a:ext>
            </a:extLst>
          </p:cNvPr>
          <p:cNvSpPr>
            <a:spLocks noGrp="1"/>
          </p:cNvSpPr>
          <p:nvPr>
            <p:ph type="body" sz="quarter" idx="21" hasCustomPrompt="1"/>
          </p:nvPr>
        </p:nvSpPr>
        <p:spPr>
          <a:xfrm>
            <a:off x="5755373" y="2037928"/>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02</a:t>
            </a:r>
          </a:p>
        </p:txBody>
      </p:sp>
      <p:sp>
        <p:nvSpPr>
          <p:cNvPr id="23" name="Text Placeholder 2">
            <a:extLst>
              <a:ext uri="{FF2B5EF4-FFF2-40B4-BE49-F238E27FC236}">
                <a16:creationId xmlns:a16="http://schemas.microsoft.com/office/drawing/2014/main" id="{F3DFE46A-B340-8A45-B032-7049E6B41A17}"/>
              </a:ext>
            </a:extLst>
          </p:cNvPr>
          <p:cNvSpPr>
            <a:spLocks noGrp="1"/>
          </p:cNvSpPr>
          <p:nvPr>
            <p:ph type="body" sz="quarter" idx="22" hasCustomPrompt="1"/>
          </p:nvPr>
        </p:nvSpPr>
        <p:spPr>
          <a:xfrm>
            <a:off x="6945783" y="3123837"/>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4" name="Text Placeholder 17">
            <a:extLst>
              <a:ext uri="{FF2B5EF4-FFF2-40B4-BE49-F238E27FC236}">
                <a16:creationId xmlns:a16="http://schemas.microsoft.com/office/drawing/2014/main" id="{36EDD0B6-1B65-3B45-979D-ECDBA65F7A7A}"/>
              </a:ext>
            </a:extLst>
          </p:cNvPr>
          <p:cNvSpPr>
            <a:spLocks noGrp="1"/>
          </p:cNvSpPr>
          <p:nvPr>
            <p:ph type="body" sz="quarter" idx="23" hasCustomPrompt="1"/>
          </p:nvPr>
        </p:nvSpPr>
        <p:spPr>
          <a:xfrm>
            <a:off x="5755373" y="3123837"/>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03</a:t>
            </a:r>
          </a:p>
        </p:txBody>
      </p:sp>
      <p:sp>
        <p:nvSpPr>
          <p:cNvPr id="25" name="Text Placeholder 2">
            <a:extLst>
              <a:ext uri="{FF2B5EF4-FFF2-40B4-BE49-F238E27FC236}">
                <a16:creationId xmlns:a16="http://schemas.microsoft.com/office/drawing/2014/main" id="{F43278D8-4E52-4043-8372-708B4CC93B31}"/>
              </a:ext>
            </a:extLst>
          </p:cNvPr>
          <p:cNvSpPr>
            <a:spLocks noGrp="1"/>
          </p:cNvSpPr>
          <p:nvPr>
            <p:ph type="body" sz="quarter" idx="24" hasCustomPrompt="1"/>
          </p:nvPr>
        </p:nvSpPr>
        <p:spPr>
          <a:xfrm>
            <a:off x="6945783" y="4209746"/>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6" name="Text Placeholder 17">
            <a:extLst>
              <a:ext uri="{FF2B5EF4-FFF2-40B4-BE49-F238E27FC236}">
                <a16:creationId xmlns:a16="http://schemas.microsoft.com/office/drawing/2014/main" id="{2CEB9AF7-8CD2-7840-A1D8-8139106D7488}"/>
              </a:ext>
            </a:extLst>
          </p:cNvPr>
          <p:cNvSpPr>
            <a:spLocks noGrp="1"/>
          </p:cNvSpPr>
          <p:nvPr>
            <p:ph type="body" sz="quarter" idx="25" hasCustomPrompt="1"/>
          </p:nvPr>
        </p:nvSpPr>
        <p:spPr>
          <a:xfrm>
            <a:off x="5755373" y="4209746"/>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04</a:t>
            </a:r>
          </a:p>
        </p:txBody>
      </p:sp>
      <p:sp>
        <p:nvSpPr>
          <p:cNvPr id="27" name="Text Placeholder 2">
            <a:extLst>
              <a:ext uri="{FF2B5EF4-FFF2-40B4-BE49-F238E27FC236}">
                <a16:creationId xmlns:a16="http://schemas.microsoft.com/office/drawing/2014/main" id="{CF62938C-C4AA-8C4D-B18B-C470CF807F01}"/>
              </a:ext>
            </a:extLst>
          </p:cNvPr>
          <p:cNvSpPr>
            <a:spLocks noGrp="1"/>
          </p:cNvSpPr>
          <p:nvPr>
            <p:ph type="body" sz="quarter" idx="26" hasCustomPrompt="1"/>
          </p:nvPr>
        </p:nvSpPr>
        <p:spPr>
          <a:xfrm>
            <a:off x="6945783" y="5295656"/>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8" name="Text Placeholder 17">
            <a:extLst>
              <a:ext uri="{FF2B5EF4-FFF2-40B4-BE49-F238E27FC236}">
                <a16:creationId xmlns:a16="http://schemas.microsoft.com/office/drawing/2014/main" id="{B7A647F8-C71C-B443-B001-05CCD2BC7D87}"/>
              </a:ext>
            </a:extLst>
          </p:cNvPr>
          <p:cNvSpPr>
            <a:spLocks noGrp="1"/>
          </p:cNvSpPr>
          <p:nvPr>
            <p:ph type="body" sz="quarter" idx="27" hasCustomPrompt="1"/>
          </p:nvPr>
        </p:nvSpPr>
        <p:spPr>
          <a:xfrm>
            <a:off x="5755373" y="5295656"/>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05</a:t>
            </a:r>
          </a:p>
        </p:txBody>
      </p:sp>
    </p:spTree>
    <p:extLst>
      <p:ext uri="{BB962C8B-B14F-4D97-AF65-F5344CB8AC3E}">
        <p14:creationId xmlns:p14="http://schemas.microsoft.com/office/powerpoint/2010/main" val="6522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Option Tw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4011798"/>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AB0B6B78-2032-F941-AF4F-DDF7F62FF628}"/>
              </a:ext>
            </a:extLst>
          </p:cNvPr>
          <p:cNvSpPr>
            <a:spLocks noGrp="1"/>
          </p:cNvSpPr>
          <p:nvPr>
            <p:ph type="body" sz="quarter" idx="33" hasCustomPrompt="1"/>
          </p:nvPr>
        </p:nvSpPr>
        <p:spPr>
          <a:xfrm>
            <a:off x="8012222"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6" name="Text Placeholder 2">
            <a:extLst>
              <a:ext uri="{FF2B5EF4-FFF2-40B4-BE49-F238E27FC236}">
                <a16:creationId xmlns:a16="http://schemas.microsoft.com/office/drawing/2014/main" id="{F6ABAFF1-ED06-5845-9D41-DC7354DCE253}"/>
              </a:ext>
            </a:extLst>
          </p:cNvPr>
          <p:cNvSpPr>
            <a:spLocks noGrp="1"/>
          </p:cNvSpPr>
          <p:nvPr>
            <p:ph type="body" sz="quarter" idx="32" hasCustomPrompt="1"/>
          </p:nvPr>
        </p:nvSpPr>
        <p:spPr>
          <a:xfrm>
            <a:off x="4321083"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5" name="Text Placeholder 2">
            <a:extLst>
              <a:ext uri="{FF2B5EF4-FFF2-40B4-BE49-F238E27FC236}">
                <a16:creationId xmlns:a16="http://schemas.microsoft.com/office/drawing/2014/main" id="{1C61B1CC-E788-3049-A4BF-B7D78CF8E3A6}"/>
              </a:ext>
            </a:extLst>
          </p:cNvPr>
          <p:cNvSpPr>
            <a:spLocks noGrp="1"/>
          </p:cNvSpPr>
          <p:nvPr>
            <p:ph type="body" sz="quarter" idx="31" hasCustomPrompt="1"/>
          </p:nvPr>
        </p:nvSpPr>
        <p:spPr>
          <a:xfrm>
            <a:off x="629944"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42" name="Picture Placeholder 2">
            <a:extLst>
              <a:ext uri="{FF2B5EF4-FFF2-40B4-BE49-F238E27FC236}">
                <a16:creationId xmlns:a16="http://schemas.microsoft.com/office/drawing/2014/main" id="{C7DDB4B5-4BA8-604C-994B-BCE03F566EB7}"/>
              </a:ext>
            </a:extLst>
          </p:cNvPr>
          <p:cNvSpPr>
            <a:spLocks noGrp="1"/>
          </p:cNvSpPr>
          <p:nvPr>
            <p:ph type="pic" sz="quarter" idx="16" hasCustomPrompt="1"/>
          </p:nvPr>
        </p:nvSpPr>
        <p:spPr>
          <a:xfrm>
            <a:off x="1637730" y="2206916"/>
            <a:ext cx="1420053" cy="1420053"/>
          </a:xfrm>
          <a:prstGeom prst="rect">
            <a:avLst/>
          </a:prstGeom>
        </p:spPr>
        <p:txBody>
          <a:bodyPr/>
          <a:lstStyle>
            <a:lvl1pPr algn="ctr">
              <a:defRPr/>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4944"/>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Title</a:t>
            </a:r>
          </a:p>
        </p:txBody>
      </p:sp>
      <p:sp>
        <p:nvSpPr>
          <p:cNvPr id="34" name="Text Placeholder 2">
            <a:extLst>
              <a:ext uri="{FF2B5EF4-FFF2-40B4-BE49-F238E27FC236}">
                <a16:creationId xmlns:a16="http://schemas.microsoft.com/office/drawing/2014/main" id="{BE19F597-9745-EE45-A803-E6854BB1E6B0}"/>
              </a:ext>
            </a:extLst>
          </p:cNvPr>
          <p:cNvSpPr>
            <a:spLocks noGrp="1"/>
          </p:cNvSpPr>
          <p:nvPr>
            <p:ph type="body" sz="quarter" idx="24" hasCustomPrompt="1"/>
          </p:nvPr>
        </p:nvSpPr>
        <p:spPr>
          <a:xfrm>
            <a:off x="885456"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18" name="Picture Placeholder 2">
            <a:extLst>
              <a:ext uri="{FF2B5EF4-FFF2-40B4-BE49-F238E27FC236}">
                <a16:creationId xmlns:a16="http://schemas.microsoft.com/office/drawing/2014/main" id="{1EC6D649-6B91-F14A-8A08-98F62A441141}"/>
              </a:ext>
            </a:extLst>
          </p:cNvPr>
          <p:cNvSpPr>
            <a:spLocks noGrp="1"/>
          </p:cNvSpPr>
          <p:nvPr>
            <p:ph type="pic" sz="quarter" idx="25" hasCustomPrompt="1"/>
          </p:nvPr>
        </p:nvSpPr>
        <p:spPr>
          <a:xfrm>
            <a:off x="5385973" y="2206916"/>
            <a:ext cx="1420053" cy="1420053"/>
          </a:xfrm>
          <a:prstGeom prst="rect">
            <a:avLst/>
          </a:prstGeom>
        </p:spPr>
        <p:txBody>
          <a:bodyPr/>
          <a:lstStyle>
            <a:lvl1pPr algn="ctr">
              <a:defRPr/>
            </a:lvl1pPr>
          </a:lstStyle>
          <a:p>
            <a:r>
              <a:rPr lang="en-US"/>
              <a:t>Add icon</a:t>
            </a:r>
          </a:p>
        </p:txBody>
      </p:sp>
      <p:sp>
        <p:nvSpPr>
          <p:cNvPr id="20" name="Text Placeholder 2">
            <a:extLst>
              <a:ext uri="{FF2B5EF4-FFF2-40B4-BE49-F238E27FC236}">
                <a16:creationId xmlns:a16="http://schemas.microsoft.com/office/drawing/2014/main" id="{273CA48E-5489-8A42-B078-FEACCD1C898D}"/>
              </a:ext>
            </a:extLst>
          </p:cNvPr>
          <p:cNvSpPr>
            <a:spLocks noGrp="1"/>
          </p:cNvSpPr>
          <p:nvPr>
            <p:ph type="body" sz="quarter" idx="27" hasCustomPrompt="1"/>
          </p:nvPr>
        </p:nvSpPr>
        <p:spPr>
          <a:xfrm>
            <a:off x="4576596"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2" name="Picture Placeholder 2">
            <a:extLst>
              <a:ext uri="{FF2B5EF4-FFF2-40B4-BE49-F238E27FC236}">
                <a16:creationId xmlns:a16="http://schemas.microsoft.com/office/drawing/2014/main" id="{36C032ED-9ADB-844D-A152-504200F45E4C}"/>
              </a:ext>
            </a:extLst>
          </p:cNvPr>
          <p:cNvSpPr>
            <a:spLocks noGrp="1"/>
          </p:cNvSpPr>
          <p:nvPr>
            <p:ph type="pic" sz="quarter" idx="28" hasCustomPrompt="1"/>
          </p:nvPr>
        </p:nvSpPr>
        <p:spPr>
          <a:xfrm>
            <a:off x="9081025" y="2206916"/>
            <a:ext cx="1420053" cy="1420053"/>
          </a:xfrm>
          <a:prstGeom prst="rect">
            <a:avLst/>
          </a:prstGeom>
        </p:spPr>
        <p:txBody>
          <a:bodyPr/>
          <a:lstStyle>
            <a:lvl1pPr algn="ctr">
              <a:defRPr/>
            </a:lvl1pPr>
          </a:lstStyle>
          <a:p>
            <a:r>
              <a:rPr lang="en-US"/>
              <a:t>Add icon</a:t>
            </a:r>
          </a:p>
        </p:txBody>
      </p:sp>
      <p:sp>
        <p:nvSpPr>
          <p:cNvPr id="24" name="Text Placeholder 2">
            <a:extLst>
              <a:ext uri="{FF2B5EF4-FFF2-40B4-BE49-F238E27FC236}">
                <a16:creationId xmlns:a16="http://schemas.microsoft.com/office/drawing/2014/main" id="{8C5A31DD-4493-EC47-BC12-C037250BAD92}"/>
              </a:ext>
            </a:extLst>
          </p:cNvPr>
          <p:cNvSpPr>
            <a:spLocks noGrp="1"/>
          </p:cNvSpPr>
          <p:nvPr>
            <p:ph type="body" sz="quarter" idx="30" hasCustomPrompt="1"/>
          </p:nvPr>
        </p:nvSpPr>
        <p:spPr>
          <a:xfrm>
            <a:off x="8267735"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Tree>
    <p:extLst>
      <p:ext uri="{BB962C8B-B14F-4D97-AF65-F5344CB8AC3E}">
        <p14:creationId xmlns:p14="http://schemas.microsoft.com/office/powerpoint/2010/main" val="2200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Agenda Time Table">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1423995"/>
            <a:ext cx="11010899" cy="409161"/>
          </a:xfrm>
          <a:prstGeom prst="rect">
            <a:avLst/>
          </a:prstGeom>
        </p:spPr>
        <p:txBody>
          <a:bodyPr lIns="0" tIns="0" rIns="0" bIns="0">
            <a:noAutofit/>
          </a:bodyPr>
          <a:lstStyle>
            <a:lvl1pPr algn="l">
              <a:lnSpc>
                <a:spcPct val="110000"/>
              </a:lnSpc>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1" y="604669"/>
            <a:ext cx="11010899" cy="693049"/>
          </a:xfrm>
          <a:prstGeom prst="rect">
            <a:avLst/>
          </a:prstGeom>
          <a:noFill/>
        </p:spPr>
        <p:txBody>
          <a:bodyPr lIns="0" tIns="0" rIns="0" bIns="0" anchor="b" anchorCtr="0">
            <a:noAutofit/>
          </a:bodyPr>
          <a:lstStyle>
            <a:lvl1pPr algn="l">
              <a:lnSpc>
                <a:spcPct val="90000"/>
              </a:lnSpc>
              <a:defRPr sz="3600" b="1">
                <a:solidFill>
                  <a:schemeClr val="bg2"/>
                </a:solidFill>
              </a:defRPr>
            </a:lvl1pPr>
          </a:lstStyle>
          <a:p>
            <a:pPr lvl="0"/>
            <a:r>
              <a:rPr lang="en-US"/>
              <a:t>Agenda table</a:t>
            </a:r>
          </a:p>
        </p:txBody>
      </p:sp>
      <p:cxnSp>
        <p:nvCxnSpPr>
          <p:cNvPr id="4" name="Straight Connector 3">
            <a:extLst>
              <a:ext uri="{FF2B5EF4-FFF2-40B4-BE49-F238E27FC236}">
                <a16:creationId xmlns:a16="http://schemas.microsoft.com/office/drawing/2014/main" id="{B23DEAD3-6142-E646-93DB-ADB88C19C062}"/>
              </a:ext>
            </a:extLst>
          </p:cNvPr>
          <p:cNvCxnSpPr>
            <a:cxnSpLocks/>
          </p:cNvCxnSpPr>
          <p:nvPr userDrawn="1"/>
        </p:nvCxnSpPr>
        <p:spPr>
          <a:xfrm flipH="1">
            <a:off x="0" y="2068276"/>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01072F0B-A337-6F4A-A9FB-692876985958}"/>
              </a:ext>
            </a:extLst>
          </p:cNvPr>
          <p:cNvSpPr>
            <a:spLocks noGrp="1"/>
          </p:cNvSpPr>
          <p:nvPr>
            <p:ph type="body" sz="quarter" idx="16" hasCustomPrompt="1"/>
          </p:nvPr>
        </p:nvSpPr>
        <p:spPr>
          <a:xfrm>
            <a:off x="10590835" y="232810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22" name="Text Placeholder 2">
            <a:extLst>
              <a:ext uri="{FF2B5EF4-FFF2-40B4-BE49-F238E27FC236}">
                <a16:creationId xmlns:a16="http://schemas.microsoft.com/office/drawing/2014/main" id="{7732015A-F03A-5846-AC86-AF6B7F86DD28}"/>
              </a:ext>
            </a:extLst>
          </p:cNvPr>
          <p:cNvSpPr>
            <a:spLocks noGrp="1"/>
          </p:cNvSpPr>
          <p:nvPr>
            <p:ph type="body" sz="quarter" idx="17" hasCustomPrompt="1"/>
          </p:nvPr>
        </p:nvSpPr>
        <p:spPr>
          <a:xfrm>
            <a:off x="8981954" y="232810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29" name="Text Placeholder 2">
            <a:extLst>
              <a:ext uri="{FF2B5EF4-FFF2-40B4-BE49-F238E27FC236}">
                <a16:creationId xmlns:a16="http://schemas.microsoft.com/office/drawing/2014/main" id="{0B7AB0FC-D048-1F48-8E91-1D16DDAFA4FB}"/>
              </a:ext>
            </a:extLst>
          </p:cNvPr>
          <p:cNvSpPr>
            <a:spLocks noGrp="1"/>
          </p:cNvSpPr>
          <p:nvPr>
            <p:ph type="body" sz="quarter" idx="18" hasCustomPrompt="1"/>
          </p:nvPr>
        </p:nvSpPr>
        <p:spPr>
          <a:xfrm>
            <a:off x="4774556" y="232810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0" name="Text Placeholder 2">
            <a:extLst>
              <a:ext uri="{FF2B5EF4-FFF2-40B4-BE49-F238E27FC236}">
                <a16:creationId xmlns:a16="http://schemas.microsoft.com/office/drawing/2014/main" id="{F306D6AF-471F-AD4D-BC82-220AC4A377B2}"/>
              </a:ext>
            </a:extLst>
          </p:cNvPr>
          <p:cNvSpPr>
            <a:spLocks noGrp="1"/>
          </p:cNvSpPr>
          <p:nvPr>
            <p:ph type="body" sz="quarter" idx="19" hasCustomPrompt="1"/>
          </p:nvPr>
        </p:nvSpPr>
        <p:spPr>
          <a:xfrm>
            <a:off x="609600" y="232810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1" name="Text Placeholder 2">
            <a:extLst>
              <a:ext uri="{FF2B5EF4-FFF2-40B4-BE49-F238E27FC236}">
                <a16:creationId xmlns:a16="http://schemas.microsoft.com/office/drawing/2014/main" id="{603A69DA-4074-DC43-8BAA-F648EA83FA43}"/>
              </a:ext>
            </a:extLst>
          </p:cNvPr>
          <p:cNvSpPr>
            <a:spLocks noGrp="1"/>
          </p:cNvSpPr>
          <p:nvPr>
            <p:ph type="body" sz="quarter" idx="20" hasCustomPrompt="1"/>
          </p:nvPr>
        </p:nvSpPr>
        <p:spPr>
          <a:xfrm>
            <a:off x="10590835" y="319813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32" name="Text Placeholder 2">
            <a:extLst>
              <a:ext uri="{FF2B5EF4-FFF2-40B4-BE49-F238E27FC236}">
                <a16:creationId xmlns:a16="http://schemas.microsoft.com/office/drawing/2014/main" id="{D7C37499-A9FB-EE4F-BFA0-F759530C9274}"/>
              </a:ext>
            </a:extLst>
          </p:cNvPr>
          <p:cNvSpPr>
            <a:spLocks noGrp="1"/>
          </p:cNvSpPr>
          <p:nvPr>
            <p:ph type="body" sz="quarter" idx="21" hasCustomPrompt="1"/>
          </p:nvPr>
        </p:nvSpPr>
        <p:spPr>
          <a:xfrm>
            <a:off x="8981954" y="319813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33" name="Text Placeholder 2">
            <a:extLst>
              <a:ext uri="{FF2B5EF4-FFF2-40B4-BE49-F238E27FC236}">
                <a16:creationId xmlns:a16="http://schemas.microsoft.com/office/drawing/2014/main" id="{92CEE33F-CBCA-5B4F-B601-3ECA7C01087D}"/>
              </a:ext>
            </a:extLst>
          </p:cNvPr>
          <p:cNvSpPr>
            <a:spLocks noGrp="1"/>
          </p:cNvSpPr>
          <p:nvPr>
            <p:ph type="body" sz="quarter" idx="22" hasCustomPrompt="1"/>
          </p:nvPr>
        </p:nvSpPr>
        <p:spPr>
          <a:xfrm>
            <a:off x="4774556" y="319813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4" name="Text Placeholder 2">
            <a:extLst>
              <a:ext uri="{FF2B5EF4-FFF2-40B4-BE49-F238E27FC236}">
                <a16:creationId xmlns:a16="http://schemas.microsoft.com/office/drawing/2014/main" id="{A1E45A4F-4470-5245-B871-8F228E0BCF15}"/>
              </a:ext>
            </a:extLst>
          </p:cNvPr>
          <p:cNvSpPr>
            <a:spLocks noGrp="1"/>
          </p:cNvSpPr>
          <p:nvPr>
            <p:ph type="body" sz="quarter" idx="23" hasCustomPrompt="1"/>
          </p:nvPr>
        </p:nvSpPr>
        <p:spPr>
          <a:xfrm>
            <a:off x="609600" y="319813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5" name="Text Placeholder 2">
            <a:extLst>
              <a:ext uri="{FF2B5EF4-FFF2-40B4-BE49-F238E27FC236}">
                <a16:creationId xmlns:a16="http://schemas.microsoft.com/office/drawing/2014/main" id="{CD0850E9-D2A8-D449-AFAD-44222B20A468}"/>
              </a:ext>
            </a:extLst>
          </p:cNvPr>
          <p:cNvSpPr>
            <a:spLocks noGrp="1"/>
          </p:cNvSpPr>
          <p:nvPr>
            <p:ph type="body" sz="quarter" idx="24" hasCustomPrompt="1"/>
          </p:nvPr>
        </p:nvSpPr>
        <p:spPr>
          <a:xfrm>
            <a:off x="10590835" y="4013710"/>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36" name="Text Placeholder 2">
            <a:extLst>
              <a:ext uri="{FF2B5EF4-FFF2-40B4-BE49-F238E27FC236}">
                <a16:creationId xmlns:a16="http://schemas.microsoft.com/office/drawing/2014/main" id="{E0EC14D5-229A-0C47-B83A-E61D542D2E94}"/>
              </a:ext>
            </a:extLst>
          </p:cNvPr>
          <p:cNvSpPr>
            <a:spLocks noGrp="1"/>
          </p:cNvSpPr>
          <p:nvPr>
            <p:ph type="body" sz="quarter" idx="25" hasCustomPrompt="1"/>
          </p:nvPr>
        </p:nvSpPr>
        <p:spPr>
          <a:xfrm>
            <a:off x="8981954" y="4013710"/>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37" name="Text Placeholder 2">
            <a:extLst>
              <a:ext uri="{FF2B5EF4-FFF2-40B4-BE49-F238E27FC236}">
                <a16:creationId xmlns:a16="http://schemas.microsoft.com/office/drawing/2014/main" id="{9628CCFF-8576-E042-AEE6-B044D2C1F8B2}"/>
              </a:ext>
            </a:extLst>
          </p:cNvPr>
          <p:cNvSpPr>
            <a:spLocks noGrp="1"/>
          </p:cNvSpPr>
          <p:nvPr>
            <p:ph type="body" sz="quarter" idx="26" hasCustomPrompt="1"/>
          </p:nvPr>
        </p:nvSpPr>
        <p:spPr>
          <a:xfrm>
            <a:off x="4774556" y="4013710"/>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8" name="Text Placeholder 2">
            <a:extLst>
              <a:ext uri="{FF2B5EF4-FFF2-40B4-BE49-F238E27FC236}">
                <a16:creationId xmlns:a16="http://schemas.microsoft.com/office/drawing/2014/main" id="{E2DEBA51-D73D-C846-BF2C-63B5AB15B7BC}"/>
              </a:ext>
            </a:extLst>
          </p:cNvPr>
          <p:cNvSpPr>
            <a:spLocks noGrp="1"/>
          </p:cNvSpPr>
          <p:nvPr>
            <p:ph type="body" sz="quarter" idx="27" hasCustomPrompt="1"/>
          </p:nvPr>
        </p:nvSpPr>
        <p:spPr>
          <a:xfrm>
            <a:off x="609600" y="4013710"/>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9" name="Text Placeholder 2">
            <a:extLst>
              <a:ext uri="{FF2B5EF4-FFF2-40B4-BE49-F238E27FC236}">
                <a16:creationId xmlns:a16="http://schemas.microsoft.com/office/drawing/2014/main" id="{7917B0A0-B26B-0E49-B469-5D390E252F51}"/>
              </a:ext>
            </a:extLst>
          </p:cNvPr>
          <p:cNvSpPr>
            <a:spLocks noGrp="1"/>
          </p:cNvSpPr>
          <p:nvPr>
            <p:ph type="body" sz="quarter" idx="28" hasCustomPrompt="1"/>
          </p:nvPr>
        </p:nvSpPr>
        <p:spPr>
          <a:xfrm>
            <a:off x="10590835" y="482928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40" name="Text Placeholder 2">
            <a:extLst>
              <a:ext uri="{FF2B5EF4-FFF2-40B4-BE49-F238E27FC236}">
                <a16:creationId xmlns:a16="http://schemas.microsoft.com/office/drawing/2014/main" id="{90934D5B-02F3-CF46-AC00-00089029D1E7}"/>
              </a:ext>
            </a:extLst>
          </p:cNvPr>
          <p:cNvSpPr>
            <a:spLocks noGrp="1"/>
          </p:cNvSpPr>
          <p:nvPr>
            <p:ph type="body" sz="quarter" idx="29" hasCustomPrompt="1"/>
          </p:nvPr>
        </p:nvSpPr>
        <p:spPr>
          <a:xfrm>
            <a:off x="8981954" y="482928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41" name="Text Placeholder 2">
            <a:extLst>
              <a:ext uri="{FF2B5EF4-FFF2-40B4-BE49-F238E27FC236}">
                <a16:creationId xmlns:a16="http://schemas.microsoft.com/office/drawing/2014/main" id="{EEABC631-A1ED-494E-81F6-1D15B77E1BF0}"/>
              </a:ext>
            </a:extLst>
          </p:cNvPr>
          <p:cNvSpPr>
            <a:spLocks noGrp="1"/>
          </p:cNvSpPr>
          <p:nvPr>
            <p:ph type="body" sz="quarter" idx="30" hasCustomPrompt="1"/>
          </p:nvPr>
        </p:nvSpPr>
        <p:spPr>
          <a:xfrm>
            <a:off x="4774556" y="482928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42" name="Text Placeholder 2">
            <a:extLst>
              <a:ext uri="{FF2B5EF4-FFF2-40B4-BE49-F238E27FC236}">
                <a16:creationId xmlns:a16="http://schemas.microsoft.com/office/drawing/2014/main" id="{6464A467-3F58-8E4C-BD72-2558FEB5954E}"/>
              </a:ext>
            </a:extLst>
          </p:cNvPr>
          <p:cNvSpPr>
            <a:spLocks noGrp="1"/>
          </p:cNvSpPr>
          <p:nvPr>
            <p:ph type="body" sz="quarter" idx="31" hasCustomPrompt="1"/>
          </p:nvPr>
        </p:nvSpPr>
        <p:spPr>
          <a:xfrm>
            <a:off x="609600" y="482928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43" name="Text Placeholder 2">
            <a:extLst>
              <a:ext uri="{FF2B5EF4-FFF2-40B4-BE49-F238E27FC236}">
                <a16:creationId xmlns:a16="http://schemas.microsoft.com/office/drawing/2014/main" id="{5452D898-A26C-FD4E-9FF2-AF6F9BB21DF2}"/>
              </a:ext>
            </a:extLst>
          </p:cNvPr>
          <p:cNvSpPr>
            <a:spLocks noGrp="1"/>
          </p:cNvSpPr>
          <p:nvPr>
            <p:ph type="body" sz="quarter" idx="32" hasCustomPrompt="1"/>
          </p:nvPr>
        </p:nvSpPr>
        <p:spPr>
          <a:xfrm>
            <a:off x="10590835" y="5644860"/>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44" name="Text Placeholder 2">
            <a:extLst>
              <a:ext uri="{FF2B5EF4-FFF2-40B4-BE49-F238E27FC236}">
                <a16:creationId xmlns:a16="http://schemas.microsoft.com/office/drawing/2014/main" id="{775EB542-7B1B-C74A-B82A-50C4DD1AB6E7}"/>
              </a:ext>
            </a:extLst>
          </p:cNvPr>
          <p:cNvSpPr>
            <a:spLocks noGrp="1"/>
          </p:cNvSpPr>
          <p:nvPr>
            <p:ph type="body" sz="quarter" idx="33" hasCustomPrompt="1"/>
          </p:nvPr>
        </p:nvSpPr>
        <p:spPr>
          <a:xfrm>
            <a:off x="8981954" y="5644860"/>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45" name="Text Placeholder 2">
            <a:extLst>
              <a:ext uri="{FF2B5EF4-FFF2-40B4-BE49-F238E27FC236}">
                <a16:creationId xmlns:a16="http://schemas.microsoft.com/office/drawing/2014/main" id="{F5F07691-9030-6F45-82D9-BB3E6CD7E6DA}"/>
              </a:ext>
            </a:extLst>
          </p:cNvPr>
          <p:cNvSpPr>
            <a:spLocks noGrp="1"/>
          </p:cNvSpPr>
          <p:nvPr>
            <p:ph type="body" sz="quarter" idx="34" hasCustomPrompt="1"/>
          </p:nvPr>
        </p:nvSpPr>
        <p:spPr>
          <a:xfrm>
            <a:off x="4774556" y="5644860"/>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46" name="Text Placeholder 2">
            <a:extLst>
              <a:ext uri="{FF2B5EF4-FFF2-40B4-BE49-F238E27FC236}">
                <a16:creationId xmlns:a16="http://schemas.microsoft.com/office/drawing/2014/main" id="{386FA03C-D989-0D4F-889A-2B9E2F9CEEE2}"/>
              </a:ext>
            </a:extLst>
          </p:cNvPr>
          <p:cNvSpPr>
            <a:spLocks noGrp="1"/>
          </p:cNvSpPr>
          <p:nvPr>
            <p:ph type="body" sz="quarter" idx="35" hasCustomPrompt="1"/>
          </p:nvPr>
        </p:nvSpPr>
        <p:spPr>
          <a:xfrm>
            <a:off x="609600" y="5644860"/>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Tree>
    <p:extLst>
      <p:ext uri="{BB962C8B-B14F-4D97-AF65-F5344CB8AC3E}">
        <p14:creationId xmlns:p14="http://schemas.microsoft.com/office/powerpoint/2010/main" val="40246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guide id="4" orient="horz" pos="1296">
          <p15:clr>
            <a:srgbClr val="FBAE40"/>
          </p15:clr>
        </p15:guide>
        <p15:guide id="5" pos="360">
          <p15:clr>
            <a:srgbClr val="FBAE40"/>
          </p15:clr>
        </p15:guide>
        <p15:guide id="6" pos="732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 Bullets">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571500" y="1426464"/>
            <a:ext cx="11045952" cy="411480"/>
          </a:xfrm>
          <a:prstGeom prst="rect">
            <a:avLst/>
          </a:prstGeom>
        </p:spPr>
        <p:txBody>
          <a:bodyPr lIns="0" tIns="0" rIns="0" bIns="0">
            <a:noAutofit/>
          </a:bodyPr>
          <a:lstStyle>
            <a:lvl1pPr algn="l">
              <a:lnSpc>
                <a:spcPct val="100000"/>
              </a:lnSpc>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571500" y="603504"/>
            <a:ext cx="11047476" cy="693049"/>
          </a:xfrm>
          <a:prstGeom prst="rect">
            <a:avLst/>
          </a:prstGeom>
          <a:noFill/>
        </p:spPr>
        <p:txBody>
          <a:bodyPr lIns="0" tIns="0" rIns="0" bIns="0" anchor="b" anchorCtr="0">
            <a:noAutofit/>
          </a:bodyPr>
          <a:lstStyle>
            <a:lvl1pPr algn="l">
              <a:lnSpc>
                <a:spcPct val="90000"/>
              </a:lnSpc>
              <a:defRPr sz="3600" b="1">
                <a:solidFill>
                  <a:schemeClr val="bg2"/>
                </a:solidFill>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571500" y="1900238"/>
            <a:ext cx="11010899" cy="4538661"/>
          </a:xfrm>
          <a:prstGeom prst="rect">
            <a:avLst/>
          </a:prstGeom>
        </p:spPr>
        <p:txBody>
          <a:bodyPr lIns="0" tIns="274320" rIns="0"/>
          <a:lstStyle>
            <a:lvl1pPr marL="274320" indent="-274320">
              <a:lnSpc>
                <a:spcPct val="110000"/>
              </a:lnSpc>
              <a:spcBef>
                <a:spcPts val="600"/>
              </a:spcBef>
              <a:buClr>
                <a:schemeClr val="bg1"/>
              </a:buClr>
              <a:buFont typeface="Arial" panose="020B0604020202020204" pitchFamily="34" charset="0"/>
              <a:buChar char="•"/>
              <a:defRPr sz="1600"/>
            </a:lvl1pPr>
            <a:lvl2pPr marL="548640" indent="-274320" algn="l">
              <a:lnSpc>
                <a:spcPct val="110000"/>
              </a:lnSpc>
              <a:spcBef>
                <a:spcPts val="600"/>
              </a:spcBef>
              <a:buClr>
                <a:schemeClr val="bg1"/>
              </a:buClr>
              <a:buFont typeface="Arial" panose="020B0604020202020204" pitchFamily="34" charset="0"/>
              <a:buChar char="•"/>
              <a:defRPr sz="1600">
                <a:latin typeface="+mn-lt"/>
              </a:defRPr>
            </a:lvl2pPr>
            <a:lvl3pPr marL="850392" indent="-274320" algn="l">
              <a:lnSpc>
                <a:spcPct val="110000"/>
              </a:lnSpc>
              <a:spcBef>
                <a:spcPts val="600"/>
              </a:spcBef>
              <a:buClr>
                <a:schemeClr val="bg1"/>
              </a:buClr>
              <a:buFont typeface="Arial" panose="020B0604020202020204" pitchFamily="34" charset="0"/>
              <a:buChar char="•"/>
              <a:defRPr sz="1600">
                <a:latin typeface="+mn-lt"/>
              </a:defRPr>
            </a:lvl3pPr>
            <a:lvl4pPr marL="114300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a:t>Click to add primary bullet </a:t>
            </a:r>
          </a:p>
          <a:p>
            <a:pPr lvl="1"/>
            <a:r>
              <a:rPr lang="en-US"/>
              <a:t>Click to add sub-bullet </a:t>
            </a:r>
          </a:p>
          <a:p>
            <a:pPr lvl="2"/>
            <a:r>
              <a:rPr lang="en-US"/>
              <a:t>Click to add sub-bullet </a:t>
            </a:r>
          </a:p>
          <a:p>
            <a:pPr lvl="3"/>
            <a:r>
              <a:rPr lang="en-US"/>
              <a:t>Click to add final sub-bullet </a:t>
            </a:r>
          </a:p>
        </p:txBody>
      </p:sp>
    </p:spTree>
    <p:extLst>
      <p:ext uri="{BB962C8B-B14F-4D97-AF65-F5344CB8AC3E}">
        <p14:creationId xmlns:p14="http://schemas.microsoft.com/office/powerpoint/2010/main" val="395235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 Photo">
    <p:bg>
      <p:bgPr>
        <a:solidFill>
          <a:schemeClr val="tx1"/>
        </a:solidFill>
        <a:effectLst/>
      </p:bgPr>
    </p:bg>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07D54C4-2097-E74C-8B31-EDB627F25251}"/>
              </a:ext>
            </a:extLst>
          </p:cNvPr>
          <p:cNvSpPr>
            <a:spLocks noGrp="1"/>
          </p:cNvSpPr>
          <p:nvPr>
            <p:ph type="body" sz="quarter" idx="15" hasCustomPrompt="1"/>
          </p:nvPr>
        </p:nvSpPr>
        <p:spPr>
          <a:xfrm>
            <a:off x="571500" y="4175725"/>
            <a:ext cx="4992624" cy="2100383"/>
          </a:xfrm>
          <a:prstGeom prst="rect">
            <a:avLst/>
          </a:prstGeom>
        </p:spPr>
        <p:txBody>
          <a:bodyPr lIns="0" tIns="0" rIns="0" bIns="0">
            <a:normAutofit/>
          </a:bodyPr>
          <a:lstStyle>
            <a:lvl1pPr algn="l">
              <a:spcBef>
                <a:spcPts val="0"/>
              </a:spcBef>
              <a:defRPr lang="en-US" sz="2400" b="1" dirty="0">
                <a:solidFill>
                  <a:schemeClr val="bg1"/>
                </a:solidFill>
              </a:defRPr>
            </a:lvl1pPr>
          </a:lstStyle>
          <a:p>
            <a:pPr lvl="0"/>
            <a:r>
              <a:rPr lang="en-US"/>
              <a:t>Click to Enter Subhead</a:t>
            </a:r>
          </a:p>
        </p:txBody>
      </p:sp>
      <p:sp>
        <p:nvSpPr>
          <p:cNvPr id="6" name="Picture Placeholder 5">
            <a:extLst>
              <a:ext uri="{FF2B5EF4-FFF2-40B4-BE49-F238E27FC236}">
                <a16:creationId xmlns:a16="http://schemas.microsoft.com/office/drawing/2014/main" id="{004A968F-6AE3-CA48-9F26-361CE66BD13F}"/>
              </a:ext>
            </a:extLst>
          </p:cNvPr>
          <p:cNvSpPr>
            <a:spLocks noGrp="1"/>
          </p:cNvSpPr>
          <p:nvPr>
            <p:ph type="pic" sz="quarter" idx="16"/>
          </p:nvPr>
        </p:nvSpPr>
        <p:spPr>
          <a:xfrm>
            <a:off x="6110289" y="-45720"/>
            <a:ext cx="6144768" cy="6949440"/>
          </a:xfrm>
          <a:prstGeom prst="rect">
            <a:avLst/>
          </a:prstGeom>
          <a:solidFill>
            <a:schemeClr val="tx1">
              <a:lumMod val="95000"/>
              <a:lumOff val="5000"/>
            </a:schemeClr>
          </a:solidFill>
        </p:spPr>
        <p:txBody>
          <a:bodyPr tIns="365760"/>
          <a:lstStyle>
            <a:lvl1pPr algn="ctr">
              <a:defRPr/>
            </a:lvl1pPr>
          </a:lstStyle>
          <a:p>
            <a:endParaRPr lang="en-US"/>
          </a:p>
          <a:p>
            <a:r>
              <a:rPr lang="en-US"/>
              <a:t>Click to add picture</a:t>
            </a:r>
          </a:p>
        </p:txBody>
      </p:sp>
      <p:sp>
        <p:nvSpPr>
          <p:cNvPr id="8" name="Title 7">
            <a:extLst>
              <a:ext uri="{FF2B5EF4-FFF2-40B4-BE49-F238E27FC236}">
                <a16:creationId xmlns:a16="http://schemas.microsoft.com/office/drawing/2014/main" id="{E5ED86FF-04EE-6240-8B03-E33BACF1A5E5}"/>
              </a:ext>
            </a:extLst>
          </p:cNvPr>
          <p:cNvSpPr>
            <a:spLocks noGrp="1"/>
          </p:cNvSpPr>
          <p:nvPr>
            <p:ph type="title"/>
          </p:nvPr>
        </p:nvSpPr>
        <p:spPr>
          <a:xfrm>
            <a:off x="571500" y="571500"/>
            <a:ext cx="4991100" cy="3496917"/>
          </a:xfrm>
          <a:prstGeom prst="rect">
            <a:avLst/>
          </a:prstGeom>
        </p:spPr>
        <p:txBody>
          <a:bodyPr lIns="0" tIns="0" rIns="0" bIns="0"/>
          <a:lstStyle>
            <a:lvl1pPr algn="l">
              <a:defRPr b="1"/>
            </a:lvl1pPr>
          </a:lstStyle>
          <a:p>
            <a:r>
              <a:rPr lang="en-US"/>
              <a:t>Click to edit Master title style</a:t>
            </a:r>
          </a:p>
        </p:txBody>
      </p:sp>
    </p:spTree>
    <p:extLst>
      <p:ext uri="{BB962C8B-B14F-4D97-AF65-F5344CB8AC3E}">
        <p14:creationId xmlns:p14="http://schemas.microsoft.com/office/powerpoint/2010/main" val="28537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920">
          <p15:clr>
            <a:srgbClr val="FBAE40"/>
          </p15:clr>
        </p15:guide>
        <p15:guide id="4" orient="horz" pos="3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 Bullets + Photo">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576072" y="1426464"/>
            <a:ext cx="4894996" cy="411480"/>
          </a:xfrm>
          <a:prstGeom prst="rect">
            <a:avLst/>
          </a:prstGeom>
        </p:spPr>
        <p:txBody>
          <a:bodyPr lIns="0" tIns="0" rIns="0" bIns="0">
            <a:noAutofit/>
          </a:bodyPr>
          <a:lstStyle>
            <a:lvl1pPr algn="l">
              <a:lnSpc>
                <a:spcPct val="100000"/>
              </a:lnSpc>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576072" y="603504"/>
            <a:ext cx="4894996" cy="693049"/>
          </a:xfrm>
          <a:prstGeom prst="rect">
            <a:avLst/>
          </a:prstGeom>
          <a:noFill/>
        </p:spPr>
        <p:txBody>
          <a:bodyPr lIns="0" tIns="0" rIns="0" bIns="0" anchor="b" anchorCtr="0">
            <a:noAutofit/>
          </a:bodyPr>
          <a:lstStyle>
            <a:lvl1pPr algn="l">
              <a:lnSpc>
                <a:spcPct val="90000"/>
              </a:lnSpc>
              <a:defRPr sz="3600" b="1">
                <a:solidFill>
                  <a:schemeClr val="bg2"/>
                </a:solidFill>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576072" y="1901952"/>
            <a:ext cx="4892040" cy="4536948"/>
          </a:xfrm>
          <a:prstGeom prst="rect">
            <a:avLst/>
          </a:prstGeom>
        </p:spPr>
        <p:txBody>
          <a:bodyPr lIns="0" tIns="274320" rIns="0"/>
          <a:lstStyle>
            <a:lvl1pPr marL="274320" indent="-274320">
              <a:lnSpc>
                <a:spcPct val="110000"/>
              </a:lnSpc>
              <a:spcBef>
                <a:spcPts val="600"/>
              </a:spcBef>
              <a:buClr>
                <a:schemeClr val="bg1"/>
              </a:buClr>
              <a:buFont typeface="Arial" panose="020B0604020202020204" pitchFamily="34" charset="0"/>
              <a:buChar char="•"/>
              <a:defRPr sz="1600">
                <a:solidFill>
                  <a:schemeClr val="bg1"/>
                </a:solidFill>
              </a:defRPr>
            </a:lvl1pPr>
            <a:lvl2pPr marL="54864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2pPr>
            <a:lvl3pPr marL="850392"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3pPr>
            <a:lvl4pPr marL="114300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a:t>Click to add primary bullet </a:t>
            </a:r>
          </a:p>
          <a:p>
            <a:pPr lvl="1"/>
            <a:r>
              <a:rPr lang="en-US"/>
              <a:t>Click to add sub-bullet </a:t>
            </a:r>
          </a:p>
          <a:p>
            <a:pPr lvl="2"/>
            <a:r>
              <a:rPr lang="en-US"/>
              <a:t>Click to add sub-bullet </a:t>
            </a:r>
          </a:p>
          <a:p>
            <a:pPr lvl="3"/>
            <a:r>
              <a:rPr lang="en-US"/>
              <a:t>Click to add final sub-bullet </a:t>
            </a:r>
          </a:p>
        </p:txBody>
      </p:sp>
      <p:sp>
        <p:nvSpPr>
          <p:cNvPr id="5" name="Picture Placeholder 5">
            <a:extLst>
              <a:ext uri="{FF2B5EF4-FFF2-40B4-BE49-F238E27FC236}">
                <a16:creationId xmlns:a16="http://schemas.microsoft.com/office/drawing/2014/main" id="{E9B51484-8DF2-F04F-9C8F-9B61261E0691}"/>
              </a:ext>
            </a:extLst>
          </p:cNvPr>
          <p:cNvSpPr>
            <a:spLocks noGrp="1"/>
          </p:cNvSpPr>
          <p:nvPr>
            <p:ph type="pic" sz="quarter" idx="16"/>
          </p:nvPr>
        </p:nvSpPr>
        <p:spPr>
          <a:xfrm>
            <a:off x="6110288" y="-45720"/>
            <a:ext cx="6144768" cy="6949440"/>
          </a:xfrm>
          <a:prstGeom prst="rect">
            <a:avLst/>
          </a:prstGeom>
          <a:solidFill>
            <a:schemeClr val="tx1">
              <a:lumMod val="95000"/>
              <a:lumOff val="5000"/>
            </a:schemeClr>
          </a:solidFill>
        </p:spPr>
        <p:txBody>
          <a:bodyPr tIns="0"/>
          <a:lstStyle>
            <a:lvl1pPr algn="ctr">
              <a:defRPr/>
            </a:lvl1pPr>
          </a:lstStyle>
          <a:p>
            <a:endParaRPr lang="en-US"/>
          </a:p>
          <a:p>
            <a:endParaRPr lang="en-US"/>
          </a:p>
          <a:p>
            <a:r>
              <a:rPr lang="en-US"/>
              <a:t>Click to add picture</a:t>
            </a:r>
          </a:p>
        </p:txBody>
      </p:sp>
    </p:spTree>
    <p:extLst>
      <p:ext uri="{BB962C8B-B14F-4D97-AF65-F5344CB8AC3E}">
        <p14:creationId xmlns:p14="http://schemas.microsoft.com/office/powerpoint/2010/main" val="189292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896">
          <p15:clr>
            <a:srgbClr val="FBAE40"/>
          </p15:clr>
        </p15:guide>
        <p15:guide id="3" orient="horz" pos="52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scriptor + Photo">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926275" y="1753644"/>
            <a:ext cx="3675542" cy="2542347"/>
          </a:xfrm>
          <a:prstGeom prst="rect">
            <a:avLst/>
          </a:prstGeom>
        </p:spPr>
        <p:txBody>
          <a:bodyPr lIns="182880" tIns="182880"/>
          <a:lstStyle>
            <a:lvl1pPr marL="0" indent="0">
              <a:buClr>
                <a:schemeClr val="bg1"/>
              </a:buClr>
              <a:buFont typeface="Arial" panose="020B0604020202020204" pitchFamily="34" charset="0"/>
              <a:buNone/>
              <a:defRPr>
                <a:solidFill>
                  <a:schemeClr val="bg1"/>
                </a:solidFill>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lvl="0"/>
            <a:r>
              <a:rPr lang="en-US"/>
              <a:t>Click to add body copy. </a:t>
            </a:r>
          </a:p>
        </p:txBody>
      </p:sp>
      <p:sp>
        <p:nvSpPr>
          <p:cNvPr id="5" name="Picture Placeholder 5">
            <a:extLst>
              <a:ext uri="{FF2B5EF4-FFF2-40B4-BE49-F238E27FC236}">
                <a16:creationId xmlns:a16="http://schemas.microsoft.com/office/drawing/2014/main" id="{E9B51484-8DF2-F04F-9C8F-9B61261E0691}"/>
              </a:ext>
            </a:extLst>
          </p:cNvPr>
          <p:cNvSpPr>
            <a:spLocks noGrp="1"/>
          </p:cNvSpPr>
          <p:nvPr>
            <p:ph type="pic" sz="quarter" idx="16"/>
          </p:nvPr>
        </p:nvSpPr>
        <p:spPr>
          <a:xfrm>
            <a:off x="6110288" y="-45720"/>
            <a:ext cx="6144768" cy="6949440"/>
          </a:xfrm>
          <a:prstGeom prst="rect">
            <a:avLst/>
          </a:prstGeom>
          <a:solidFill>
            <a:schemeClr val="tx1">
              <a:lumMod val="95000"/>
              <a:lumOff val="5000"/>
            </a:schemeClr>
          </a:solidFill>
        </p:spPr>
        <p:txBody>
          <a:bodyPr tIns="0"/>
          <a:lstStyle>
            <a:lvl1pPr algn="ctr">
              <a:defRPr/>
            </a:lvl1pPr>
          </a:lstStyle>
          <a:p>
            <a:endParaRPr lang="en-US"/>
          </a:p>
          <a:p>
            <a:endParaRPr lang="en-US"/>
          </a:p>
          <a:p>
            <a:r>
              <a:rPr lang="en-US"/>
              <a:t>Click to add picture</a:t>
            </a:r>
          </a:p>
        </p:txBody>
      </p:sp>
      <p:sp>
        <p:nvSpPr>
          <p:cNvPr id="2" name="Title 1">
            <a:extLst>
              <a:ext uri="{FF2B5EF4-FFF2-40B4-BE49-F238E27FC236}">
                <a16:creationId xmlns:a16="http://schemas.microsoft.com/office/drawing/2014/main" id="{16A4D5F2-8BDC-D744-BFA4-373BCAEFF71A}"/>
              </a:ext>
            </a:extLst>
          </p:cNvPr>
          <p:cNvSpPr>
            <a:spLocks noGrp="1"/>
          </p:cNvSpPr>
          <p:nvPr>
            <p:ph type="title" hasCustomPrompt="1"/>
          </p:nvPr>
        </p:nvSpPr>
        <p:spPr>
          <a:xfrm>
            <a:off x="926275" y="4915660"/>
            <a:ext cx="3675888" cy="1143946"/>
          </a:xfrm>
          <a:prstGeom prst="rect">
            <a:avLst/>
          </a:prstGeom>
        </p:spPr>
        <p:txBody>
          <a:bodyPr lIns="0" rIns="0"/>
          <a:lstStyle>
            <a:lvl1pPr>
              <a:lnSpc>
                <a:spcPct val="100000"/>
              </a:lnSpc>
              <a:spcBef>
                <a:spcPts val="600"/>
              </a:spcBef>
              <a:defRPr lang="en-US" sz="2400" b="1">
                <a:latin typeface="+mn-lt"/>
                <a:ea typeface="+mn-ea"/>
                <a:cs typeface="Open Sans Light"/>
              </a:defRPr>
            </a:lvl1pPr>
          </a:lstStyle>
          <a:p>
            <a:pPr marL="0" lvl="0" indent="0" algn="l">
              <a:lnSpc>
                <a:spcPct val="130000"/>
              </a:lnSpc>
              <a:spcBef>
                <a:spcPct val="20000"/>
              </a:spcBef>
              <a:buFont typeface="Arial"/>
            </a:pPr>
            <a:r>
              <a:rPr lang="en-US"/>
              <a:t>Click to edit title style</a:t>
            </a:r>
          </a:p>
        </p:txBody>
      </p:sp>
    </p:spTree>
    <p:extLst>
      <p:ext uri="{BB962C8B-B14F-4D97-AF65-F5344CB8AC3E}">
        <p14:creationId xmlns:p14="http://schemas.microsoft.com/office/powerpoint/2010/main" val="225534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ement or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49D5-BC6D-764B-95B1-665976FCF137}"/>
              </a:ext>
            </a:extLst>
          </p:cNvPr>
          <p:cNvSpPr>
            <a:spLocks noGrp="1"/>
          </p:cNvSpPr>
          <p:nvPr>
            <p:ph type="title" hasCustomPrompt="1"/>
          </p:nvPr>
        </p:nvSpPr>
        <p:spPr>
          <a:xfrm>
            <a:off x="1282065" y="999808"/>
            <a:ext cx="9627870" cy="4858385"/>
          </a:xfrm>
          <a:prstGeom prst="rect">
            <a:avLst/>
          </a:prstGeom>
          <a:solidFill>
            <a:schemeClr val="tx1">
              <a:alpha val="51000"/>
            </a:schemeClr>
          </a:solidFill>
          <a:ln w="15875">
            <a:noFill/>
          </a:ln>
        </p:spPr>
        <p:txBody>
          <a:bodyPr lIns="457200" rIns="457200" anchor="ctr" anchorCtr="0"/>
          <a:lstStyle>
            <a:lvl1pPr>
              <a:defRPr lang="en-US" b="1">
                <a:solidFill>
                  <a:schemeClr val="bg1"/>
                </a:solidFill>
                <a:latin typeface="+mn-lt"/>
                <a:ea typeface="+mn-ea"/>
                <a:cs typeface="Open Sans Light"/>
              </a:defRPr>
            </a:lvl1pPr>
          </a:lstStyle>
          <a:p>
            <a:pPr marL="0" lvl="0" indent="0">
              <a:lnSpc>
                <a:spcPct val="130000"/>
              </a:lnSpc>
              <a:spcBef>
                <a:spcPct val="20000"/>
              </a:spcBef>
              <a:buFont typeface="Arial"/>
            </a:pPr>
            <a:r>
              <a:rPr lang="en-US"/>
              <a:t>Quote</a:t>
            </a:r>
          </a:p>
        </p:txBody>
      </p:sp>
      <p:sp>
        <p:nvSpPr>
          <p:cNvPr id="9" name="Text Placeholder 2">
            <a:extLst>
              <a:ext uri="{FF2B5EF4-FFF2-40B4-BE49-F238E27FC236}">
                <a16:creationId xmlns:a16="http://schemas.microsoft.com/office/drawing/2014/main" id="{26A6F674-7E22-854B-BEE4-8776616A2B65}"/>
              </a:ext>
            </a:extLst>
          </p:cNvPr>
          <p:cNvSpPr>
            <a:spLocks noGrp="1"/>
          </p:cNvSpPr>
          <p:nvPr>
            <p:ph type="body" sz="quarter" idx="23" hasCustomPrompt="1"/>
          </p:nvPr>
        </p:nvSpPr>
        <p:spPr>
          <a:xfrm>
            <a:off x="5011388" y="5204780"/>
            <a:ext cx="5465752" cy="320675"/>
          </a:xfrm>
          <a:prstGeom prst="rect">
            <a:avLst/>
          </a:prstGeom>
        </p:spPr>
        <p:txBody>
          <a:bodyPr/>
          <a:lstStyle>
            <a:lvl1pPr algn="r">
              <a:defRPr sz="1400" cap="all" baseline="0">
                <a:solidFill>
                  <a:schemeClr val="bg2"/>
                </a:solidFill>
              </a:defRPr>
            </a:lvl1pPr>
          </a:lstStyle>
          <a:p>
            <a:pPr lvl="0"/>
            <a:r>
              <a:rPr lang="en-US"/>
              <a:t>ATTRIBUTION</a:t>
            </a:r>
          </a:p>
        </p:txBody>
      </p:sp>
    </p:spTree>
    <p:extLst>
      <p:ext uri="{BB962C8B-B14F-4D97-AF65-F5344CB8AC3E}">
        <p14:creationId xmlns:p14="http://schemas.microsoft.com/office/powerpoint/2010/main" val="227566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at—Sing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9F5EA8-604D-DF49-88A0-8A3BF9071C8D}"/>
              </a:ext>
            </a:extLst>
          </p:cNvPr>
          <p:cNvSpPr>
            <a:spLocks noGrp="1"/>
          </p:cNvSpPr>
          <p:nvPr>
            <p:ph type="body" sz="quarter" idx="18" hasCustomPrompt="1"/>
          </p:nvPr>
        </p:nvSpPr>
        <p:spPr>
          <a:xfrm>
            <a:off x="1098116" y="1017003"/>
            <a:ext cx="4997884" cy="4823994"/>
          </a:xfrm>
          <a:prstGeom prst="rect">
            <a:avLst/>
          </a:prstGeom>
          <a:solidFill>
            <a:schemeClr val="tx1">
              <a:alpha val="87368"/>
            </a:schemeClr>
          </a:solidFill>
          <a:ln w="19050">
            <a:solidFill>
              <a:schemeClr val="bg2"/>
            </a:solidFill>
          </a:ln>
        </p:spPr>
        <p:txBody>
          <a:bodyPr lIns="274320" tIns="274320" rIns="274320" bIns="914400"/>
          <a:lstStyle>
            <a:lvl1pPr algn="ctr">
              <a:defRPr sz="12000" b="1">
                <a:solidFill>
                  <a:schemeClr val="bg1"/>
                </a:solidFill>
              </a:defRPr>
            </a:lvl1pPr>
          </a:lstStyle>
          <a:p>
            <a:pPr lvl="0"/>
            <a:r>
              <a:rPr lang="en-US"/>
              <a:t>xxx%</a:t>
            </a:r>
          </a:p>
        </p:txBody>
      </p:sp>
      <p:sp>
        <p:nvSpPr>
          <p:cNvPr id="2" name="Title 1">
            <a:extLst>
              <a:ext uri="{FF2B5EF4-FFF2-40B4-BE49-F238E27FC236}">
                <a16:creationId xmlns:a16="http://schemas.microsoft.com/office/drawing/2014/main" id="{65931ED4-DF4F-BB4D-899A-34AE52DAB2EB}"/>
              </a:ext>
            </a:extLst>
          </p:cNvPr>
          <p:cNvSpPr>
            <a:spLocks noGrp="1"/>
          </p:cNvSpPr>
          <p:nvPr>
            <p:ph type="title" hasCustomPrompt="1"/>
          </p:nvPr>
        </p:nvSpPr>
        <p:spPr>
          <a:xfrm>
            <a:off x="1689890" y="3899967"/>
            <a:ext cx="6985000" cy="1408633"/>
          </a:xfrm>
          <a:prstGeom prst="rect">
            <a:avLst/>
          </a:prstGeom>
          <a:solidFill>
            <a:schemeClr val="bg2"/>
          </a:solidFill>
          <a:ln w="19050">
            <a:solidFill>
              <a:schemeClr val="bg2"/>
            </a:solidFill>
          </a:ln>
        </p:spPr>
        <p:txBody>
          <a:bodyPr lIns="182880" rIns="274320" anchor="ctr" anchorCtr="0"/>
          <a:lstStyle>
            <a:lvl1pPr>
              <a:defRPr lang="en-US" sz="3600" b="1">
                <a:solidFill>
                  <a:schemeClr val="tx1"/>
                </a:solidFill>
                <a:latin typeface="+mn-lt"/>
                <a:ea typeface="+mn-ea"/>
                <a:cs typeface="Open Sans Light"/>
              </a:defRPr>
            </a:lvl1pPr>
          </a:lstStyle>
          <a:p>
            <a:pPr marL="0" lvl="0" indent="0">
              <a:lnSpc>
                <a:spcPct val="100000"/>
              </a:lnSpc>
              <a:spcBef>
                <a:spcPts val="0"/>
              </a:spcBef>
              <a:buFont typeface="Arial"/>
            </a:pPr>
            <a:r>
              <a:rPr lang="en-US"/>
              <a:t>Stat Info Goes Here</a:t>
            </a:r>
          </a:p>
        </p:txBody>
      </p:sp>
    </p:spTree>
    <p:extLst>
      <p:ext uri="{BB962C8B-B14F-4D97-AF65-F5344CB8AC3E}">
        <p14:creationId xmlns:p14="http://schemas.microsoft.com/office/powerpoint/2010/main" val="38628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t—Dou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0B38822-4682-D849-9422-9743C7456F7D}"/>
              </a:ext>
            </a:extLst>
          </p:cNvPr>
          <p:cNvSpPr>
            <a:spLocks noGrp="1"/>
          </p:cNvSpPr>
          <p:nvPr>
            <p:ph type="body" sz="quarter" idx="18" hasCustomPrompt="1"/>
          </p:nvPr>
        </p:nvSpPr>
        <p:spPr>
          <a:xfrm>
            <a:off x="1097280" y="1017003"/>
            <a:ext cx="4636717" cy="4823994"/>
          </a:xfrm>
          <a:prstGeom prst="rect">
            <a:avLst/>
          </a:prstGeom>
          <a:solidFill>
            <a:schemeClr val="tx1">
              <a:alpha val="87368"/>
            </a:schemeClr>
          </a:solidFill>
          <a:ln w="19050">
            <a:solidFill>
              <a:schemeClr val="bg2"/>
            </a:solidFill>
          </a:ln>
        </p:spPr>
        <p:txBody>
          <a:bodyPr lIns="274320" tIns="274320" rIns="274320" bIns="914400"/>
          <a:lstStyle>
            <a:lvl1pPr algn="ctr">
              <a:defRPr sz="12000" b="1">
                <a:solidFill>
                  <a:schemeClr val="bg1"/>
                </a:solidFill>
              </a:defRPr>
            </a:lvl1pPr>
          </a:lstStyle>
          <a:p>
            <a:pPr lvl="0"/>
            <a:r>
              <a:rPr lang="en-US"/>
              <a:t>xxx%</a:t>
            </a:r>
          </a:p>
        </p:txBody>
      </p:sp>
      <p:sp>
        <p:nvSpPr>
          <p:cNvPr id="7" name="Text Placeholder 2">
            <a:extLst>
              <a:ext uri="{FF2B5EF4-FFF2-40B4-BE49-F238E27FC236}">
                <a16:creationId xmlns:a16="http://schemas.microsoft.com/office/drawing/2014/main" id="{7442AF51-F5EA-9945-8EB8-95C7E0136FF0}"/>
              </a:ext>
            </a:extLst>
          </p:cNvPr>
          <p:cNvSpPr>
            <a:spLocks noGrp="1"/>
          </p:cNvSpPr>
          <p:nvPr>
            <p:ph type="body" sz="quarter" idx="19" hasCustomPrompt="1"/>
          </p:nvPr>
        </p:nvSpPr>
        <p:spPr>
          <a:xfrm>
            <a:off x="6477000" y="1017003"/>
            <a:ext cx="4636717" cy="4823994"/>
          </a:xfrm>
          <a:prstGeom prst="rect">
            <a:avLst/>
          </a:prstGeom>
          <a:solidFill>
            <a:schemeClr val="tx1">
              <a:alpha val="87368"/>
            </a:schemeClr>
          </a:solidFill>
          <a:ln w="19050">
            <a:solidFill>
              <a:schemeClr val="bg2"/>
            </a:solidFill>
          </a:ln>
        </p:spPr>
        <p:txBody>
          <a:bodyPr lIns="274320" tIns="274320" rIns="274320" bIns="914400"/>
          <a:lstStyle>
            <a:lvl1pPr algn="ctr">
              <a:defRPr sz="12000" b="1">
                <a:solidFill>
                  <a:schemeClr val="bg1"/>
                </a:solidFill>
              </a:defRPr>
            </a:lvl1pPr>
          </a:lstStyle>
          <a:p>
            <a:pPr lvl="0"/>
            <a:r>
              <a:rPr lang="en-US"/>
              <a:t>xxx%</a:t>
            </a:r>
          </a:p>
        </p:txBody>
      </p:sp>
      <p:sp>
        <p:nvSpPr>
          <p:cNvPr id="8" name="Text Placeholder 7">
            <a:extLst>
              <a:ext uri="{FF2B5EF4-FFF2-40B4-BE49-F238E27FC236}">
                <a16:creationId xmlns:a16="http://schemas.microsoft.com/office/drawing/2014/main" id="{20024414-D88A-CA48-914D-3A0DDBCAFB69}"/>
              </a:ext>
            </a:extLst>
          </p:cNvPr>
          <p:cNvSpPr>
            <a:spLocks noGrp="1"/>
          </p:cNvSpPr>
          <p:nvPr>
            <p:ph type="body" sz="quarter" idx="20" hasCustomPrompt="1"/>
          </p:nvPr>
        </p:nvSpPr>
        <p:spPr>
          <a:xfrm>
            <a:off x="1097280" y="4196219"/>
            <a:ext cx="4636717" cy="1644778"/>
          </a:xfrm>
          <a:prstGeom prst="rect">
            <a:avLst/>
          </a:prstGeom>
          <a:solidFill>
            <a:schemeClr val="bg2"/>
          </a:solidFill>
          <a:ln w="19050">
            <a:solidFill>
              <a:schemeClr val="bg2"/>
            </a:solidFill>
          </a:ln>
        </p:spPr>
        <p:txBody>
          <a:bodyPr lIns="182880" rIns="182880" anchor="ctr"/>
          <a:lstStyle>
            <a:lvl1pPr algn="ctr">
              <a:lnSpc>
                <a:spcPct val="110000"/>
              </a:lnSpc>
              <a:spcBef>
                <a:spcPts val="600"/>
              </a:spcBef>
              <a:defRPr sz="2800" b="1">
                <a:solidFill>
                  <a:schemeClr val="tx1"/>
                </a:solidFill>
                <a:latin typeface="+mj-lt"/>
              </a:defRPr>
            </a:lvl1pPr>
            <a:lvl2pPr algn="l">
              <a:defRPr>
                <a:solidFill>
                  <a:schemeClr val="bg1"/>
                </a:solidFill>
                <a:latin typeface="+mj-lt"/>
              </a:defRPr>
            </a:lvl2pPr>
            <a:lvl3pPr algn="l">
              <a:defRPr>
                <a:solidFill>
                  <a:schemeClr val="bg1"/>
                </a:solidFill>
                <a:latin typeface="+mj-lt"/>
              </a:defRPr>
            </a:lvl3pPr>
            <a:lvl4pPr algn="l">
              <a:defRPr>
                <a:solidFill>
                  <a:schemeClr val="bg1"/>
                </a:solidFill>
                <a:latin typeface="+mj-lt"/>
              </a:defRPr>
            </a:lvl4pPr>
            <a:lvl5pPr algn="l">
              <a:defRPr>
                <a:solidFill>
                  <a:schemeClr val="bg1"/>
                </a:solidFill>
                <a:latin typeface="+mj-lt"/>
              </a:defRPr>
            </a:lvl5pPr>
          </a:lstStyle>
          <a:p>
            <a:pPr lvl="0"/>
            <a:r>
              <a:rPr lang="en-US"/>
              <a:t>Stat info goes here</a:t>
            </a:r>
          </a:p>
        </p:txBody>
      </p:sp>
      <p:sp>
        <p:nvSpPr>
          <p:cNvPr id="11" name="Text Placeholder 7">
            <a:extLst>
              <a:ext uri="{FF2B5EF4-FFF2-40B4-BE49-F238E27FC236}">
                <a16:creationId xmlns:a16="http://schemas.microsoft.com/office/drawing/2014/main" id="{DA4D38DA-27BD-E147-A8F5-A5E9A6091F52}"/>
              </a:ext>
            </a:extLst>
          </p:cNvPr>
          <p:cNvSpPr>
            <a:spLocks noGrp="1"/>
          </p:cNvSpPr>
          <p:nvPr>
            <p:ph type="body" sz="quarter" idx="21" hasCustomPrompt="1"/>
          </p:nvPr>
        </p:nvSpPr>
        <p:spPr>
          <a:xfrm>
            <a:off x="6477000" y="4196219"/>
            <a:ext cx="4636717" cy="1644778"/>
          </a:xfrm>
          <a:prstGeom prst="rect">
            <a:avLst/>
          </a:prstGeom>
          <a:solidFill>
            <a:schemeClr val="bg2"/>
          </a:solidFill>
          <a:ln w="19050">
            <a:solidFill>
              <a:schemeClr val="bg2"/>
            </a:solidFill>
          </a:ln>
        </p:spPr>
        <p:txBody>
          <a:bodyPr lIns="182880" rIns="182880" anchor="ctr"/>
          <a:lstStyle>
            <a:lvl1pPr>
              <a:defRPr lang="en-US" sz="2800" b="1">
                <a:solidFill>
                  <a:schemeClr val="tx1"/>
                </a:solidFill>
                <a:latin typeface="+mj-lt"/>
              </a:defRPr>
            </a:lvl1pPr>
          </a:lstStyle>
          <a:p>
            <a:pPr lvl="0" algn="ctr">
              <a:lnSpc>
                <a:spcPct val="110000"/>
              </a:lnSpc>
              <a:spcBef>
                <a:spcPts val="600"/>
              </a:spcBef>
            </a:pPr>
            <a:r>
              <a:rPr lang="en-US"/>
              <a:t>Stat info goes here</a:t>
            </a:r>
          </a:p>
        </p:txBody>
      </p:sp>
    </p:spTree>
    <p:extLst>
      <p:ext uri="{BB962C8B-B14F-4D97-AF65-F5344CB8AC3E}">
        <p14:creationId xmlns:p14="http://schemas.microsoft.com/office/powerpoint/2010/main" val="157558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00">
          <p15:clr>
            <a:srgbClr val="FBAE40"/>
          </p15:clr>
        </p15:guide>
        <p15:guide id="2" pos="40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s—Option One ">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3983007"/>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Picture Placeholder 2">
            <a:extLst>
              <a:ext uri="{FF2B5EF4-FFF2-40B4-BE49-F238E27FC236}">
                <a16:creationId xmlns:a16="http://schemas.microsoft.com/office/drawing/2014/main" id="{B24F9B6D-B025-1743-B3B0-2DAB407C2647}"/>
              </a:ext>
            </a:extLst>
          </p:cNvPr>
          <p:cNvSpPr>
            <a:spLocks noGrp="1"/>
          </p:cNvSpPr>
          <p:nvPr>
            <p:ph type="pic" sz="quarter" idx="14" hasCustomPrompt="1"/>
          </p:nvPr>
        </p:nvSpPr>
        <p:spPr>
          <a:xfrm>
            <a:off x="9156816" y="1837902"/>
            <a:ext cx="1420053" cy="1420053"/>
          </a:xfrm>
          <a:prstGeom prst="rect">
            <a:avLst/>
          </a:prstGeom>
        </p:spPr>
        <p:txBody>
          <a:bodyPr/>
          <a:lstStyle>
            <a:lvl1pPr algn="ctr">
              <a:defRPr/>
            </a:lvl1pPr>
          </a:lstStyle>
          <a:p>
            <a:r>
              <a:rPr lang="en-US"/>
              <a:t>Add icon</a:t>
            </a:r>
          </a:p>
        </p:txBody>
      </p:sp>
      <p:sp>
        <p:nvSpPr>
          <p:cNvPr id="41" name="Picture Placeholder 2">
            <a:extLst>
              <a:ext uri="{FF2B5EF4-FFF2-40B4-BE49-F238E27FC236}">
                <a16:creationId xmlns:a16="http://schemas.microsoft.com/office/drawing/2014/main" id="{F99E2BD0-EA87-E840-A2B7-A045E0C93943}"/>
              </a:ext>
            </a:extLst>
          </p:cNvPr>
          <p:cNvSpPr>
            <a:spLocks noGrp="1"/>
          </p:cNvSpPr>
          <p:nvPr>
            <p:ph type="pic" sz="quarter" idx="15" hasCustomPrompt="1"/>
          </p:nvPr>
        </p:nvSpPr>
        <p:spPr>
          <a:xfrm>
            <a:off x="5385973" y="1837902"/>
            <a:ext cx="1420053" cy="1420053"/>
          </a:xfrm>
          <a:prstGeom prst="rect">
            <a:avLst/>
          </a:prstGeom>
        </p:spPr>
        <p:txBody>
          <a:bodyPr/>
          <a:lstStyle>
            <a:lvl1pPr algn="ctr">
              <a:defRPr/>
            </a:lvl1pPr>
          </a:lstStyle>
          <a:p>
            <a:r>
              <a:rPr lang="en-US"/>
              <a:t>Add icon</a:t>
            </a:r>
          </a:p>
        </p:txBody>
      </p:sp>
      <p:sp>
        <p:nvSpPr>
          <p:cNvPr id="42" name="Picture Placeholder 2">
            <a:extLst>
              <a:ext uri="{FF2B5EF4-FFF2-40B4-BE49-F238E27FC236}">
                <a16:creationId xmlns:a16="http://schemas.microsoft.com/office/drawing/2014/main" id="{C7DDB4B5-4BA8-604C-994B-BCE03F566EB7}"/>
              </a:ext>
            </a:extLst>
          </p:cNvPr>
          <p:cNvSpPr>
            <a:spLocks noGrp="1"/>
          </p:cNvSpPr>
          <p:nvPr>
            <p:ph type="pic" sz="quarter" idx="16" hasCustomPrompt="1"/>
          </p:nvPr>
        </p:nvSpPr>
        <p:spPr>
          <a:xfrm>
            <a:off x="1715408" y="1837902"/>
            <a:ext cx="1420053" cy="1420053"/>
          </a:xfrm>
          <a:prstGeom prst="rect">
            <a:avLst/>
          </a:prstGeom>
        </p:spPr>
        <p:txBody>
          <a:bodyPr/>
          <a:lstStyle>
            <a:lvl1pPr algn="ctr">
              <a:defRPr/>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1500" y="1179576"/>
            <a:ext cx="11049000" cy="411480"/>
          </a:xfrm>
          <a:prstGeom prst="rect">
            <a:avLst/>
          </a:prstGeom>
        </p:spPr>
        <p:txBody>
          <a:bodyPr lIns="0" tIns="0" rIns="0" bIns="0" anchor="ctr">
            <a:noAutofit/>
          </a:bodyPr>
          <a:lstStyle>
            <a:lvl1pPr algn="ctr">
              <a:lnSpc>
                <a:spcPct val="100000"/>
              </a:lnSpc>
              <a:spcBef>
                <a:spcPts val="0"/>
              </a:spcBef>
              <a:defRPr lang="en-US" sz="2200" b="0"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1500" y="448056"/>
            <a:ext cx="11049000" cy="694944"/>
          </a:xfrm>
          <a:prstGeom prst="rect">
            <a:avLst/>
          </a:prstGeom>
          <a:noFill/>
        </p:spPr>
        <p:txBody>
          <a:bodyPr lIns="0" tIns="0" rIns="0" bIns="0" anchor="b" anchorCtr="0">
            <a:noAutofit/>
          </a:bodyPr>
          <a:lstStyle>
            <a:lvl1pPr algn="ctr">
              <a:lnSpc>
                <a:spcPct val="90000"/>
              </a:lnSpc>
              <a:defRPr sz="3600" b="0">
                <a:solidFill>
                  <a:schemeClr val="bg2"/>
                </a:solidFill>
              </a:defRPr>
            </a:lvl1pPr>
          </a:lstStyle>
          <a:p>
            <a:pPr lvl="0"/>
            <a:r>
              <a:rPr lang="en-US"/>
              <a:t>Click to Add Title</a:t>
            </a:r>
          </a:p>
        </p:txBody>
      </p:sp>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1113708" y="4182190"/>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
        <p:nvSpPr>
          <p:cNvPr id="34" name="Text Placeholder 2">
            <a:extLst>
              <a:ext uri="{FF2B5EF4-FFF2-40B4-BE49-F238E27FC236}">
                <a16:creationId xmlns:a16="http://schemas.microsoft.com/office/drawing/2014/main" id="{BE19F597-9745-EE45-A803-E6854BB1E6B0}"/>
              </a:ext>
            </a:extLst>
          </p:cNvPr>
          <p:cNvSpPr>
            <a:spLocks noGrp="1"/>
          </p:cNvSpPr>
          <p:nvPr>
            <p:ph type="body" sz="quarter" idx="24" hasCustomPrompt="1"/>
          </p:nvPr>
        </p:nvSpPr>
        <p:spPr>
          <a:xfrm>
            <a:off x="1535640" y="3370469"/>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7" name="Text Placeholder 2">
            <a:extLst>
              <a:ext uri="{FF2B5EF4-FFF2-40B4-BE49-F238E27FC236}">
                <a16:creationId xmlns:a16="http://schemas.microsoft.com/office/drawing/2014/main" id="{8065477C-2B36-6047-B3A9-375ABAB1EDEF}"/>
              </a:ext>
            </a:extLst>
          </p:cNvPr>
          <p:cNvSpPr>
            <a:spLocks noGrp="1"/>
          </p:cNvSpPr>
          <p:nvPr>
            <p:ph type="body" sz="quarter" idx="25" hasCustomPrompt="1"/>
          </p:nvPr>
        </p:nvSpPr>
        <p:spPr>
          <a:xfrm>
            <a:off x="5214433" y="3377420"/>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8" name="Text Placeholder 2">
            <a:extLst>
              <a:ext uri="{FF2B5EF4-FFF2-40B4-BE49-F238E27FC236}">
                <a16:creationId xmlns:a16="http://schemas.microsoft.com/office/drawing/2014/main" id="{808A7A16-B9F2-7841-8B3E-2A7239F38302}"/>
              </a:ext>
            </a:extLst>
          </p:cNvPr>
          <p:cNvSpPr>
            <a:spLocks noGrp="1"/>
          </p:cNvSpPr>
          <p:nvPr>
            <p:ph type="body" sz="quarter" idx="26" hasCustomPrompt="1"/>
          </p:nvPr>
        </p:nvSpPr>
        <p:spPr>
          <a:xfrm>
            <a:off x="8977048" y="3370469"/>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35" name="Text Placeholder 2">
            <a:extLst>
              <a:ext uri="{FF2B5EF4-FFF2-40B4-BE49-F238E27FC236}">
                <a16:creationId xmlns:a16="http://schemas.microsoft.com/office/drawing/2014/main" id="{D98ADE2F-0AA8-B740-B014-08C0404A8D63}"/>
              </a:ext>
            </a:extLst>
          </p:cNvPr>
          <p:cNvSpPr>
            <a:spLocks noGrp="1"/>
          </p:cNvSpPr>
          <p:nvPr>
            <p:ph type="body" sz="quarter" idx="27" hasCustomPrompt="1"/>
          </p:nvPr>
        </p:nvSpPr>
        <p:spPr>
          <a:xfrm>
            <a:off x="4865733" y="4182189"/>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
        <p:nvSpPr>
          <p:cNvPr id="45" name="Text Placeholder 2">
            <a:extLst>
              <a:ext uri="{FF2B5EF4-FFF2-40B4-BE49-F238E27FC236}">
                <a16:creationId xmlns:a16="http://schemas.microsoft.com/office/drawing/2014/main" id="{D9C6083D-8A31-7746-8A70-88CBA1073395}"/>
              </a:ext>
            </a:extLst>
          </p:cNvPr>
          <p:cNvSpPr>
            <a:spLocks noGrp="1"/>
          </p:cNvSpPr>
          <p:nvPr>
            <p:ph type="body" sz="quarter" idx="28" hasCustomPrompt="1"/>
          </p:nvPr>
        </p:nvSpPr>
        <p:spPr>
          <a:xfrm>
            <a:off x="8628348" y="4189141"/>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Tree>
    <p:extLst>
      <p:ext uri="{BB962C8B-B14F-4D97-AF65-F5344CB8AC3E}">
        <p14:creationId xmlns:p14="http://schemas.microsoft.com/office/powerpoint/2010/main" val="225309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ns—Option Tw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4011798"/>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AB0B6B78-2032-F941-AF4F-DDF7F62FF628}"/>
              </a:ext>
            </a:extLst>
          </p:cNvPr>
          <p:cNvSpPr>
            <a:spLocks noGrp="1"/>
          </p:cNvSpPr>
          <p:nvPr>
            <p:ph type="body" sz="quarter" idx="33" hasCustomPrompt="1"/>
          </p:nvPr>
        </p:nvSpPr>
        <p:spPr>
          <a:xfrm>
            <a:off x="8012222"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6" name="Text Placeholder 2">
            <a:extLst>
              <a:ext uri="{FF2B5EF4-FFF2-40B4-BE49-F238E27FC236}">
                <a16:creationId xmlns:a16="http://schemas.microsoft.com/office/drawing/2014/main" id="{F6ABAFF1-ED06-5845-9D41-DC7354DCE253}"/>
              </a:ext>
            </a:extLst>
          </p:cNvPr>
          <p:cNvSpPr>
            <a:spLocks noGrp="1"/>
          </p:cNvSpPr>
          <p:nvPr>
            <p:ph type="body" sz="quarter" idx="32" hasCustomPrompt="1"/>
          </p:nvPr>
        </p:nvSpPr>
        <p:spPr>
          <a:xfrm>
            <a:off x="4321083"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5" name="Text Placeholder 2">
            <a:extLst>
              <a:ext uri="{FF2B5EF4-FFF2-40B4-BE49-F238E27FC236}">
                <a16:creationId xmlns:a16="http://schemas.microsoft.com/office/drawing/2014/main" id="{1C61B1CC-E788-3049-A4BF-B7D78CF8E3A6}"/>
              </a:ext>
            </a:extLst>
          </p:cNvPr>
          <p:cNvSpPr>
            <a:spLocks noGrp="1"/>
          </p:cNvSpPr>
          <p:nvPr>
            <p:ph type="body" sz="quarter" idx="31" hasCustomPrompt="1"/>
          </p:nvPr>
        </p:nvSpPr>
        <p:spPr>
          <a:xfrm>
            <a:off x="629944"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42" name="Picture Placeholder 2">
            <a:extLst>
              <a:ext uri="{FF2B5EF4-FFF2-40B4-BE49-F238E27FC236}">
                <a16:creationId xmlns:a16="http://schemas.microsoft.com/office/drawing/2014/main" id="{C7DDB4B5-4BA8-604C-994B-BCE03F566EB7}"/>
              </a:ext>
            </a:extLst>
          </p:cNvPr>
          <p:cNvSpPr>
            <a:spLocks noGrp="1"/>
          </p:cNvSpPr>
          <p:nvPr>
            <p:ph type="pic" sz="quarter" idx="16" hasCustomPrompt="1"/>
          </p:nvPr>
        </p:nvSpPr>
        <p:spPr>
          <a:xfrm>
            <a:off x="1637730" y="2206916"/>
            <a:ext cx="1420053" cy="1420053"/>
          </a:xfrm>
          <a:prstGeom prst="rect">
            <a:avLst/>
          </a:prstGeom>
        </p:spPr>
        <p:txBody>
          <a:bodyPr/>
          <a:lstStyle>
            <a:lvl1pPr algn="ctr">
              <a:defRPr/>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0"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4944"/>
          </a:xfrm>
          <a:prstGeom prst="rect">
            <a:avLst/>
          </a:prstGeom>
          <a:noFill/>
        </p:spPr>
        <p:txBody>
          <a:bodyPr lIns="0" tIns="0" rIns="0" bIns="0" anchor="b" anchorCtr="0">
            <a:noAutofit/>
          </a:bodyPr>
          <a:lstStyle>
            <a:lvl1pPr algn="ctr">
              <a:lnSpc>
                <a:spcPct val="90000"/>
              </a:lnSpc>
              <a:defRPr sz="3600" b="0">
                <a:solidFill>
                  <a:schemeClr val="bg2"/>
                </a:solidFill>
              </a:defRPr>
            </a:lvl1pPr>
          </a:lstStyle>
          <a:p>
            <a:pPr lvl="0"/>
            <a:r>
              <a:rPr lang="en-US"/>
              <a:t>Click to Add Title</a:t>
            </a:r>
          </a:p>
        </p:txBody>
      </p:sp>
      <p:sp>
        <p:nvSpPr>
          <p:cNvPr id="34" name="Text Placeholder 2">
            <a:extLst>
              <a:ext uri="{FF2B5EF4-FFF2-40B4-BE49-F238E27FC236}">
                <a16:creationId xmlns:a16="http://schemas.microsoft.com/office/drawing/2014/main" id="{BE19F597-9745-EE45-A803-E6854BB1E6B0}"/>
              </a:ext>
            </a:extLst>
          </p:cNvPr>
          <p:cNvSpPr>
            <a:spLocks noGrp="1"/>
          </p:cNvSpPr>
          <p:nvPr>
            <p:ph type="body" sz="quarter" idx="24" hasCustomPrompt="1"/>
          </p:nvPr>
        </p:nvSpPr>
        <p:spPr>
          <a:xfrm>
            <a:off x="885456"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18" name="Picture Placeholder 2">
            <a:extLst>
              <a:ext uri="{FF2B5EF4-FFF2-40B4-BE49-F238E27FC236}">
                <a16:creationId xmlns:a16="http://schemas.microsoft.com/office/drawing/2014/main" id="{1EC6D649-6B91-F14A-8A08-98F62A441141}"/>
              </a:ext>
            </a:extLst>
          </p:cNvPr>
          <p:cNvSpPr>
            <a:spLocks noGrp="1"/>
          </p:cNvSpPr>
          <p:nvPr>
            <p:ph type="pic" sz="quarter" idx="25" hasCustomPrompt="1"/>
          </p:nvPr>
        </p:nvSpPr>
        <p:spPr>
          <a:xfrm>
            <a:off x="5385973" y="2206916"/>
            <a:ext cx="1420053" cy="1420053"/>
          </a:xfrm>
          <a:prstGeom prst="rect">
            <a:avLst/>
          </a:prstGeom>
        </p:spPr>
        <p:txBody>
          <a:bodyPr/>
          <a:lstStyle>
            <a:lvl1pPr algn="ctr">
              <a:defRPr/>
            </a:lvl1pPr>
          </a:lstStyle>
          <a:p>
            <a:r>
              <a:rPr lang="en-US"/>
              <a:t>Add icon</a:t>
            </a:r>
          </a:p>
        </p:txBody>
      </p:sp>
      <p:sp>
        <p:nvSpPr>
          <p:cNvPr id="20" name="Text Placeholder 2">
            <a:extLst>
              <a:ext uri="{FF2B5EF4-FFF2-40B4-BE49-F238E27FC236}">
                <a16:creationId xmlns:a16="http://schemas.microsoft.com/office/drawing/2014/main" id="{273CA48E-5489-8A42-B078-FEACCD1C898D}"/>
              </a:ext>
            </a:extLst>
          </p:cNvPr>
          <p:cNvSpPr>
            <a:spLocks noGrp="1"/>
          </p:cNvSpPr>
          <p:nvPr>
            <p:ph type="body" sz="quarter" idx="27" hasCustomPrompt="1"/>
          </p:nvPr>
        </p:nvSpPr>
        <p:spPr>
          <a:xfrm>
            <a:off x="4576596"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2" name="Picture Placeholder 2">
            <a:extLst>
              <a:ext uri="{FF2B5EF4-FFF2-40B4-BE49-F238E27FC236}">
                <a16:creationId xmlns:a16="http://schemas.microsoft.com/office/drawing/2014/main" id="{36C032ED-9ADB-844D-A152-504200F45E4C}"/>
              </a:ext>
            </a:extLst>
          </p:cNvPr>
          <p:cNvSpPr>
            <a:spLocks noGrp="1"/>
          </p:cNvSpPr>
          <p:nvPr>
            <p:ph type="pic" sz="quarter" idx="28" hasCustomPrompt="1"/>
          </p:nvPr>
        </p:nvSpPr>
        <p:spPr>
          <a:xfrm>
            <a:off x="9081025" y="2206916"/>
            <a:ext cx="1420053" cy="1420053"/>
          </a:xfrm>
          <a:prstGeom prst="rect">
            <a:avLst/>
          </a:prstGeom>
        </p:spPr>
        <p:txBody>
          <a:bodyPr/>
          <a:lstStyle>
            <a:lvl1pPr algn="ctr">
              <a:defRPr/>
            </a:lvl1pPr>
          </a:lstStyle>
          <a:p>
            <a:r>
              <a:rPr lang="en-US"/>
              <a:t>Add icon</a:t>
            </a:r>
          </a:p>
        </p:txBody>
      </p:sp>
      <p:sp>
        <p:nvSpPr>
          <p:cNvPr id="24" name="Text Placeholder 2">
            <a:extLst>
              <a:ext uri="{FF2B5EF4-FFF2-40B4-BE49-F238E27FC236}">
                <a16:creationId xmlns:a16="http://schemas.microsoft.com/office/drawing/2014/main" id="{8C5A31DD-4493-EC47-BC12-C037250BAD92}"/>
              </a:ext>
            </a:extLst>
          </p:cNvPr>
          <p:cNvSpPr>
            <a:spLocks noGrp="1"/>
          </p:cNvSpPr>
          <p:nvPr>
            <p:ph type="body" sz="quarter" idx="30" hasCustomPrompt="1"/>
          </p:nvPr>
        </p:nvSpPr>
        <p:spPr>
          <a:xfrm>
            <a:off x="8267735"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Tree>
    <p:extLst>
      <p:ext uri="{BB962C8B-B14F-4D97-AF65-F5344CB8AC3E}">
        <p14:creationId xmlns:p14="http://schemas.microsoft.com/office/powerpoint/2010/main" val="40125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Option On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2889841"/>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57E31A-A222-EE4D-9B56-456CC74FCD6E}"/>
              </a:ext>
            </a:extLst>
          </p:cNvPr>
          <p:cNvCxnSpPr>
            <a:cxnSpLocks/>
          </p:cNvCxnSpPr>
          <p:nvPr userDrawn="1"/>
        </p:nvCxnSpPr>
        <p:spPr>
          <a:xfrm>
            <a:off x="16455" y="5316325"/>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4440AB0E-86E7-F14E-8437-4793BE5549C2}"/>
              </a:ext>
            </a:extLst>
          </p:cNvPr>
          <p:cNvSpPr>
            <a:spLocks noGrp="1"/>
          </p:cNvSpPr>
          <p:nvPr>
            <p:ph type="body" sz="quarter" idx="31" hasCustomPrompt="1"/>
          </p:nvPr>
        </p:nvSpPr>
        <p:spPr>
          <a:xfrm>
            <a:off x="1003420"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1 </a:t>
            </a:r>
          </a:p>
        </p:txBody>
      </p:sp>
      <p:sp>
        <p:nvSpPr>
          <p:cNvPr id="36" name="Picture Placeholder 2">
            <a:extLst>
              <a:ext uri="{FF2B5EF4-FFF2-40B4-BE49-F238E27FC236}">
                <a16:creationId xmlns:a16="http://schemas.microsoft.com/office/drawing/2014/main" id="{E4978D97-B7EA-6745-A4D8-D4C9DD5355ED}"/>
              </a:ext>
            </a:extLst>
          </p:cNvPr>
          <p:cNvSpPr>
            <a:spLocks noGrp="1"/>
          </p:cNvSpPr>
          <p:nvPr>
            <p:ph type="pic" sz="quarter" idx="10" hasCustomPrompt="1"/>
          </p:nvPr>
        </p:nvSpPr>
        <p:spPr>
          <a:xfrm>
            <a:off x="1622069" y="2211340"/>
            <a:ext cx="839347" cy="839347"/>
          </a:xfrm>
          <a:prstGeom prst="rect">
            <a:avLst/>
          </a:prstGeom>
        </p:spPr>
        <p:txBody>
          <a:bodyPr/>
          <a:lstStyle>
            <a:lvl1pPr algn="ctr">
              <a:defRPr sz="1200"/>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Timeline Title</a:t>
            </a:r>
          </a:p>
        </p:txBody>
      </p:sp>
      <p:sp>
        <p:nvSpPr>
          <p:cNvPr id="28" name="Text Placeholder 2">
            <a:extLst>
              <a:ext uri="{FF2B5EF4-FFF2-40B4-BE49-F238E27FC236}">
                <a16:creationId xmlns:a16="http://schemas.microsoft.com/office/drawing/2014/main" id="{6C573E30-AE5C-2743-B350-86743AFB9755}"/>
              </a:ext>
            </a:extLst>
          </p:cNvPr>
          <p:cNvSpPr>
            <a:spLocks noGrp="1"/>
          </p:cNvSpPr>
          <p:nvPr>
            <p:ph type="body" sz="quarter" idx="32" hasCustomPrompt="1"/>
          </p:nvPr>
        </p:nvSpPr>
        <p:spPr>
          <a:xfrm>
            <a:off x="3756727"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2 </a:t>
            </a:r>
          </a:p>
        </p:txBody>
      </p:sp>
      <p:sp>
        <p:nvSpPr>
          <p:cNvPr id="35" name="Picture Placeholder 2">
            <a:extLst>
              <a:ext uri="{FF2B5EF4-FFF2-40B4-BE49-F238E27FC236}">
                <a16:creationId xmlns:a16="http://schemas.microsoft.com/office/drawing/2014/main" id="{CC4B0098-898F-5241-B7DB-D3647E2D97FF}"/>
              </a:ext>
            </a:extLst>
          </p:cNvPr>
          <p:cNvSpPr>
            <a:spLocks noGrp="1"/>
          </p:cNvSpPr>
          <p:nvPr>
            <p:ph type="pic" sz="quarter" idx="33" hasCustomPrompt="1"/>
          </p:nvPr>
        </p:nvSpPr>
        <p:spPr>
          <a:xfrm>
            <a:off x="4375376" y="2211340"/>
            <a:ext cx="839347" cy="839347"/>
          </a:xfrm>
          <a:prstGeom prst="rect">
            <a:avLst/>
          </a:prstGeom>
        </p:spPr>
        <p:txBody>
          <a:bodyPr/>
          <a:lstStyle>
            <a:lvl1pPr algn="ctr">
              <a:defRPr sz="1200"/>
            </a:lvl1pPr>
          </a:lstStyle>
          <a:p>
            <a:r>
              <a:rPr lang="en-US"/>
              <a:t>Add icon</a:t>
            </a:r>
          </a:p>
        </p:txBody>
      </p:sp>
      <p:sp>
        <p:nvSpPr>
          <p:cNvPr id="45" name="Text Placeholder 2">
            <a:extLst>
              <a:ext uri="{FF2B5EF4-FFF2-40B4-BE49-F238E27FC236}">
                <a16:creationId xmlns:a16="http://schemas.microsoft.com/office/drawing/2014/main" id="{49A1BB47-73F6-3E49-A1D5-F21690123161}"/>
              </a:ext>
            </a:extLst>
          </p:cNvPr>
          <p:cNvSpPr>
            <a:spLocks noGrp="1"/>
          </p:cNvSpPr>
          <p:nvPr>
            <p:ph type="body" sz="quarter" idx="34" hasCustomPrompt="1"/>
          </p:nvPr>
        </p:nvSpPr>
        <p:spPr>
          <a:xfrm>
            <a:off x="6484702"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3 </a:t>
            </a:r>
          </a:p>
        </p:txBody>
      </p:sp>
      <p:sp>
        <p:nvSpPr>
          <p:cNvPr id="46" name="Picture Placeholder 2">
            <a:extLst>
              <a:ext uri="{FF2B5EF4-FFF2-40B4-BE49-F238E27FC236}">
                <a16:creationId xmlns:a16="http://schemas.microsoft.com/office/drawing/2014/main" id="{CC32DE23-7C2C-9147-A151-FFC009929D2C}"/>
              </a:ext>
            </a:extLst>
          </p:cNvPr>
          <p:cNvSpPr>
            <a:spLocks noGrp="1"/>
          </p:cNvSpPr>
          <p:nvPr>
            <p:ph type="pic" sz="quarter" idx="35" hasCustomPrompt="1"/>
          </p:nvPr>
        </p:nvSpPr>
        <p:spPr>
          <a:xfrm>
            <a:off x="7103351" y="2211340"/>
            <a:ext cx="839347" cy="839347"/>
          </a:xfrm>
          <a:prstGeom prst="rect">
            <a:avLst/>
          </a:prstGeom>
        </p:spPr>
        <p:txBody>
          <a:bodyPr/>
          <a:lstStyle>
            <a:lvl1pPr algn="ctr">
              <a:defRPr sz="1200"/>
            </a:lvl1pPr>
          </a:lstStyle>
          <a:p>
            <a:r>
              <a:rPr lang="en-US"/>
              <a:t>Add icon</a:t>
            </a:r>
          </a:p>
        </p:txBody>
      </p:sp>
      <p:sp>
        <p:nvSpPr>
          <p:cNvPr id="47" name="Text Placeholder 2">
            <a:extLst>
              <a:ext uri="{FF2B5EF4-FFF2-40B4-BE49-F238E27FC236}">
                <a16:creationId xmlns:a16="http://schemas.microsoft.com/office/drawing/2014/main" id="{07B86FDB-68C6-C642-B06D-E5BAC5C474D3}"/>
              </a:ext>
            </a:extLst>
          </p:cNvPr>
          <p:cNvSpPr>
            <a:spLocks noGrp="1"/>
          </p:cNvSpPr>
          <p:nvPr>
            <p:ph type="body" sz="quarter" idx="36" hasCustomPrompt="1"/>
          </p:nvPr>
        </p:nvSpPr>
        <p:spPr>
          <a:xfrm>
            <a:off x="9159224" y="1981405"/>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4 </a:t>
            </a:r>
          </a:p>
        </p:txBody>
      </p:sp>
      <p:sp>
        <p:nvSpPr>
          <p:cNvPr id="48" name="Picture Placeholder 2">
            <a:extLst>
              <a:ext uri="{FF2B5EF4-FFF2-40B4-BE49-F238E27FC236}">
                <a16:creationId xmlns:a16="http://schemas.microsoft.com/office/drawing/2014/main" id="{B593F1FF-C969-484B-88D1-D2B84F6FBF6A}"/>
              </a:ext>
            </a:extLst>
          </p:cNvPr>
          <p:cNvSpPr>
            <a:spLocks noGrp="1"/>
          </p:cNvSpPr>
          <p:nvPr>
            <p:ph type="pic" sz="quarter" idx="37" hasCustomPrompt="1"/>
          </p:nvPr>
        </p:nvSpPr>
        <p:spPr>
          <a:xfrm>
            <a:off x="9777873" y="2206007"/>
            <a:ext cx="839347" cy="839347"/>
          </a:xfrm>
          <a:prstGeom prst="rect">
            <a:avLst/>
          </a:prstGeom>
        </p:spPr>
        <p:txBody>
          <a:bodyPr/>
          <a:lstStyle>
            <a:lvl1pPr algn="ctr">
              <a:defRPr sz="1200"/>
            </a:lvl1pPr>
          </a:lstStyle>
          <a:p>
            <a:r>
              <a:rPr lang="en-US"/>
              <a:t>Add icon</a:t>
            </a:r>
          </a:p>
        </p:txBody>
      </p:sp>
      <p:sp>
        <p:nvSpPr>
          <p:cNvPr id="51" name="Text Placeholder 2">
            <a:extLst>
              <a:ext uri="{FF2B5EF4-FFF2-40B4-BE49-F238E27FC236}">
                <a16:creationId xmlns:a16="http://schemas.microsoft.com/office/drawing/2014/main" id="{4346F254-EAE6-7B4D-8B08-E210EB9770B5}"/>
              </a:ext>
            </a:extLst>
          </p:cNvPr>
          <p:cNvSpPr>
            <a:spLocks noGrp="1"/>
          </p:cNvSpPr>
          <p:nvPr>
            <p:ph type="body" sz="quarter" idx="38" hasCustomPrompt="1"/>
          </p:nvPr>
        </p:nvSpPr>
        <p:spPr>
          <a:xfrm>
            <a:off x="2383907" y="4334330"/>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5 </a:t>
            </a:r>
          </a:p>
        </p:txBody>
      </p:sp>
      <p:sp>
        <p:nvSpPr>
          <p:cNvPr id="52" name="Picture Placeholder 2">
            <a:extLst>
              <a:ext uri="{FF2B5EF4-FFF2-40B4-BE49-F238E27FC236}">
                <a16:creationId xmlns:a16="http://schemas.microsoft.com/office/drawing/2014/main" id="{B0818665-4232-7A4F-B04E-732D76F9494C}"/>
              </a:ext>
            </a:extLst>
          </p:cNvPr>
          <p:cNvSpPr>
            <a:spLocks noGrp="1"/>
          </p:cNvSpPr>
          <p:nvPr>
            <p:ph type="pic" sz="quarter" idx="39" hasCustomPrompt="1"/>
          </p:nvPr>
        </p:nvSpPr>
        <p:spPr>
          <a:xfrm>
            <a:off x="3002556" y="4558932"/>
            <a:ext cx="839347" cy="839347"/>
          </a:xfrm>
          <a:prstGeom prst="rect">
            <a:avLst/>
          </a:prstGeom>
        </p:spPr>
        <p:txBody>
          <a:bodyPr/>
          <a:lstStyle>
            <a:lvl1pPr algn="ctr">
              <a:defRPr sz="1200"/>
            </a:lvl1pPr>
          </a:lstStyle>
          <a:p>
            <a:r>
              <a:rPr lang="en-US"/>
              <a:t>Add icon</a:t>
            </a:r>
          </a:p>
        </p:txBody>
      </p:sp>
      <p:sp>
        <p:nvSpPr>
          <p:cNvPr id="53" name="Text Placeholder 2">
            <a:extLst>
              <a:ext uri="{FF2B5EF4-FFF2-40B4-BE49-F238E27FC236}">
                <a16:creationId xmlns:a16="http://schemas.microsoft.com/office/drawing/2014/main" id="{FE1DB51A-5125-6F4A-A824-AAE1782985CA}"/>
              </a:ext>
            </a:extLst>
          </p:cNvPr>
          <p:cNvSpPr>
            <a:spLocks noGrp="1"/>
          </p:cNvSpPr>
          <p:nvPr>
            <p:ph type="body" sz="quarter" idx="40" hasCustomPrompt="1"/>
          </p:nvPr>
        </p:nvSpPr>
        <p:spPr>
          <a:xfrm>
            <a:off x="5111882" y="4334330"/>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6 </a:t>
            </a:r>
          </a:p>
        </p:txBody>
      </p:sp>
      <p:sp>
        <p:nvSpPr>
          <p:cNvPr id="54" name="Picture Placeholder 2">
            <a:extLst>
              <a:ext uri="{FF2B5EF4-FFF2-40B4-BE49-F238E27FC236}">
                <a16:creationId xmlns:a16="http://schemas.microsoft.com/office/drawing/2014/main" id="{F6151AAF-84AE-CD42-901A-8097E1A0D2A9}"/>
              </a:ext>
            </a:extLst>
          </p:cNvPr>
          <p:cNvSpPr>
            <a:spLocks noGrp="1"/>
          </p:cNvSpPr>
          <p:nvPr>
            <p:ph type="pic" sz="quarter" idx="41" hasCustomPrompt="1"/>
          </p:nvPr>
        </p:nvSpPr>
        <p:spPr>
          <a:xfrm>
            <a:off x="5730531" y="4558932"/>
            <a:ext cx="839347" cy="839347"/>
          </a:xfrm>
          <a:prstGeom prst="rect">
            <a:avLst/>
          </a:prstGeom>
        </p:spPr>
        <p:txBody>
          <a:bodyPr/>
          <a:lstStyle>
            <a:lvl1pPr algn="ctr">
              <a:defRPr sz="1200"/>
            </a:lvl1pPr>
          </a:lstStyle>
          <a:p>
            <a:r>
              <a:rPr lang="en-US"/>
              <a:t>Add icon</a:t>
            </a:r>
          </a:p>
        </p:txBody>
      </p:sp>
      <p:sp>
        <p:nvSpPr>
          <p:cNvPr id="55" name="Text Placeholder 2">
            <a:extLst>
              <a:ext uri="{FF2B5EF4-FFF2-40B4-BE49-F238E27FC236}">
                <a16:creationId xmlns:a16="http://schemas.microsoft.com/office/drawing/2014/main" id="{B2945602-7C27-F440-8688-78B87BA5191A}"/>
              </a:ext>
            </a:extLst>
          </p:cNvPr>
          <p:cNvSpPr>
            <a:spLocks noGrp="1"/>
          </p:cNvSpPr>
          <p:nvPr>
            <p:ph type="body" sz="quarter" idx="42" hasCustomPrompt="1"/>
          </p:nvPr>
        </p:nvSpPr>
        <p:spPr>
          <a:xfrm>
            <a:off x="7786404" y="4328997"/>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7 </a:t>
            </a:r>
          </a:p>
        </p:txBody>
      </p:sp>
      <p:sp>
        <p:nvSpPr>
          <p:cNvPr id="56" name="Picture Placeholder 2">
            <a:extLst>
              <a:ext uri="{FF2B5EF4-FFF2-40B4-BE49-F238E27FC236}">
                <a16:creationId xmlns:a16="http://schemas.microsoft.com/office/drawing/2014/main" id="{0A1DB84A-B787-F34C-BE6D-D08F37B67D0A}"/>
              </a:ext>
            </a:extLst>
          </p:cNvPr>
          <p:cNvSpPr>
            <a:spLocks noGrp="1"/>
          </p:cNvSpPr>
          <p:nvPr>
            <p:ph type="pic" sz="quarter" idx="43" hasCustomPrompt="1"/>
          </p:nvPr>
        </p:nvSpPr>
        <p:spPr>
          <a:xfrm>
            <a:off x="8405053" y="4553599"/>
            <a:ext cx="839347" cy="839347"/>
          </a:xfrm>
          <a:prstGeom prst="rect">
            <a:avLst/>
          </a:prstGeom>
        </p:spPr>
        <p:txBody>
          <a:bodyPr/>
          <a:lstStyle>
            <a:lvl1pPr algn="ctr">
              <a:defRPr sz="1200"/>
            </a:lvl1pPr>
          </a:lstStyle>
          <a:p>
            <a:r>
              <a:rPr lang="en-US"/>
              <a:t>Add icon</a:t>
            </a:r>
          </a:p>
        </p:txBody>
      </p:sp>
    </p:spTree>
    <p:extLst>
      <p:ext uri="{BB962C8B-B14F-4D97-AF65-F5344CB8AC3E}">
        <p14:creationId xmlns:p14="http://schemas.microsoft.com/office/powerpoint/2010/main" val="1653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meline Option On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0" y="2889841"/>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57E31A-A222-EE4D-9B56-456CC74FCD6E}"/>
              </a:ext>
            </a:extLst>
          </p:cNvPr>
          <p:cNvCxnSpPr>
            <a:cxnSpLocks/>
          </p:cNvCxnSpPr>
          <p:nvPr userDrawn="1"/>
        </p:nvCxnSpPr>
        <p:spPr>
          <a:xfrm>
            <a:off x="0" y="53163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4440AB0E-86E7-F14E-8437-4793BE5549C2}"/>
              </a:ext>
            </a:extLst>
          </p:cNvPr>
          <p:cNvSpPr>
            <a:spLocks noGrp="1"/>
          </p:cNvSpPr>
          <p:nvPr>
            <p:ph type="body" sz="quarter" idx="31" hasCustomPrompt="1"/>
          </p:nvPr>
        </p:nvSpPr>
        <p:spPr>
          <a:xfrm>
            <a:off x="1003420"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1 </a:t>
            </a:r>
          </a:p>
        </p:txBody>
      </p:sp>
      <p:sp>
        <p:nvSpPr>
          <p:cNvPr id="36" name="Picture Placeholder 2">
            <a:extLst>
              <a:ext uri="{FF2B5EF4-FFF2-40B4-BE49-F238E27FC236}">
                <a16:creationId xmlns:a16="http://schemas.microsoft.com/office/drawing/2014/main" id="{E4978D97-B7EA-6745-A4D8-D4C9DD5355ED}"/>
              </a:ext>
            </a:extLst>
          </p:cNvPr>
          <p:cNvSpPr>
            <a:spLocks noGrp="1"/>
          </p:cNvSpPr>
          <p:nvPr>
            <p:ph type="pic" sz="quarter" idx="10" hasCustomPrompt="1"/>
          </p:nvPr>
        </p:nvSpPr>
        <p:spPr>
          <a:xfrm>
            <a:off x="1622069" y="2211340"/>
            <a:ext cx="839347" cy="839347"/>
          </a:xfrm>
          <a:prstGeom prst="rect">
            <a:avLst/>
          </a:prstGeom>
        </p:spPr>
        <p:txBody>
          <a:bodyPr/>
          <a:lstStyle>
            <a:lvl1pPr algn="ctr">
              <a:defRPr sz="1200"/>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0"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lgn="ctr">
              <a:lnSpc>
                <a:spcPct val="90000"/>
              </a:lnSpc>
              <a:defRPr sz="3600" b="0">
                <a:solidFill>
                  <a:schemeClr val="bg2"/>
                </a:solidFill>
              </a:defRPr>
            </a:lvl1pPr>
          </a:lstStyle>
          <a:p>
            <a:pPr lvl="0"/>
            <a:r>
              <a:rPr lang="en-US"/>
              <a:t>Click to Add Timeline Title</a:t>
            </a:r>
          </a:p>
        </p:txBody>
      </p:sp>
      <p:sp>
        <p:nvSpPr>
          <p:cNvPr id="28" name="Text Placeholder 2">
            <a:extLst>
              <a:ext uri="{FF2B5EF4-FFF2-40B4-BE49-F238E27FC236}">
                <a16:creationId xmlns:a16="http://schemas.microsoft.com/office/drawing/2014/main" id="{6C573E30-AE5C-2743-B350-86743AFB9755}"/>
              </a:ext>
            </a:extLst>
          </p:cNvPr>
          <p:cNvSpPr>
            <a:spLocks noGrp="1"/>
          </p:cNvSpPr>
          <p:nvPr>
            <p:ph type="body" sz="quarter" idx="32" hasCustomPrompt="1"/>
          </p:nvPr>
        </p:nvSpPr>
        <p:spPr>
          <a:xfrm>
            <a:off x="3756727"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2 </a:t>
            </a:r>
          </a:p>
        </p:txBody>
      </p:sp>
      <p:sp>
        <p:nvSpPr>
          <p:cNvPr id="35" name="Picture Placeholder 2">
            <a:extLst>
              <a:ext uri="{FF2B5EF4-FFF2-40B4-BE49-F238E27FC236}">
                <a16:creationId xmlns:a16="http://schemas.microsoft.com/office/drawing/2014/main" id="{CC4B0098-898F-5241-B7DB-D3647E2D97FF}"/>
              </a:ext>
            </a:extLst>
          </p:cNvPr>
          <p:cNvSpPr>
            <a:spLocks noGrp="1"/>
          </p:cNvSpPr>
          <p:nvPr>
            <p:ph type="pic" sz="quarter" idx="33" hasCustomPrompt="1"/>
          </p:nvPr>
        </p:nvSpPr>
        <p:spPr>
          <a:xfrm>
            <a:off x="4375376" y="2211340"/>
            <a:ext cx="839347" cy="839347"/>
          </a:xfrm>
          <a:prstGeom prst="rect">
            <a:avLst/>
          </a:prstGeom>
        </p:spPr>
        <p:txBody>
          <a:bodyPr/>
          <a:lstStyle>
            <a:lvl1pPr algn="ctr">
              <a:defRPr sz="1200"/>
            </a:lvl1pPr>
          </a:lstStyle>
          <a:p>
            <a:r>
              <a:rPr lang="en-US"/>
              <a:t>Add icon</a:t>
            </a:r>
          </a:p>
        </p:txBody>
      </p:sp>
      <p:sp>
        <p:nvSpPr>
          <p:cNvPr id="45" name="Text Placeholder 2">
            <a:extLst>
              <a:ext uri="{FF2B5EF4-FFF2-40B4-BE49-F238E27FC236}">
                <a16:creationId xmlns:a16="http://schemas.microsoft.com/office/drawing/2014/main" id="{49A1BB47-73F6-3E49-A1D5-F21690123161}"/>
              </a:ext>
            </a:extLst>
          </p:cNvPr>
          <p:cNvSpPr>
            <a:spLocks noGrp="1"/>
          </p:cNvSpPr>
          <p:nvPr>
            <p:ph type="body" sz="quarter" idx="34" hasCustomPrompt="1"/>
          </p:nvPr>
        </p:nvSpPr>
        <p:spPr>
          <a:xfrm>
            <a:off x="6484702"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3 </a:t>
            </a:r>
          </a:p>
        </p:txBody>
      </p:sp>
      <p:sp>
        <p:nvSpPr>
          <p:cNvPr id="46" name="Picture Placeholder 2">
            <a:extLst>
              <a:ext uri="{FF2B5EF4-FFF2-40B4-BE49-F238E27FC236}">
                <a16:creationId xmlns:a16="http://schemas.microsoft.com/office/drawing/2014/main" id="{CC32DE23-7C2C-9147-A151-FFC009929D2C}"/>
              </a:ext>
            </a:extLst>
          </p:cNvPr>
          <p:cNvSpPr>
            <a:spLocks noGrp="1"/>
          </p:cNvSpPr>
          <p:nvPr>
            <p:ph type="pic" sz="quarter" idx="35" hasCustomPrompt="1"/>
          </p:nvPr>
        </p:nvSpPr>
        <p:spPr>
          <a:xfrm>
            <a:off x="7103351" y="2211340"/>
            <a:ext cx="839347" cy="839347"/>
          </a:xfrm>
          <a:prstGeom prst="rect">
            <a:avLst/>
          </a:prstGeom>
        </p:spPr>
        <p:txBody>
          <a:bodyPr/>
          <a:lstStyle>
            <a:lvl1pPr algn="ctr">
              <a:defRPr sz="1200"/>
            </a:lvl1pPr>
          </a:lstStyle>
          <a:p>
            <a:r>
              <a:rPr lang="en-US"/>
              <a:t>Add icon</a:t>
            </a:r>
          </a:p>
        </p:txBody>
      </p:sp>
      <p:sp>
        <p:nvSpPr>
          <p:cNvPr id="47" name="Text Placeholder 2">
            <a:extLst>
              <a:ext uri="{FF2B5EF4-FFF2-40B4-BE49-F238E27FC236}">
                <a16:creationId xmlns:a16="http://schemas.microsoft.com/office/drawing/2014/main" id="{07B86FDB-68C6-C642-B06D-E5BAC5C474D3}"/>
              </a:ext>
            </a:extLst>
          </p:cNvPr>
          <p:cNvSpPr>
            <a:spLocks noGrp="1"/>
          </p:cNvSpPr>
          <p:nvPr>
            <p:ph type="body" sz="quarter" idx="36" hasCustomPrompt="1"/>
          </p:nvPr>
        </p:nvSpPr>
        <p:spPr>
          <a:xfrm>
            <a:off x="9159224" y="1981405"/>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4 </a:t>
            </a:r>
          </a:p>
        </p:txBody>
      </p:sp>
      <p:sp>
        <p:nvSpPr>
          <p:cNvPr id="48" name="Picture Placeholder 2">
            <a:extLst>
              <a:ext uri="{FF2B5EF4-FFF2-40B4-BE49-F238E27FC236}">
                <a16:creationId xmlns:a16="http://schemas.microsoft.com/office/drawing/2014/main" id="{B593F1FF-C969-484B-88D1-D2B84F6FBF6A}"/>
              </a:ext>
            </a:extLst>
          </p:cNvPr>
          <p:cNvSpPr>
            <a:spLocks noGrp="1"/>
          </p:cNvSpPr>
          <p:nvPr>
            <p:ph type="pic" sz="quarter" idx="37" hasCustomPrompt="1"/>
          </p:nvPr>
        </p:nvSpPr>
        <p:spPr>
          <a:xfrm>
            <a:off x="9777873" y="2206007"/>
            <a:ext cx="839347" cy="839347"/>
          </a:xfrm>
          <a:prstGeom prst="rect">
            <a:avLst/>
          </a:prstGeom>
        </p:spPr>
        <p:txBody>
          <a:bodyPr/>
          <a:lstStyle>
            <a:lvl1pPr algn="ctr">
              <a:defRPr sz="1200"/>
            </a:lvl1pPr>
          </a:lstStyle>
          <a:p>
            <a:r>
              <a:rPr lang="en-US"/>
              <a:t>Add icon</a:t>
            </a:r>
          </a:p>
        </p:txBody>
      </p:sp>
      <p:sp>
        <p:nvSpPr>
          <p:cNvPr id="51" name="Text Placeholder 2">
            <a:extLst>
              <a:ext uri="{FF2B5EF4-FFF2-40B4-BE49-F238E27FC236}">
                <a16:creationId xmlns:a16="http://schemas.microsoft.com/office/drawing/2014/main" id="{4346F254-EAE6-7B4D-8B08-E210EB9770B5}"/>
              </a:ext>
            </a:extLst>
          </p:cNvPr>
          <p:cNvSpPr>
            <a:spLocks noGrp="1"/>
          </p:cNvSpPr>
          <p:nvPr>
            <p:ph type="body" sz="quarter" idx="38" hasCustomPrompt="1"/>
          </p:nvPr>
        </p:nvSpPr>
        <p:spPr>
          <a:xfrm>
            <a:off x="2383907" y="4334330"/>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5 </a:t>
            </a:r>
          </a:p>
        </p:txBody>
      </p:sp>
      <p:sp>
        <p:nvSpPr>
          <p:cNvPr id="52" name="Picture Placeholder 2">
            <a:extLst>
              <a:ext uri="{FF2B5EF4-FFF2-40B4-BE49-F238E27FC236}">
                <a16:creationId xmlns:a16="http://schemas.microsoft.com/office/drawing/2014/main" id="{B0818665-4232-7A4F-B04E-732D76F9494C}"/>
              </a:ext>
            </a:extLst>
          </p:cNvPr>
          <p:cNvSpPr>
            <a:spLocks noGrp="1"/>
          </p:cNvSpPr>
          <p:nvPr>
            <p:ph type="pic" sz="quarter" idx="39" hasCustomPrompt="1"/>
          </p:nvPr>
        </p:nvSpPr>
        <p:spPr>
          <a:xfrm>
            <a:off x="3002556" y="4558932"/>
            <a:ext cx="839347" cy="839347"/>
          </a:xfrm>
          <a:prstGeom prst="rect">
            <a:avLst/>
          </a:prstGeom>
        </p:spPr>
        <p:txBody>
          <a:bodyPr/>
          <a:lstStyle>
            <a:lvl1pPr algn="ctr">
              <a:defRPr sz="1200"/>
            </a:lvl1pPr>
          </a:lstStyle>
          <a:p>
            <a:r>
              <a:rPr lang="en-US"/>
              <a:t>Add icon</a:t>
            </a:r>
          </a:p>
        </p:txBody>
      </p:sp>
      <p:sp>
        <p:nvSpPr>
          <p:cNvPr id="53" name="Text Placeholder 2">
            <a:extLst>
              <a:ext uri="{FF2B5EF4-FFF2-40B4-BE49-F238E27FC236}">
                <a16:creationId xmlns:a16="http://schemas.microsoft.com/office/drawing/2014/main" id="{FE1DB51A-5125-6F4A-A824-AAE1782985CA}"/>
              </a:ext>
            </a:extLst>
          </p:cNvPr>
          <p:cNvSpPr>
            <a:spLocks noGrp="1"/>
          </p:cNvSpPr>
          <p:nvPr>
            <p:ph type="body" sz="quarter" idx="40" hasCustomPrompt="1"/>
          </p:nvPr>
        </p:nvSpPr>
        <p:spPr>
          <a:xfrm>
            <a:off x="5111882" y="4334330"/>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6 </a:t>
            </a:r>
          </a:p>
        </p:txBody>
      </p:sp>
      <p:sp>
        <p:nvSpPr>
          <p:cNvPr id="54" name="Picture Placeholder 2">
            <a:extLst>
              <a:ext uri="{FF2B5EF4-FFF2-40B4-BE49-F238E27FC236}">
                <a16:creationId xmlns:a16="http://schemas.microsoft.com/office/drawing/2014/main" id="{F6151AAF-84AE-CD42-901A-8097E1A0D2A9}"/>
              </a:ext>
            </a:extLst>
          </p:cNvPr>
          <p:cNvSpPr>
            <a:spLocks noGrp="1"/>
          </p:cNvSpPr>
          <p:nvPr>
            <p:ph type="pic" sz="quarter" idx="41" hasCustomPrompt="1"/>
          </p:nvPr>
        </p:nvSpPr>
        <p:spPr>
          <a:xfrm>
            <a:off x="5730531" y="4558932"/>
            <a:ext cx="839347" cy="839347"/>
          </a:xfrm>
          <a:prstGeom prst="rect">
            <a:avLst/>
          </a:prstGeom>
        </p:spPr>
        <p:txBody>
          <a:bodyPr/>
          <a:lstStyle>
            <a:lvl1pPr algn="ctr">
              <a:defRPr sz="1200"/>
            </a:lvl1pPr>
          </a:lstStyle>
          <a:p>
            <a:r>
              <a:rPr lang="en-US"/>
              <a:t>Add icon</a:t>
            </a:r>
          </a:p>
        </p:txBody>
      </p:sp>
      <p:sp>
        <p:nvSpPr>
          <p:cNvPr id="55" name="Text Placeholder 2">
            <a:extLst>
              <a:ext uri="{FF2B5EF4-FFF2-40B4-BE49-F238E27FC236}">
                <a16:creationId xmlns:a16="http://schemas.microsoft.com/office/drawing/2014/main" id="{B2945602-7C27-F440-8688-78B87BA5191A}"/>
              </a:ext>
            </a:extLst>
          </p:cNvPr>
          <p:cNvSpPr>
            <a:spLocks noGrp="1"/>
          </p:cNvSpPr>
          <p:nvPr>
            <p:ph type="body" sz="quarter" idx="42" hasCustomPrompt="1"/>
          </p:nvPr>
        </p:nvSpPr>
        <p:spPr>
          <a:xfrm>
            <a:off x="7786404" y="4328997"/>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7 </a:t>
            </a:r>
          </a:p>
        </p:txBody>
      </p:sp>
      <p:sp>
        <p:nvSpPr>
          <p:cNvPr id="56" name="Picture Placeholder 2">
            <a:extLst>
              <a:ext uri="{FF2B5EF4-FFF2-40B4-BE49-F238E27FC236}">
                <a16:creationId xmlns:a16="http://schemas.microsoft.com/office/drawing/2014/main" id="{0A1DB84A-B787-F34C-BE6D-D08F37B67D0A}"/>
              </a:ext>
            </a:extLst>
          </p:cNvPr>
          <p:cNvSpPr>
            <a:spLocks noGrp="1"/>
          </p:cNvSpPr>
          <p:nvPr>
            <p:ph type="pic" sz="quarter" idx="43" hasCustomPrompt="1"/>
          </p:nvPr>
        </p:nvSpPr>
        <p:spPr>
          <a:xfrm>
            <a:off x="8405053" y="4553599"/>
            <a:ext cx="839347" cy="839347"/>
          </a:xfrm>
          <a:prstGeom prst="rect">
            <a:avLst/>
          </a:prstGeom>
        </p:spPr>
        <p:txBody>
          <a:bodyPr/>
          <a:lstStyle>
            <a:lvl1pPr algn="ctr">
              <a:defRPr sz="1200"/>
            </a:lvl1pPr>
          </a:lstStyle>
          <a:p>
            <a:r>
              <a:rPr lang="en-US"/>
              <a:t>Add icon</a:t>
            </a:r>
          </a:p>
        </p:txBody>
      </p:sp>
    </p:spTree>
    <p:extLst>
      <p:ext uri="{BB962C8B-B14F-4D97-AF65-F5344CB8AC3E}">
        <p14:creationId xmlns:p14="http://schemas.microsoft.com/office/powerpoint/2010/main" val="22317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meline Option Two">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772638" y="4116758"/>
            <a:ext cx="1070028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Picture Placeholder 2">
            <a:extLst>
              <a:ext uri="{FF2B5EF4-FFF2-40B4-BE49-F238E27FC236}">
                <a16:creationId xmlns:a16="http://schemas.microsoft.com/office/drawing/2014/main" id="{E4978D97-B7EA-6745-A4D8-D4C9DD5355ED}"/>
              </a:ext>
            </a:extLst>
          </p:cNvPr>
          <p:cNvSpPr>
            <a:spLocks noGrp="1"/>
          </p:cNvSpPr>
          <p:nvPr>
            <p:ph type="pic" sz="quarter" idx="10" hasCustomPrompt="1"/>
          </p:nvPr>
        </p:nvSpPr>
        <p:spPr>
          <a:xfrm>
            <a:off x="772638" y="2269898"/>
            <a:ext cx="839347" cy="839347"/>
          </a:xfrm>
          <a:prstGeom prst="rect">
            <a:avLst/>
          </a:prstGeom>
        </p:spPr>
        <p:txBody>
          <a:bodyPr/>
          <a:lstStyle>
            <a:lvl1pPr algn="ctr">
              <a:defRPr sz="1200"/>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0"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rmAutofit/>
          </a:bodyPr>
          <a:lstStyle>
            <a:lvl1pPr algn="ctr">
              <a:defRPr sz="3600" b="0">
                <a:solidFill>
                  <a:schemeClr val="bg2"/>
                </a:solidFill>
              </a:defRPr>
            </a:lvl1pPr>
          </a:lstStyle>
          <a:p>
            <a:pPr lvl="0"/>
            <a:r>
              <a:rPr lang="en-US"/>
              <a:t>Click to Add Timeline Title</a:t>
            </a:r>
          </a:p>
        </p:txBody>
      </p:sp>
      <p:sp>
        <p:nvSpPr>
          <p:cNvPr id="3" name="Text Placeholder 2">
            <a:extLst>
              <a:ext uri="{FF2B5EF4-FFF2-40B4-BE49-F238E27FC236}">
                <a16:creationId xmlns:a16="http://schemas.microsoft.com/office/drawing/2014/main" id="{C454276A-DEB7-704E-95F5-C7A52705B8E1}"/>
              </a:ext>
            </a:extLst>
          </p:cNvPr>
          <p:cNvSpPr>
            <a:spLocks noGrp="1"/>
          </p:cNvSpPr>
          <p:nvPr>
            <p:ph type="body" sz="quarter" idx="18" hasCustomPrompt="1"/>
          </p:nvPr>
        </p:nvSpPr>
        <p:spPr>
          <a:xfrm>
            <a:off x="1886794" y="2766143"/>
            <a:ext cx="3842672" cy="839342"/>
          </a:xfrm>
          <a:prstGeom prst="rect">
            <a:avLst/>
          </a:prstGeom>
        </p:spPr>
        <p:txBody>
          <a:bodyPr lIns="0" rIns="0"/>
          <a:lstStyle>
            <a:lvl1pPr algn="l">
              <a:defRPr sz="1400">
                <a:solidFill>
                  <a:schemeClr val="bg1"/>
                </a:solidFill>
              </a:defRPr>
            </a:lvl1pPr>
          </a:lstStyle>
          <a:p>
            <a:pPr lvl="0"/>
            <a:r>
              <a:rPr lang="en-US"/>
              <a:t>Click to add copy</a:t>
            </a:r>
          </a:p>
        </p:txBody>
      </p:sp>
      <p:cxnSp>
        <p:nvCxnSpPr>
          <p:cNvPr id="27" name="Straight Connector 26">
            <a:extLst>
              <a:ext uri="{FF2B5EF4-FFF2-40B4-BE49-F238E27FC236}">
                <a16:creationId xmlns:a16="http://schemas.microsoft.com/office/drawing/2014/main" id="{D26CA10C-5CC7-B041-AD41-AFD0D14BDCAD}"/>
              </a:ext>
            </a:extLst>
          </p:cNvPr>
          <p:cNvCxnSpPr>
            <a:cxnSpLocks/>
          </p:cNvCxnSpPr>
          <p:nvPr userDrawn="1"/>
        </p:nvCxnSpPr>
        <p:spPr>
          <a:xfrm flipV="1">
            <a:off x="6096000" y="1944547"/>
            <a:ext cx="0" cy="434050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E758F9DC-3868-8E49-A0A6-CF77EEE210F1}"/>
              </a:ext>
            </a:extLst>
          </p:cNvPr>
          <p:cNvSpPr>
            <a:spLocks noGrp="1"/>
          </p:cNvSpPr>
          <p:nvPr>
            <p:ph type="body" sz="quarter" idx="19" hasCustomPrompt="1"/>
          </p:nvPr>
        </p:nvSpPr>
        <p:spPr>
          <a:xfrm>
            <a:off x="1886794" y="2269898"/>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1 </a:t>
            </a:r>
          </a:p>
        </p:txBody>
      </p:sp>
      <p:sp>
        <p:nvSpPr>
          <p:cNvPr id="45" name="Picture Placeholder 2">
            <a:extLst>
              <a:ext uri="{FF2B5EF4-FFF2-40B4-BE49-F238E27FC236}">
                <a16:creationId xmlns:a16="http://schemas.microsoft.com/office/drawing/2014/main" id="{31C72CF2-711A-5E4B-9A2F-00ABD5B22FEF}"/>
              </a:ext>
            </a:extLst>
          </p:cNvPr>
          <p:cNvSpPr>
            <a:spLocks noGrp="1"/>
          </p:cNvSpPr>
          <p:nvPr>
            <p:ph type="pic" sz="quarter" idx="20" hasCustomPrompt="1"/>
          </p:nvPr>
        </p:nvSpPr>
        <p:spPr>
          <a:xfrm>
            <a:off x="6516097" y="2269898"/>
            <a:ext cx="839347" cy="839347"/>
          </a:xfrm>
          <a:prstGeom prst="rect">
            <a:avLst/>
          </a:prstGeom>
        </p:spPr>
        <p:txBody>
          <a:bodyPr/>
          <a:lstStyle>
            <a:lvl1pPr algn="ctr">
              <a:defRPr sz="1200"/>
            </a:lvl1pPr>
          </a:lstStyle>
          <a:p>
            <a:r>
              <a:rPr lang="en-US"/>
              <a:t>Add icon</a:t>
            </a:r>
          </a:p>
        </p:txBody>
      </p:sp>
      <p:sp>
        <p:nvSpPr>
          <p:cNvPr id="46" name="Text Placeholder 2">
            <a:extLst>
              <a:ext uri="{FF2B5EF4-FFF2-40B4-BE49-F238E27FC236}">
                <a16:creationId xmlns:a16="http://schemas.microsoft.com/office/drawing/2014/main" id="{D2201CC0-E700-A040-B640-9F9C13F54CD9}"/>
              </a:ext>
            </a:extLst>
          </p:cNvPr>
          <p:cNvSpPr>
            <a:spLocks noGrp="1"/>
          </p:cNvSpPr>
          <p:nvPr>
            <p:ph type="body" sz="quarter" idx="21" hasCustomPrompt="1"/>
          </p:nvPr>
        </p:nvSpPr>
        <p:spPr>
          <a:xfrm>
            <a:off x="7630253" y="2766143"/>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47" name="Text Placeholder 2">
            <a:extLst>
              <a:ext uri="{FF2B5EF4-FFF2-40B4-BE49-F238E27FC236}">
                <a16:creationId xmlns:a16="http://schemas.microsoft.com/office/drawing/2014/main" id="{BFD207FA-682F-B346-9BB3-C01CB3A509E9}"/>
              </a:ext>
            </a:extLst>
          </p:cNvPr>
          <p:cNvSpPr>
            <a:spLocks noGrp="1"/>
          </p:cNvSpPr>
          <p:nvPr>
            <p:ph type="body" sz="quarter" idx="22" hasCustomPrompt="1"/>
          </p:nvPr>
        </p:nvSpPr>
        <p:spPr>
          <a:xfrm>
            <a:off x="7630253" y="2269898"/>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2</a:t>
            </a:r>
          </a:p>
        </p:txBody>
      </p:sp>
      <p:sp>
        <p:nvSpPr>
          <p:cNvPr id="48" name="Picture Placeholder 2">
            <a:extLst>
              <a:ext uri="{FF2B5EF4-FFF2-40B4-BE49-F238E27FC236}">
                <a16:creationId xmlns:a16="http://schemas.microsoft.com/office/drawing/2014/main" id="{718B6358-6D99-7443-8B37-1B384085C8CE}"/>
              </a:ext>
            </a:extLst>
          </p:cNvPr>
          <p:cNvSpPr>
            <a:spLocks noGrp="1"/>
          </p:cNvSpPr>
          <p:nvPr>
            <p:ph type="pic" sz="quarter" idx="23" hasCustomPrompt="1"/>
          </p:nvPr>
        </p:nvSpPr>
        <p:spPr>
          <a:xfrm>
            <a:off x="772638" y="4542286"/>
            <a:ext cx="839347" cy="839347"/>
          </a:xfrm>
          <a:prstGeom prst="rect">
            <a:avLst/>
          </a:prstGeom>
        </p:spPr>
        <p:txBody>
          <a:bodyPr/>
          <a:lstStyle>
            <a:lvl1pPr algn="ctr">
              <a:defRPr sz="1200"/>
            </a:lvl1pPr>
          </a:lstStyle>
          <a:p>
            <a:r>
              <a:rPr lang="en-US"/>
              <a:t>Add icon</a:t>
            </a:r>
          </a:p>
        </p:txBody>
      </p:sp>
      <p:sp>
        <p:nvSpPr>
          <p:cNvPr id="49" name="Text Placeholder 2">
            <a:extLst>
              <a:ext uri="{FF2B5EF4-FFF2-40B4-BE49-F238E27FC236}">
                <a16:creationId xmlns:a16="http://schemas.microsoft.com/office/drawing/2014/main" id="{65C08AD6-0B5B-0E4B-AC01-C2610E0BF92A}"/>
              </a:ext>
            </a:extLst>
          </p:cNvPr>
          <p:cNvSpPr>
            <a:spLocks noGrp="1"/>
          </p:cNvSpPr>
          <p:nvPr>
            <p:ph type="body" sz="quarter" idx="24" hasCustomPrompt="1"/>
          </p:nvPr>
        </p:nvSpPr>
        <p:spPr>
          <a:xfrm>
            <a:off x="1886794" y="5038531"/>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50" name="Text Placeholder 2">
            <a:extLst>
              <a:ext uri="{FF2B5EF4-FFF2-40B4-BE49-F238E27FC236}">
                <a16:creationId xmlns:a16="http://schemas.microsoft.com/office/drawing/2014/main" id="{D53EF047-1679-2C4B-9A50-41A961B13ADC}"/>
              </a:ext>
            </a:extLst>
          </p:cNvPr>
          <p:cNvSpPr>
            <a:spLocks noGrp="1"/>
          </p:cNvSpPr>
          <p:nvPr>
            <p:ph type="body" sz="quarter" idx="25" hasCustomPrompt="1"/>
          </p:nvPr>
        </p:nvSpPr>
        <p:spPr>
          <a:xfrm>
            <a:off x="1886794" y="4542286"/>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3</a:t>
            </a:r>
          </a:p>
        </p:txBody>
      </p:sp>
      <p:sp>
        <p:nvSpPr>
          <p:cNvPr id="51" name="Picture Placeholder 2">
            <a:extLst>
              <a:ext uri="{FF2B5EF4-FFF2-40B4-BE49-F238E27FC236}">
                <a16:creationId xmlns:a16="http://schemas.microsoft.com/office/drawing/2014/main" id="{99BDA75D-C246-7643-BD0B-9A0031882C59}"/>
              </a:ext>
            </a:extLst>
          </p:cNvPr>
          <p:cNvSpPr>
            <a:spLocks noGrp="1"/>
          </p:cNvSpPr>
          <p:nvPr>
            <p:ph type="pic" sz="quarter" idx="26" hasCustomPrompt="1"/>
          </p:nvPr>
        </p:nvSpPr>
        <p:spPr>
          <a:xfrm>
            <a:off x="6516097" y="4542286"/>
            <a:ext cx="839347" cy="839347"/>
          </a:xfrm>
          <a:prstGeom prst="rect">
            <a:avLst/>
          </a:prstGeom>
        </p:spPr>
        <p:txBody>
          <a:bodyPr/>
          <a:lstStyle>
            <a:lvl1pPr algn="ctr">
              <a:defRPr sz="1200"/>
            </a:lvl1pPr>
          </a:lstStyle>
          <a:p>
            <a:r>
              <a:rPr lang="en-US"/>
              <a:t>Add icon</a:t>
            </a:r>
          </a:p>
        </p:txBody>
      </p:sp>
      <p:sp>
        <p:nvSpPr>
          <p:cNvPr id="52" name="Text Placeholder 2">
            <a:extLst>
              <a:ext uri="{FF2B5EF4-FFF2-40B4-BE49-F238E27FC236}">
                <a16:creationId xmlns:a16="http://schemas.microsoft.com/office/drawing/2014/main" id="{9332F734-EFC0-EA4A-A249-0B18620F8BAC}"/>
              </a:ext>
            </a:extLst>
          </p:cNvPr>
          <p:cNvSpPr>
            <a:spLocks noGrp="1"/>
          </p:cNvSpPr>
          <p:nvPr>
            <p:ph type="body" sz="quarter" idx="27" hasCustomPrompt="1"/>
          </p:nvPr>
        </p:nvSpPr>
        <p:spPr>
          <a:xfrm>
            <a:off x="7630253" y="5038531"/>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53" name="Text Placeholder 2">
            <a:extLst>
              <a:ext uri="{FF2B5EF4-FFF2-40B4-BE49-F238E27FC236}">
                <a16:creationId xmlns:a16="http://schemas.microsoft.com/office/drawing/2014/main" id="{BD403E10-7BFB-D848-956A-44AD4ADA08D3}"/>
              </a:ext>
            </a:extLst>
          </p:cNvPr>
          <p:cNvSpPr>
            <a:spLocks noGrp="1"/>
          </p:cNvSpPr>
          <p:nvPr>
            <p:ph type="body" sz="quarter" idx="28" hasCustomPrompt="1"/>
          </p:nvPr>
        </p:nvSpPr>
        <p:spPr>
          <a:xfrm>
            <a:off x="7630253" y="4542286"/>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4</a:t>
            </a:r>
          </a:p>
        </p:txBody>
      </p:sp>
    </p:spTree>
    <p:extLst>
      <p:ext uri="{BB962C8B-B14F-4D97-AF65-F5344CB8AC3E}">
        <p14:creationId xmlns:p14="http://schemas.microsoft.com/office/powerpoint/2010/main" val="208815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meline Option Three ">
    <p:bg>
      <p:bgPr>
        <a:solidFill>
          <a:schemeClr val="tx1"/>
        </a:solidFill>
        <a:effectLst/>
      </p:bgPr>
    </p:bg>
    <p:spTree>
      <p:nvGrpSpPr>
        <p:cNvPr id="1" name=""/>
        <p:cNvGrpSpPr/>
        <p:nvPr/>
      </p:nvGrpSpPr>
      <p:grpSpPr>
        <a:xfrm>
          <a:off x="0" y="0"/>
          <a:ext cx="0" cy="0"/>
          <a:chOff x="0" y="0"/>
          <a:chExt cx="0" cy="0"/>
        </a:xfrm>
      </p:grpSpPr>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0"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lgn="ctr">
              <a:lnSpc>
                <a:spcPct val="90000"/>
              </a:lnSpc>
              <a:defRPr sz="3600" b="0">
                <a:solidFill>
                  <a:schemeClr val="bg2"/>
                </a:solidFill>
              </a:defRPr>
            </a:lvl1pPr>
          </a:lstStyle>
          <a:p>
            <a:pPr lvl="0"/>
            <a:r>
              <a:rPr lang="en-US"/>
              <a:t>Click to Add Timeline Title</a:t>
            </a:r>
          </a:p>
        </p:txBody>
      </p:sp>
      <p:cxnSp>
        <p:nvCxnSpPr>
          <p:cNvPr id="31" name="Straight Connector 30">
            <a:extLst>
              <a:ext uri="{FF2B5EF4-FFF2-40B4-BE49-F238E27FC236}">
                <a16:creationId xmlns:a16="http://schemas.microsoft.com/office/drawing/2014/main" id="{C2BC043B-89A6-A84D-9037-4C3CD377D1F3}"/>
              </a:ext>
            </a:extLst>
          </p:cNvPr>
          <p:cNvCxnSpPr/>
          <p:nvPr userDrawn="1"/>
        </p:nvCxnSpPr>
        <p:spPr>
          <a:xfrm>
            <a:off x="0" y="2654178"/>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5" name="Text Placeholder 2">
            <a:extLst>
              <a:ext uri="{FF2B5EF4-FFF2-40B4-BE49-F238E27FC236}">
                <a16:creationId xmlns:a16="http://schemas.microsoft.com/office/drawing/2014/main" id="{4460D126-432E-0B45-B993-6DDCCE594D3A}"/>
              </a:ext>
            </a:extLst>
          </p:cNvPr>
          <p:cNvSpPr>
            <a:spLocks noGrp="1"/>
          </p:cNvSpPr>
          <p:nvPr>
            <p:ph type="body" sz="quarter" idx="23" hasCustomPrompt="1"/>
          </p:nvPr>
        </p:nvSpPr>
        <p:spPr>
          <a:xfrm>
            <a:off x="379137" y="1923196"/>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1</a:t>
            </a:r>
          </a:p>
        </p:txBody>
      </p:sp>
      <p:sp>
        <p:nvSpPr>
          <p:cNvPr id="77" name="Text Placeholder 2">
            <a:extLst>
              <a:ext uri="{FF2B5EF4-FFF2-40B4-BE49-F238E27FC236}">
                <a16:creationId xmlns:a16="http://schemas.microsoft.com/office/drawing/2014/main" id="{D2453382-0A1A-0649-982B-077FEC96AD4F}"/>
              </a:ext>
            </a:extLst>
          </p:cNvPr>
          <p:cNvSpPr>
            <a:spLocks noGrp="1"/>
          </p:cNvSpPr>
          <p:nvPr>
            <p:ph type="body" sz="quarter" idx="25" hasCustomPrompt="1"/>
          </p:nvPr>
        </p:nvSpPr>
        <p:spPr>
          <a:xfrm>
            <a:off x="2304190" y="1923195"/>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2</a:t>
            </a:r>
          </a:p>
        </p:txBody>
      </p:sp>
      <p:sp>
        <p:nvSpPr>
          <p:cNvPr id="78" name="Text Placeholder 2">
            <a:extLst>
              <a:ext uri="{FF2B5EF4-FFF2-40B4-BE49-F238E27FC236}">
                <a16:creationId xmlns:a16="http://schemas.microsoft.com/office/drawing/2014/main" id="{3F52F6A5-E78F-8649-A598-02536C8488A4}"/>
              </a:ext>
            </a:extLst>
          </p:cNvPr>
          <p:cNvSpPr>
            <a:spLocks noGrp="1"/>
          </p:cNvSpPr>
          <p:nvPr>
            <p:ph type="body" sz="quarter" idx="26" hasCustomPrompt="1"/>
          </p:nvPr>
        </p:nvSpPr>
        <p:spPr>
          <a:xfrm>
            <a:off x="4238868" y="1922931"/>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3</a:t>
            </a:r>
          </a:p>
        </p:txBody>
      </p:sp>
      <p:sp>
        <p:nvSpPr>
          <p:cNvPr id="79" name="Text Placeholder 2">
            <a:extLst>
              <a:ext uri="{FF2B5EF4-FFF2-40B4-BE49-F238E27FC236}">
                <a16:creationId xmlns:a16="http://schemas.microsoft.com/office/drawing/2014/main" id="{21117504-32FF-4545-A736-1E0551D0A4C4}"/>
              </a:ext>
            </a:extLst>
          </p:cNvPr>
          <p:cNvSpPr>
            <a:spLocks noGrp="1"/>
          </p:cNvSpPr>
          <p:nvPr>
            <p:ph type="body" sz="quarter" idx="27" hasCustomPrompt="1"/>
          </p:nvPr>
        </p:nvSpPr>
        <p:spPr>
          <a:xfrm>
            <a:off x="6173546" y="1922930"/>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4</a:t>
            </a:r>
          </a:p>
        </p:txBody>
      </p:sp>
      <p:sp>
        <p:nvSpPr>
          <p:cNvPr id="80" name="Text Placeholder 2">
            <a:extLst>
              <a:ext uri="{FF2B5EF4-FFF2-40B4-BE49-F238E27FC236}">
                <a16:creationId xmlns:a16="http://schemas.microsoft.com/office/drawing/2014/main" id="{D865A40A-678D-A74D-BC2D-54AC371622FD}"/>
              </a:ext>
            </a:extLst>
          </p:cNvPr>
          <p:cNvSpPr>
            <a:spLocks noGrp="1"/>
          </p:cNvSpPr>
          <p:nvPr>
            <p:ph type="body" sz="quarter" idx="28" hasCustomPrompt="1"/>
          </p:nvPr>
        </p:nvSpPr>
        <p:spPr>
          <a:xfrm>
            <a:off x="8098599" y="1922929"/>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5</a:t>
            </a:r>
          </a:p>
        </p:txBody>
      </p:sp>
      <p:sp>
        <p:nvSpPr>
          <p:cNvPr id="81" name="Text Placeholder 2">
            <a:extLst>
              <a:ext uri="{FF2B5EF4-FFF2-40B4-BE49-F238E27FC236}">
                <a16:creationId xmlns:a16="http://schemas.microsoft.com/office/drawing/2014/main" id="{A23FC3AE-9250-D545-9C10-D7B43098325F}"/>
              </a:ext>
            </a:extLst>
          </p:cNvPr>
          <p:cNvSpPr>
            <a:spLocks noGrp="1"/>
          </p:cNvSpPr>
          <p:nvPr>
            <p:ph type="body" sz="quarter" idx="29" hasCustomPrompt="1"/>
          </p:nvPr>
        </p:nvSpPr>
        <p:spPr>
          <a:xfrm>
            <a:off x="10042902" y="1909202"/>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6</a:t>
            </a:r>
          </a:p>
        </p:txBody>
      </p:sp>
      <p:sp>
        <p:nvSpPr>
          <p:cNvPr id="24" name="Text Placeholder 2">
            <a:extLst>
              <a:ext uri="{FF2B5EF4-FFF2-40B4-BE49-F238E27FC236}">
                <a16:creationId xmlns:a16="http://schemas.microsoft.com/office/drawing/2014/main" id="{61DE56AE-8253-8548-A23E-4090CCFDD8CE}"/>
              </a:ext>
            </a:extLst>
          </p:cNvPr>
          <p:cNvSpPr>
            <a:spLocks noGrp="1"/>
          </p:cNvSpPr>
          <p:nvPr>
            <p:ph type="body" sz="quarter" idx="31" hasCustomPrompt="1"/>
          </p:nvPr>
        </p:nvSpPr>
        <p:spPr>
          <a:xfrm>
            <a:off x="426867" y="305586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5" name="Text Placeholder 2">
            <a:extLst>
              <a:ext uri="{FF2B5EF4-FFF2-40B4-BE49-F238E27FC236}">
                <a16:creationId xmlns:a16="http://schemas.microsoft.com/office/drawing/2014/main" id="{16101512-4ECA-CF4A-9737-6CBF247034E5}"/>
              </a:ext>
            </a:extLst>
          </p:cNvPr>
          <p:cNvSpPr>
            <a:spLocks noGrp="1"/>
          </p:cNvSpPr>
          <p:nvPr>
            <p:ph type="body" sz="quarter" idx="32" hasCustomPrompt="1"/>
          </p:nvPr>
        </p:nvSpPr>
        <p:spPr>
          <a:xfrm>
            <a:off x="2351920" y="305586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6" name="Text Placeholder 2">
            <a:extLst>
              <a:ext uri="{FF2B5EF4-FFF2-40B4-BE49-F238E27FC236}">
                <a16:creationId xmlns:a16="http://schemas.microsoft.com/office/drawing/2014/main" id="{1D8A356D-B517-9342-9B83-B5D689678867}"/>
              </a:ext>
            </a:extLst>
          </p:cNvPr>
          <p:cNvSpPr>
            <a:spLocks noGrp="1"/>
          </p:cNvSpPr>
          <p:nvPr>
            <p:ph type="body" sz="quarter" idx="33" hasCustomPrompt="1"/>
          </p:nvPr>
        </p:nvSpPr>
        <p:spPr>
          <a:xfrm>
            <a:off x="4286598"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7" name="Text Placeholder 2">
            <a:extLst>
              <a:ext uri="{FF2B5EF4-FFF2-40B4-BE49-F238E27FC236}">
                <a16:creationId xmlns:a16="http://schemas.microsoft.com/office/drawing/2014/main" id="{AA479171-17F5-F24A-A325-67270C9ECDD6}"/>
              </a:ext>
            </a:extLst>
          </p:cNvPr>
          <p:cNvSpPr>
            <a:spLocks noGrp="1"/>
          </p:cNvSpPr>
          <p:nvPr>
            <p:ph type="body" sz="quarter" idx="34" hasCustomPrompt="1"/>
          </p:nvPr>
        </p:nvSpPr>
        <p:spPr>
          <a:xfrm>
            <a:off x="6221276"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8" name="Text Placeholder 2">
            <a:extLst>
              <a:ext uri="{FF2B5EF4-FFF2-40B4-BE49-F238E27FC236}">
                <a16:creationId xmlns:a16="http://schemas.microsoft.com/office/drawing/2014/main" id="{6D1BF7DE-2B86-C946-A932-CE904072D814}"/>
              </a:ext>
            </a:extLst>
          </p:cNvPr>
          <p:cNvSpPr>
            <a:spLocks noGrp="1"/>
          </p:cNvSpPr>
          <p:nvPr>
            <p:ph type="body" sz="quarter" idx="35" hasCustomPrompt="1"/>
          </p:nvPr>
        </p:nvSpPr>
        <p:spPr>
          <a:xfrm>
            <a:off x="8146329"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9" name="Text Placeholder 2">
            <a:extLst>
              <a:ext uri="{FF2B5EF4-FFF2-40B4-BE49-F238E27FC236}">
                <a16:creationId xmlns:a16="http://schemas.microsoft.com/office/drawing/2014/main" id="{ED55A178-362A-4E47-846C-1210B4909E74}"/>
              </a:ext>
            </a:extLst>
          </p:cNvPr>
          <p:cNvSpPr>
            <a:spLocks noGrp="1"/>
          </p:cNvSpPr>
          <p:nvPr>
            <p:ph type="body" sz="quarter" idx="36" hasCustomPrompt="1"/>
          </p:nvPr>
        </p:nvSpPr>
        <p:spPr>
          <a:xfrm>
            <a:off x="10090632" y="306957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Tree>
    <p:extLst>
      <p:ext uri="{BB962C8B-B14F-4D97-AF65-F5344CB8AC3E}">
        <p14:creationId xmlns:p14="http://schemas.microsoft.com/office/powerpoint/2010/main" val="29465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meline Option Fou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CFE8D-C755-0141-B4F8-A07EF74F4F38}"/>
              </a:ext>
            </a:extLst>
          </p:cNvPr>
          <p:cNvSpPr/>
          <p:nvPr userDrawn="1"/>
        </p:nvSpPr>
        <p:spPr>
          <a:xfrm>
            <a:off x="0" y="1668378"/>
            <a:ext cx="12192000" cy="5189621"/>
          </a:xfrm>
          <a:prstGeom prst="rect">
            <a:avLst/>
          </a:prstGeom>
          <a:gradFill flip="none" rotWithShape="1">
            <a:gsLst>
              <a:gs pos="14000">
                <a:schemeClr val="tx1">
                  <a:alpha val="76000"/>
                </a:schemeClr>
              </a:gs>
              <a:gs pos="55000">
                <a:schemeClr val="tx1">
                  <a:alpha val="27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0"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defRPr lang="en-US" sz="3600" b="0"/>
            </a:lvl1pPr>
          </a:lstStyle>
          <a:p>
            <a:pPr marL="0" lvl="0">
              <a:lnSpc>
                <a:spcPct val="90000"/>
              </a:lnSpc>
            </a:pPr>
            <a:r>
              <a:rPr lang="en-US"/>
              <a:t>Click to Add Timeline Title</a:t>
            </a:r>
          </a:p>
        </p:txBody>
      </p:sp>
      <p:sp>
        <p:nvSpPr>
          <p:cNvPr id="3" name="Text Placeholder 2">
            <a:extLst>
              <a:ext uri="{FF2B5EF4-FFF2-40B4-BE49-F238E27FC236}">
                <a16:creationId xmlns:a16="http://schemas.microsoft.com/office/drawing/2014/main" id="{ED3FB3F2-F491-0D46-AFEE-92F32E9E58AE}"/>
              </a:ext>
            </a:extLst>
          </p:cNvPr>
          <p:cNvSpPr>
            <a:spLocks noGrp="1"/>
          </p:cNvSpPr>
          <p:nvPr>
            <p:ph type="body" sz="quarter" idx="18" hasCustomPrompt="1"/>
          </p:nvPr>
        </p:nvSpPr>
        <p:spPr>
          <a:xfrm>
            <a:off x="609601" y="3248332"/>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1</a:t>
            </a:r>
          </a:p>
        </p:txBody>
      </p:sp>
      <p:sp>
        <p:nvSpPr>
          <p:cNvPr id="32" name="Text Placeholder 2">
            <a:extLst>
              <a:ext uri="{FF2B5EF4-FFF2-40B4-BE49-F238E27FC236}">
                <a16:creationId xmlns:a16="http://schemas.microsoft.com/office/drawing/2014/main" id="{BE708B36-FC0F-7F43-8935-DBC48645C7F9}"/>
              </a:ext>
            </a:extLst>
          </p:cNvPr>
          <p:cNvSpPr>
            <a:spLocks noGrp="1"/>
          </p:cNvSpPr>
          <p:nvPr>
            <p:ph type="body" sz="quarter" idx="19" hasCustomPrompt="1"/>
          </p:nvPr>
        </p:nvSpPr>
        <p:spPr>
          <a:xfrm>
            <a:off x="2324526" y="3249063"/>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2</a:t>
            </a:r>
          </a:p>
        </p:txBody>
      </p:sp>
      <p:sp>
        <p:nvSpPr>
          <p:cNvPr id="33" name="Text Placeholder 2">
            <a:extLst>
              <a:ext uri="{FF2B5EF4-FFF2-40B4-BE49-F238E27FC236}">
                <a16:creationId xmlns:a16="http://schemas.microsoft.com/office/drawing/2014/main" id="{F1E08DAC-FE72-AB45-B96F-7BE519421B77}"/>
              </a:ext>
            </a:extLst>
          </p:cNvPr>
          <p:cNvSpPr>
            <a:spLocks noGrp="1"/>
          </p:cNvSpPr>
          <p:nvPr>
            <p:ph type="body" sz="quarter" idx="20" hasCustomPrompt="1"/>
          </p:nvPr>
        </p:nvSpPr>
        <p:spPr>
          <a:xfrm>
            <a:off x="4025707" y="3249063"/>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3</a:t>
            </a:r>
          </a:p>
        </p:txBody>
      </p:sp>
      <p:sp>
        <p:nvSpPr>
          <p:cNvPr id="34" name="Text Placeholder 2">
            <a:extLst>
              <a:ext uri="{FF2B5EF4-FFF2-40B4-BE49-F238E27FC236}">
                <a16:creationId xmlns:a16="http://schemas.microsoft.com/office/drawing/2014/main" id="{C355A9C6-F2D9-214C-8784-15D7CCED034B}"/>
              </a:ext>
            </a:extLst>
          </p:cNvPr>
          <p:cNvSpPr>
            <a:spLocks noGrp="1"/>
          </p:cNvSpPr>
          <p:nvPr>
            <p:ph type="body" sz="quarter" idx="21" hasCustomPrompt="1"/>
          </p:nvPr>
        </p:nvSpPr>
        <p:spPr>
          <a:xfrm>
            <a:off x="5740632" y="3249794"/>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4</a:t>
            </a:r>
          </a:p>
        </p:txBody>
      </p:sp>
      <p:sp>
        <p:nvSpPr>
          <p:cNvPr id="36" name="Text Placeholder 2">
            <a:extLst>
              <a:ext uri="{FF2B5EF4-FFF2-40B4-BE49-F238E27FC236}">
                <a16:creationId xmlns:a16="http://schemas.microsoft.com/office/drawing/2014/main" id="{1E745298-8D21-1243-9702-41073E44E7CA}"/>
              </a:ext>
            </a:extLst>
          </p:cNvPr>
          <p:cNvSpPr>
            <a:spLocks noGrp="1"/>
          </p:cNvSpPr>
          <p:nvPr>
            <p:ph type="body" sz="quarter" idx="22" hasCustomPrompt="1"/>
          </p:nvPr>
        </p:nvSpPr>
        <p:spPr>
          <a:xfrm>
            <a:off x="7447703" y="3250525"/>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5</a:t>
            </a:r>
          </a:p>
        </p:txBody>
      </p:sp>
      <p:sp>
        <p:nvSpPr>
          <p:cNvPr id="42" name="Text Placeholder 2">
            <a:extLst>
              <a:ext uri="{FF2B5EF4-FFF2-40B4-BE49-F238E27FC236}">
                <a16:creationId xmlns:a16="http://schemas.microsoft.com/office/drawing/2014/main" id="{0C7F4E61-70AA-1844-967B-D0D4079CF810}"/>
              </a:ext>
            </a:extLst>
          </p:cNvPr>
          <p:cNvSpPr>
            <a:spLocks noGrp="1"/>
          </p:cNvSpPr>
          <p:nvPr>
            <p:ph type="body" sz="quarter" idx="23" hasCustomPrompt="1"/>
          </p:nvPr>
        </p:nvSpPr>
        <p:spPr>
          <a:xfrm>
            <a:off x="9166063" y="3251256"/>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6</a:t>
            </a:r>
          </a:p>
        </p:txBody>
      </p:sp>
    </p:spTree>
    <p:extLst>
      <p:ext uri="{BB962C8B-B14F-4D97-AF65-F5344CB8AC3E}">
        <p14:creationId xmlns:p14="http://schemas.microsoft.com/office/powerpoint/2010/main" val="233208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Icons—Option One ">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3983007"/>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Picture Placeholder 2">
            <a:extLst>
              <a:ext uri="{FF2B5EF4-FFF2-40B4-BE49-F238E27FC236}">
                <a16:creationId xmlns:a16="http://schemas.microsoft.com/office/drawing/2014/main" id="{B24F9B6D-B025-1743-B3B0-2DAB407C2647}"/>
              </a:ext>
            </a:extLst>
          </p:cNvPr>
          <p:cNvSpPr>
            <a:spLocks noGrp="1"/>
          </p:cNvSpPr>
          <p:nvPr>
            <p:ph type="pic" sz="quarter" idx="14" hasCustomPrompt="1"/>
          </p:nvPr>
        </p:nvSpPr>
        <p:spPr>
          <a:xfrm>
            <a:off x="9156816" y="1837902"/>
            <a:ext cx="1420053" cy="1420053"/>
          </a:xfrm>
          <a:prstGeom prst="rect">
            <a:avLst/>
          </a:prstGeom>
        </p:spPr>
        <p:txBody>
          <a:bodyPr/>
          <a:lstStyle>
            <a:lvl1pPr algn="ctr">
              <a:defRPr/>
            </a:lvl1pPr>
          </a:lstStyle>
          <a:p>
            <a:r>
              <a:rPr lang="en-US"/>
              <a:t>Add icon</a:t>
            </a:r>
          </a:p>
        </p:txBody>
      </p:sp>
      <p:sp>
        <p:nvSpPr>
          <p:cNvPr id="41" name="Picture Placeholder 2">
            <a:extLst>
              <a:ext uri="{FF2B5EF4-FFF2-40B4-BE49-F238E27FC236}">
                <a16:creationId xmlns:a16="http://schemas.microsoft.com/office/drawing/2014/main" id="{F99E2BD0-EA87-E840-A2B7-A045E0C93943}"/>
              </a:ext>
            </a:extLst>
          </p:cNvPr>
          <p:cNvSpPr>
            <a:spLocks noGrp="1"/>
          </p:cNvSpPr>
          <p:nvPr>
            <p:ph type="pic" sz="quarter" idx="15" hasCustomPrompt="1"/>
          </p:nvPr>
        </p:nvSpPr>
        <p:spPr>
          <a:xfrm>
            <a:off x="5385973" y="1837902"/>
            <a:ext cx="1420053" cy="1420053"/>
          </a:xfrm>
          <a:prstGeom prst="rect">
            <a:avLst/>
          </a:prstGeom>
        </p:spPr>
        <p:txBody>
          <a:bodyPr/>
          <a:lstStyle>
            <a:lvl1pPr algn="ctr">
              <a:defRPr/>
            </a:lvl1pPr>
          </a:lstStyle>
          <a:p>
            <a:r>
              <a:rPr lang="en-US"/>
              <a:t>Add icon</a:t>
            </a:r>
          </a:p>
        </p:txBody>
      </p:sp>
      <p:sp>
        <p:nvSpPr>
          <p:cNvPr id="42" name="Picture Placeholder 2">
            <a:extLst>
              <a:ext uri="{FF2B5EF4-FFF2-40B4-BE49-F238E27FC236}">
                <a16:creationId xmlns:a16="http://schemas.microsoft.com/office/drawing/2014/main" id="{C7DDB4B5-4BA8-604C-994B-BCE03F566EB7}"/>
              </a:ext>
            </a:extLst>
          </p:cNvPr>
          <p:cNvSpPr>
            <a:spLocks noGrp="1"/>
          </p:cNvSpPr>
          <p:nvPr>
            <p:ph type="pic" sz="quarter" idx="16" hasCustomPrompt="1"/>
          </p:nvPr>
        </p:nvSpPr>
        <p:spPr>
          <a:xfrm>
            <a:off x="1715408" y="1837902"/>
            <a:ext cx="1420053" cy="1420053"/>
          </a:xfrm>
          <a:prstGeom prst="rect">
            <a:avLst/>
          </a:prstGeom>
        </p:spPr>
        <p:txBody>
          <a:bodyPr/>
          <a:lstStyle>
            <a:lvl1pPr algn="ctr">
              <a:defRPr/>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1500" y="1179576"/>
            <a:ext cx="11049000"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1500" y="448056"/>
            <a:ext cx="11049000" cy="694944"/>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Title</a:t>
            </a:r>
          </a:p>
        </p:txBody>
      </p:sp>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1113708" y="4182190"/>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
        <p:nvSpPr>
          <p:cNvPr id="34" name="Text Placeholder 2">
            <a:extLst>
              <a:ext uri="{FF2B5EF4-FFF2-40B4-BE49-F238E27FC236}">
                <a16:creationId xmlns:a16="http://schemas.microsoft.com/office/drawing/2014/main" id="{BE19F597-9745-EE45-A803-E6854BB1E6B0}"/>
              </a:ext>
            </a:extLst>
          </p:cNvPr>
          <p:cNvSpPr>
            <a:spLocks noGrp="1"/>
          </p:cNvSpPr>
          <p:nvPr>
            <p:ph type="body" sz="quarter" idx="24" hasCustomPrompt="1"/>
          </p:nvPr>
        </p:nvSpPr>
        <p:spPr>
          <a:xfrm>
            <a:off x="1535640" y="3370469"/>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7" name="Text Placeholder 2">
            <a:extLst>
              <a:ext uri="{FF2B5EF4-FFF2-40B4-BE49-F238E27FC236}">
                <a16:creationId xmlns:a16="http://schemas.microsoft.com/office/drawing/2014/main" id="{8065477C-2B36-6047-B3A9-375ABAB1EDEF}"/>
              </a:ext>
            </a:extLst>
          </p:cNvPr>
          <p:cNvSpPr>
            <a:spLocks noGrp="1"/>
          </p:cNvSpPr>
          <p:nvPr>
            <p:ph type="body" sz="quarter" idx="25" hasCustomPrompt="1"/>
          </p:nvPr>
        </p:nvSpPr>
        <p:spPr>
          <a:xfrm>
            <a:off x="5214433" y="3377420"/>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8" name="Text Placeholder 2">
            <a:extLst>
              <a:ext uri="{FF2B5EF4-FFF2-40B4-BE49-F238E27FC236}">
                <a16:creationId xmlns:a16="http://schemas.microsoft.com/office/drawing/2014/main" id="{808A7A16-B9F2-7841-8B3E-2A7239F38302}"/>
              </a:ext>
            </a:extLst>
          </p:cNvPr>
          <p:cNvSpPr>
            <a:spLocks noGrp="1"/>
          </p:cNvSpPr>
          <p:nvPr>
            <p:ph type="body" sz="quarter" idx="26" hasCustomPrompt="1"/>
          </p:nvPr>
        </p:nvSpPr>
        <p:spPr>
          <a:xfrm>
            <a:off x="8977048" y="3370469"/>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35" name="Text Placeholder 2">
            <a:extLst>
              <a:ext uri="{FF2B5EF4-FFF2-40B4-BE49-F238E27FC236}">
                <a16:creationId xmlns:a16="http://schemas.microsoft.com/office/drawing/2014/main" id="{D98ADE2F-0AA8-B740-B014-08C0404A8D63}"/>
              </a:ext>
            </a:extLst>
          </p:cNvPr>
          <p:cNvSpPr>
            <a:spLocks noGrp="1"/>
          </p:cNvSpPr>
          <p:nvPr>
            <p:ph type="body" sz="quarter" idx="27" hasCustomPrompt="1"/>
          </p:nvPr>
        </p:nvSpPr>
        <p:spPr>
          <a:xfrm>
            <a:off x="4865733" y="4182189"/>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
        <p:nvSpPr>
          <p:cNvPr id="45" name="Text Placeholder 2">
            <a:extLst>
              <a:ext uri="{FF2B5EF4-FFF2-40B4-BE49-F238E27FC236}">
                <a16:creationId xmlns:a16="http://schemas.microsoft.com/office/drawing/2014/main" id="{D9C6083D-8A31-7746-8A70-88CBA1073395}"/>
              </a:ext>
            </a:extLst>
          </p:cNvPr>
          <p:cNvSpPr>
            <a:spLocks noGrp="1"/>
          </p:cNvSpPr>
          <p:nvPr>
            <p:ph type="body" sz="quarter" idx="28" hasCustomPrompt="1"/>
          </p:nvPr>
        </p:nvSpPr>
        <p:spPr>
          <a:xfrm>
            <a:off x="8628348" y="4189141"/>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Tree>
    <p:extLst>
      <p:ext uri="{BB962C8B-B14F-4D97-AF65-F5344CB8AC3E}">
        <p14:creationId xmlns:p14="http://schemas.microsoft.com/office/powerpoint/2010/main" val="11663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Icons—Option Tw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4011798"/>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AB0B6B78-2032-F941-AF4F-DDF7F62FF628}"/>
              </a:ext>
            </a:extLst>
          </p:cNvPr>
          <p:cNvSpPr>
            <a:spLocks noGrp="1"/>
          </p:cNvSpPr>
          <p:nvPr>
            <p:ph type="body" sz="quarter" idx="33" hasCustomPrompt="1"/>
          </p:nvPr>
        </p:nvSpPr>
        <p:spPr>
          <a:xfrm>
            <a:off x="8012222"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6" name="Text Placeholder 2">
            <a:extLst>
              <a:ext uri="{FF2B5EF4-FFF2-40B4-BE49-F238E27FC236}">
                <a16:creationId xmlns:a16="http://schemas.microsoft.com/office/drawing/2014/main" id="{F6ABAFF1-ED06-5845-9D41-DC7354DCE253}"/>
              </a:ext>
            </a:extLst>
          </p:cNvPr>
          <p:cNvSpPr>
            <a:spLocks noGrp="1"/>
          </p:cNvSpPr>
          <p:nvPr>
            <p:ph type="body" sz="quarter" idx="32" hasCustomPrompt="1"/>
          </p:nvPr>
        </p:nvSpPr>
        <p:spPr>
          <a:xfrm>
            <a:off x="4321083"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5" name="Text Placeholder 2">
            <a:extLst>
              <a:ext uri="{FF2B5EF4-FFF2-40B4-BE49-F238E27FC236}">
                <a16:creationId xmlns:a16="http://schemas.microsoft.com/office/drawing/2014/main" id="{1C61B1CC-E788-3049-A4BF-B7D78CF8E3A6}"/>
              </a:ext>
            </a:extLst>
          </p:cNvPr>
          <p:cNvSpPr>
            <a:spLocks noGrp="1"/>
          </p:cNvSpPr>
          <p:nvPr>
            <p:ph type="body" sz="quarter" idx="31" hasCustomPrompt="1"/>
          </p:nvPr>
        </p:nvSpPr>
        <p:spPr>
          <a:xfrm>
            <a:off x="629944" y="1792596"/>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42" name="Picture Placeholder 2">
            <a:extLst>
              <a:ext uri="{FF2B5EF4-FFF2-40B4-BE49-F238E27FC236}">
                <a16:creationId xmlns:a16="http://schemas.microsoft.com/office/drawing/2014/main" id="{C7DDB4B5-4BA8-604C-994B-BCE03F566EB7}"/>
              </a:ext>
            </a:extLst>
          </p:cNvPr>
          <p:cNvSpPr>
            <a:spLocks noGrp="1"/>
          </p:cNvSpPr>
          <p:nvPr>
            <p:ph type="pic" sz="quarter" idx="16" hasCustomPrompt="1"/>
          </p:nvPr>
        </p:nvSpPr>
        <p:spPr>
          <a:xfrm>
            <a:off x="1637730" y="2206916"/>
            <a:ext cx="1420053" cy="1420053"/>
          </a:xfrm>
          <a:prstGeom prst="rect">
            <a:avLst/>
          </a:prstGeom>
        </p:spPr>
        <p:txBody>
          <a:bodyPr/>
          <a:lstStyle>
            <a:lvl1pPr algn="ctr">
              <a:defRPr/>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4944"/>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Title</a:t>
            </a:r>
          </a:p>
        </p:txBody>
      </p:sp>
      <p:sp>
        <p:nvSpPr>
          <p:cNvPr id="34" name="Text Placeholder 2">
            <a:extLst>
              <a:ext uri="{FF2B5EF4-FFF2-40B4-BE49-F238E27FC236}">
                <a16:creationId xmlns:a16="http://schemas.microsoft.com/office/drawing/2014/main" id="{BE19F597-9745-EE45-A803-E6854BB1E6B0}"/>
              </a:ext>
            </a:extLst>
          </p:cNvPr>
          <p:cNvSpPr>
            <a:spLocks noGrp="1"/>
          </p:cNvSpPr>
          <p:nvPr>
            <p:ph type="body" sz="quarter" idx="24" hasCustomPrompt="1"/>
          </p:nvPr>
        </p:nvSpPr>
        <p:spPr>
          <a:xfrm>
            <a:off x="885456"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18" name="Picture Placeholder 2">
            <a:extLst>
              <a:ext uri="{FF2B5EF4-FFF2-40B4-BE49-F238E27FC236}">
                <a16:creationId xmlns:a16="http://schemas.microsoft.com/office/drawing/2014/main" id="{1EC6D649-6B91-F14A-8A08-98F62A441141}"/>
              </a:ext>
            </a:extLst>
          </p:cNvPr>
          <p:cNvSpPr>
            <a:spLocks noGrp="1"/>
          </p:cNvSpPr>
          <p:nvPr>
            <p:ph type="pic" sz="quarter" idx="25" hasCustomPrompt="1"/>
          </p:nvPr>
        </p:nvSpPr>
        <p:spPr>
          <a:xfrm>
            <a:off x="5385973" y="2206916"/>
            <a:ext cx="1420053" cy="1420053"/>
          </a:xfrm>
          <a:prstGeom prst="rect">
            <a:avLst/>
          </a:prstGeom>
        </p:spPr>
        <p:txBody>
          <a:bodyPr/>
          <a:lstStyle>
            <a:lvl1pPr algn="ctr">
              <a:defRPr/>
            </a:lvl1pPr>
          </a:lstStyle>
          <a:p>
            <a:r>
              <a:rPr lang="en-US"/>
              <a:t>Add icon</a:t>
            </a:r>
          </a:p>
        </p:txBody>
      </p:sp>
      <p:sp>
        <p:nvSpPr>
          <p:cNvPr id="20" name="Text Placeholder 2">
            <a:extLst>
              <a:ext uri="{FF2B5EF4-FFF2-40B4-BE49-F238E27FC236}">
                <a16:creationId xmlns:a16="http://schemas.microsoft.com/office/drawing/2014/main" id="{273CA48E-5489-8A42-B078-FEACCD1C898D}"/>
              </a:ext>
            </a:extLst>
          </p:cNvPr>
          <p:cNvSpPr>
            <a:spLocks noGrp="1"/>
          </p:cNvSpPr>
          <p:nvPr>
            <p:ph type="body" sz="quarter" idx="27" hasCustomPrompt="1"/>
          </p:nvPr>
        </p:nvSpPr>
        <p:spPr>
          <a:xfrm>
            <a:off x="4576596"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2" name="Picture Placeholder 2">
            <a:extLst>
              <a:ext uri="{FF2B5EF4-FFF2-40B4-BE49-F238E27FC236}">
                <a16:creationId xmlns:a16="http://schemas.microsoft.com/office/drawing/2014/main" id="{36C032ED-9ADB-844D-A152-504200F45E4C}"/>
              </a:ext>
            </a:extLst>
          </p:cNvPr>
          <p:cNvSpPr>
            <a:spLocks noGrp="1"/>
          </p:cNvSpPr>
          <p:nvPr>
            <p:ph type="pic" sz="quarter" idx="28" hasCustomPrompt="1"/>
          </p:nvPr>
        </p:nvSpPr>
        <p:spPr>
          <a:xfrm>
            <a:off x="9081025" y="2206916"/>
            <a:ext cx="1420053" cy="1420053"/>
          </a:xfrm>
          <a:prstGeom prst="rect">
            <a:avLst/>
          </a:prstGeom>
        </p:spPr>
        <p:txBody>
          <a:bodyPr/>
          <a:lstStyle>
            <a:lvl1pPr algn="ctr">
              <a:defRPr/>
            </a:lvl1pPr>
          </a:lstStyle>
          <a:p>
            <a:r>
              <a:rPr lang="en-US"/>
              <a:t>Add icon</a:t>
            </a:r>
          </a:p>
        </p:txBody>
      </p:sp>
      <p:sp>
        <p:nvSpPr>
          <p:cNvPr id="24" name="Text Placeholder 2">
            <a:extLst>
              <a:ext uri="{FF2B5EF4-FFF2-40B4-BE49-F238E27FC236}">
                <a16:creationId xmlns:a16="http://schemas.microsoft.com/office/drawing/2014/main" id="{8C5A31DD-4493-EC47-BC12-C037250BAD92}"/>
              </a:ext>
            </a:extLst>
          </p:cNvPr>
          <p:cNvSpPr>
            <a:spLocks noGrp="1"/>
          </p:cNvSpPr>
          <p:nvPr>
            <p:ph type="body" sz="quarter" idx="30" hasCustomPrompt="1"/>
          </p:nvPr>
        </p:nvSpPr>
        <p:spPr>
          <a:xfrm>
            <a:off x="8267735" y="3733604"/>
            <a:ext cx="2924600"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Tree>
    <p:extLst>
      <p:ext uri="{BB962C8B-B14F-4D97-AF65-F5344CB8AC3E}">
        <p14:creationId xmlns:p14="http://schemas.microsoft.com/office/powerpoint/2010/main" val="30470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meline Option On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0" y="2889841"/>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57E31A-A222-EE4D-9B56-456CC74FCD6E}"/>
              </a:ext>
            </a:extLst>
          </p:cNvPr>
          <p:cNvCxnSpPr>
            <a:cxnSpLocks/>
          </p:cNvCxnSpPr>
          <p:nvPr userDrawn="1"/>
        </p:nvCxnSpPr>
        <p:spPr>
          <a:xfrm>
            <a:off x="0" y="53163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4440AB0E-86E7-F14E-8437-4793BE5549C2}"/>
              </a:ext>
            </a:extLst>
          </p:cNvPr>
          <p:cNvSpPr>
            <a:spLocks noGrp="1"/>
          </p:cNvSpPr>
          <p:nvPr>
            <p:ph type="body" sz="quarter" idx="31" hasCustomPrompt="1"/>
          </p:nvPr>
        </p:nvSpPr>
        <p:spPr>
          <a:xfrm>
            <a:off x="1003420"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1 </a:t>
            </a:r>
          </a:p>
        </p:txBody>
      </p:sp>
      <p:sp>
        <p:nvSpPr>
          <p:cNvPr id="36" name="Picture Placeholder 2">
            <a:extLst>
              <a:ext uri="{FF2B5EF4-FFF2-40B4-BE49-F238E27FC236}">
                <a16:creationId xmlns:a16="http://schemas.microsoft.com/office/drawing/2014/main" id="{E4978D97-B7EA-6745-A4D8-D4C9DD5355ED}"/>
              </a:ext>
            </a:extLst>
          </p:cNvPr>
          <p:cNvSpPr>
            <a:spLocks noGrp="1"/>
          </p:cNvSpPr>
          <p:nvPr>
            <p:ph type="pic" sz="quarter" idx="10" hasCustomPrompt="1"/>
          </p:nvPr>
        </p:nvSpPr>
        <p:spPr>
          <a:xfrm>
            <a:off x="1622069" y="2211340"/>
            <a:ext cx="839347" cy="839347"/>
          </a:xfrm>
          <a:prstGeom prst="rect">
            <a:avLst/>
          </a:prstGeom>
        </p:spPr>
        <p:txBody>
          <a:bodyPr/>
          <a:lstStyle>
            <a:lvl1pPr algn="ctr">
              <a:defRPr sz="1200"/>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Timeline Title</a:t>
            </a:r>
          </a:p>
        </p:txBody>
      </p:sp>
      <p:sp>
        <p:nvSpPr>
          <p:cNvPr id="28" name="Text Placeholder 2">
            <a:extLst>
              <a:ext uri="{FF2B5EF4-FFF2-40B4-BE49-F238E27FC236}">
                <a16:creationId xmlns:a16="http://schemas.microsoft.com/office/drawing/2014/main" id="{6C573E30-AE5C-2743-B350-86743AFB9755}"/>
              </a:ext>
            </a:extLst>
          </p:cNvPr>
          <p:cNvSpPr>
            <a:spLocks noGrp="1"/>
          </p:cNvSpPr>
          <p:nvPr>
            <p:ph type="body" sz="quarter" idx="32" hasCustomPrompt="1"/>
          </p:nvPr>
        </p:nvSpPr>
        <p:spPr>
          <a:xfrm>
            <a:off x="3756727"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2 </a:t>
            </a:r>
          </a:p>
        </p:txBody>
      </p:sp>
      <p:sp>
        <p:nvSpPr>
          <p:cNvPr id="35" name="Picture Placeholder 2">
            <a:extLst>
              <a:ext uri="{FF2B5EF4-FFF2-40B4-BE49-F238E27FC236}">
                <a16:creationId xmlns:a16="http://schemas.microsoft.com/office/drawing/2014/main" id="{CC4B0098-898F-5241-B7DB-D3647E2D97FF}"/>
              </a:ext>
            </a:extLst>
          </p:cNvPr>
          <p:cNvSpPr>
            <a:spLocks noGrp="1"/>
          </p:cNvSpPr>
          <p:nvPr>
            <p:ph type="pic" sz="quarter" idx="33" hasCustomPrompt="1"/>
          </p:nvPr>
        </p:nvSpPr>
        <p:spPr>
          <a:xfrm>
            <a:off x="4375376" y="2211340"/>
            <a:ext cx="839347" cy="839347"/>
          </a:xfrm>
          <a:prstGeom prst="rect">
            <a:avLst/>
          </a:prstGeom>
        </p:spPr>
        <p:txBody>
          <a:bodyPr/>
          <a:lstStyle>
            <a:lvl1pPr algn="ctr">
              <a:defRPr sz="1200"/>
            </a:lvl1pPr>
          </a:lstStyle>
          <a:p>
            <a:r>
              <a:rPr lang="en-US"/>
              <a:t>Add icon</a:t>
            </a:r>
          </a:p>
        </p:txBody>
      </p:sp>
      <p:sp>
        <p:nvSpPr>
          <p:cNvPr id="45" name="Text Placeholder 2">
            <a:extLst>
              <a:ext uri="{FF2B5EF4-FFF2-40B4-BE49-F238E27FC236}">
                <a16:creationId xmlns:a16="http://schemas.microsoft.com/office/drawing/2014/main" id="{49A1BB47-73F6-3E49-A1D5-F21690123161}"/>
              </a:ext>
            </a:extLst>
          </p:cNvPr>
          <p:cNvSpPr>
            <a:spLocks noGrp="1"/>
          </p:cNvSpPr>
          <p:nvPr>
            <p:ph type="body" sz="quarter" idx="34" hasCustomPrompt="1"/>
          </p:nvPr>
        </p:nvSpPr>
        <p:spPr>
          <a:xfrm>
            <a:off x="6484702" y="1986738"/>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3 </a:t>
            </a:r>
          </a:p>
        </p:txBody>
      </p:sp>
      <p:sp>
        <p:nvSpPr>
          <p:cNvPr id="46" name="Picture Placeholder 2">
            <a:extLst>
              <a:ext uri="{FF2B5EF4-FFF2-40B4-BE49-F238E27FC236}">
                <a16:creationId xmlns:a16="http://schemas.microsoft.com/office/drawing/2014/main" id="{CC32DE23-7C2C-9147-A151-FFC009929D2C}"/>
              </a:ext>
            </a:extLst>
          </p:cNvPr>
          <p:cNvSpPr>
            <a:spLocks noGrp="1"/>
          </p:cNvSpPr>
          <p:nvPr>
            <p:ph type="pic" sz="quarter" idx="35" hasCustomPrompt="1"/>
          </p:nvPr>
        </p:nvSpPr>
        <p:spPr>
          <a:xfrm>
            <a:off x="7103351" y="2211340"/>
            <a:ext cx="839347" cy="839347"/>
          </a:xfrm>
          <a:prstGeom prst="rect">
            <a:avLst/>
          </a:prstGeom>
        </p:spPr>
        <p:txBody>
          <a:bodyPr/>
          <a:lstStyle>
            <a:lvl1pPr algn="ctr">
              <a:defRPr sz="1200"/>
            </a:lvl1pPr>
          </a:lstStyle>
          <a:p>
            <a:r>
              <a:rPr lang="en-US"/>
              <a:t>Add icon</a:t>
            </a:r>
          </a:p>
        </p:txBody>
      </p:sp>
      <p:sp>
        <p:nvSpPr>
          <p:cNvPr id="47" name="Text Placeholder 2">
            <a:extLst>
              <a:ext uri="{FF2B5EF4-FFF2-40B4-BE49-F238E27FC236}">
                <a16:creationId xmlns:a16="http://schemas.microsoft.com/office/drawing/2014/main" id="{07B86FDB-68C6-C642-B06D-E5BAC5C474D3}"/>
              </a:ext>
            </a:extLst>
          </p:cNvPr>
          <p:cNvSpPr>
            <a:spLocks noGrp="1"/>
          </p:cNvSpPr>
          <p:nvPr>
            <p:ph type="body" sz="quarter" idx="36" hasCustomPrompt="1"/>
          </p:nvPr>
        </p:nvSpPr>
        <p:spPr>
          <a:xfrm>
            <a:off x="9159224" y="1981405"/>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4 </a:t>
            </a:r>
          </a:p>
        </p:txBody>
      </p:sp>
      <p:sp>
        <p:nvSpPr>
          <p:cNvPr id="48" name="Picture Placeholder 2">
            <a:extLst>
              <a:ext uri="{FF2B5EF4-FFF2-40B4-BE49-F238E27FC236}">
                <a16:creationId xmlns:a16="http://schemas.microsoft.com/office/drawing/2014/main" id="{B593F1FF-C969-484B-88D1-D2B84F6FBF6A}"/>
              </a:ext>
            </a:extLst>
          </p:cNvPr>
          <p:cNvSpPr>
            <a:spLocks noGrp="1"/>
          </p:cNvSpPr>
          <p:nvPr>
            <p:ph type="pic" sz="quarter" idx="37" hasCustomPrompt="1"/>
          </p:nvPr>
        </p:nvSpPr>
        <p:spPr>
          <a:xfrm>
            <a:off x="9777873" y="2206007"/>
            <a:ext cx="839347" cy="839347"/>
          </a:xfrm>
          <a:prstGeom prst="rect">
            <a:avLst/>
          </a:prstGeom>
        </p:spPr>
        <p:txBody>
          <a:bodyPr/>
          <a:lstStyle>
            <a:lvl1pPr algn="ctr">
              <a:defRPr sz="1200"/>
            </a:lvl1pPr>
          </a:lstStyle>
          <a:p>
            <a:r>
              <a:rPr lang="en-US"/>
              <a:t>Add icon</a:t>
            </a:r>
          </a:p>
        </p:txBody>
      </p:sp>
      <p:sp>
        <p:nvSpPr>
          <p:cNvPr id="51" name="Text Placeholder 2">
            <a:extLst>
              <a:ext uri="{FF2B5EF4-FFF2-40B4-BE49-F238E27FC236}">
                <a16:creationId xmlns:a16="http://schemas.microsoft.com/office/drawing/2014/main" id="{4346F254-EAE6-7B4D-8B08-E210EB9770B5}"/>
              </a:ext>
            </a:extLst>
          </p:cNvPr>
          <p:cNvSpPr>
            <a:spLocks noGrp="1"/>
          </p:cNvSpPr>
          <p:nvPr>
            <p:ph type="body" sz="quarter" idx="38" hasCustomPrompt="1"/>
          </p:nvPr>
        </p:nvSpPr>
        <p:spPr>
          <a:xfrm>
            <a:off x="2383907" y="4334330"/>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5 </a:t>
            </a:r>
          </a:p>
        </p:txBody>
      </p:sp>
      <p:sp>
        <p:nvSpPr>
          <p:cNvPr id="52" name="Picture Placeholder 2">
            <a:extLst>
              <a:ext uri="{FF2B5EF4-FFF2-40B4-BE49-F238E27FC236}">
                <a16:creationId xmlns:a16="http://schemas.microsoft.com/office/drawing/2014/main" id="{B0818665-4232-7A4F-B04E-732D76F9494C}"/>
              </a:ext>
            </a:extLst>
          </p:cNvPr>
          <p:cNvSpPr>
            <a:spLocks noGrp="1"/>
          </p:cNvSpPr>
          <p:nvPr>
            <p:ph type="pic" sz="quarter" idx="39" hasCustomPrompt="1"/>
          </p:nvPr>
        </p:nvSpPr>
        <p:spPr>
          <a:xfrm>
            <a:off x="3002556" y="4558932"/>
            <a:ext cx="839347" cy="839347"/>
          </a:xfrm>
          <a:prstGeom prst="rect">
            <a:avLst/>
          </a:prstGeom>
        </p:spPr>
        <p:txBody>
          <a:bodyPr/>
          <a:lstStyle>
            <a:lvl1pPr algn="ctr">
              <a:defRPr sz="1200"/>
            </a:lvl1pPr>
          </a:lstStyle>
          <a:p>
            <a:r>
              <a:rPr lang="en-US"/>
              <a:t>Add icon</a:t>
            </a:r>
          </a:p>
        </p:txBody>
      </p:sp>
      <p:sp>
        <p:nvSpPr>
          <p:cNvPr id="53" name="Text Placeholder 2">
            <a:extLst>
              <a:ext uri="{FF2B5EF4-FFF2-40B4-BE49-F238E27FC236}">
                <a16:creationId xmlns:a16="http://schemas.microsoft.com/office/drawing/2014/main" id="{FE1DB51A-5125-6F4A-A824-AAE1782985CA}"/>
              </a:ext>
            </a:extLst>
          </p:cNvPr>
          <p:cNvSpPr>
            <a:spLocks noGrp="1"/>
          </p:cNvSpPr>
          <p:nvPr>
            <p:ph type="body" sz="quarter" idx="40" hasCustomPrompt="1"/>
          </p:nvPr>
        </p:nvSpPr>
        <p:spPr>
          <a:xfrm>
            <a:off x="5111882" y="4334330"/>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6 </a:t>
            </a:r>
          </a:p>
        </p:txBody>
      </p:sp>
      <p:sp>
        <p:nvSpPr>
          <p:cNvPr id="54" name="Picture Placeholder 2">
            <a:extLst>
              <a:ext uri="{FF2B5EF4-FFF2-40B4-BE49-F238E27FC236}">
                <a16:creationId xmlns:a16="http://schemas.microsoft.com/office/drawing/2014/main" id="{F6151AAF-84AE-CD42-901A-8097E1A0D2A9}"/>
              </a:ext>
            </a:extLst>
          </p:cNvPr>
          <p:cNvSpPr>
            <a:spLocks noGrp="1"/>
          </p:cNvSpPr>
          <p:nvPr>
            <p:ph type="pic" sz="quarter" idx="41" hasCustomPrompt="1"/>
          </p:nvPr>
        </p:nvSpPr>
        <p:spPr>
          <a:xfrm>
            <a:off x="5730531" y="4558932"/>
            <a:ext cx="839347" cy="839347"/>
          </a:xfrm>
          <a:prstGeom prst="rect">
            <a:avLst/>
          </a:prstGeom>
        </p:spPr>
        <p:txBody>
          <a:bodyPr/>
          <a:lstStyle>
            <a:lvl1pPr algn="ctr">
              <a:defRPr sz="1200"/>
            </a:lvl1pPr>
          </a:lstStyle>
          <a:p>
            <a:r>
              <a:rPr lang="en-US"/>
              <a:t>Add icon</a:t>
            </a:r>
          </a:p>
        </p:txBody>
      </p:sp>
      <p:sp>
        <p:nvSpPr>
          <p:cNvPr id="55" name="Text Placeholder 2">
            <a:extLst>
              <a:ext uri="{FF2B5EF4-FFF2-40B4-BE49-F238E27FC236}">
                <a16:creationId xmlns:a16="http://schemas.microsoft.com/office/drawing/2014/main" id="{B2945602-7C27-F440-8688-78B87BA5191A}"/>
              </a:ext>
            </a:extLst>
          </p:cNvPr>
          <p:cNvSpPr>
            <a:spLocks noGrp="1"/>
          </p:cNvSpPr>
          <p:nvPr>
            <p:ph type="body" sz="quarter" idx="42" hasCustomPrompt="1"/>
          </p:nvPr>
        </p:nvSpPr>
        <p:spPr>
          <a:xfrm>
            <a:off x="7786404" y="4328997"/>
            <a:ext cx="2034473" cy="1782760"/>
          </a:xfrm>
          <a:prstGeom prst="rect">
            <a:avLst/>
          </a:prstGeom>
          <a:solidFill>
            <a:schemeClr val="tx1"/>
          </a:solidFill>
          <a:ln w="19050">
            <a:solidFill>
              <a:srgbClr val="6EBE49"/>
            </a:solidFill>
          </a:ln>
        </p:spPr>
        <p:txBody>
          <a:bodyPr lIns="182880" tIns="1188720" rIns="182880"/>
          <a:lstStyle>
            <a:lvl1pPr algn="ctr">
              <a:lnSpc>
                <a:spcPct val="100000"/>
              </a:lnSpc>
              <a:defRPr sz="1400">
                <a:solidFill>
                  <a:schemeClr val="bg1"/>
                </a:solidFill>
              </a:defRPr>
            </a:lvl1pPr>
          </a:lstStyle>
          <a:p>
            <a:pPr lvl="0"/>
            <a:r>
              <a:rPr lang="en-US"/>
              <a:t>Add timeline item 7 </a:t>
            </a:r>
          </a:p>
        </p:txBody>
      </p:sp>
      <p:sp>
        <p:nvSpPr>
          <p:cNvPr id="56" name="Picture Placeholder 2">
            <a:extLst>
              <a:ext uri="{FF2B5EF4-FFF2-40B4-BE49-F238E27FC236}">
                <a16:creationId xmlns:a16="http://schemas.microsoft.com/office/drawing/2014/main" id="{0A1DB84A-B787-F34C-BE6D-D08F37B67D0A}"/>
              </a:ext>
            </a:extLst>
          </p:cNvPr>
          <p:cNvSpPr>
            <a:spLocks noGrp="1"/>
          </p:cNvSpPr>
          <p:nvPr>
            <p:ph type="pic" sz="quarter" idx="43" hasCustomPrompt="1"/>
          </p:nvPr>
        </p:nvSpPr>
        <p:spPr>
          <a:xfrm>
            <a:off x="8405053" y="4553599"/>
            <a:ext cx="839347" cy="839347"/>
          </a:xfrm>
          <a:prstGeom prst="rect">
            <a:avLst/>
          </a:prstGeom>
        </p:spPr>
        <p:txBody>
          <a:bodyPr/>
          <a:lstStyle>
            <a:lvl1pPr algn="ctr">
              <a:defRPr sz="1200"/>
            </a:lvl1pPr>
          </a:lstStyle>
          <a:p>
            <a:r>
              <a:rPr lang="en-US"/>
              <a:t>Add icon</a:t>
            </a:r>
          </a:p>
        </p:txBody>
      </p:sp>
    </p:spTree>
    <p:extLst>
      <p:ext uri="{BB962C8B-B14F-4D97-AF65-F5344CB8AC3E}">
        <p14:creationId xmlns:p14="http://schemas.microsoft.com/office/powerpoint/2010/main" val="68723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meline Option Two">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772638" y="4116758"/>
            <a:ext cx="1070028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Picture Placeholder 2">
            <a:extLst>
              <a:ext uri="{FF2B5EF4-FFF2-40B4-BE49-F238E27FC236}">
                <a16:creationId xmlns:a16="http://schemas.microsoft.com/office/drawing/2014/main" id="{E4978D97-B7EA-6745-A4D8-D4C9DD5355ED}"/>
              </a:ext>
            </a:extLst>
          </p:cNvPr>
          <p:cNvSpPr>
            <a:spLocks noGrp="1"/>
          </p:cNvSpPr>
          <p:nvPr>
            <p:ph type="pic" sz="quarter" idx="10" hasCustomPrompt="1"/>
          </p:nvPr>
        </p:nvSpPr>
        <p:spPr>
          <a:xfrm>
            <a:off x="772638" y="2269898"/>
            <a:ext cx="839347" cy="839347"/>
          </a:xfrm>
          <a:prstGeom prst="rect">
            <a:avLst/>
          </a:prstGeom>
        </p:spPr>
        <p:txBody>
          <a:bodyPr/>
          <a:lstStyle>
            <a:lvl1pPr algn="ctr">
              <a:defRPr sz="1200"/>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rmAutofit/>
          </a:bodyPr>
          <a:lstStyle>
            <a:lvl1pPr algn="ctr">
              <a:defRPr sz="3600" b="1">
                <a:solidFill>
                  <a:schemeClr val="bg2"/>
                </a:solidFill>
              </a:defRPr>
            </a:lvl1pPr>
          </a:lstStyle>
          <a:p>
            <a:pPr lvl="0"/>
            <a:r>
              <a:rPr lang="en-US"/>
              <a:t>Click to Add Timeline Title</a:t>
            </a:r>
          </a:p>
        </p:txBody>
      </p:sp>
      <p:sp>
        <p:nvSpPr>
          <p:cNvPr id="3" name="Text Placeholder 2">
            <a:extLst>
              <a:ext uri="{FF2B5EF4-FFF2-40B4-BE49-F238E27FC236}">
                <a16:creationId xmlns:a16="http://schemas.microsoft.com/office/drawing/2014/main" id="{C454276A-DEB7-704E-95F5-C7A52705B8E1}"/>
              </a:ext>
            </a:extLst>
          </p:cNvPr>
          <p:cNvSpPr>
            <a:spLocks noGrp="1"/>
          </p:cNvSpPr>
          <p:nvPr>
            <p:ph type="body" sz="quarter" idx="18" hasCustomPrompt="1"/>
          </p:nvPr>
        </p:nvSpPr>
        <p:spPr>
          <a:xfrm>
            <a:off x="1886794" y="2766143"/>
            <a:ext cx="3842672" cy="839342"/>
          </a:xfrm>
          <a:prstGeom prst="rect">
            <a:avLst/>
          </a:prstGeom>
        </p:spPr>
        <p:txBody>
          <a:bodyPr lIns="0" rIns="0"/>
          <a:lstStyle>
            <a:lvl1pPr algn="l">
              <a:defRPr sz="1400">
                <a:solidFill>
                  <a:schemeClr val="bg1"/>
                </a:solidFill>
              </a:defRPr>
            </a:lvl1pPr>
          </a:lstStyle>
          <a:p>
            <a:pPr lvl="0"/>
            <a:r>
              <a:rPr lang="en-US"/>
              <a:t>Click to add copy</a:t>
            </a:r>
          </a:p>
        </p:txBody>
      </p:sp>
      <p:cxnSp>
        <p:nvCxnSpPr>
          <p:cNvPr id="27" name="Straight Connector 26">
            <a:extLst>
              <a:ext uri="{FF2B5EF4-FFF2-40B4-BE49-F238E27FC236}">
                <a16:creationId xmlns:a16="http://schemas.microsoft.com/office/drawing/2014/main" id="{D26CA10C-5CC7-B041-AD41-AFD0D14BDCAD}"/>
              </a:ext>
            </a:extLst>
          </p:cNvPr>
          <p:cNvCxnSpPr>
            <a:cxnSpLocks/>
          </p:cNvCxnSpPr>
          <p:nvPr userDrawn="1"/>
        </p:nvCxnSpPr>
        <p:spPr>
          <a:xfrm flipV="1">
            <a:off x="6096000" y="1944547"/>
            <a:ext cx="0" cy="434050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E758F9DC-3868-8E49-A0A6-CF77EEE210F1}"/>
              </a:ext>
            </a:extLst>
          </p:cNvPr>
          <p:cNvSpPr>
            <a:spLocks noGrp="1"/>
          </p:cNvSpPr>
          <p:nvPr>
            <p:ph type="body" sz="quarter" idx="19" hasCustomPrompt="1"/>
          </p:nvPr>
        </p:nvSpPr>
        <p:spPr>
          <a:xfrm>
            <a:off x="1886794" y="2269898"/>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1 </a:t>
            </a:r>
          </a:p>
        </p:txBody>
      </p:sp>
      <p:sp>
        <p:nvSpPr>
          <p:cNvPr id="45" name="Picture Placeholder 2">
            <a:extLst>
              <a:ext uri="{FF2B5EF4-FFF2-40B4-BE49-F238E27FC236}">
                <a16:creationId xmlns:a16="http://schemas.microsoft.com/office/drawing/2014/main" id="{31C72CF2-711A-5E4B-9A2F-00ABD5B22FEF}"/>
              </a:ext>
            </a:extLst>
          </p:cNvPr>
          <p:cNvSpPr>
            <a:spLocks noGrp="1"/>
          </p:cNvSpPr>
          <p:nvPr>
            <p:ph type="pic" sz="quarter" idx="20" hasCustomPrompt="1"/>
          </p:nvPr>
        </p:nvSpPr>
        <p:spPr>
          <a:xfrm>
            <a:off x="6516097" y="2269898"/>
            <a:ext cx="839347" cy="839347"/>
          </a:xfrm>
          <a:prstGeom prst="rect">
            <a:avLst/>
          </a:prstGeom>
        </p:spPr>
        <p:txBody>
          <a:bodyPr/>
          <a:lstStyle>
            <a:lvl1pPr algn="ctr">
              <a:defRPr sz="1200"/>
            </a:lvl1pPr>
          </a:lstStyle>
          <a:p>
            <a:r>
              <a:rPr lang="en-US"/>
              <a:t>Add icon</a:t>
            </a:r>
          </a:p>
        </p:txBody>
      </p:sp>
      <p:sp>
        <p:nvSpPr>
          <p:cNvPr id="46" name="Text Placeholder 2">
            <a:extLst>
              <a:ext uri="{FF2B5EF4-FFF2-40B4-BE49-F238E27FC236}">
                <a16:creationId xmlns:a16="http://schemas.microsoft.com/office/drawing/2014/main" id="{D2201CC0-E700-A040-B640-9F9C13F54CD9}"/>
              </a:ext>
            </a:extLst>
          </p:cNvPr>
          <p:cNvSpPr>
            <a:spLocks noGrp="1"/>
          </p:cNvSpPr>
          <p:nvPr>
            <p:ph type="body" sz="quarter" idx="21" hasCustomPrompt="1"/>
          </p:nvPr>
        </p:nvSpPr>
        <p:spPr>
          <a:xfrm>
            <a:off x="7630253" y="2766143"/>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47" name="Text Placeholder 2">
            <a:extLst>
              <a:ext uri="{FF2B5EF4-FFF2-40B4-BE49-F238E27FC236}">
                <a16:creationId xmlns:a16="http://schemas.microsoft.com/office/drawing/2014/main" id="{BFD207FA-682F-B346-9BB3-C01CB3A509E9}"/>
              </a:ext>
            </a:extLst>
          </p:cNvPr>
          <p:cNvSpPr>
            <a:spLocks noGrp="1"/>
          </p:cNvSpPr>
          <p:nvPr>
            <p:ph type="body" sz="quarter" idx="22" hasCustomPrompt="1"/>
          </p:nvPr>
        </p:nvSpPr>
        <p:spPr>
          <a:xfrm>
            <a:off x="7630253" y="2269898"/>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2</a:t>
            </a:r>
          </a:p>
        </p:txBody>
      </p:sp>
      <p:sp>
        <p:nvSpPr>
          <p:cNvPr id="48" name="Picture Placeholder 2">
            <a:extLst>
              <a:ext uri="{FF2B5EF4-FFF2-40B4-BE49-F238E27FC236}">
                <a16:creationId xmlns:a16="http://schemas.microsoft.com/office/drawing/2014/main" id="{718B6358-6D99-7443-8B37-1B384085C8CE}"/>
              </a:ext>
            </a:extLst>
          </p:cNvPr>
          <p:cNvSpPr>
            <a:spLocks noGrp="1"/>
          </p:cNvSpPr>
          <p:nvPr>
            <p:ph type="pic" sz="quarter" idx="23" hasCustomPrompt="1"/>
          </p:nvPr>
        </p:nvSpPr>
        <p:spPr>
          <a:xfrm>
            <a:off x="772638" y="4542286"/>
            <a:ext cx="839347" cy="839347"/>
          </a:xfrm>
          <a:prstGeom prst="rect">
            <a:avLst/>
          </a:prstGeom>
        </p:spPr>
        <p:txBody>
          <a:bodyPr/>
          <a:lstStyle>
            <a:lvl1pPr algn="ctr">
              <a:defRPr sz="1200"/>
            </a:lvl1pPr>
          </a:lstStyle>
          <a:p>
            <a:r>
              <a:rPr lang="en-US"/>
              <a:t>Add icon</a:t>
            </a:r>
          </a:p>
        </p:txBody>
      </p:sp>
      <p:sp>
        <p:nvSpPr>
          <p:cNvPr id="49" name="Text Placeholder 2">
            <a:extLst>
              <a:ext uri="{FF2B5EF4-FFF2-40B4-BE49-F238E27FC236}">
                <a16:creationId xmlns:a16="http://schemas.microsoft.com/office/drawing/2014/main" id="{65C08AD6-0B5B-0E4B-AC01-C2610E0BF92A}"/>
              </a:ext>
            </a:extLst>
          </p:cNvPr>
          <p:cNvSpPr>
            <a:spLocks noGrp="1"/>
          </p:cNvSpPr>
          <p:nvPr>
            <p:ph type="body" sz="quarter" idx="24" hasCustomPrompt="1"/>
          </p:nvPr>
        </p:nvSpPr>
        <p:spPr>
          <a:xfrm>
            <a:off x="1886794" y="5038531"/>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50" name="Text Placeholder 2">
            <a:extLst>
              <a:ext uri="{FF2B5EF4-FFF2-40B4-BE49-F238E27FC236}">
                <a16:creationId xmlns:a16="http://schemas.microsoft.com/office/drawing/2014/main" id="{D53EF047-1679-2C4B-9A50-41A961B13ADC}"/>
              </a:ext>
            </a:extLst>
          </p:cNvPr>
          <p:cNvSpPr>
            <a:spLocks noGrp="1"/>
          </p:cNvSpPr>
          <p:nvPr>
            <p:ph type="body" sz="quarter" idx="25" hasCustomPrompt="1"/>
          </p:nvPr>
        </p:nvSpPr>
        <p:spPr>
          <a:xfrm>
            <a:off x="1886794" y="4542286"/>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3</a:t>
            </a:r>
          </a:p>
        </p:txBody>
      </p:sp>
      <p:sp>
        <p:nvSpPr>
          <p:cNvPr id="51" name="Picture Placeholder 2">
            <a:extLst>
              <a:ext uri="{FF2B5EF4-FFF2-40B4-BE49-F238E27FC236}">
                <a16:creationId xmlns:a16="http://schemas.microsoft.com/office/drawing/2014/main" id="{99BDA75D-C246-7643-BD0B-9A0031882C59}"/>
              </a:ext>
            </a:extLst>
          </p:cNvPr>
          <p:cNvSpPr>
            <a:spLocks noGrp="1"/>
          </p:cNvSpPr>
          <p:nvPr>
            <p:ph type="pic" sz="quarter" idx="26" hasCustomPrompt="1"/>
          </p:nvPr>
        </p:nvSpPr>
        <p:spPr>
          <a:xfrm>
            <a:off x="6516097" y="4542286"/>
            <a:ext cx="839347" cy="839347"/>
          </a:xfrm>
          <a:prstGeom prst="rect">
            <a:avLst/>
          </a:prstGeom>
        </p:spPr>
        <p:txBody>
          <a:bodyPr/>
          <a:lstStyle>
            <a:lvl1pPr algn="ctr">
              <a:defRPr sz="1200"/>
            </a:lvl1pPr>
          </a:lstStyle>
          <a:p>
            <a:r>
              <a:rPr lang="en-US"/>
              <a:t>Add icon</a:t>
            </a:r>
          </a:p>
        </p:txBody>
      </p:sp>
      <p:sp>
        <p:nvSpPr>
          <p:cNvPr id="52" name="Text Placeholder 2">
            <a:extLst>
              <a:ext uri="{FF2B5EF4-FFF2-40B4-BE49-F238E27FC236}">
                <a16:creationId xmlns:a16="http://schemas.microsoft.com/office/drawing/2014/main" id="{9332F734-EFC0-EA4A-A249-0B18620F8BAC}"/>
              </a:ext>
            </a:extLst>
          </p:cNvPr>
          <p:cNvSpPr>
            <a:spLocks noGrp="1"/>
          </p:cNvSpPr>
          <p:nvPr>
            <p:ph type="body" sz="quarter" idx="27" hasCustomPrompt="1"/>
          </p:nvPr>
        </p:nvSpPr>
        <p:spPr>
          <a:xfrm>
            <a:off x="7630253" y="5038531"/>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53" name="Text Placeholder 2">
            <a:extLst>
              <a:ext uri="{FF2B5EF4-FFF2-40B4-BE49-F238E27FC236}">
                <a16:creationId xmlns:a16="http://schemas.microsoft.com/office/drawing/2014/main" id="{BD403E10-7BFB-D848-956A-44AD4ADA08D3}"/>
              </a:ext>
            </a:extLst>
          </p:cNvPr>
          <p:cNvSpPr>
            <a:spLocks noGrp="1"/>
          </p:cNvSpPr>
          <p:nvPr>
            <p:ph type="body" sz="quarter" idx="28" hasCustomPrompt="1"/>
          </p:nvPr>
        </p:nvSpPr>
        <p:spPr>
          <a:xfrm>
            <a:off x="7630253" y="4542286"/>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4</a:t>
            </a:r>
          </a:p>
        </p:txBody>
      </p:sp>
    </p:spTree>
    <p:extLst>
      <p:ext uri="{BB962C8B-B14F-4D97-AF65-F5344CB8AC3E}">
        <p14:creationId xmlns:p14="http://schemas.microsoft.com/office/powerpoint/2010/main" val="193273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meline Option Three ">
    <p:bg>
      <p:bgPr>
        <a:solidFill>
          <a:schemeClr val="tx1"/>
        </a:solidFill>
        <a:effectLst/>
      </p:bgPr>
    </p:bg>
    <p:spTree>
      <p:nvGrpSpPr>
        <p:cNvPr id="1" name=""/>
        <p:cNvGrpSpPr/>
        <p:nvPr/>
      </p:nvGrpSpPr>
      <p:grpSpPr>
        <a:xfrm>
          <a:off x="0" y="0"/>
          <a:ext cx="0" cy="0"/>
          <a:chOff x="0" y="0"/>
          <a:chExt cx="0" cy="0"/>
        </a:xfrm>
      </p:grpSpPr>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Timeline Title</a:t>
            </a:r>
          </a:p>
        </p:txBody>
      </p:sp>
      <p:cxnSp>
        <p:nvCxnSpPr>
          <p:cNvPr id="31" name="Straight Connector 30">
            <a:extLst>
              <a:ext uri="{FF2B5EF4-FFF2-40B4-BE49-F238E27FC236}">
                <a16:creationId xmlns:a16="http://schemas.microsoft.com/office/drawing/2014/main" id="{C2BC043B-89A6-A84D-9037-4C3CD377D1F3}"/>
              </a:ext>
            </a:extLst>
          </p:cNvPr>
          <p:cNvCxnSpPr/>
          <p:nvPr userDrawn="1"/>
        </p:nvCxnSpPr>
        <p:spPr>
          <a:xfrm>
            <a:off x="0" y="2654178"/>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5" name="Text Placeholder 2">
            <a:extLst>
              <a:ext uri="{FF2B5EF4-FFF2-40B4-BE49-F238E27FC236}">
                <a16:creationId xmlns:a16="http://schemas.microsoft.com/office/drawing/2014/main" id="{4460D126-432E-0B45-B993-6DDCCE594D3A}"/>
              </a:ext>
            </a:extLst>
          </p:cNvPr>
          <p:cNvSpPr>
            <a:spLocks noGrp="1"/>
          </p:cNvSpPr>
          <p:nvPr>
            <p:ph type="body" sz="quarter" idx="23" hasCustomPrompt="1"/>
          </p:nvPr>
        </p:nvSpPr>
        <p:spPr>
          <a:xfrm>
            <a:off x="379137" y="1923196"/>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1</a:t>
            </a:r>
          </a:p>
        </p:txBody>
      </p:sp>
      <p:sp>
        <p:nvSpPr>
          <p:cNvPr id="77" name="Text Placeholder 2">
            <a:extLst>
              <a:ext uri="{FF2B5EF4-FFF2-40B4-BE49-F238E27FC236}">
                <a16:creationId xmlns:a16="http://schemas.microsoft.com/office/drawing/2014/main" id="{D2453382-0A1A-0649-982B-077FEC96AD4F}"/>
              </a:ext>
            </a:extLst>
          </p:cNvPr>
          <p:cNvSpPr>
            <a:spLocks noGrp="1"/>
          </p:cNvSpPr>
          <p:nvPr>
            <p:ph type="body" sz="quarter" idx="25" hasCustomPrompt="1"/>
          </p:nvPr>
        </p:nvSpPr>
        <p:spPr>
          <a:xfrm>
            <a:off x="2304190" y="1923195"/>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2</a:t>
            </a:r>
          </a:p>
        </p:txBody>
      </p:sp>
      <p:sp>
        <p:nvSpPr>
          <p:cNvPr id="78" name="Text Placeholder 2">
            <a:extLst>
              <a:ext uri="{FF2B5EF4-FFF2-40B4-BE49-F238E27FC236}">
                <a16:creationId xmlns:a16="http://schemas.microsoft.com/office/drawing/2014/main" id="{3F52F6A5-E78F-8649-A598-02536C8488A4}"/>
              </a:ext>
            </a:extLst>
          </p:cNvPr>
          <p:cNvSpPr>
            <a:spLocks noGrp="1"/>
          </p:cNvSpPr>
          <p:nvPr>
            <p:ph type="body" sz="quarter" idx="26" hasCustomPrompt="1"/>
          </p:nvPr>
        </p:nvSpPr>
        <p:spPr>
          <a:xfrm>
            <a:off x="4238868" y="1922931"/>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3</a:t>
            </a:r>
          </a:p>
        </p:txBody>
      </p:sp>
      <p:sp>
        <p:nvSpPr>
          <p:cNvPr id="79" name="Text Placeholder 2">
            <a:extLst>
              <a:ext uri="{FF2B5EF4-FFF2-40B4-BE49-F238E27FC236}">
                <a16:creationId xmlns:a16="http://schemas.microsoft.com/office/drawing/2014/main" id="{21117504-32FF-4545-A736-1E0551D0A4C4}"/>
              </a:ext>
            </a:extLst>
          </p:cNvPr>
          <p:cNvSpPr>
            <a:spLocks noGrp="1"/>
          </p:cNvSpPr>
          <p:nvPr>
            <p:ph type="body" sz="quarter" idx="27" hasCustomPrompt="1"/>
          </p:nvPr>
        </p:nvSpPr>
        <p:spPr>
          <a:xfrm>
            <a:off x="6173546" y="1922930"/>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4</a:t>
            </a:r>
          </a:p>
        </p:txBody>
      </p:sp>
      <p:sp>
        <p:nvSpPr>
          <p:cNvPr id="80" name="Text Placeholder 2">
            <a:extLst>
              <a:ext uri="{FF2B5EF4-FFF2-40B4-BE49-F238E27FC236}">
                <a16:creationId xmlns:a16="http://schemas.microsoft.com/office/drawing/2014/main" id="{D865A40A-678D-A74D-BC2D-54AC371622FD}"/>
              </a:ext>
            </a:extLst>
          </p:cNvPr>
          <p:cNvSpPr>
            <a:spLocks noGrp="1"/>
          </p:cNvSpPr>
          <p:nvPr>
            <p:ph type="body" sz="quarter" idx="28" hasCustomPrompt="1"/>
          </p:nvPr>
        </p:nvSpPr>
        <p:spPr>
          <a:xfrm>
            <a:off x="8098599" y="1922929"/>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5</a:t>
            </a:r>
          </a:p>
        </p:txBody>
      </p:sp>
      <p:sp>
        <p:nvSpPr>
          <p:cNvPr id="81" name="Text Placeholder 2">
            <a:extLst>
              <a:ext uri="{FF2B5EF4-FFF2-40B4-BE49-F238E27FC236}">
                <a16:creationId xmlns:a16="http://schemas.microsoft.com/office/drawing/2014/main" id="{A23FC3AE-9250-D545-9C10-D7B43098325F}"/>
              </a:ext>
            </a:extLst>
          </p:cNvPr>
          <p:cNvSpPr>
            <a:spLocks noGrp="1"/>
          </p:cNvSpPr>
          <p:nvPr>
            <p:ph type="body" sz="quarter" idx="29" hasCustomPrompt="1"/>
          </p:nvPr>
        </p:nvSpPr>
        <p:spPr>
          <a:xfrm>
            <a:off x="10042902" y="1909202"/>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6</a:t>
            </a:r>
          </a:p>
        </p:txBody>
      </p:sp>
      <p:sp>
        <p:nvSpPr>
          <p:cNvPr id="24" name="Text Placeholder 2">
            <a:extLst>
              <a:ext uri="{FF2B5EF4-FFF2-40B4-BE49-F238E27FC236}">
                <a16:creationId xmlns:a16="http://schemas.microsoft.com/office/drawing/2014/main" id="{61DE56AE-8253-8548-A23E-4090CCFDD8CE}"/>
              </a:ext>
            </a:extLst>
          </p:cNvPr>
          <p:cNvSpPr>
            <a:spLocks noGrp="1"/>
          </p:cNvSpPr>
          <p:nvPr>
            <p:ph type="body" sz="quarter" idx="31" hasCustomPrompt="1"/>
          </p:nvPr>
        </p:nvSpPr>
        <p:spPr>
          <a:xfrm>
            <a:off x="426867" y="305586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5" name="Text Placeholder 2">
            <a:extLst>
              <a:ext uri="{FF2B5EF4-FFF2-40B4-BE49-F238E27FC236}">
                <a16:creationId xmlns:a16="http://schemas.microsoft.com/office/drawing/2014/main" id="{16101512-4ECA-CF4A-9737-6CBF247034E5}"/>
              </a:ext>
            </a:extLst>
          </p:cNvPr>
          <p:cNvSpPr>
            <a:spLocks noGrp="1"/>
          </p:cNvSpPr>
          <p:nvPr>
            <p:ph type="body" sz="quarter" idx="32" hasCustomPrompt="1"/>
          </p:nvPr>
        </p:nvSpPr>
        <p:spPr>
          <a:xfrm>
            <a:off x="2351920" y="305586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6" name="Text Placeholder 2">
            <a:extLst>
              <a:ext uri="{FF2B5EF4-FFF2-40B4-BE49-F238E27FC236}">
                <a16:creationId xmlns:a16="http://schemas.microsoft.com/office/drawing/2014/main" id="{1D8A356D-B517-9342-9B83-B5D689678867}"/>
              </a:ext>
            </a:extLst>
          </p:cNvPr>
          <p:cNvSpPr>
            <a:spLocks noGrp="1"/>
          </p:cNvSpPr>
          <p:nvPr>
            <p:ph type="body" sz="quarter" idx="33" hasCustomPrompt="1"/>
          </p:nvPr>
        </p:nvSpPr>
        <p:spPr>
          <a:xfrm>
            <a:off x="4286598"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7" name="Text Placeholder 2">
            <a:extLst>
              <a:ext uri="{FF2B5EF4-FFF2-40B4-BE49-F238E27FC236}">
                <a16:creationId xmlns:a16="http://schemas.microsoft.com/office/drawing/2014/main" id="{AA479171-17F5-F24A-A325-67270C9ECDD6}"/>
              </a:ext>
            </a:extLst>
          </p:cNvPr>
          <p:cNvSpPr>
            <a:spLocks noGrp="1"/>
          </p:cNvSpPr>
          <p:nvPr>
            <p:ph type="body" sz="quarter" idx="34" hasCustomPrompt="1"/>
          </p:nvPr>
        </p:nvSpPr>
        <p:spPr>
          <a:xfrm>
            <a:off x="6221276"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8" name="Text Placeholder 2">
            <a:extLst>
              <a:ext uri="{FF2B5EF4-FFF2-40B4-BE49-F238E27FC236}">
                <a16:creationId xmlns:a16="http://schemas.microsoft.com/office/drawing/2014/main" id="{6D1BF7DE-2B86-C946-A932-CE904072D814}"/>
              </a:ext>
            </a:extLst>
          </p:cNvPr>
          <p:cNvSpPr>
            <a:spLocks noGrp="1"/>
          </p:cNvSpPr>
          <p:nvPr>
            <p:ph type="body" sz="quarter" idx="35" hasCustomPrompt="1"/>
          </p:nvPr>
        </p:nvSpPr>
        <p:spPr>
          <a:xfrm>
            <a:off x="8146329"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9" name="Text Placeholder 2">
            <a:extLst>
              <a:ext uri="{FF2B5EF4-FFF2-40B4-BE49-F238E27FC236}">
                <a16:creationId xmlns:a16="http://schemas.microsoft.com/office/drawing/2014/main" id="{ED55A178-362A-4E47-846C-1210B4909E74}"/>
              </a:ext>
            </a:extLst>
          </p:cNvPr>
          <p:cNvSpPr>
            <a:spLocks noGrp="1"/>
          </p:cNvSpPr>
          <p:nvPr>
            <p:ph type="body" sz="quarter" idx="36" hasCustomPrompt="1"/>
          </p:nvPr>
        </p:nvSpPr>
        <p:spPr>
          <a:xfrm>
            <a:off x="10090632" y="306957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Tree>
    <p:extLst>
      <p:ext uri="{BB962C8B-B14F-4D97-AF65-F5344CB8AC3E}">
        <p14:creationId xmlns:p14="http://schemas.microsoft.com/office/powerpoint/2010/main" val="36990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meline Option Fou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CFE8D-C755-0141-B4F8-A07EF74F4F38}"/>
              </a:ext>
            </a:extLst>
          </p:cNvPr>
          <p:cNvSpPr/>
          <p:nvPr userDrawn="1"/>
        </p:nvSpPr>
        <p:spPr>
          <a:xfrm>
            <a:off x="0" y="1668378"/>
            <a:ext cx="12192000" cy="5189621"/>
          </a:xfrm>
          <a:prstGeom prst="rect">
            <a:avLst/>
          </a:prstGeom>
          <a:gradFill flip="none" rotWithShape="1">
            <a:gsLst>
              <a:gs pos="14000">
                <a:schemeClr val="tx1">
                  <a:alpha val="76000"/>
                </a:schemeClr>
              </a:gs>
              <a:gs pos="55000">
                <a:schemeClr val="tx1">
                  <a:alpha val="27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defRPr lang="en-US" sz="3600" b="1"/>
            </a:lvl1pPr>
          </a:lstStyle>
          <a:p>
            <a:pPr marL="0" lvl="0">
              <a:lnSpc>
                <a:spcPct val="90000"/>
              </a:lnSpc>
            </a:pPr>
            <a:r>
              <a:rPr lang="en-US"/>
              <a:t>Click to Add Timeline Title</a:t>
            </a:r>
          </a:p>
        </p:txBody>
      </p:sp>
      <p:sp>
        <p:nvSpPr>
          <p:cNvPr id="3" name="Text Placeholder 2">
            <a:extLst>
              <a:ext uri="{FF2B5EF4-FFF2-40B4-BE49-F238E27FC236}">
                <a16:creationId xmlns:a16="http://schemas.microsoft.com/office/drawing/2014/main" id="{ED3FB3F2-F491-0D46-AFEE-92F32E9E58AE}"/>
              </a:ext>
            </a:extLst>
          </p:cNvPr>
          <p:cNvSpPr>
            <a:spLocks noGrp="1"/>
          </p:cNvSpPr>
          <p:nvPr>
            <p:ph type="body" sz="quarter" idx="18" hasCustomPrompt="1"/>
          </p:nvPr>
        </p:nvSpPr>
        <p:spPr>
          <a:xfrm>
            <a:off x="609601" y="3248332"/>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1</a:t>
            </a:r>
          </a:p>
        </p:txBody>
      </p:sp>
      <p:sp>
        <p:nvSpPr>
          <p:cNvPr id="32" name="Text Placeholder 2">
            <a:extLst>
              <a:ext uri="{FF2B5EF4-FFF2-40B4-BE49-F238E27FC236}">
                <a16:creationId xmlns:a16="http://schemas.microsoft.com/office/drawing/2014/main" id="{BE708B36-FC0F-7F43-8935-DBC48645C7F9}"/>
              </a:ext>
            </a:extLst>
          </p:cNvPr>
          <p:cNvSpPr>
            <a:spLocks noGrp="1"/>
          </p:cNvSpPr>
          <p:nvPr>
            <p:ph type="body" sz="quarter" idx="19" hasCustomPrompt="1"/>
          </p:nvPr>
        </p:nvSpPr>
        <p:spPr>
          <a:xfrm>
            <a:off x="2324526" y="3249063"/>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2</a:t>
            </a:r>
          </a:p>
        </p:txBody>
      </p:sp>
      <p:sp>
        <p:nvSpPr>
          <p:cNvPr id="33" name="Text Placeholder 2">
            <a:extLst>
              <a:ext uri="{FF2B5EF4-FFF2-40B4-BE49-F238E27FC236}">
                <a16:creationId xmlns:a16="http://schemas.microsoft.com/office/drawing/2014/main" id="{F1E08DAC-FE72-AB45-B96F-7BE519421B77}"/>
              </a:ext>
            </a:extLst>
          </p:cNvPr>
          <p:cNvSpPr>
            <a:spLocks noGrp="1"/>
          </p:cNvSpPr>
          <p:nvPr>
            <p:ph type="body" sz="quarter" idx="20" hasCustomPrompt="1"/>
          </p:nvPr>
        </p:nvSpPr>
        <p:spPr>
          <a:xfrm>
            <a:off x="4025707" y="3249063"/>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3</a:t>
            </a:r>
          </a:p>
        </p:txBody>
      </p:sp>
      <p:sp>
        <p:nvSpPr>
          <p:cNvPr id="34" name="Text Placeholder 2">
            <a:extLst>
              <a:ext uri="{FF2B5EF4-FFF2-40B4-BE49-F238E27FC236}">
                <a16:creationId xmlns:a16="http://schemas.microsoft.com/office/drawing/2014/main" id="{C355A9C6-F2D9-214C-8784-15D7CCED034B}"/>
              </a:ext>
            </a:extLst>
          </p:cNvPr>
          <p:cNvSpPr>
            <a:spLocks noGrp="1"/>
          </p:cNvSpPr>
          <p:nvPr>
            <p:ph type="body" sz="quarter" idx="21" hasCustomPrompt="1"/>
          </p:nvPr>
        </p:nvSpPr>
        <p:spPr>
          <a:xfrm>
            <a:off x="5740632" y="3249794"/>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4</a:t>
            </a:r>
          </a:p>
        </p:txBody>
      </p:sp>
      <p:sp>
        <p:nvSpPr>
          <p:cNvPr id="36" name="Text Placeholder 2">
            <a:extLst>
              <a:ext uri="{FF2B5EF4-FFF2-40B4-BE49-F238E27FC236}">
                <a16:creationId xmlns:a16="http://schemas.microsoft.com/office/drawing/2014/main" id="{1E745298-8D21-1243-9702-41073E44E7CA}"/>
              </a:ext>
            </a:extLst>
          </p:cNvPr>
          <p:cNvSpPr>
            <a:spLocks noGrp="1"/>
          </p:cNvSpPr>
          <p:nvPr>
            <p:ph type="body" sz="quarter" idx="22" hasCustomPrompt="1"/>
          </p:nvPr>
        </p:nvSpPr>
        <p:spPr>
          <a:xfrm>
            <a:off x="7447703" y="3250525"/>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5</a:t>
            </a:r>
          </a:p>
        </p:txBody>
      </p:sp>
      <p:sp>
        <p:nvSpPr>
          <p:cNvPr id="42" name="Text Placeholder 2">
            <a:extLst>
              <a:ext uri="{FF2B5EF4-FFF2-40B4-BE49-F238E27FC236}">
                <a16:creationId xmlns:a16="http://schemas.microsoft.com/office/drawing/2014/main" id="{0C7F4E61-70AA-1844-967B-D0D4079CF810}"/>
              </a:ext>
            </a:extLst>
          </p:cNvPr>
          <p:cNvSpPr>
            <a:spLocks noGrp="1"/>
          </p:cNvSpPr>
          <p:nvPr>
            <p:ph type="body" sz="quarter" idx="23" hasCustomPrompt="1"/>
          </p:nvPr>
        </p:nvSpPr>
        <p:spPr>
          <a:xfrm>
            <a:off x="9166063" y="3251256"/>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6</a:t>
            </a:r>
          </a:p>
        </p:txBody>
      </p:sp>
    </p:spTree>
    <p:extLst>
      <p:ext uri="{BB962C8B-B14F-4D97-AF65-F5344CB8AC3E}">
        <p14:creationId xmlns:p14="http://schemas.microsoft.com/office/powerpoint/2010/main" val="14342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Option Two">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772638" y="4116758"/>
            <a:ext cx="1070028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Picture Placeholder 2">
            <a:extLst>
              <a:ext uri="{FF2B5EF4-FFF2-40B4-BE49-F238E27FC236}">
                <a16:creationId xmlns:a16="http://schemas.microsoft.com/office/drawing/2014/main" id="{E4978D97-B7EA-6745-A4D8-D4C9DD5355ED}"/>
              </a:ext>
            </a:extLst>
          </p:cNvPr>
          <p:cNvSpPr>
            <a:spLocks noGrp="1"/>
          </p:cNvSpPr>
          <p:nvPr>
            <p:ph type="pic" sz="quarter" idx="10" hasCustomPrompt="1"/>
          </p:nvPr>
        </p:nvSpPr>
        <p:spPr>
          <a:xfrm>
            <a:off x="772638" y="2269898"/>
            <a:ext cx="839347" cy="839347"/>
          </a:xfrm>
          <a:prstGeom prst="rect">
            <a:avLst/>
          </a:prstGeom>
        </p:spPr>
        <p:txBody>
          <a:bodyPr/>
          <a:lstStyle>
            <a:lvl1pPr algn="ctr">
              <a:defRPr sz="1200"/>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rmAutofit/>
          </a:bodyPr>
          <a:lstStyle>
            <a:lvl1pPr algn="ctr">
              <a:defRPr sz="3600" b="1">
                <a:solidFill>
                  <a:schemeClr val="bg2"/>
                </a:solidFill>
              </a:defRPr>
            </a:lvl1pPr>
          </a:lstStyle>
          <a:p>
            <a:pPr lvl="0"/>
            <a:r>
              <a:rPr lang="en-US"/>
              <a:t>Click to Add Timeline Title</a:t>
            </a:r>
          </a:p>
        </p:txBody>
      </p:sp>
      <p:sp>
        <p:nvSpPr>
          <p:cNvPr id="3" name="Text Placeholder 2">
            <a:extLst>
              <a:ext uri="{FF2B5EF4-FFF2-40B4-BE49-F238E27FC236}">
                <a16:creationId xmlns:a16="http://schemas.microsoft.com/office/drawing/2014/main" id="{C454276A-DEB7-704E-95F5-C7A52705B8E1}"/>
              </a:ext>
            </a:extLst>
          </p:cNvPr>
          <p:cNvSpPr>
            <a:spLocks noGrp="1"/>
          </p:cNvSpPr>
          <p:nvPr>
            <p:ph type="body" sz="quarter" idx="18" hasCustomPrompt="1"/>
          </p:nvPr>
        </p:nvSpPr>
        <p:spPr>
          <a:xfrm>
            <a:off x="1886794" y="2766143"/>
            <a:ext cx="3842672" cy="839342"/>
          </a:xfrm>
          <a:prstGeom prst="rect">
            <a:avLst/>
          </a:prstGeom>
        </p:spPr>
        <p:txBody>
          <a:bodyPr lIns="0" rIns="0"/>
          <a:lstStyle>
            <a:lvl1pPr algn="l">
              <a:defRPr sz="1400">
                <a:solidFill>
                  <a:schemeClr val="bg1"/>
                </a:solidFill>
              </a:defRPr>
            </a:lvl1pPr>
          </a:lstStyle>
          <a:p>
            <a:pPr lvl="0"/>
            <a:r>
              <a:rPr lang="en-US"/>
              <a:t>Click to add copy</a:t>
            </a:r>
          </a:p>
        </p:txBody>
      </p:sp>
      <p:cxnSp>
        <p:nvCxnSpPr>
          <p:cNvPr id="27" name="Straight Connector 26">
            <a:extLst>
              <a:ext uri="{FF2B5EF4-FFF2-40B4-BE49-F238E27FC236}">
                <a16:creationId xmlns:a16="http://schemas.microsoft.com/office/drawing/2014/main" id="{D26CA10C-5CC7-B041-AD41-AFD0D14BDCAD}"/>
              </a:ext>
            </a:extLst>
          </p:cNvPr>
          <p:cNvCxnSpPr>
            <a:cxnSpLocks/>
          </p:cNvCxnSpPr>
          <p:nvPr userDrawn="1"/>
        </p:nvCxnSpPr>
        <p:spPr>
          <a:xfrm flipV="1">
            <a:off x="6096000" y="1944547"/>
            <a:ext cx="0" cy="434050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E758F9DC-3868-8E49-A0A6-CF77EEE210F1}"/>
              </a:ext>
            </a:extLst>
          </p:cNvPr>
          <p:cNvSpPr>
            <a:spLocks noGrp="1"/>
          </p:cNvSpPr>
          <p:nvPr>
            <p:ph type="body" sz="quarter" idx="19" hasCustomPrompt="1"/>
          </p:nvPr>
        </p:nvSpPr>
        <p:spPr>
          <a:xfrm>
            <a:off x="1886794" y="2269898"/>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1 </a:t>
            </a:r>
          </a:p>
        </p:txBody>
      </p:sp>
      <p:sp>
        <p:nvSpPr>
          <p:cNvPr id="45" name="Picture Placeholder 2">
            <a:extLst>
              <a:ext uri="{FF2B5EF4-FFF2-40B4-BE49-F238E27FC236}">
                <a16:creationId xmlns:a16="http://schemas.microsoft.com/office/drawing/2014/main" id="{31C72CF2-711A-5E4B-9A2F-00ABD5B22FEF}"/>
              </a:ext>
            </a:extLst>
          </p:cNvPr>
          <p:cNvSpPr>
            <a:spLocks noGrp="1"/>
          </p:cNvSpPr>
          <p:nvPr>
            <p:ph type="pic" sz="quarter" idx="20" hasCustomPrompt="1"/>
          </p:nvPr>
        </p:nvSpPr>
        <p:spPr>
          <a:xfrm>
            <a:off x="6516097" y="2269898"/>
            <a:ext cx="839347" cy="839347"/>
          </a:xfrm>
          <a:prstGeom prst="rect">
            <a:avLst/>
          </a:prstGeom>
        </p:spPr>
        <p:txBody>
          <a:bodyPr/>
          <a:lstStyle>
            <a:lvl1pPr algn="ctr">
              <a:defRPr sz="1200"/>
            </a:lvl1pPr>
          </a:lstStyle>
          <a:p>
            <a:r>
              <a:rPr lang="en-US"/>
              <a:t>Add icon</a:t>
            </a:r>
          </a:p>
        </p:txBody>
      </p:sp>
      <p:sp>
        <p:nvSpPr>
          <p:cNvPr id="46" name="Text Placeholder 2">
            <a:extLst>
              <a:ext uri="{FF2B5EF4-FFF2-40B4-BE49-F238E27FC236}">
                <a16:creationId xmlns:a16="http://schemas.microsoft.com/office/drawing/2014/main" id="{D2201CC0-E700-A040-B640-9F9C13F54CD9}"/>
              </a:ext>
            </a:extLst>
          </p:cNvPr>
          <p:cNvSpPr>
            <a:spLocks noGrp="1"/>
          </p:cNvSpPr>
          <p:nvPr>
            <p:ph type="body" sz="quarter" idx="21" hasCustomPrompt="1"/>
          </p:nvPr>
        </p:nvSpPr>
        <p:spPr>
          <a:xfrm>
            <a:off x="7630253" y="2766143"/>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47" name="Text Placeholder 2">
            <a:extLst>
              <a:ext uri="{FF2B5EF4-FFF2-40B4-BE49-F238E27FC236}">
                <a16:creationId xmlns:a16="http://schemas.microsoft.com/office/drawing/2014/main" id="{BFD207FA-682F-B346-9BB3-C01CB3A509E9}"/>
              </a:ext>
            </a:extLst>
          </p:cNvPr>
          <p:cNvSpPr>
            <a:spLocks noGrp="1"/>
          </p:cNvSpPr>
          <p:nvPr>
            <p:ph type="body" sz="quarter" idx="22" hasCustomPrompt="1"/>
          </p:nvPr>
        </p:nvSpPr>
        <p:spPr>
          <a:xfrm>
            <a:off x="7630253" y="2269898"/>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2</a:t>
            </a:r>
          </a:p>
        </p:txBody>
      </p:sp>
      <p:sp>
        <p:nvSpPr>
          <p:cNvPr id="48" name="Picture Placeholder 2">
            <a:extLst>
              <a:ext uri="{FF2B5EF4-FFF2-40B4-BE49-F238E27FC236}">
                <a16:creationId xmlns:a16="http://schemas.microsoft.com/office/drawing/2014/main" id="{718B6358-6D99-7443-8B37-1B384085C8CE}"/>
              </a:ext>
            </a:extLst>
          </p:cNvPr>
          <p:cNvSpPr>
            <a:spLocks noGrp="1"/>
          </p:cNvSpPr>
          <p:nvPr>
            <p:ph type="pic" sz="quarter" idx="23" hasCustomPrompt="1"/>
          </p:nvPr>
        </p:nvSpPr>
        <p:spPr>
          <a:xfrm>
            <a:off x="772638" y="4542286"/>
            <a:ext cx="839347" cy="839347"/>
          </a:xfrm>
          <a:prstGeom prst="rect">
            <a:avLst/>
          </a:prstGeom>
        </p:spPr>
        <p:txBody>
          <a:bodyPr/>
          <a:lstStyle>
            <a:lvl1pPr algn="ctr">
              <a:defRPr sz="1200"/>
            </a:lvl1pPr>
          </a:lstStyle>
          <a:p>
            <a:r>
              <a:rPr lang="en-US"/>
              <a:t>Add icon</a:t>
            </a:r>
          </a:p>
        </p:txBody>
      </p:sp>
      <p:sp>
        <p:nvSpPr>
          <p:cNvPr id="49" name="Text Placeholder 2">
            <a:extLst>
              <a:ext uri="{FF2B5EF4-FFF2-40B4-BE49-F238E27FC236}">
                <a16:creationId xmlns:a16="http://schemas.microsoft.com/office/drawing/2014/main" id="{65C08AD6-0B5B-0E4B-AC01-C2610E0BF92A}"/>
              </a:ext>
            </a:extLst>
          </p:cNvPr>
          <p:cNvSpPr>
            <a:spLocks noGrp="1"/>
          </p:cNvSpPr>
          <p:nvPr>
            <p:ph type="body" sz="quarter" idx="24" hasCustomPrompt="1"/>
          </p:nvPr>
        </p:nvSpPr>
        <p:spPr>
          <a:xfrm>
            <a:off x="1886794" y="5038531"/>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50" name="Text Placeholder 2">
            <a:extLst>
              <a:ext uri="{FF2B5EF4-FFF2-40B4-BE49-F238E27FC236}">
                <a16:creationId xmlns:a16="http://schemas.microsoft.com/office/drawing/2014/main" id="{D53EF047-1679-2C4B-9A50-41A961B13ADC}"/>
              </a:ext>
            </a:extLst>
          </p:cNvPr>
          <p:cNvSpPr>
            <a:spLocks noGrp="1"/>
          </p:cNvSpPr>
          <p:nvPr>
            <p:ph type="body" sz="quarter" idx="25" hasCustomPrompt="1"/>
          </p:nvPr>
        </p:nvSpPr>
        <p:spPr>
          <a:xfrm>
            <a:off x="1886794" y="4542286"/>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3</a:t>
            </a:r>
          </a:p>
        </p:txBody>
      </p:sp>
      <p:sp>
        <p:nvSpPr>
          <p:cNvPr id="51" name="Picture Placeholder 2">
            <a:extLst>
              <a:ext uri="{FF2B5EF4-FFF2-40B4-BE49-F238E27FC236}">
                <a16:creationId xmlns:a16="http://schemas.microsoft.com/office/drawing/2014/main" id="{99BDA75D-C246-7643-BD0B-9A0031882C59}"/>
              </a:ext>
            </a:extLst>
          </p:cNvPr>
          <p:cNvSpPr>
            <a:spLocks noGrp="1"/>
          </p:cNvSpPr>
          <p:nvPr>
            <p:ph type="pic" sz="quarter" idx="26" hasCustomPrompt="1"/>
          </p:nvPr>
        </p:nvSpPr>
        <p:spPr>
          <a:xfrm>
            <a:off x="6516097" y="4542286"/>
            <a:ext cx="839347" cy="839347"/>
          </a:xfrm>
          <a:prstGeom prst="rect">
            <a:avLst/>
          </a:prstGeom>
        </p:spPr>
        <p:txBody>
          <a:bodyPr/>
          <a:lstStyle>
            <a:lvl1pPr algn="ctr">
              <a:defRPr sz="1200"/>
            </a:lvl1pPr>
          </a:lstStyle>
          <a:p>
            <a:r>
              <a:rPr lang="en-US"/>
              <a:t>Add icon</a:t>
            </a:r>
          </a:p>
        </p:txBody>
      </p:sp>
      <p:sp>
        <p:nvSpPr>
          <p:cNvPr id="52" name="Text Placeholder 2">
            <a:extLst>
              <a:ext uri="{FF2B5EF4-FFF2-40B4-BE49-F238E27FC236}">
                <a16:creationId xmlns:a16="http://schemas.microsoft.com/office/drawing/2014/main" id="{9332F734-EFC0-EA4A-A249-0B18620F8BAC}"/>
              </a:ext>
            </a:extLst>
          </p:cNvPr>
          <p:cNvSpPr>
            <a:spLocks noGrp="1"/>
          </p:cNvSpPr>
          <p:nvPr>
            <p:ph type="body" sz="quarter" idx="27" hasCustomPrompt="1"/>
          </p:nvPr>
        </p:nvSpPr>
        <p:spPr>
          <a:xfrm>
            <a:off x="7630253" y="5038531"/>
            <a:ext cx="3842672" cy="839342"/>
          </a:xfrm>
          <a:prstGeom prst="rect">
            <a:avLst/>
          </a:prstGeom>
        </p:spPr>
        <p:txBody>
          <a:bodyPr lIns="0" rIns="0"/>
          <a:lstStyle>
            <a:lvl1pPr algn="l">
              <a:defRPr sz="1400">
                <a:solidFill>
                  <a:schemeClr val="bg1"/>
                </a:solidFill>
              </a:defRPr>
            </a:lvl1pPr>
          </a:lstStyle>
          <a:p>
            <a:pPr lvl="0"/>
            <a:r>
              <a:rPr lang="en-US"/>
              <a:t>Click to add copy</a:t>
            </a:r>
          </a:p>
        </p:txBody>
      </p:sp>
      <p:sp>
        <p:nvSpPr>
          <p:cNvPr id="53" name="Text Placeholder 2">
            <a:extLst>
              <a:ext uri="{FF2B5EF4-FFF2-40B4-BE49-F238E27FC236}">
                <a16:creationId xmlns:a16="http://schemas.microsoft.com/office/drawing/2014/main" id="{BD403E10-7BFB-D848-956A-44AD4ADA08D3}"/>
              </a:ext>
            </a:extLst>
          </p:cNvPr>
          <p:cNvSpPr>
            <a:spLocks noGrp="1"/>
          </p:cNvSpPr>
          <p:nvPr>
            <p:ph type="body" sz="quarter" idx="28" hasCustomPrompt="1"/>
          </p:nvPr>
        </p:nvSpPr>
        <p:spPr>
          <a:xfrm>
            <a:off x="7630253" y="4542286"/>
            <a:ext cx="3842665" cy="320675"/>
          </a:xfrm>
          <a:prstGeom prst="rect">
            <a:avLst/>
          </a:prstGeom>
        </p:spPr>
        <p:txBody>
          <a:bodyPr lIns="0" rIns="0"/>
          <a:lstStyle>
            <a:lvl1pPr algn="l">
              <a:defRPr sz="1400" b="1" cap="all" baseline="0">
                <a:solidFill>
                  <a:schemeClr val="bg2"/>
                </a:solidFill>
              </a:defRPr>
            </a:lvl1pPr>
          </a:lstStyle>
          <a:p>
            <a:pPr lvl="0"/>
            <a:r>
              <a:rPr lang="en-US"/>
              <a:t>CLICK TO ADD TIMELINE ITEM 4</a:t>
            </a:r>
          </a:p>
        </p:txBody>
      </p:sp>
    </p:spTree>
    <p:extLst>
      <p:ext uri="{BB962C8B-B14F-4D97-AF65-F5344CB8AC3E}">
        <p14:creationId xmlns:p14="http://schemas.microsoft.com/office/powerpoint/2010/main" val="42821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graphic—Circles">
    <p:bg>
      <p:bgPr>
        <a:solidFill>
          <a:schemeClr val="tx1"/>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1A8A430-5B32-E04F-A25D-19F21972320D}"/>
              </a:ext>
            </a:extLst>
          </p:cNvPr>
          <p:cNvSpPr/>
          <p:nvPr userDrawn="1"/>
        </p:nvSpPr>
        <p:spPr>
          <a:xfrm>
            <a:off x="5946064" y="866655"/>
            <a:ext cx="5124689" cy="5124689"/>
          </a:xfrm>
          <a:prstGeom prst="ellipse">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cxnSp>
        <p:nvCxnSpPr>
          <p:cNvPr id="9" name="Straight Connector 8">
            <a:extLst>
              <a:ext uri="{FF2B5EF4-FFF2-40B4-BE49-F238E27FC236}">
                <a16:creationId xmlns:a16="http://schemas.microsoft.com/office/drawing/2014/main" id="{FE2365EE-18F0-BE4E-B06E-27E97825302B}"/>
              </a:ext>
            </a:extLst>
          </p:cNvPr>
          <p:cNvCxnSpPr>
            <a:cxnSpLocks/>
            <a:endCxn id="44" idx="1"/>
          </p:cNvCxnSpPr>
          <p:nvPr userDrawn="1"/>
        </p:nvCxnSpPr>
        <p:spPr>
          <a:xfrm>
            <a:off x="6295" y="3586989"/>
            <a:ext cx="816172"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822467" y="3133166"/>
            <a:ext cx="3873188" cy="907648"/>
          </a:xfrm>
          <a:prstGeom prst="rect">
            <a:avLst/>
          </a:prstGeom>
          <a:noFill/>
          <a:ln w="19050">
            <a:solidFill>
              <a:schemeClr val="bg2"/>
            </a:solidFill>
          </a:ln>
        </p:spPr>
        <p:txBody>
          <a:bodyPr lIns="182880" tIns="0" rIns="0" bIns="0" anchor="ctr" anchorCtr="0">
            <a:noAutofit/>
          </a:bodyPr>
          <a:lstStyle>
            <a:lvl1pPr algn="l">
              <a:defRPr sz="2800" b="1">
                <a:solidFill>
                  <a:schemeClr val="bg2"/>
                </a:solidFill>
              </a:defRPr>
            </a:lvl1pPr>
          </a:lstStyle>
          <a:p>
            <a:pPr lvl="0"/>
            <a:r>
              <a:rPr lang="en-US"/>
              <a:t>Click to Add Infographic Title</a:t>
            </a:r>
          </a:p>
        </p:txBody>
      </p:sp>
      <p:sp>
        <p:nvSpPr>
          <p:cNvPr id="47" name="Text Placeholder 9">
            <a:extLst>
              <a:ext uri="{FF2B5EF4-FFF2-40B4-BE49-F238E27FC236}">
                <a16:creationId xmlns:a16="http://schemas.microsoft.com/office/drawing/2014/main" id="{6D74824A-4337-474C-8352-425396D4D695}"/>
              </a:ext>
            </a:extLst>
          </p:cNvPr>
          <p:cNvSpPr>
            <a:spLocks noGrp="1"/>
          </p:cNvSpPr>
          <p:nvPr>
            <p:ph type="body" sz="quarter" idx="14" hasCustomPrompt="1"/>
          </p:nvPr>
        </p:nvSpPr>
        <p:spPr>
          <a:xfrm>
            <a:off x="10029504" y="2455743"/>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48" name="Picture Placeholder 2">
            <a:extLst>
              <a:ext uri="{FF2B5EF4-FFF2-40B4-BE49-F238E27FC236}">
                <a16:creationId xmlns:a16="http://schemas.microsoft.com/office/drawing/2014/main" id="{097E004D-C31A-194E-B8BF-34ECD1A77E0D}"/>
              </a:ext>
            </a:extLst>
          </p:cNvPr>
          <p:cNvSpPr>
            <a:spLocks noGrp="1"/>
          </p:cNvSpPr>
          <p:nvPr>
            <p:ph type="pic" sz="quarter" idx="15" hasCustomPrompt="1"/>
          </p:nvPr>
        </p:nvSpPr>
        <p:spPr>
          <a:xfrm>
            <a:off x="10599630" y="2649282"/>
            <a:ext cx="642375" cy="642375"/>
          </a:xfrm>
          <a:prstGeom prst="rect">
            <a:avLst/>
          </a:prstGeom>
        </p:spPr>
        <p:txBody>
          <a:bodyPr lIns="0" tIns="0" rIns="0" bIns="0"/>
          <a:lstStyle>
            <a:lvl1pPr algn="ctr">
              <a:defRPr lang="en-US" sz="1050" dirty="0"/>
            </a:lvl1pPr>
          </a:lstStyle>
          <a:p>
            <a:r>
              <a:rPr lang="en-US"/>
              <a:t>Add icon</a:t>
            </a:r>
          </a:p>
        </p:txBody>
      </p:sp>
      <p:sp>
        <p:nvSpPr>
          <p:cNvPr id="50" name="Text Placeholder 9">
            <a:extLst>
              <a:ext uri="{FF2B5EF4-FFF2-40B4-BE49-F238E27FC236}">
                <a16:creationId xmlns:a16="http://schemas.microsoft.com/office/drawing/2014/main" id="{F6CAC2B4-33E1-2044-B4E5-E52EBFE29E1D}"/>
              </a:ext>
            </a:extLst>
          </p:cNvPr>
          <p:cNvSpPr>
            <a:spLocks noGrp="1"/>
          </p:cNvSpPr>
          <p:nvPr>
            <p:ph type="body" sz="quarter" idx="16" hasCustomPrompt="1"/>
          </p:nvPr>
        </p:nvSpPr>
        <p:spPr>
          <a:xfrm>
            <a:off x="8960239" y="4566522"/>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51" name="Picture Placeholder 2">
            <a:extLst>
              <a:ext uri="{FF2B5EF4-FFF2-40B4-BE49-F238E27FC236}">
                <a16:creationId xmlns:a16="http://schemas.microsoft.com/office/drawing/2014/main" id="{2A6232B2-8207-A542-A30D-F29D8440A142}"/>
              </a:ext>
            </a:extLst>
          </p:cNvPr>
          <p:cNvSpPr>
            <a:spLocks noGrp="1"/>
          </p:cNvSpPr>
          <p:nvPr>
            <p:ph type="pic" sz="quarter" idx="17" hasCustomPrompt="1"/>
          </p:nvPr>
        </p:nvSpPr>
        <p:spPr>
          <a:xfrm>
            <a:off x="9530365" y="4760061"/>
            <a:ext cx="642375" cy="642375"/>
          </a:xfrm>
          <a:prstGeom prst="rect">
            <a:avLst/>
          </a:prstGeom>
        </p:spPr>
        <p:txBody>
          <a:bodyPr lIns="0" tIns="0" rIns="0" bIns="0"/>
          <a:lstStyle>
            <a:lvl1pPr algn="ctr">
              <a:defRPr lang="en-US" sz="1050"/>
            </a:lvl1pPr>
          </a:lstStyle>
          <a:p>
            <a:r>
              <a:rPr lang="en-US"/>
              <a:t>Add icon</a:t>
            </a:r>
          </a:p>
        </p:txBody>
      </p:sp>
      <p:sp>
        <p:nvSpPr>
          <p:cNvPr id="52" name="Text Placeholder 9">
            <a:extLst>
              <a:ext uri="{FF2B5EF4-FFF2-40B4-BE49-F238E27FC236}">
                <a16:creationId xmlns:a16="http://schemas.microsoft.com/office/drawing/2014/main" id="{4A772DD7-6448-974F-A458-FC7C77C10BD4}"/>
              </a:ext>
            </a:extLst>
          </p:cNvPr>
          <p:cNvSpPr>
            <a:spLocks noGrp="1"/>
          </p:cNvSpPr>
          <p:nvPr>
            <p:ph type="body" sz="quarter" idx="18" hasCustomPrompt="1"/>
          </p:nvPr>
        </p:nvSpPr>
        <p:spPr>
          <a:xfrm>
            <a:off x="6301034" y="4621922"/>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53" name="Picture Placeholder 2">
            <a:extLst>
              <a:ext uri="{FF2B5EF4-FFF2-40B4-BE49-F238E27FC236}">
                <a16:creationId xmlns:a16="http://schemas.microsoft.com/office/drawing/2014/main" id="{1C515827-218C-3344-9610-CD8220527FE8}"/>
              </a:ext>
            </a:extLst>
          </p:cNvPr>
          <p:cNvSpPr>
            <a:spLocks noGrp="1"/>
          </p:cNvSpPr>
          <p:nvPr>
            <p:ph type="pic" sz="quarter" idx="19" hasCustomPrompt="1"/>
          </p:nvPr>
        </p:nvSpPr>
        <p:spPr>
          <a:xfrm>
            <a:off x="6871160" y="4815461"/>
            <a:ext cx="642375" cy="642375"/>
          </a:xfrm>
          <a:prstGeom prst="rect">
            <a:avLst/>
          </a:prstGeom>
        </p:spPr>
        <p:txBody>
          <a:bodyPr lIns="0" tIns="0" rIns="0" bIns="0"/>
          <a:lstStyle>
            <a:lvl1pPr algn="ctr">
              <a:defRPr lang="en-US" sz="1050"/>
            </a:lvl1pPr>
          </a:lstStyle>
          <a:p>
            <a:r>
              <a:rPr lang="en-US"/>
              <a:t>Add icon</a:t>
            </a:r>
          </a:p>
        </p:txBody>
      </p:sp>
      <p:sp>
        <p:nvSpPr>
          <p:cNvPr id="54" name="Text Placeholder 9">
            <a:extLst>
              <a:ext uri="{FF2B5EF4-FFF2-40B4-BE49-F238E27FC236}">
                <a16:creationId xmlns:a16="http://schemas.microsoft.com/office/drawing/2014/main" id="{8A717C7B-CD32-214D-83C9-3D5F6C58E03E}"/>
              </a:ext>
            </a:extLst>
          </p:cNvPr>
          <p:cNvSpPr>
            <a:spLocks noGrp="1"/>
          </p:cNvSpPr>
          <p:nvPr>
            <p:ph type="body" sz="quarter" idx="20" hasCustomPrompt="1"/>
          </p:nvPr>
        </p:nvSpPr>
        <p:spPr>
          <a:xfrm>
            <a:off x="5204686" y="2607096"/>
            <a:ext cx="1782627" cy="1782627"/>
          </a:xfrm>
          <a:prstGeom prst="ellipse">
            <a:avLst/>
          </a:prstGeom>
          <a:solidFill>
            <a:schemeClr val="bg2"/>
          </a:solidFill>
        </p:spPr>
        <p:txBody>
          <a:bodyPr lIns="0" tIns="548640" rIns="0" bIns="0" anchor="t"/>
          <a:lstStyle>
            <a:lvl1pPr algn="ctr">
              <a:lnSpc>
                <a:spcPct val="100000"/>
              </a:lnSpc>
              <a:spcBef>
                <a:spcPts val="300"/>
              </a:spcBef>
              <a:defRPr lang="en-US" sz="1400" b="1">
                <a:solidFill>
                  <a:schemeClr val="tx1"/>
                </a:solidFill>
              </a:defRPr>
            </a:lvl1pPr>
          </a:lstStyle>
          <a:p>
            <a:pPr lvl="0" algn="ctr"/>
            <a:r>
              <a:rPr lang="en-US"/>
              <a:t>Descriptor</a:t>
            </a:r>
          </a:p>
        </p:txBody>
      </p:sp>
      <p:sp>
        <p:nvSpPr>
          <p:cNvPr id="55" name="Picture Placeholder 2">
            <a:extLst>
              <a:ext uri="{FF2B5EF4-FFF2-40B4-BE49-F238E27FC236}">
                <a16:creationId xmlns:a16="http://schemas.microsoft.com/office/drawing/2014/main" id="{38033A22-8566-BA4C-8929-29AA693CA22C}"/>
              </a:ext>
            </a:extLst>
          </p:cNvPr>
          <p:cNvSpPr>
            <a:spLocks noGrp="1"/>
          </p:cNvSpPr>
          <p:nvPr>
            <p:ph type="pic" sz="quarter" idx="21" hasCustomPrompt="1"/>
          </p:nvPr>
        </p:nvSpPr>
        <p:spPr>
          <a:xfrm>
            <a:off x="5774812" y="2800635"/>
            <a:ext cx="642375" cy="642375"/>
          </a:xfrm>
          <a:prstGeom prst="rect">
            <a:avLst/>
          </a:prstGeom>
        </p:spPr>
        <p:txBody>
          <a:bodyPr lIns="0" tIns="0" rIns="0" bIns="0"/>
          <a:lstStyle>
            <a:lvl1pPr algn="ctr">
              <a:defRPr lang="en-US" sz="1050"/>
            </a:lvl1pPr>
          </a:lstStyle>
          <a:p>
            <a:r>
              <a:rPr lang="en-US"/>
              <a:t>Add icon</a:t>
            </a:r>
          </a:p>
        </p:txBody>
      </p:sp>
      <p:sp>
        <p:nvSpPr>
          <p:cNvPr id="62" name="Text Placeholder 9">
            <a:extLst>
              <a:ext uri="{FF2B5EF4-FFF2-40B4-BE49-F238E27FC236}">
                <a16:creationId xmlns:a16="http://schemas.microsoft.com/office/drawing/2014/main" id="{91ADDDA9-818E-644B-B27C-339E76B6B9C0}"/>
              </a:ext>
            </a:extLst>
          </p:cNvPr>
          <p:cNvSpPr>
            <a:spLocks noGrp="1"/>
          </p:cNvSpPr>
          <p:nvPr>
            <p:ph type="body" sz="quarter" idx="22" hasCustomPrompt="1"/>
          </p:nvPr>
        </p:nvSpPr>
        <p:spPr>
          <a:xfrm>
            <a:off x="8899836" y="346858"/>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63" name="Picture Placeholder 2">
            <a:extLst>
              <a:ext uri="{FF2B5EF4-FFF2-40B4-BE49-F238E27FC236}">
                <a16:creationId xmlns:a16="http://schemas.microsoft.com/office/drawing/2014/main" id="{B687EFBF-B10F-5148-AD78-9FBAE5859C1D}"/>
              </a:ext>
            </a:extLst>
          </p:cNvPr>
          <p:cNvSpPr>
            <a:spLocks noGrp="1"/>
          </p:cNvSpPr>
          <p:nvPr>
            <p:ph type="pic" sz="quarter" idx="23" hasCustomPrompt="1"/>
          </p:nvPr>
        </p:nvSpPr>
        <p:spPr>
          <a:xfrm>
            <a:off x="9469962" y="540397"/>
            <a:ext cx="642375" cy="642375"/>
          </a:xfrm>
          <a:prstGeom prst="rect">
            <a:avLst/>
          </a:prstGeom>
        </p:spPr>
        <p:txBody>
          <a:bodyPr lIns="0" tIns="0" rIns="0" bIns="0"/>
          <a:lstStyle>
            <a:lvl1pPr algn="ctr">
              <a:defRPr lang="en-US" sz="1050" dirty="0"/>
            </a:lvl1pPr>
          </a:lstStyle>
          <a:p>
            <a:r>
              <a:rPr lang="en-US"/>
              <a:t>Add icon</a:t>
            </a:r>
          </a:p>
        </p:txBody>
      </p:sp>
      <p:sp>
        <p:nvSpPr>
          <p:cNvPr id="64" name="Text Placeholder 9">
            <a:extLst>
              <a:ext uri="{FF2B5EF4-FFF2-40B4-BE49-F238E27FC236}">
                <a16:creationId xmlns:a16="http://schemas.microsoft.com/office/drawing/2014/main" id="{746DAE87-2837-254D-B3DC-EF33DD3CFF1F}"/>
              </a:ext>
            </a:extLst>
          </p:cNvPr>
          <p:cNvSpPr>
            <a:spLocks noGrp="1"/>
          </p:cNvSpPr>
          <p:nvPr>
            <p:ph type="body" sz="quarter" idx="24" hasCustomPrompt="1"/>
          </p:nvPr>
        </p:nvSpPr>
        <p:spPr>
          <a:xfrm>
            <a:off x="6240631" y="402258"/>
            <a:ext cx="1782627" cy="1782627"/>
          </a:xfrm>
          <a:prstGeom prst="ellipse">
            <a:avLst/>
          </a:prstGeom>
          <a:solidFill>
            <a:schemeClr val="bg2"/>
          </a:solidFill>
        </p:spPr>
        <p:txBody>
          <a:bodyPr lIns="0" tIns="548640" rIns="0" bIns="0" anchor="t"/>
          <a:lstStyle>
            <a:lvl1pPr algn="ctr">
              <a:lnSpc>
                <a:spcPct val="100000"/>
              </a:lnSpc>
              <a:spcBef>
                <a:spcPts val="300"/>
              </a:spcBef>
              <a:defRPr sz="1400" b="1">
                <a:solidFill>
                  <a:schemeClr val="tx1"/>
                </a:solidFill>
              </a:defRPr>
            </a:lvl1pPr>
          </a:lstStyle>
          <a:p>
            <a:pPr lvl="0"/>
            <a:r>
              <a:rPr lang="en-US"/>
              <a:t>Descriptor</a:t>
            </a:r>
          </a:p>
        </p:txBody>
      </p:sp>
      <p:sp>
        <p:nvSpPr>
          <p:cNvPr id="65" name="Picture Placeholder 2">
            <a:extLst>
              <a:ext uri="{FF2B5EF4-FFF2-40B4-BE49-F238E27FC236}">
                <a16:creationId xmlns:a16="http://schemas.microsoft.com/office/drawing/2014/main" id="{C72AE292-A8A9-CD4C-91EA-33D6E9B8D518}"/>
              </a:ext>
            </a:extLst>
          </p:cNvPr>
          <p:cNvSpPr>
            <a:spLocks noGrp="1"/>
          </p:cNvSpPr>
          <p:nvPr>
            <p:ph type="pic" sz="quarter" idx="25" hasCustomPrompt="1"/>
          </p:nvPr>
        </p:nvSpPr>
        <p:spPr>
          <a:xfrm>
            <a:off x="6810757" y="595797"/>
            <a:ext cx="642375" cy="642375"/>
          </a:xfrm>
          <a:prstGeom prst="rect">
            <a:avLst/>
          </a:prstGeom>
        </p:spPr>
        <p:txBody>
          <a:bodyPr lIns="0" tIns="0" rIns="0" bIns="0"/>
          <a:lstStyle>
            <a:lvl1pPr algn="ctr">
              <a:defRPr sz="1000"/>
            </a:lvl1pPr>
          </a:lstStyle>
          <a:p>
            <a:r>
              <a:rPr lang="en-US"/>
              <a:t>Add icon</a:t>
            </a:r>
          </a:p>
        </p:txBody>
      </p:sp>
    </p:spTree>
    <p:extLst>
      <p:ext uri="{BB962C8B-B14F-4D97-AF65-F5344CB8AC3E}">
        <p14:creationId xmlns:p14="http://schemas.microsoft.com/office/powerpoint/2010/main" val="129235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fographic—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91A92-933D-5A4B-886E-0C52C5FC34AD}"/>
              </a:ext>
            </a:extLst>
          </p:cNvPr>
          <p:cNvPicPr>
            <a:picLocks noChangeAspect="1"/>
          </p:cNvPicPr>
          <p:nvPr userDrawn="1"/>
        </p:nvPicPr>
        <p:blipFill>
          <a:blip r:embed="rId2"/>
          <a:stretch>
            <a:fillRect/>
          </a:stretch>
        </p:blipFill>
        <p:spPr>
          <a:xfrm>
            <a:off x="680369" y="1447053"/>
            <a:ext cx="11292139" cy="5156941"/>
          </a:xfrm>
          <a:prstGeom prst="rect">
            <a:avLst/>
          </a:prstGeom>
        </p:spPr>
      </p:pic>
      <p:sp>
        <p:nvSpPr>
          <p:cNvPr id="11" name="Title Placeholder 1">
            <a:extLst>
              <a:ext uri="{FF2B5EF4-FFF2-40B4-BE49-F238E27FC236}">
                <a16:creationId xmlns:a16="http://schemas.microsoft.com/office/drawing/2014/main" id="{0D549A26-DA0B-3645-BE9C-C18C28220D1C}"/>
              </a:ext>
            </a:extLst>
          </p:cNvPr>
          <p:cNvSpPr>
            <a:spLocks noGrp="1"/>
          </p:cNvSpPr>
          <p:nvPr>
            <p:ph type="title" hasCustomPrompt="1"/>
          </p:nvPr>
        </p:nvSpPr>
        <p:spPr>
          <a:xfrm>
            <a:off x="609601" y="371341"/>
            <a:ext cx="10863325" cy="693049"/>
          </a:xfrm>
          <a:prstGeom prst="rect">
            <a:avLst/>
          </a:prstGeom>
          <a:noFill/>
        </p:spPr>
        <p:txBody>
          <a:bodyPr lIns="0" tIns="0" rIns="0" bIns="0" anchor="t" anchorCtr="0">
            <a:normAutofit/>
          </a:bodyPr>
          <a:lstStyle>
            <a:lvl1pPr algn="l">
              <a:defRPr sz="3600" b="1">
                <a:solidFill>
                  <a:schemeClr val="bg2"/>
                </a:solidFill>
              </a:defRPr>
            </a:lvl1pPr>
          </a:lstStyle>
          <a:p>
            <a:pPr lvl="0"/>
            <a:r>
              <a:rPr lang="en-US"/>
              <a:t>Click to Add Infographic Title</a:t>
            </a:r>
          </a:p>
        </p:txBody>
      </p:sp>
      <p:sp>
        <p:nvSpPr>
          <p:cNvPr id="14" name="Text Placeholder 13">
            <a:extLst>
              <a:ext uri="{FF2B5EF4-FFF2-40B4-BE49-F238E27FC236}">
                <a16:creationId xmlns:a16="http://schemas.microsoft.com/office/drawing/2014/main" id="{DEAD0491-2533-5243-A3EE-7C9CE52F742E}"/>
              </a:ext>
            </a:extLst>
          </p:cNvPr>
          <p:cNvSpPr>
            <a:spLocks noGrp="1"/>
          </p:cNvSpPr>
          <p:nvPr>
            <p:ph type="body" sz="quarter" idx="11" hasCustomPrompt="1"/>
          </p:nvPr>
        </p:nvSpPr>
        <p:spPr>
          <a:xfrm>
            <a:off x="609600" y="2797716"/>
            <a:ext cx="1126364" cy="266118"/>
          </a:xfrm>
          <a:prstGeom prst="borderCallout2">
            <a:avLst>
              <a:gd name="adj1" fmla="val 50524"/>
              <a:gd name="adj2" fmla="val 100248"/>
              <a:gd name="adj3" fmla="val 51953"/>
              <a:gd name="adj4" fmla="val 109725"/>
              <a:gd name="adj5" fmla="val 80908"/>
              <a:gd name="adj6" fmla="val 123834"/>
            </a:avLst>
          </a:prstGeom>
          <a:ln cap="rnd">
            <a:solidFill>
              <a:schemeClr val="tx2"/>
            </a:solidFill>
            <a:tailEnd type="oval" w="sm" len="sm"/>
          </a:ln>
        </p:spPr>
        <p:txBody>
          <a:bodyPr anchor="ctr"/>
          <a:lstStyle>
            <a:lvl1pPr algn="ctr">
              <a:lnSpc>
                <a:spcPct val="100000"/>
              </a:lnSpc>
              <a:spcBef>
                <a:spcPts val="0"/>
              </a:spcBef>
              <a:defRPr sz="12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Map Callout</a:t>
            </a:r>
          </a:p>
        </p:txBody>
      </p:sp>
    </p:spTree>
    <p:extLst>
      <p:ext uri="{BB962C8B-B14F-4D97-AF65-F5344CB8AC3E}">
        <p14:creationId xmlns:p14="http://schemas.microsoft.com/office/powerpoint/2010/main" val="2651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fographic—Statistic Option One  ">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378BF0D-D080-0340-AE3D-75FF8CC49853}"/>
              </a:ext>
            </a:extLst>
          </p:cNvPr>
          <p:cNvSpPr>
            <a:spLocks noGrp="1"/>
          </p:cNvSpPr>
          <p:nvPr>
            <p:ph type="title" hasCustomPrompt="1"/>
          </p:nvPr>
        </p:nvSpPr>
        <p:spPr>
          <a:xfrm>
            <a:off x="573024" y="371341"/>
            <a:ext cx="11045952" cy="693049"/>
          </a:xfrm>
          <a:prstGeom prst="rect">
            <a:avLst/>
          </a:prstGeom>
          <a:noFill/>
        </p:spPr>
        <p:txBody>
          <a:bodyPr lIns="0" tIns="0" rIns="0" bIns="0" anchor="t" anchorCtr="0">
            <a:normAutofit/>
          </a:bodyPr>
          <a:lstStyle>
            <a:lvl1pPr algn="ctr">
              <a:defRPr sz="3600" b="0">
                <a:solidFill>
                  <a:schemeClr val="bg2"/>
                </a:solidFill>
              </a:defRPr>
            </a:lvl1pPr>
          </a:lstStyle>
          <a:p>
            <a:pPr lvl="0"/>
            <a:r>
              <a:rPr lang="en-US"/>
              <a:t>Click to Add Infographic Title</a:t>
            </a:r>
          </a:p>
        </p:txBody>
      </p:sp>
      <p:sp>
        <p:nvSpPr>
          <p:cNvPr id="22" name="Picture Placeholder 2">
            <a:extLst>
              <a:ext uri="{FF2B5EF4-FFF2-40B4-BE49-F238E27FC236}">
                <a16:creationId xmlns:a16="http://schemas.microsoft.com/office/drawing/2014/main" id="{C6DE784B-CFDC-8548-B131-684EDB003D0E}"/>
              </a:ext>
            </a:extLst>
          </p:cNvPr>
          <p:cNvSpPr>
            <a:spLocks noGrp="1"/>
          </p:cNvSpPr>
          <p:nvPr>
            <p:ph type="pic" sz="quarter" idx="42" hasCustomPrompt="1"/>
          </p:nvPr>
        </p:nvSpPr>
        <p:spPr>
          <a:xfrm>
            <a:off x="7334879" y="4075806"/>
            <a:ext cx="820593" cy="820593"/>
          </a:xfrm>
          <a:prstGeom prst="rect">
            <a:avLst/>
          </a:prstGeom>
        </p:spPr>
        <p:txBody>
          <a:bodyPr/>
          <a:lstStyle>
            <a:lvl1pPr algn="ctr">
              <a:defRPr sz="1200"/>
            </a:lvl1pPr>
          </a:lstStyle>
          <a:p>
            <a:r>
              <a:rPr lang="en-US"/>
              <a:t>Add icon</a:t>
            </a:r>
          </a:p>
        </p:txBody>
      </p:sp>
      <p:sp>
        <p:nvSpPr>
          <p:cNvPr id="23" name="Text Placeholder 2">
            <a:extLst>
              <a:ext uri="{FF2B5EF4-FFF2-40B4-BE49-F238E27FC236}">
                <a16:creationId xmlns:a16="http://schemas.microsoft.com/office/drawing/2014/main" id="{856D39BC-895A-CA49-AD14-41CBC20AD2BB}"/>
              </a:ext>
            </a:extLst>
          </p:cNvPr>
          <p:cNvSpPr>
            <a:spLocks noGrp="1"/>
          </p:cNvSpPr>
          <p:nvPr>
            <p:ph type="body" sz="quarter" idx="43" hasCustomPrompt="1"/>
          </p:nvPr>
        </p:nvSpPr>
        <p:spPr>
          <a:xfrm>
            <a:off x="8394066" y="4075806"/>
            <a:ext cx="3224910" cy="820593"/>
          </a:xfrm>
          <a:prstGeom prst="rect">
            <a:avLst/>
          </a:prstGeom>
        </p:spPr>
        <p:txBody>
          <a:bodyPr anchor="ctr"/>
          <a:lstStyle>
            <a:lvl1pPr algn="l">
              <a:lnSpc>
                <a:spcPct val="110000"/>
              </a:lnSpc>
              <a:spcBef>
                <a:spcPts val="0"/>
              </a:spcBef>
              <a:defRPr sz="1800" b="1">
                <a:solidFill>
                  <a:schemeClr val="bg2"/>
                </a:solidFill>
              </a:defRPr>
            </a:lvl1pPr>
          </a:lstStyle>
          <a:p>
            <a:pPr lvl="0"/>
            <a:r>
              <a:rPr lang="en-US"/>
              <a:t>Descriptor 1</a:t>
            </a:r>
          </a:p>
        </p:txBody>
      </p:sp>
      <p:sp>
        <p:nvSpPr>
          <p:cNvPr id="28" name="Chart Placeholder 27">
            <a:extLst>
              <a:ext uri="{FF2B5EF4-FFF2-40B4-BE49-F238E27FC236}">
                <a16:creationId xmlns:a16="http://schemas.microsoft.com/office/drawing/2014/main" id="{A2DB52FC-37A4-4248-A99A-7B20BD16290D}"/>
              </a:ext>
            </a:extLst>
          </p:cNvPr>
          <p:cNvSpPr>
            <a:spLocks noGrp="1"/>
          </p:cNvSpPr>
          <p:nvPr>
            <p:ph type="chart" sz="quarter" idx="47" hasCustomPrompt="1"/>
          </p:nvPr>
        </p:nvSpPr>
        <p:spPr>
          <a:xfrm>
            <a:off x="573024" y="1347658"/>
            <a:ext cx="6507398" cy="4769124"/>
          </a:xfrm>
          <a:prstGeom prst="rect">
            <a:avLst/>
          </a:prstGeom>
        </p:spPr>
        <p:txBody>
          <a:bodyPr/>
          <a:lstStyle/>
          <a:p>
            <a:r>
              <a:rPr lang="en-US"/>
              <a:t>Click to add chart</a:t>
            </a:r>
          </a:p>
        </p:txBody>
      </p:sp>
      <p:sp>
        <p:nvSpPr>
          <p:cNvPr id="29" name="Text Placeholder 2">
            <a:extLst>
              <a:ext uri="{FF2B5EF4-FFF2-40B4-BE49-F238E27FC236}">
                <a16:creationId xmlns:a16="http://schemas.microsoft.com/office/drawing/2014/main" id="{9DA94FA1-4F5F-4741-BC1E-D36818C3255B}"/>
              </a:ext>
            </a:extLst>
          </p:cNvPr>
          <p:cNvSpPr>
            <a:spLocks noGrp="1"/>
          </p:cNvSpPr>
          <p:nvPr>
            <p:ph type="body" sz="quarter" idx="18" hasCustomPrompt="1"/>
          </p:nvPr>
        </p:nvSpPr>
        <p:spPr>
          <a:xfrm>
            <a:off x="7334879" y="1347658"/>
            <a:ext cx="4284097" cy="2444880"/>
          </a:xfrm>
          <a:prstGeom prst="rect">
            <a:avLst/>
          </a:prstGeom>
          <a:noFill/>
          <a:ln w="19050">
            <a:noFill/>
          </a:ln>
        </p:spPr>
        <p:txBody>
          <a:bodyPr lIns="274320" tIns="0" rIns="274320" bIns="182880"/>
          <a:lstStyle>
            <a:lvl1pPr algn="ctr">
              <a:defRPr sz="8800" b="1">
                <a:solidFill>
                  <a:schemeClr val="bg1"/>
                </a:solidFill>
              </a:defRPr>
            </a:lvl1pPr>
          </a:lstStyle>
          <a:p>
            <a:pPr lvl="0"/>
            <a:r>
              <a:rPr lang="en-US"/>
              <a:t>xxx%</a:t>
            </a:r>
          </a:p>
        </p:txBody>
      </p:sp>
      <p:sp>
        <p:nvSpPr>
          <p:cNvPr id="30" name="Text Placeholder 2">
            <a:extLst>
              <a:ext uri="{FF2B5EF4-FFF2-40B4-BE49-F238E27FC236}">
                <a16:creationId xmlns:a16="http://schemas.microsoft.com/office/drawing/2014/main" id="{B1F24D06-CD14-6849-B48B-9016B8ED5D41}"/>
              </a:ext>
            </a:extLst>
          </p:cNvPr>
          <p:cNvSpPr>
            <a:spLocks noGrp="1"/>
          </p:cNvSpPr>
          <p:nvPr>
            <p:ph type="body" sz="quarter" idx="48" hasCustomPrompt="1"/>
          </p:nvPr>
        </p:nvSpPr>
        <p:spPr>
          <a:xfrm>
            <a:off x="7334879" y="2935665"/>
            <a:ext cx="4284097" cy="856873"/>
          </a:xfrm>
          <a:prstGeom prst="rect">
            <a:avLst/>
          </a:prstGeom>
        </p:spPr>
        <p:txBody>
          <a:bodyPr/>
          <a:lstStyle>
            <a:lvl1pPr algn="ctr">
              <a:defRPr sz="1800" b="1">
                <a:solidFill>
                  <a:schemeClr val="bg1"/>
                </a:solidFill>
              </a:defRPr>
            </a:lvl1pPr>
          </a:lstStyle>
          <a:p>
            <a:pPr lvl="0"/>
            <a:r>
              <a:rPr lang="en-US"/>
              <a:t>Stat descriptor</a:t>
            </a:r>
          </a:p>
        </p:txBody>
      </p:sp>
      <p:sp>
        <p:nvSpPr>
          <p:cNvPr id="15" name="Picture Placeholder 2">
            <a:extLst>
              <a:ext uri="{FF2B5EF4-FFF2-40B4-BE49-F238E27FC236}">
                <a16:creationId xmlns:a16="http://schemas.microsoft.com/office/drawing/2014/main" id="{EF303742-5D4A-4641-842C-C9261B07C776}"/>
              </a:ext>
            </a:extLst>
          </p:cNvPr>
          <p:cNvSpPr>
            <a:spLocks noGrp="1"/>
          </p:cNvSpPr>
          <p:nvPr>
            <p:ph type="pic" sz="quarter" idx="49" hasCustomPrompt="1"/>
          </p:nvPr>
        </p:nvSpPr>
        <p:spPr>
          <a:xfrm>
            <a:off x="7334879" y="5274513"/>
            <a:ext cx="820593" cy="820593"/>
          </a:xfrm>
          <a:prstGeom prst="rect">
            <a:avLst/>
          </a:prstGeom>
        </p:spPr>
        <p:txBody>
          <a:bodyPr/>
          <a:lstStyle>
            <a:lvl1pPr algn="ctr">
              <a:defRPr sz="1200"/>
            </a:lvl1pPr>
          </a:lstStyle>
          <a:p>
            <a:r>
              <a:rPr lang="en-US"/>
              <a:t>Add icon</a:t>
            </a:r>
          </a:p>
        </p:txBody>
      </p:sp>
      <p:sp>
        <p:nvSpPr>
          <p:cNvPr id="16" name="Text Placeholder 2">
            <a:extLst>
              <a:ext uri="{FF2B5EF4-FFF2-40B4-BE49-F238E27FC236}">
                <a16:creationId xmlns:a16="http://schemas.microsoft.com/office/drawing/2014/main" id="{12EA6D2C-D88B-FE41-85F4-9E58B48EB312}"/>
              </a:ext>
            </a:extLst>
          </p:cNvPr>
          <p:cNvSpPr>
            <a:spLocks noGrp="1"/>
          </p:cNvSpPr>
          <p:nvPr>
            <p:ph type="body" sz="quarter" idx="50" hasCustomPrompt="1"/>
          </p:nvPr>
        </p:nvSpPr>
        <p:spPr>
          <a:xfrm>
            <a:off x="8394066" y="5274513"/>
            <a:ext cx="3224910" cy="820593"/>
          </a:xfrm>
          <a:prstGeom prst="rect">
            <a:avLst/>
          </a:prstGeom>
        </p:spPr>
        <p:txBody>
          <a:bodyPr anchor="ctr"/>
          <a:lstStyle>
            <a:lvl1pPr algn="l">
              <a:lnSpc>
                <a:spcPct val="110000"/>
              </a:lnSpc>
              <a:spcBef>
                <a:spcPts val="0"/>
              </a:spcBef>
              <a:defRPr sz="1800" b="1">
                <a:solidFill>
                  <a:schemeClr val="bg2"/>
                </a:solidFill>
              </a:defRPr>
            </a:lvl1pPr>
          </a:lstStyle>
          <a:p>
            <a:pPr lvl="0"/>
            <a:r>
              <a:rPr lang="en-US"/>
              <a:t>Descriptor 2</a:t>
            </a:r>
          </a:p>
        </p:txBody>
      </p:sp>
    </p:spTree>
    <p:extLst>
      <p:ext uri="{BB962C8B-B14F-4D97-AF65-F5344CB8AC3E}">
        <p14:creationId xmlns:p14="http://schemas.microsoft.com/office/powerpoint/2010/main" val="25014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fographic—Statistic Option Two">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378BF0D-D080-0340-AE3D-75FF8CC49853}"/>
              </a:ext>
            </a:extLst>
          </p:cNvPr>
          <p:cNvSpPr>
            <a:spLocks noGrp="1"/>
          </p:cNvSpPr>
          <p:nvPr>
            <p:ph type="title" hasCustomPrompt="1"/>
          </p:nvPr>
        </p:nvSpPr>
        <p:spPr>
          <a:xfrm>
            <a:off x="573024" y="371341"/>
            <a:ext cx="11045952" cy="693049"/>
          </a:xfrm>
          <a:prstGeom prst="rect">
            <a:avLst/>
          </a:prstGeom>
          <a:noFill/>
        </p:spPr>
        <p:txBody>
          <a:bodyPr lIns="0" tIns="0" rIns="0" bIns="0" anchor="t" anchorCtr="0">
            <a:normAutofit/>
          </a:bodyPr>
          <a:lstStyle>
            <a:lvl1pPr algn="ctr">
              <a:defRPr sz="3600" b="0">
                <a:solidFill>
                  <a:schemeClr val="bg2"/>
                </a:solidFill>
              </a:defRPr>
            </a:lvl1pPr>
          </a:lstStyle>
          <a:p>
            <a:pPr lvl="0"/>
            <a:r>
              <a:rPr lang="en-US"/>
              <a:t>Click to Add Infographic Title</a:t>
            </a:r>
          </a:p>
        </p:txBody>
      </p:sp>
      <p:sp>
        <p:nvSpPr>
          <p:cNvPr id="18" name="Text Placeholder 2">
            <a:extLst>
              <a:ext uri="{FF2B5EF4-FFF2-40B4-BE49-F238E27FC236}">
                <a16:creationId xmlns:a16="http://schemas.microsoft.com/office/drawing/2014/main" id="{4BD5B479-64BF-C94D-B4F2-7FDCBA9CB9AD}"/>
              </a:ext>
            </a:extLst>
          </p:cNvPr>
          <p:cNvSpPr>
            <a:spLocks noGrp="1"/>
          </p:cNvSpPr>
          <p:nvPr>
            <p:ph type="body" sz="quarter" idx="40" hasCustomPrompt="1"/>
          </p:nvPr>
        </p:nvSpPr>
        <p:spPr>
          <a:xfrm>
            <a:off x="4328024" y="4026609"/>
            <a:ext cx="3511287" cy="2079225"/>
          </a:xfrm>
          <a:prstGeom prst="rect">
            <a:avLst/>
          </a:prstGeom>
          <a:solidFill>
            <a:schemeClr val="tx1">
              <a:alpha val="87000"/>
            </a:schemeClr>
          </a:solidFill>
          <a:ln w="19050">
            <a:solidFill>
              <a:schemeClr val="accent2"/>
            </a:solidFill>
          </a:ln>
        </p:spPr>
        <p:txBody>
          <a:bodyPr tIns="1188720" bIns="182880"/>
          <a:lstStyle>
            <a:lvl1pPr algn="ctr">
              <a:defRPr sz="1400" b="1">
                <a:solidFill>
                  <a:schemeClr val="accent6"/>
                </a:solidFill>
              </a:defRPr>
            </a:lvl1pPr>
          </a:lstStyle>
          <a:p>
            <a:pPr lvl="0"/>
            <a:r>
              <a:rPr lang="en-US"/>
              <a:t>Enter Text Here</a:t>
            </a:r>
          </a:p>
        </p:txBody>
      </p:sp>
      <p:sp>
        <p:nvSpPr>
          <p:cNvPr id="19" name="Picture Placeholder 2">
            <a:extLst>
              <a:ext uri="{FF2B5EF4-FFF2-40B4-BE49-F238E27FC236}">
                <a16:creationId xmlns:a16="http://schemas.microsoft.com/office/drawing/2014/main" id="{81480BC4-7DD0-E443-8389-4F3F1178FE7D}"/>
              </a:ext>
            </a:extLst>
          </p:cNvPr>
          <p:cNvSpPr>
            <a:spLocks noGrp="1"/>
          </p:cNvSpPr>
          <p:nvPr>
            <p:ph type="pic" sz="quarter" idx="16" hasCustomPrompt="1"/>
          </p:nvPr>
        </p:nvSpPr>
        <p:spPr>
          <a:xfrm>
            <a:off x="4562182" y="4234681"/>
            <a:ext cx="820593" cy="820593"/>
          </a:xfrm>
          <a:prstGeom prst="rect">
            <a:avLst/>
          </a:prstGeom>
        </p:spPr>
        <p:txBody>
          <a:bodyPr/>
          <a:lstStyle>
            <a:lvl1pPr algn="ctr">
              <a:defRPr sz="1200"/>
            </a:lvl1pPr>
          </a:lstStyle>
          <a:p>
            <a:r>
              <a:rPr lang="en-US"/>
              <a:t>Add icon</a:t>
            </a:r>
          </a:p>
        </p:txBody>
      </p:sp>
      <p:sp>
        <p:nvSpPr>
          <p:cNvPr id="20" name="Text Placeholder 2">
            <a:extLst>
              <a:ext uri="{FF2B5EF4-FFF2-40B4-BE49-F238E27FC236}">
                <a16:creationId xmlns:a16="http://schemas.microsoft.com/office/drawing/2014/main" id="{0E0D3AD9-8108-F741-8750-175F3A0987DF}"/>
              </a:ext>
            </a:extLst>
          </p:cNvPr>
          <p:cNvSpPr>
            <a:spLocks noGrp="1"/>
          </p:cNvSpPr>
          <p:nvPr>
            <p:ph type="body" sz="quarter" idx="24" hasCustomPrompt="1"/>
          </p:nvPr>
        </p:nvSpPr>
        <p:spPr>
          <a:xfrm>
            <a:off x="5530461" y="4245629"/>
            <a:ext cx="2080315" cy="808285"/>
          </a:xfrm>
          <a:prstGeom prst="rect">
            <a:avLst/>
          </a:prstGeom>
        </p:spPr>
        <p:txBody>
          <a:bodyPr anchor="ctr"/>
          <a:lstStyle>
            <a:lvl1pPr algn="l">
              <a:defRPr sz="1800" b="1">
                <a:solidFill>
                  <a:schemeClr val="accent2"/>
                </a:solidFill>
              </a:defRPr>
            </a:lvl1pPr>
          </a:lstStyle>
          <a:p>
            <a:pPr lvl="0"/>
            <a:r>
              <a:rPr lang="en-US"/>
              <a:t>Descriptor 2</a:t>
            </a:r>
          </a:p>
        </p:txBody>
      </p:sp>
      <p:sp>
        <p:nvSpPr>
          <p:cNvPr id="21" name="Text Placeholder 2">
            <a:extLst>
              <a:ext uri="{FF2B5EF4-FFF2-40B4-BE49-F238E27FC236}">
                <a16:creationId xmlns:a16="http://schemas.microsoft.com/office/drawing/2014/main" id="{2AFCF203-B5E7-D142-ADC8-F9A63155E62B}"/>
              </a:ext>
            </a:extLst>
          </p:cNvPr>
          <p:cNvSpPr>
            <a:spLocks noGrp="1"/>
          </p:cNvSpPr>
          <p:nvPr>
            <p:ph type="body" sz="quarter" idx="41" hasCustomPrompt="1"/>
          </p:nvPr>
        </p:nvSpPr>
        <p:spPr>
          <a:xfrm>
            <a:off x="573024" y="4026609"/>
            <a:ext cx="3511287" cy="2079225"/>
          </a:xfrm>
          <a:prstGeom prst="rect">
            <a:avLst/>
          </a:prstGeom>
          <a:solidFill>
            <a:schemeClr val="tx1">
              <a:alpha val="87000"/>
            </a:schemeClr>
          </a:solidFill>
          <a:ln w="19050">
            <a:solidFill>
              <a:schemeClr val="accent3"/>
            </a:solidFill>
          </a:ln>
        </p:spPr>
        <p:txBody>
          <a:bodyPr tIns="1188720" bIns="182880"/>
          <a:lstStyle>
            <a:lvl1pPr algn="ctr">
              <a:defRPr sz="1400" b="1">
                <a:solidFill>
                  <a:schemeClr val="accent6"/>
                </a:solidFill>
              </a:defRPr>
            </a:lvl1pPr>
          </a:lstStyle>
          <a:p>
            <a:pPr lvl="0"/>
            <a:r>
              <a:rPr lang="en-US"/>
              <a:t>Enter Text Here</a:t>
            </a:r>
          </a:p>
        </p:txBody>
      </p:sp>
      <p:sp>
        <p:nvSpPr>
          <p:cNvPr id="22" name="Picture Placeholder 2">
            <a:extLst>
              <a:ext uri="{FF2B5EF4-FFF2-40B4-BE49-F238E27FC236}">
                <a16:creationId xmlns:a16="http://schemas.microsoft.com/office/drawing/2014/main" id="{C6DE784B-CFDC-8548-B131-684EDB003D0E}"/>
              </a:ext>
            </a:extLst>
          </p:cNvPr>
          <p:cNvSpPr>
            <a:spLocks noGrp="1"/>
          </p:cNvSpPr>
          <p:nvPr>
            <p:ph type="pic" sz="quarter" idx="42" hasCustomPrompt="1"/>
          </p:nvPr>
        </p:nvSpPr>
        <p:spPr>
          <a:xfrm>
            <a:off x="806714" y="4245629"/>
            <a:ext cx="820593" cy="820593"/>
          </a:xfrm>
          <a:prstGeom prst="rect">
            <a:avLst/>
          </a:prstGeom>
        </p:spPr>
        <p:txBody>
          <a:bodyPr/>
          <a:lstStyle>
            <a:lvl1pPr algn="ctr">
              <a:defRPr sz="1200"/>
            </a:lvl1pPr>
          </a:lstStyle>
          <a:p>
            <a:r>
              <a:rPr lang="en-US"/>
              <a:t>Add icon</a:t>
            </a:r>
          </a:p>
        </p:txBody>
      </p:sp>
      <p:sp>
        <p:nvSpPr>
          <p:cNvPr id="23" name="Text Placeholder 2">
            <a:extLst>
              <a:ext uri="{FF2B5EF4-FFF2-40B4-BE49-F238E27FC236}">
                <a16:creationId xmlns:a16="http://schemas.microsoft.com/office/drawing/2014/main" id="{856D39BC-895A-CA49-AD14-41CBC20AD2BB}"/>
              </a:ext>
            </a:extLst>
          </p:cNvPr>
          <p:cNvSpPr>
            <a:spLocks noGrp="1"/>
          </p:cNvSpPr>
          <p:nvPr>
            <p:ph type="body" sz="quarter" idx="43" hasCustomPrompt="1"/>
          </p:nvPr>
        </p:nvSpPr>
        <p:spPr>
          <a:xfrm>
            <a:off x="1774993" y="4245629"/>
            <a:ext cx="2080315" cy="808285"/>
          </a:xfrm>
          <a:prstGeom prst="rect">
            <a:avLst/>
          </a:prstGeom>
        </p:spPr>
        <p:txBody>
          <a:bodyPr anchor="ctr"/>
          <a:lstStyle>
            <a:lvl1pPr algn="l">
              <a:defRPr sz="1800" b="1">
                <a:solidFill>
                  <a:schemeClr val="accent3"/>
                </a:solidFill>
              </a:defRPr>
            </a:lvl1pPr>
          </a:lstStyle>
          <a:p>
            <a:pPr lvl="0"/>
            <a:r>
              <a:rPr lang="en-US"/>
              <a:t>Descriptor 1</a:t>
            </a:r>
          </a:p>
        </p:txBody>
      </p:sp>
      <p:sp>
        <p:nvSpPr>
          <p:cNvPr id="24" name="Text Placeholder 2">
            <a:extLst>
              <a:ext uri="{FF2B5EF4-FFF2-40B4-BE49-F238E27FC236}">
                <a16:creationId xmlns:a16="http://schemas.microsoft.com/office/drawing/2014/main" id="{5FFE83D5-1702-784B-A706-FBE0DE72D1DB}"/>
              </a:ext>
            </a:extLst>
          </p:cNvPr>
          <p:cNvSpPr>
            <a:spLocks noGrp="1"/>
          </p:cNvSpPr>
          <p:nvPr>
            <p:ph type="body" sz="quarter" idx="44" hasCustomPrompt="1"/>
          </p:nvPr>
        </p:nvSpPr>
        <p:spPr>
          <a:xfrm>
            <a:off x="8095875" y="4026609"/>
            <a:ext cx="3511287" cy="2079225"/>
          </a:xfrm>
          <a:prstGeom prst="rect">
            <a:avLst/>
          </a:prstGeom>
          <a:solidFill>
            <a:schemeClr val="tx1">
              <a:alpha val="87000"/>
            </a:schemeClr>
          </a:solidFill>
          <a:ln w="19050">
            <a:solidFill>
              <a:schemeClr val="accent1"/>
            </a:solidFill>
          </a:ln>
        </p:spPr>
        <p:txBody>
          <a:bodyPr tIns="1188720" bIns="182880"/>
          <a:lstStyle>
            <a:lvl1pPr algn="ctr">
              <a:defRPr sz="1400" b="1">
                <a:solidFill>
                  <a:schemeClr val="accent6"/>
                </a:solidFill>
              </a:defRPr>
            </a:lvl1pPr>
          </a:lstStyle>
          <a:p>
            <a:pPr lvl="0"/>
            <a:r>
              <a:rPr lang="en-US"/>
              <a:t>Enter Text Here</a:t>
            </a:r>
          </a:p>
        </p:txBody>
      </p:sp>
      <p:sp>
        <p:nvSpPr>
          <p:cNvPr id="25" name="Picture Placeholder 2">
            <a:extLst>
              <a:ext uri="{FF2B5EF4-FFF2-40B4-BE49-F238E27FC236}">
                <a16:creationId xmlns:a16="http://schemas.microsoft.com/office/drawing/2014/main" id="{9BB093F9-F9AA-0440-9998-1ADE9A2A77AE}"/>
              </a:ext>
            </a:extLst>
          </p:cNvPr>
          <p:cNvSpPr>
            <a:spLocks noGrp="1"/>
          </p:cNvSpPr>
          <p:nvPr>
            <p:ph type="pic" sz="quarter" idx="45" hasCustomPrompt="1"/>
          </p:nvPr>
        </p:nvSpPr>
        <p:spPr>
          <a:xfrm>
            <a:off x="8330058" y="4234681"/>
            <a:ext cx="820593" cy="820593"/>
          </a:xfrm>
          <a:prstGeom prst="rect">
            <a:avLst/>
          </a:prstGeom>
        </p:spPr>
        <p:txBody>
          <a:bodyPr/>
          <a:lstStyle>
            <a:lvl1pPr algn="ctr">
              <a:defRPr sz="1200"/>
            </a:lvl1pPr>
          </a:lstStyle>
          <a:p>
            <a:r>
              <a:rPr lang="en-US"/>
              <a:t>Add icon</a:t>
            </a:r>
          </a:p>
        </p:txBody>
      </p:sp>
      <p:sp>
        <p:nvSpPr>
          <p:cNvPr id="26" name="Text Placeholder 2">
            <a:extLst>
              <a:ext uri="{FF2B5EF4-FFF2-40B4-BE49-F238E27FC236}">
                <a16:creationId xmlns:a16="http://schemas.microsoft.com/office/drawing/2014/main" id="{8D8C5588-E137-1E4D-8B46-F3C68B94CF1B}"/>
              </a:ext>
            </a:extLst>
          </p:cNvPr>
          <p:cNvSpPr>
            <a:spLocks noGrp="1"/>
          </p:cNvSpPr>
          <p:nvPr>
            <p:ph type="body" sz="quarter" idx="46" hasCustomPrompt="1"/>
          </p:nvPr>
        </p:nvSpPr>
        <p:spPr>
          <a:xfrm>
            <a:off x="9298337" y="4245629"/>
            <a:ext cx="2080315" cy="808285"/>
          </a:xfrm>
          <a:prstGeom prst="rect">
            <a:avLst/>
          </a:prstGeom>
        </p:spPr>
        <p:txBody>
          <a:bodyPr anchor="ctr"/>
          <a:lstStyle>
            <a:lvl1pPr algn="l">
              <a:defRPr sz="1800" b="1">
                <a:solidFill>
                  <a:schemeClr val="accent1"/>
                </a:solidFill>
              </a:defRPr>
            </a:lvl1pPr>
          </a:lstStyle>
          <a:p>
            <a:pPr lvl="0"/>
            <a:r>
              <a:rPr lang="en-US"/>
              <a:t>Descriptor 3</a:t>
            </a:r>
          </a:p>
        </p:txBody>
      </p:sp>
      <p:sp>
        <p:nvSpPr>
          <p:cNvPr id="28" name="Chart Placeholder 27">
            <a:extLst>
              <a:ext uri="{FF2B5EF4-FFF2-40B4-BE49-F238E27FC236}">
                <a16:creationId xmlns:a16="http://schemas.microsoft.com/office/drawing/2014/main" id="{A2DB52FC-37A4-4248-A99A-7B20BD16290D}"/>
              </a:ext>
            </a:extLst>
          </p:cNvPr>
          <p:cNvSpPr>
            <a:spLocks noGrp="1"/>
          </p:cNvSpPr>
          <p:nvPr>
            <p:ph type="chart" sz="quarter" idx="47" hasCustomPrompt="1"/>
          </p:nvPr>
        </p:nvSpPr>
        <p:spPr>
          <a:xfrm>
            <a:off x="4401598" y="1347658"/>
            <a:ext cx="7217378" cy="2444880"/>
          </a:xfrm>
          <a:prstGeom prst="rect">
            <a:avLst/>
          </a:prstGeom>
        </p:spPr>
        <p:txBody>
          <a:bodyPr/>
          <a:lstStyle/>
          <a:p>
            <a:r>
              <a:rPr lang="en-US"/>
              <a:t>Click to add chart</a:t>
            </a:r>
          </a:p>
        </p:txBody>
      </p:sp>
      <p:sp>
        <p:nvSpPr>
          <p:cNvPr id="29" name="Text Placeholder 2">
            <a:extLst>
              <a:ext uri="{FF2B5EF4-FFF2-40B4-BE49-F238E27FC236}">
                <a16:creationId xmlns:a16="http://schemas.microsoft.com/office/drawing/2014/main" id="{9DA94FA1-4F5F-4741-BC1E-D36818C3255B}"/>
              </a:ext>
            </a:extLst>
          </p:cNvPr>
          <p:cNvSpPr>
            <a:spLocks noGrp="1"/>
          </p:cNvSpPr>
          <p:nvPr>
            <p:ph type="body" sz="quarter" idx="18" hasCustomPrompt="1"/>
          </p:nvPr>
        </p:nvSpPr>
        <p:spPr>
          <a:xfrm>
            <a:off x="573024" y="1347658"/>
            <a:ext cx="3511287" cy="2444880"/>
          </a:xfrm>
          <a:prstGeom prst="rect">
            <a:avLst/>
          </a:prstGeom>
          <a:noFill/>
          <a:ln w="19050">
            <a:noFill/>
          </a:ln>
        </p:spPr>
        <p:txBody>
          <a:bodyPr lIns="274320" tIns="0" rIns="274320" bIns="182880"/>
          <a:lstStyle>
            <a:lvl1pPr algn="ctr">
              <a:defRPr sz="8800" b="1">
                <a:solidFill>
                  <a:schemeClr val="bg1"/>
                </a:solidFill>
              </a:defRPr>
            </a:lvl1pPr>
          </a:lstStyle>
          <a:p>
            <a:pPr lvl="0"/>
            <a:r>
              <a:rPr lang="en-US"/>
              <a:t>xxx%</a:t>
            </a:r>
          </a:p>
        </p:txBody>
      </p:sp>
      <p:sp>
        <p:nvSpPr>
          <p:cNvPr id="30" name="Text Placeholder 2">
            <a:extLst>
              <a:ext uri="{FF2B5EF4-FFF2-40B4-BE49-F238E27FC236}">
                <a16:creationId xmlns:a16="http://schemas.microsoft.com/office/drawing/2014/main" id="{B1F24D06-CD14-6849-B48B-9016B8ED5D41}"/>
              </a:ext>
            </a:extLst>
          </p:cNvPr>
          <p:cNvSpPr>
            <a:spLocks noGrp="1"/>
          </p:cNvSpPr>
          <p:nvPr>
            <p:ph type="body" sz="quarter" idx="48" hasCustomPrompt="1"/>
          </p:nvPr>
        </p:nvSpPr>
        <p:spPr>
          <a:xfrm>
            <a:off x="573024" y="2935665"/>
            <a:ext cx="3511287" cy="856873"/>
          </a:xfrm>
          <a:prstGeom prst="rect">
            <a:avLst/>
          </a:prstGeom>
        </p:spPr>
        <p:txBody>
          <a:bodyPr/>
          <a:lstStyle>
            <a:lvl1pPr algn="ctr">
              <a:defRPr sz="1800" b="1">
                <a:solidFill>
                  <a:schemeClr val="bg1"/>
                </a:solidFill>
              </a:defRPr>
            </a:lvl1pPr>
          </a:lstStyle>
          <a:p>
            <a:pPr lvl="0"/>
            <a:r>
              <a:rPr lang="en-US"/>
              <a:t>Fact descriptor</a:t>
            </a:r>
          </a:p>
        </p:txBody>
      </p:sp>
    </p:spTree>
    <p:extLst>
      <p:ext uri="{BB962C8B-B14F-4D97-AF65-F5344CB8AC3E}">
        <p14:creationId xmlns:p14="http://schemas.microsoft.com/office/powerpoint/2010/main" val="387966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orkflow Option One  ">
    <p:bg>
      <p:bgPr>
        <a:solidFill>
          <a:schemeClr val="tx1"/>
        </a:solidFill>
        <a:effectLst/>
      </p:bgPr>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1377868" y="327321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cxnSp>
        <p:nvCxnSpPr>
          <p:cNvPr id="14" name="Straight Connector 13">
            <a:extLst>
              <a:ext uri="{FF2B5EF4-FFF2-40B4-BE49-F238E27FC236}">
                <a16:creationId xmlns:a16="http://schemas.microsoft.com/office/drawing/2014/main" id="{7C9D38DC-1999-4840-A124-E96859115792}"/>
              </a:ext>
            </a:extLst>
          </p:cNvPr>
          <p:cNvCxnSpPr>
            <a:cxnSpLocks/>
          </p:cNvCxnSpPr>
          <p:nvPr userDrawn="1"/>
        </p:nvCxnSpPr>
        <p:spPr>
          <a:xfrm>
            <a:off x="16455" y="867011"/>
            <a:ext cx="816171"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16ADC878-3CCF-9A43-966F-5B0533158565}"/>
              </a:ext>
            </a:extLst>
          </p:cNvPr>
          <p:cNvSpPr>
            <a:spLocks noGrp="1"/>
          </p:cNvSpPr>
          <p:nvPr>
            <p:ph type="title" hasCustomPrompt="1"/>
          </p:nvPr>
        </p:nvSpPr>
        <p:spPr>
          <a:xfrm>
            <a:off x="832626" y="509977"/>
            <a:ext cx="5334493" cy="693049"/>
          </a:xfrm>
          <a:prstGeom prst="rect">
            <a:avLst/>
          </a:prstGeom>
          <a:noFill/>
          <a:ln w="19050">
            <a:solidFill>
              <a:schemeClr val="bg2"/>
            </a:solidFill>
          </a:ln>
        </p:spPr>
        <p:txBody>
          <a:bodyPr lIns="182880" tIns="0" rIns="0" bIns="0" anchor="ctr" anchorCtr="0">
            <a:normAutofit/>
          </a:bodyPr>
          <a:lstStyle>
            <a:lvl1pPr algn="l">
              <a:defRPr sz="2800" b="0">
                <a:solidFill>
                  <a:schemeClr val="bg2"/>
                </a:solidFill>
              </a:defRPr>
            </a:lvl1pPr>
          </a:lstStyle>
          <a:p>
            <a:pPr lvl="0"/>
            <a:r>
              <a:rPr lang="en-US"/>
              <a:t>Click to Add Workflow Title</a:t>
            </a:r>
          </a:p>
        </p:txBody>
      </p:sp>
      <p:sp>
        <p:nvSpPr>
          <p:cNvPr id="19" name="Text Placeholder 2">
            <a:extLst>
              <a:ext uri="{FF2B5EF4-FFF2-40B4-BE49-F238E27FC236}">
                <a16:creationId xmlns:a16="http://schemas.microsoft.com/office/drawing/2014/main" id="{54E12C68-ACAD-A544-8B95-E387F78FECB3}"/>
              </a:ext>
            </a:extLst>
          </p:cNvPr>
          <p:cNvSpPr>
            <a:spLocks noGrp="1"/>
          </p:cNvSpPr>
          <p:nvPr>
            <p:ph type="body" sz="quarter" idx="24" hasCustomPrompt="1"/>
          </p:nvPr>
        </p:nvSpPr>
        <p:spPr>
          <a:xfrm>
            <a:off x="1377868" y="399457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0" name="Text Placeholder 2">
            <a:extLst>
              <a:ext uri="{FF2B5EF4-FFF2-40B4-BE49-F238E27FC236}">
                <a16:creationId xmlns:a16="http://schemas.microsoft.com/office/drawing/2014/main" id="{9CB0C072-868D-934A-A8A2-6C1A235348AB}"/>
              </a:ext>
            </a:extLst>
          </p:cNvPr>
          <p:cNvSpPr>
            <a:spLocks noGrp="1"/>
          </p:cNvSpPr>
          <p:nvPr>
            <p:ph type="body" sz="quarter" idx="25" hasCustomPrompt="1"/>
          </p:nvPr>
        </p:nvSpPr>
        <p:spPr>
          <a:xfrm>
            <a:off x="1377868" y="471593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1" name="Text Placeholder 2">
            <a:extLst>
              <a:ext uri="{FF2B5EF4-FFF2-40B4-BE49-F238E27FC236}">
                <a16:creationId xmlns:a16="http://schemas.microsoft.com/office/drawing/2014/main" id="{B82C03F0-E90E-4744-A796-19842B2EF803}"/>
              </a:ext>
            </a:extLst>
          </p:cNvPr>
          <p:cNvSpPr>
            <a:spLocks noGrp="1"/>
          </p:cNvSpPr>
          <p:nvPr>
            <p:ph type="body" sz="quarter" idx="26" hasCustomPrompt="1"/>
          </p:nvPr>
        </p:nvSpPr>
        <p:spPr>
          <a:xfrm>
            <a:off x="1377868" y="2343647"/>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2" name="Text Placeholder 2">
            <a:extLst>
              <a:ext uri="{FF2B5EF4-FFF2-40B4-BE49-F238E27FC236}">
                <a16:creationId xmlns:a16="http://schemas.microsoft.com/office/drawing/2014/main" id="{B808F47C-5126-0E43-9168-DA4E6599E3E9}"/>
              </a:ext>
            </a:extLst>
          </p:cNvPr>
          <p:cNvSpPr>
            <a:spLocks noGrp="1"/>
          </p:cNvSpPr>
          <p:nvPr>
            <p:ph type="body" sz="quarter" idx="27" hasCustomPrompt="1"/>
          </p:nvPr>
        </p:nvSpPr>
        <p:spPr>
          <a:xfrm>
            <a:off x="4629068" y="327285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3" name="Text Placeholder 2">
            <a:extLst>
              <a:ext uri="{FF2B5EF4-FFF2-40B4-BE49-F238E27FC236}">
                <a16:creationId xmlns:a16="http://schemas.microsoft.com/office/drawing/2014/main" id="{C028CF2B-A4FB-2549-BB01-029197F94382}"/>
              </a:ext>
            </a:extLst>
          </p:cNvPr>
          <p:cNvSpPr>
            <a:spLocks noGrp="1"/>
          </p:cNvSpPr>
          <p:nvPr>
            <p:ph type="body" sz="quarter" idx="28" hasCustomPrompt="1"/>
          </p:nvPr>
        </p:nvSpPr>
        <p:spPr>
          <a:xfrm>
            <a:off x="4629068" y="399421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4" name="Text Placeholder 2">
            <a:extLst>
              <a:ext uri="{FF2B5EF4-FFF2-40B4-BE49-F238E27FC236}">
                <a16:creationId xmlns:a16="http://schemas.microsoft.com/office/drawing/2014/main" id="{A4F73591-AD18-504B-BCE7-5F3005E95D24}"/>
              </a:ext>
            </a:extLst>
          </p:cNvPr>
          <p:cNvSpPr>
            <a:spLocks noGrp="1"/>
          </p:cNvSpPr>
          <p:nvPr>
            <p:ph type="body" sz="quarter" idx="29" hasCustomPrompt="1"/>
          </p:nvPr>
        </p:nvSpPr>
        <p:spPr>
          <a:xfrm>
            <a:off x="4629068" y="471557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5" name="Text Placeholder 2">
            <a:extLst>
              <a:ext uri="{FF2B5EF4-FFF2-40B4-BE49-F238E27FC236}">
                <a16:creationId xmlns:a16="http://schemas.microsoft.com/office/drawing/2014/main" id="{57C688F0-7A37-4544-B485-327566C14811}"/>
              </a:ext>
            </a:extLst>
          </p:cNvPr>
          <p:cNvSpPr>
            <a:spLocks noGrp="1"/>
          </p:cNvSpPr>
          <p:nvPr>
            <p:ph type="body" sz="quarter" idx="30" hasCustomPrompt="1"/>
          </p:nvPr>
        </p:nvSpPr>
        <p:spPr>
          <a:xfrm>
            <a:off x="4629068" y="2343288"/>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6" name="Text Placeholder 2">
            <a:extLst>
              <a:ext uri="{FF2B5EF4-FFF2-40B4-BE49-F238E27FC236}">
                <a16:creationId xmlns:a16="http://schemas.microsoft.com/office/drawing/2014/main" id="{816D31DD-7CB9-A44E-8711-CB28E10236A2}"/>
              </a:ext>
            </a:extLst>
          </p:cNvPr>
          <p:cNvSpPr>
            <a:spLocks noGrp="1"/>
          </p:cNvSpPr>
          <p:nvPr>
            <p:ph type="body" sz="quarter" idx="31" hasCustomPrompt="1"/>
          </p:nvPr>
        </p:nvSpPr>
        <p:spPr>
          <a:xfrm>
            <a:off x="7880268" y="327285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9" name="Text Placeholder 2">
            <a:extLst>
              <a:ext uri="{FF2B5EF4-FFF2-40B4-BE49-F238E27FC236}">
                <a16:creationId xmlns:a16="http://schemas.microsoft.com/office/drawing/2014/main" id="{FCA2B4DF-E552-B747-A61F-9BEAA8CABFE5}"/>
              </a:ext>
            </a:extLst>
          </p:cNvPr>
          <p:cNvSpPr>
            <a:spLocks noGrp="1"/>
          </p:cNvSpPr>
          <p:nvPr>
            <p:ph type="body" sz="quarter" idx="32" hasCustomPrompt="1"/>
          </p:nvPr>
        </p:nvSpPr>
        <p:spPr>
          <a:xfrm>
            <a:off x="7880268" y="399421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30" name="Text Placeholder 2">
            <a:extLst>
              <a:ext uri="{FF2B5EF4-FFF2-40B4-BE49-F238E27FC236}">
                <a16:creationId xmlns:a16="http://schemas.microsoft.com/office/drawing/2014/main" id="{90C3D6A5-C21D-9D46-980B-C4FCBF18E080}"/>
              </a:ext>
            </a:extLst>
          </p:cNvPr>
          <p:cNvSpPr>
            <a:spLocks noGrp="1"/>
          </p:cNvSpPr>
          <p:nvPr>
            <p:ph type="body" sz="quarter" idx="33" hasCustomPrompt="1"/>
          </p:nvPr>
        </p:nvSpPr>
        <p:spPr>
          <a:xfrm>
            <a:off x="7880268" y="471557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31" name="Text Placeholder 2">
            <a:extLst>
              <a:ext uri="{FF2B5EF4-FFF2-40B4-BE49-F238E27FC236}">
                <a16:creationId xmlns:a16="http://schemas.microsoft.com/office/drawing/2014/main" id="{1680A677-BAE1-E54F-BD2A-04BE48722323}"/>
              </a:ext>
            </a:extLst>
          </p:cNvPr>
          <p:cNvSpPr>
            <a:spLocks noGrp="1"/>
          </p:cNvSpPr>
          <p:nvPr>
            <p:ph type="body" sz="quarter" idx="34" hasCustomPrompt="1"/>
          </p:nvPr>
        </p:nvSpPr>
        <p:spPr>
          <a:xfrm>
            <a:off x="7880268" y="2343288"/>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Tree>
    <p:extLst>
      <p:ext uri="{BB962C8B-B14F-4D97-AF65-F5344CB8AC3E}">
        <p14:creationId xmlns:p14="http://schemas.microsoft.com/office/powerpoint/2010/main" val="52479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orkflow Option Two ">
    <p:bg>
      <p:bgPr>
        <a:solidFill>
          <a:schemeClr val="tx1"/>
        </a:solidFill>
        <a:effectLst/>
      </p:bgPr>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964829" y="2360286"/>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cxnSp>
        <p:nvCxnSpPr>
          <p:cNvPr id="14" name="Straight Connector 13">
            <a:extLst>
              <a:ext uri="{FF2B5EF4-FFF2-40B4-BE49-F238E27FC236}">
                <a16:creationId xmlns:a16="http://schemas.microsoft.com/office/drawing/2014/main" id="{7C9D38DC-1999-4840-A124-E96859115792}"/>
              </a:ext>
            </a:extLst>
          </p:cNvPr>
          <p:cNvCxnSpPr>
            <a:cxnSpLocks/>
          </p:cNvCxnSpPr>
          <p:nvPr userDrawn="1"/>
        </p:nvCxnSpPr>
        <p:spPr>
          <a:xfrm>
            <a:off x="16455" y="867011"/>
            <a:ext cx="816171"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16ADC878-3CCF-9A43-966F-5B0533158565}"/>
              </a:ext>
            </a:extLst>
          </p:cNvPr>
          <p:cNvSpPr>
            <a:spLocks noGrp="1"/>
          </p:cNvSpPr>
          <p:nvPr>
            <p:ph type="title" hasCustomPrompt="1"/>
          </p:nvPr>
        </p:nvSpPr>
        <p:spPr>
          <a:xfrm>
            <a:off x="832626" y="509977"/>
            <a:ext cx="5334493" cy="693049"/>
          </a:xfrm>
          <a:prstGeom prst="rect">
            <a:avLst/>
          </a:prstGeom>
          <a:noFill/>
          <a:ln w="19050">
            <a:solidFill>
              <a:schemeClr val="bg2"/>
            </a:solidFill>
          </a:ln>
        </p:spPr>
        <p:txBody>
          <a:bodyPr lIns="182880" tIns="0" rIns="0" bIns="0" anchor="ctr" anchorCtr="0">
            <a:normAutofit/>
          </a:bodyPr>
          <a:lstStyle>
            <a:lvl1pPr algn="l">
              <a:defRPr sz="2800" b="0">
                <a:solidFill>
                  <a:schemeClr val="bg2"/>
                </a:solidFill>
              </a:defRPr>
            </a:lvl1pPr>
          </a:lstStyle>
          <a:p>
            <a:pPr lvl="0"/>
            <a:r>
              <a:rPr lang="en-US"/>
              <a:t>Click to Add Workflow Title</a:t>
            </a:r>
          </a:p>
        </p:txBody>
      </p:sp>
      <p:sp>
        <p:nvSpPr>
          <p:cNvPr id="21" name="Text Placeholder 2">
            <a:extLst>
              <a:ext uri="{FF2B5EF4-FFF2-40B4-BE49-F238E27FC236}">
                <a16:creationId xmlns:a16="http://schemas.microsoft.com/office/drawing/2014/main" id="{B82C03F0-E90E-4744-A796-19842B2EF803}"/>
              </a:ext>
            </a:extLst>
          </p:cNvPr>
          <p:cNvSpPr>
            <a:spLocks noGrp="1"/>
          </p:cNvSpPr>
          <p:nvPr>
            <p:ph type="body" sz="quarter" idx="26" hasCustomPrompt="1"/>
          </p:nvPr>
        </p:nvSpPr>
        <p:spPr>
          <a:xfrm>
            <a:off x="853502" y="1577140"/>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5" name="Text Placeholder 2">
            <a:extLst>
              <a:ext uri="{FF2B5EF4-FFF2-40B4-BE49-F238E27FC236}">
                <a16:creationId xmlns:a16="http://schemas.microsoft.com/office/drawing/2014/main" id="{57C688F0-7A37-4544-B485-327566C14811}"/>
              </a:ext>
            </a:extLst>
          </p:cNvPr>
          <p:cNvSpPr>
            <a:spLocks noGrp="1"/>
          </p:cNvSpPr>
          <p:nvPr>
            <p:ph type="body" sz="quarter" idx="30" hasCustomPrompt="1"/>
          </p:nvPr>
        </p:nvSpPr>
        <p:spPr>
          <a:xfrm>
            <a:off x="3554861" y="1576781"/>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31" name="Text Placeholder 2">
            <a:extLst>
              <a:ext uri="{FF2B5EF4-FFF2-40B4-BE49-F238E27FC236}">
                <a16:creationId xmlns:a16="http://schemas.microsoft.com/office/drawing/2014/main" id="{1680A677-BAE1-E54F-BD2A-04BE48722323}"/>
              </a:ext>
            </a:extLst>
          </p:cNvPr>
          <p:cNvSpPr>
            <a:spLocks noGrp="1"/>
          </p:cNvSpPr>
          <p:nvPr>
            <p:ph type="body" sz="quarter" idx="34" hasCustomPrompt="1"/>
          </p:nvPr>
        </p:nvSpPr>
        <p:spPr>
          <a:xfrm>
            <a:off x="6263175" y="1576781"/>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17" name="Text Placeholder 2">
            <a:extLst>
              <a:ext uri="{FF2B5EF4-FFF2-40B4-BE49-F238E27FC236}">
                <a16:creationId xmlns:a16="http://schemas.microsoft.com/office/drawing/2014/main" id="{AEC091EC-D5D2-BE4F-9C6C-9D875B680D03}"/>
              </a:ext>
            </a:extLst>
          </p:cNvPr>
          <p:cNvSpPr>
            <a:spLocks noGrp="1"/>
          </p:cNvSpPr>
          <p:nvPr>
            <p:ph type="body" sz="quarter" idx="36" hasCustomPrompt="1"/>
          </p:nvPr>
        </p:nvSpPr>
        <p:spPr>
          <a:xfrm>
            <a:off x="8971489" y="1568096"/>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8" name="Text Placeholder 2">
            <a:extLst>
              <a:ext uri="{FF2B5EF4-FFF2-40B4-BE49-F238E27FC236}">
                <a16:creationId xmlns:a16="http://schemas.microsoft.com/office/drawing/2014/main" id="{5173C75E-369E-0840-8A3B-1A55BE274CAE}"/>
              </a:ext>
            </a:extLst>
          </p:cNvPr>
          <p:cNvSpPr>
            <a:spLocks noGrp="1"/>
          </p:cNvSpPr>
          <p:nvPr>
            <p:ph type="body" sz="quarter" idx="37" hasCustomPrompt="1"/>
          </p:nvPr>
        </p:nvSpPr>
        <p:spPr>
          <a:xfrm>
            <a:off x="964828" y="3683307"/>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4" name="Text Placeholder 2">
            <a:extLst>
              <a:ext uri="{FF2B5EF4-FFF2-40B4-BE49-F238E27FC236}">
                <a16:creationId xmlns:a16="http://schemas.microsoft.com/office/drawing/2014/main" id="{CF64F5FB-0FDF-1F4B-A974-8946DE99D758}"/>
              </a:ext>
            </a:extLst>
          </p:cNvPr>
          <p:cNvSpPr>
            <a:spLocks noGrp="1"/>
          </p:cNvSpPr>
          <p:nvPr>
            <p:ph type="body" sz="quarter" idx="38" hasCustomPrompt="1"/>
          </p:nvPr>
        </p:nvSpPr>
        <p:spPr>
          <a:xfrm>
            <a:off x="975266" y="4975921"/>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5" name="Text Placeholder 2">
            <a:extLst>
              <a:ext uri="{FF2B5EF4-FFF2-40B4-BE49-F238E27FC236}">
                <a16:creationId xmlns:a16="http://schemas.microsoft.com/office/drawing/2014/main" id="{7E3424EF-5AA0-1D49-A2E8-3AFF45600F5A}"/>
              </a:ext>
            </a:extLst>
          </p:cNvPr>
          <p:cNvSpPr>
            <a:spLocks noGrp="1"/>
          </p:cNvSpPr>
          <p:nvPr>
            <p:ph type="body" sz="quarter" idx="39" hasCustomPrompt="1"/>
          </p:nvPr>
        </p:nvSpPr>
        <p:spPr>
          <a:xfrm>
            <a:off x="3656335" y="3119595"/>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6" name="Text Placeholder 2">
            <a:extLst>
              <a:ext uri="{FF2B5EF4-FFF2-40B4-BE49-F238E27FC236}">
                <a16:creationId xmlns:a16="http://schemas.microsoft.com/office/drawing/2014/main" id="{C3BAAB8B-D970-F74D-9A04-AB7DA316DEC7}"/>
              </a:ext>
            </a:extLst>
          </p:cNvPr>
          <p:cNvSpPr>
            <a:spLocks noGrp="1"/>
          </p:cNvSpPr>
          <p:nvPr>
            <p:ph type="body" sz="quarter" idx="40" hasCustomPrompt="1"/>
          </p:nvPr>
        </p:nvSpPr>
        <p:spPr>
          <a:xfrm>
            <a:off x="3656335" y="4466811"/>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7" name="Text Placeholder 2">
            <a:extLst>
              <a:ext uri="{FF2B5EF4-FFF2-40B4-BE49-F238E27FC236}">
                <a16:creationId xmlns:a16="http://schemas.microsoft.com/office/drawing/2014/main" id="{77E30CA9-128F-A440-8A1A-210AE8A5306F}"/>
              </a:ext>
            </a:extLst>
          </p:cNvPr>
          <p:cNvSpPr>
            <a:spLocks noGrp="1"/>
          </p:cNvSpPr>
          <p:nvPr>
            <p:ph type="body" sz="quarter" idx="41" hasCustomPrompt="1"/>
          </p:nvPr>
        </p:nvSpPr>
        <p:spPr>
          <a:xfrm>
            <a:off x="6364649" y="2360286"/>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8" name="Text Placeholder 2">
            <a:extLst>
              <a:ext uri="{FF2B5EF4-FFF2-40B4-BE49-F238E27FC236}">
                <a16:creationId xmlns:a16="http://schemas.microsoft.com/office/drawing/2014/main" id="{D58B4B3C-8BC7-1A43-9C94-680220B18EA1}"/>
              </a:ext>
            </a:extLst>
          </p:cNvPr>
          <p:cNvSpPr>
            <a:spLocks noGrp="1"/>
          </p:cNvSpPr>
          <p:nvPr>
            <p:ph type="body" sz="quarter" idx="42" hasCustomPrompt="1"/>
          </p:nvPr>
        </p:nvSpPr>
        <p:spPr>
          <a:xfrm>
            <a:off x="6347841" y="3429000"/>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9" name="Text Placeholder 2">
            <a:extLst>
              <a:ext uri="{FF2B5EF4-FFF2-40B4-BE49-F238E27FC236}">
                <a16:creationId xmlns:a16="http://schemas.microsoft.com/office/drawing/2014/main" id="{23C86FEC-24F6-8B45-AC34-D53DCF82EDFD}"/>
              </a:ext>
            </a:extLst>
          </p:cNvPr>
          <p:cNvSpPr>
            <a:spLocks noGrp="1"/>
          </p:cNvSpPr>
          <p:nvPr>
            <p:ph type="body" sz="quarter" idx="43" hasCustomPrompt="1"/>
          </p:nvPr>
        </p:nvSpPr>
        <p:spPr>
          <a:xfrm>
            <a:off x="6337405" y="4766081"/>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0" name="Text Placeholder 2">
            <a:extLst>
              <a:ext uri="{FF2B5EF4-FFF2-40B4-BE49-F238E27FC236}">
                <a16:creationId xmlns:a16="http://schemas.microsoft.com/office/drawing/2014/main" id="{2BAC9D0F-C340-7444-B149-E20BFC07CAEA}"/>
              </a:ext>
            </a:extLst>
          </p:cNvPr>
          <p:cNvSpPr>
            <a:spLocks noGrp="1"/>
          </p:cNvSpPr>
          <p:nvPr>
            <p:ph type="body" sz="quarter" idx="44" hasCustomPrompt="1"/>
          </p:nvPr>
        </p:nvSpPr>
        <p:spPr>
          <a:xfrm>
            <a:off x="7626933" y="4753618"/>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1" name="Text Placeholder 2">
            <a:extLst>
              <a:ext uri="{FF2B5EF4-FFF2-40B4-BE49-F238E27FC236}">
                <a16:creationId xmlns:a16="http://schemas.microsoft.com/office/drawing/2014/main" id="{3F4A0C4A-7E77-7649-8AA5-F454144B14F0}"/>
              </a:ext>
            </a:extLst>
          </p:cNvPr>
          <p:cNvSpPr>
            <a:spLocks noGrp="1"/>
          </p:cNvSpPr>
          <p:nvPr>
            <p:ph type="body" sz="quarter" idx="45" hasCustomPrompt="1"/>
          </p:nvPr>
        </p:nvSpPr>
        <p:spPr>
          <a:xfrm>
            <a:off x="9072963" y="4568717"/>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2" name="Text Placeholder 2">
            <a:extLst>
              <a:ext uri="{FF2B5EF4-FFF2-40B4-BE49-F238E27FC236}">
                <a16:creationId xmlns:a16="http://schemas.microsoft.com/office/drawing/2014/main" id="{DA9FD4E7-7E3E-B84E-9032-148284D2D769}"/>
              </a:ext>
            </a:extLst>
          </p:cNvPr>
          <p:cNvSpPr>
            <a:spLocks noGrp="1"/>
          </p:cNvSpPr>
          <p:nvPr>
            <p:ph type="body" sz="quarter" idx="46" hasCustomPrompt="1"/>
          </p:nvPr>
        </p:nvSpPr>
        <p:spPr>
          <a:xfrm>
            <a:off x="9062527" y="3004469"/>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3" name="Text Placeholder 2">
            <a:extLst>
              <a:ext uri="{FF2B5EF4-FFF2-40B4-BE49-F238E27FC236}">
                <a16:creationId xmlns:a16="http://schemas.microsoft.com/office/drawing/2014/main" id="{7A904AC2-98EA-2C46-9488-4475D571ABFF}"/>
              </a:ext>
            </a:extLst>
          </p:cNvPr>
          <p:cNvSpPr>
            <a:spLocks noGrp="1"/>
          </p:cNvSpPr>
          <p:nvPr>
            <p:ph type="body" sz="quarter" idx="47" hasCustomPrompt="1"/>
          </p:nvPr>
        </p:nvSpPr>
        <p:spPr>
          <a:xfrm>
            <a:off x="10352055" y="2992006"/>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Tree>
    <p:extLst>
      <p:ext uri="{BB962C8B-B14F-4D97-AF65-F5344CB8AC3E}">
        <p14:creationId xmlns:p14="http://schemas.microsoft.com/office/powerpoint/2010/main" val="411524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nfographic—Statistic Option One  ">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378BF0D-D080-0340-AE3D-75FF8CC49853}"/>
              </a:ext>
            </a:extLst>
          </p:cNvPr>
          <p:cNvSpPr>
            <a:spLocks noGrp="1"/>
          </p:cNvSpPr>
          <p:nvPr>
            <p:ph type="title" hasCustomPrompt="1"/>
          </p:nvPr>
        </p:nvSpPr>
        <p:spPr>
          <a:xfrm>
            <a:off x="573024" y="371341"/>
            <a:ext cx="11045952" cy="693049"/>
          </a:xfrm>
          <a:prstGeom prst="rect">
            <a:avLst/>
          </a:prstGeom>
          <a:noFill/>
        </p:spPr>
        <p:txBody>
          <a:bodyPr lIns="0" tIns="0" rIns="0" bIns="0" anchor="t" anchorCtr="0">
            <a:normAutofit/>
          </a:bodyPr>
          <a:lstStyle>
            <a:lvl1pPr algn="ctr">
              <a:defRPr sz="3600" b="1">
                <a:solidFill>
                  <a:schemeClr val="bg2"/>
                </a:solidFill>
              </a:defRPr>
            </a:lvl1pPr>
          </a:lstStyle>
          <a:p>
            <a:pPr lvl="0"/>
            <a:r>
              <a:rPr lang="en-US"/>
              <a:t>Click to Add Infographic Title</a:t>
            </a:r>
          </a:p>
        </p:txBody>
      </p:sp>
      <p:sp>
        <p:nvSpPr>
          <p:cNvPr id="22" name="Picture Placeholder 2">
            <a:extLst>
              <a:ext uri="{FF2B5EF4-FFF2-40B4-BE49-F238E27FC236}">
                <a16:creationId xmlns:a16="http://schemas.microsoft.com/office/drawing/2014/main" id="{C6DE784B-CFDC-8548-B131-684EDB003D0E}"/>
              </a:ext>
            </a:extLst>
          </p:cNvPr>
          <p:cNvSpPr>
            <a:spLocks noGrp="1"/>
          </p:cNvSpPr>
          <p:nvPr>
            <p:ph type="pic" sz="quarter" idx="42" hasCustomPrompt="1"/>
          </p:nvPr>
        </p:nvSpPr>
        <p:spPr>
          <a:xfrm>
            <a:off x="7334879" y="4075806"/>
            <a:ext cx="820593" cy="820593"/>
          </a:xfrm>
          <a:prstGeom prst="rect">
            <a:avLst/>
          </a:prstGeom>
        </p:spPr>
        <p:txBody>
          <a:bodyPr/>
          <a:lstStyle>
            <a:lvl1pPr algn="ctr">
              <a:defRPr sz="1200"/>
            </a:lvl1pPr>
          </a:lstStyle>
          <a:p>
            <a:r>
              <a:rPr lang="en-US"/>
              <a:t>Add icon</a:t>
            </a:r>
          </a:p>
        </p:txBody>
      </p:sp>
      <p:sp>
        <p:nvSpPr>
          <p:cNvPr id="23" name="Text Placeholder 2">
            <a:extLst>
              <a:ext uri="{FF2B5EF4-FFF2-40B4-BE49-F238E27FC236}">
                <a16:creationId xmlns:a16="http://schemas.microsoft.com/office/drawing/2014/main" id="{856D39BC-895A-CA49-AD14-41CBC20AD2BB}"/>
              </a:ext>
            </a:extLst>
          </p:cNvPr>
          <p:cNvSpPr>
            <a:spLocks noGrp="1"/>
          </p:cNvSpPr>
          <p:nvPr>
            <p:ph type="body" sz="quarter" idx="43" hasCustomPrompt="1"/>
          </p:nvPr>
        </p:nvSpPr>
        <p:spPr>
          <a:xfrm>
            <a:off x="8394066" y="4075806"/>
            <a:ext cx="3224910" cy="820593"/>
          </a:xfrm>
          <a:prstGeom prst="rect">
            <a:avLst/>
          </a:prstGeom>
        </p:spPr>
        <p:txBody>
          <a:bodyPr anchor="ctr"/>
          <a:lstStyle>
            <a:lvl1pPr algn="l">
              <a:lnSpc>
                <a:spcPct val="110000"/>
              </a:lnSpc>
              <a:spcBef>
                <a:spcPts val="0"/>
              </a:spcBef>
              <a:defRPr sz="1800" b="1">
                <a:solidFill>
                  <a:schemeClr val="bg2"/>
                </a:solidFill>
              </a:defRPr>
            </a:lvl1pPr>
          </a:lstStyle>
          <a:p>
            <a:pPr lvl="0"/>
            <a:r>
              <a:rPr lang="en-US"/>
              <a:t>Descriptor 1</a:t>
            </a:r>
          </a:p>
        </p:txBody>
      </p:sp>
      <p:sp>
        <p:nvSpPr>
          <p:cNvPr id="28" name="Chart Placeholder 27">
            <a:extLst>
              <a:ext uri="{FF2B5EF4-FFF2-40B4-BE49-F238E27FC236}">
                <a16:creationId xmlns:a16="http://schemas.microsoft.com/office/drawing/2014/main" id="{A2DB52FC-37A4-4248-A99A-7B20BD16290D}"/>
              </a:ext>
            </a:extLst>
          </p:cNvPr>
          <p:cNvSpPr>
            <a:spLocks noGrp="1"/>
          </p:cNvSpPr>
          <p:nvPr>
            <p:ph type="chart" sz="quarter" idx="47" hasCustomPrompt="1"/>
          </p:nvPr>
        </p:nvSpPr>
        <p:spPr>
          <a:xfrm>
            <a:off x="573024" y="1347658"/>
            <a:ext cx="6507398" cy="4769124"/>
          </a:xfrm>
          <a:prstGeom prst="rect">
            <a:avLst/>
          </a:prstGeom>
        </p:spPr>
        <p:txBody>
          <a:bodyPr/>
          <a:lstStyle/>
          <a:p>
            <a:r>
              <a:rPr lang="en-US"/>
              <a:t>Click to add chart</a:t>
            </a:r>
          </a:p>
        </p:txBody>
      </p:sp>
      <p:sp>
        <p:nvSpPr>
          <p:cNvPr id="29" name="Text Placeholder 2">
            <a:extLst>
              <a:ext uri="{FF2B5EF4-FFF2-40B4-BE49-F238E27FC236}">
                <a16:creationId xmlns:a16="http://schemas.microsoft.com/office/drawing/2014/main" id="{9DA94FA1-4F5F-4741-BC1E-D36818C3255B}"/>
              </a:ext>
            </a:extLst>
          </p:cNvPr>
          <p:cNvSpPr>
            <a:spLocks noGrp="1"/>
          </p:cNvSpPr>
          <p:nvPr>
            <p:ph type="body" sz="quarter" idx="18" hasCustomPrompt="1"/>
          </p:nvPr>
        </p:nvSpPr>
        <p:spPr>
          <a:xfrm>
            <a:off x="7334879" y="1347658"/>
            <a:ext cx="4284097" cy="2444880"/>
          </a:xfrm>
          <a:prstGeom prst="rect">
            <a:avLst/>
          </a:prstGeom>
          <a:noFill/>
          <a:ln w="19050">
            <a:noFill/>
          </a:ln>
        </p:spPr>
        <p:txBody>
          <a:bodyPr lIns="274320" tIns="0" rIns="274320" bIns="182880"/>
          <a:lstStyle>
            <a:lvl1pPr algn="ctr">
              <a:defRPr sz="8800" b="1">
                <a:solidFill>
                  <a:schemeClr val="bg1"/>
                </a:solidFill>
              </a:defRPr>
            </a:lvl1pPr>
          </a:lstStyle>
          <a:p>
            <a:pPr lvl="0"/>
            <a:r>
              <a:rPr lang="en-US"/>
              <a:t>xxx%</a:t>
            </a:r>
          </a:p>
        </p:txBody>
      </p:sp>
      <p:sp>
        <p:nvSpPr>
          <p:cNvPr id="30" name="Text Placeholder 2">
            <a:extLst>
              <a:ext uri="{FF2B5EF4-FFF2-40B4-BE49-F238E27FC236}">
                <a16:creationId xmlns:a16="http://schemas.microsoft.com/office/drawing/2014/main" id="{B1F24D06-CD14-6849-B48B-9016B8ED5D41}"/>
              </a:ext>
            </a:extLst>
          </p:cNvPr>
          <p:cNvSpPr>
            <a:spLocks noGrp="1"/>
          </p:cNvSpPr>
          <p:nvPr>
            <p:ph type="body" sz="quarter" idx="48" hasCustomPrompt="1"/>
          </p:nvPr>
        </p:nvSpPr>
        <p:spPr>
          <a:xfrm>
            <a:off x="7334879" y="2935665"/>
            <a:ext cx="4284097" cy="856873"/>
          </a:xfrm>
          <a:prstGeom prst="rect">
            <a:avLst/>
          </a:prstGeom>
        </p:spPr>
        <p:txBody>
          <a:bodyPr/>
          <a:lstStyle>
            <a:lvl1pPr algn="ctr">
              <a:defRPr sz="1800" b="1">
                <a:solidFill>
                  <a:schemeClr val="bg1"/>
                </a:solidFill>
              </a:defRPr>
            </a:lvl1pPr>
          </a:lstStyle>
          <a:p>
            <a:pPr lvl="0"/>
            <a:r>
              <a:rPr lang="en-US"/>
              <a:t>Stat descriptor</a:t>
            </a:r>
          </a:p>
        </p:txBody>
      </p:sp>
      <p:sp>
        <p:nvSpPr>
          <p:cNvPr id="15" name="Picture Placeholder 2">
            <a:extLst>
              <a:ext uri="{FF2B5EF4-FFF2-40B4-BE49-F238E27FC236}">
                <a16:creationId xmlns:a16="http://schemas.microsoft.com/office/drawing/2014/main" id="{EF303742-5D4A-4641-842C-C9261B07C776}"/>
              </a:ext>
            </a:extLst>
          </p:cNvPr>
          <p:cNvSpPr>
            <a:spLocks noGrp="1"/>
          </p:cNvSpPr>
          <p:nvPr>
            <p:ph type="pic" sz="quarter" idx="49" hasCustomPrompt="1"/>
          </p:nvPr>
        </p:nvSpPr>
        <p:spPr>
          <a:xfrm>
            <a:off x="7334879" y="5274513"/>
            <a:ext cx="820593" cy="820593"/>
          </a:xfrm>
          <a:prstGeom prst="rect">
            <a:avLst/>
          </a:prstGeom>
        </p:spPr>
        <p:txBody>
          <a:bodyPr/>
          <a:lstStyle>
            <a:lvl1pPr algn="ctr">
              <a:defRPr sz="1200"/>
            </a:lvl1pPr>
          </a:lstStyle>
          <a:p>
            <a:r>
              <a:rPr lang="en-US"/>
              <a:t>Add icon</a:t>
            </a:r>
          </a:p>
        </p:txBody>
      </p:sp>
      <p:sp>
        <p:nvSpPr>
          <p:cNvPr id="16" name="Text Placeholder 2">
            <a:extLst>
              <a:ext uri="{FF2B5EF4-FFF2-40B4-BE49-F238E27FC236}">
                <a16:creationId xmlns:a16="http://schemas.microsoft.com/office/drawing/2014/main" id="{12EA6D2C-D88B-FE41-85F4-9E58B48EB312}"/>
              </a:ext>
            </a:extLst>
          </p:cNvPr>
          <p:cNvSpPr>
            <a:spLocks noGrp="1"/>
          </p:cNvSpPr>
          <p:nvPr>
            <p:ph type="body" sz="quarter" idx="50" hasCustomPrompt="1"/>
          </p:nvPr>
        </p:nvSpPr>
        <p:spPr>
          <a:xfrm>
            <a:off x="8394066" y="5274513"/>
            <a:ext cx="3224910" cy="820593"/>
          </a:xfrm>
          <a:prstGeom prst="rect">
            <a:avLst/>
          </a:prstGeom>
        </p:spPr>
        <p:txBody>
          <a:bodyPr anchor="ctr"/>
          <a:lstStyle>
            <a:lvl1pPr algn="l">
              <a:lnSpc>
                <a:spcPct val="110000"/>
              </a:lnSpc>
              <a:spcBef>
                <a:spcPts val="0"/>
              </a:spcBef>
              <a:defRPr sz="1800" b="1">
                <a:solidFill>
                  <a:schemeClr val="bg2"/>
                </a:solidFill>
              </a:defRPr>
            </a:lvl1pPr>
          </a:lstStyle>
          <a:p>
            <a:pPr lvl="0"/>
            <a:r>
              <a:rPr lang="en-US"/>
              <a:t>Descriptor 2</a:t>
            </a:r>
          </a:p>
        </p:txBody>
      </p:sp>
    </p:spTree>
    <p:extLst>
      <p:ext uri="{BB962C8B-B14F-4D97-AF65-F5344CB8AC3E}">
        <p14:creationId xmlns:p14="http://schemas.microsoft.com/office/powerpoint/2010/main" val="411508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Infographic—Statistic Option Two">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378BF0D-D080-0340-AE3D-75FF8CC49853}"/>
              </a:ext>
            </a:extLst>
          </p:cNvPr>
          <p:cNvSpPr>
            <a:spLocks noGrp="1"/>
          </p:cNvSpPr>
          <p:nvPr>
            <p:ph type="title" hasCustomPrompt="1"/>
          </p:nvPr>
        </p:nvSpPr>
        <p:spPr>
          <a:xfrm>
            <a:off x="573024" y="371341"/>
            <a:ext cx="11045952" cy="693049"/>
          </a:xfrm>
          <a:prstGeom prst="rect">
            <a:avLst/>
          </a:prstGeom>
          <a:noFill/>
        </p:spPr>
        <p:txBody>
          <a:bodyPr lIns="0" tIns="0" rIns="0" bIns="0" anchor="t" anchorCtr="0">
            <a:normAutofit/>
          </a:bodyPr>
          <a:lstStyle>
            <a:lvl1pPr algn="ctr">
              <a:defRPr sz="3600" b="1">
                <a:solidFill>
                  <a:schemeClr val="bg2"/>
                </a:solidFill>
              </a:defRPr>
            </a:lvl1pPr>
          </a:lstStyle>
          <a:p>
            <a:pPr lvl="0"/>
            <a:r>
              <a:rPr lang="en-US"/>
              <a:t>Click to Add Infographic Title</a:t>
            </a:r>
          </a:p>
        </p:txBody>
      </p:sp>
      <p:sp>
        <p:nvSpPr>
          <p:cNvPr id="18" name="Text Placeholder 2">
            <a:extLst>
              <a:ext uri="{FF2B5EF4-FFF2-40B4-BE49-F238E27FC236}">
                <a16:creationId xmlns:a16="http://schemas.microsoft.com/office/drawing/2014/main" id="{4BD5B479-64BF-C94D-B4F2-7FDCBA9CB9AD}"/>
              </a:ext>
            </a:extLst>
          </p:cNvPr>
          <p:cNvSpPr>
            <a:spLocks noGrp="1"/>
          </p:cNvSpPr>
          <p:nvPr>
            <p:ph type="body" sz="quarter" idx="40" hasCustomPrompt="1"/>
          </p:nvPr>
        </p:nvSpPr>
        <p:spPr>
          <a:xfrm>
            <a:off x="4328024" y="4026609"/>
            <a:ext cx="3511287" cy="2079225"/>
          </a:xfrm>
          <a:prstGeom prst="rect">
            <a:avLst/>
          </a:prstGeom>
          <a:solidFill>
            <a:schemeClr val="tx1">
              <a:alpha val="87000"/>
            </a:schemeClr>
          </a:solidFill>
          <a:ln w="19050">
            <a:solidFill>
              <a:schemeClr val="accent2"/>
            </a:solidFill>
          </a:ln>
        </p:spPr>
        <p:txBody>
          <a:bodyPr tIns="1188720" bIns="182880"/>
          <a:lstStyle>
            <a:lvl1pPr algn="ctr">
              <a:defRPr sz="1400" b="1">
                <a:solidFill>
                  <a:schemeClr val="accent6"/>
                </a:solidFill>
              </a:defRPr>
            </a:lvl1pPr>
          </a:lstStyle>
          <a:p>
            <a:pPr lvl="0"/>
            <a:r>
              <a:rPr lang="en-US"/>
              <a:t>Enter Text Here</a:t>
            </a:r>
          </a:p>
        </p:txBody>
      </p:sp>
      <p:sp>
        <p:nvSpPr>
          <p:cNvPr id="19" name="Picture Placeholder 2">
            <a:extLst>
              <a:ext uri="{FF2B5EF4-FFF2-40B4-BE49-F238E27FC236}">
                <a16:creationId xmlns:a16="http://schemas.microsoft.com/office/drawing/2014/main" id="{81480BC4-7DD0-E443-8389-4F3F1178FE7D}"/>
              </a:ext>
            </a:extLst>
          </p:cNvPr>
          <p:cNvSpPr>
            <a:spLocks noGrp="1"/>
          </p:cNvSpPr>
          <p:nvPr>
            <p:ph type="pic" sz="quarter" idx="16" hasCustomPrompt="1"/>
          </p:nvPr>
        </p:nvSpPr>
        <p:spPr>
          <a:xfrm>
            <a:off x="4562182" y="4234681"/>
            <a:ext cx="820593" cy="820593"/>
          </a:xfrm>
          <a:prstGeom prst="rect">
            <a:avLst/>
          </a:prstGeom>
        </p:spPr>
        <p:txBody>
          <a:bodyPr/>
          <a:lstStyle>
            <a:lvl1pPr algn="ctr">
              <a:defRPr sz="1200"/>
            </a:lvl1pPr>
          </a:lstStyle>
          <a:p>
            <a:r>
              <a:rPr lang="en-US"/>
              <a:t>Add icon</a:t>
            </a:r>
          </a:p>
        </p:txBody>
      </p:sp>
      <p:sp>
        <p:nvSpPr>
          <p:cNvPr id="20" name="Text Placeholder 2">
            <a:extLst>
              <a:ext uri="{FF2B5EF4-FFF2-40B4-BE49-F238E27FC236}">
                <a16:creationId xmlns:a16="http://schemas.microsoft.com/office/drawing/2014/main" id="{0E0D3AD9-8108-F741-8750-175F3A0987DF}"/>
              </a:ext>
            </a:extLst>
          </p:cNvPr>
          <p:cNvSpPr>
            <a:spLocks noGrp="1"/>
          </p:cNvSpPr>
          <p:nvPr>
            <p:ph type="body" sz="quarter" idx="24" hasCustomPrompt="1"/>
          </p:nvPr>
        </p:nvSpPr>
        <p:spPr>
          <a:xfrm>
            <a:off x="5530461" y="4245629"/>
            <a:ext cx="2080315" cy="808285"/>
          </a:xfrm>
          <a:prstGeom prst="rect">
            <a:avLst/>
          </a:prstGeom>
        </p:spPr>
        <p:txBody>
          <a:bodyPr anchor="ctr"/>
          <a:lstStyle>
            <a:lvl1pPr algn="l">
              <a:defRPr sz="1800" b="1">
                <a:solidFill>
                  <a:schemeClr val="accent2"/>
                </a:solidFill>
              </a:defRPr>
            </a:lvl1pPr>
          </a:lstStyle>
          <a:p>
            <a:pPr lvl="0"/>
            <a:r>
              <a:rPr lang="en-US"/>
              <a:t>Descriptor 2</a:t>
            </a:r>
          </a:p>
        </p:txBody>
      </p:sp>
      <p:sp>
        <p:nvSpPr>
          <p:cNvPr id="21" name="Text Placeholder 2">
            <a:extLst>
              <a:ext uri="{FF2B5EF4-FFF2-40B4-BE49-F238E27FC236}">
                <a16:creationId xmlns:a16="http://schemas.microsoft.com/office/drawing/2014/main" id="{2AFCF203-B5E7-D142-ADC8-F9A63155E62B}"/>
              </a:ext>
            </a:extLst>
          </p:cNvPr>
          <p:cNvSpPr>
            <a:spLocks noGrp="1"/>
          </p:cNvSpPr>
          <p:nvPr>
            <p:ph type="body" sz="quarter" idx="41" hasCustomPrompt="1"/>
          </p:nvPr>
        </p:nvSpPr>
        <p:spPr>
          <a:xfrm>
            <a:off x="573024" y="4026609"/>
            <a:ext cx="3511287" cy="2079225"/>
          </a:xfrm>
          <a:prstGeom prst="rect">
            <a:avLst/>
          </a:prstGeom>
          <a:solidFill>
            <a:schemeClr val="tx1">
              <a:alpha val="87000"/>
            </a:schemeClr>
          </a:solidFill>
          <a:ln w="19050">
            <a:solidFill>
              <a:schemeClr val="accent3"/>
            </a:solidFill>
          </a:ln>
        </p:spPr>
        <p:txBody>
          <a:bodyPr tIns="1188720" bIns="182880"/>
          <a:lstStyle>
            <a:lvl1pPr algn="ctr">
              <a:defRPr sz="1400" b="1">
                <a:solidFill>
                  <a:schemeClr val="accent6"/>
                </a:solidFill>
              </a:defRPr>
            </a:lvl1pPr>
          </a:lstStyle>
          <a:p>
            <a:pPr lvl="0"/>
            <a:r>
              <a:rPr lang="en-US"/>
              <a:t>Enter Text Here</a:t>
            </a:r>
          </a:p>
        </p:txBody>
      </p:sp>
      <p:sp>
        <p:nvSpPr>
          <p:cNvPr id="22" name="Picture Placeholder 2">
            <a:extLst>
              <a:ext uri="{FF2B5EF4-FFF2-40B4-BE49-F238E27FC236}">
                <a16:creationId xmlns:a16="http://schemas.microsoft.com/office/drawing/2014/main" id="{C6DE784B-CFDC-8548-B131-684EDB003D0E}"/>
              </a:ext>
            </a:extLst>
          </p:cNvPr>
          <p:cNvSpPr>
            <a:spLocks noGrp="1"/>
          </p:cNvSpPr>
          <p:nvPr>
            <p:ph type="pic" sz="quarter" idx="42" hasCustomPrompt="1"/>
          </p:nvPr>
        </p:nvSpPr>
        <p:spPr>
          <a:xfrm>
            <a:off x="806714" y="4245629"/>
            <a:ext cx="820593" cy="820593"/>
          </a:xfrm>
          <a:prstGeom prst="rect">
            <a:avLst/>
          </a:prstGeom>
        </p:spPr>
        <p:txBody>
          <a:bodyPr/>
          <a:lstStyle>
            <a:lvl1pPr algn="ctr">
              <a:defRPr sz="1200"/>
            </a:lvl1pPr>
          </a:lstStyle>
          <a:p>
            <a:r>
              <a:rPr lang="en-US"/>
              <a:t>Add icon</a:t>
            </a:r>
          </a:p>
        </p:txBody>
      </p:sp>
      <p:sp>
        <p:nvSpPr>
          <p:cNvPr id="23" name="Text Placeholder 2">
            <a:extLst>
              <a:ext uri="{FF2B5EF4-FFF2-40B4-BE49-F238E27FC236}">
                <a16:creationId xmlns:a16="http://schemas.microsoft.com/office/drawing/2014/main" id="{856D39BC-895A-CA49-AD14-41CBC20AD2BB}"/>
              </a:ext>
            </a:extLst>
          </p:cNvPr>
          <p:cNvSpPr>
            <a:spLocks noGrp="1"/>
          </p:cNvSpPr>
          <p:nvPr>
            <p:ph type="body" sz="quarter" idx="43" hasCustomPrompt="1"/>
          </p:nvPr>
        </p:nvSpPr>
        <p:spPr>
          <a:xfrm>
            <a:off x="1774993" y="4245629"/>
            <a:ext cx="2080315" cy="808285"/>
          </a:xfrm>
          <a:prstGeom prst="rect">
            <a:avLst/>
          </a:prstGeom>
        </p:spPr>
        <p:txBody>
          <a:bodyPr anchor="ctr"/>
          <a:lstStyle>
            <a:lvl1pPr algn="l">
              <a:defRPr sz="1800" b="1">
                <a:solidFill>
                  <a:schemeClr val="accent3"/>
                </a:solidFill>
              </a:defRPr>
            </a:lvl1pPr>
          </a:lstStyle>
          <a:p>
            <a:pPr lvl="0"/>
            <a:r>
              <a:rPr lang="en-US"/>
              <a:t>Descriptor 1</a:t>
            </a:r>
          </a:p>
        </p:txBody>
      </p:sp>
      <p:sp>
        <p:nvSpPr>
          <p:cNvPr id="24" name="Text Placeholder 2">
            <a:extLst>
              <a:ext uri="{FF2B5EF4-FFF2-40B4-BE49-F238E27FC236}">
                <a16:creationId xmlns:a16="http://schemas.microsoft.com/office/drawing/2014/main" id="{5FFE83D5-1702-784B-A706-FBE0DE72D1DB}"/>
              </a:ext>
            </a:extLst>
          </p:cNvPr>
          <p:cNvSpPr>
            <a:spLocks noGrp="1"/>
          </p:cNvSpPr>
          <p:nvPr>
            <p:ph type="body" sz="quarter" idx="44" hasCustomPrompt="1"/>
          </p:nvPr>
        </p:nvSpPr>
        <p:spPr>
          <a:xfrm>
            <a:off x="8095875" y="4026609"/>
            <a:ext cx="3511287" cy="2079225"/>
          </a:xfrm>
          <a:prstGeom prst="rect">
            <a:avLst/>
          </a:prstGeom>
          <a:solidFill>
            <a:schemeClr val="tx1">
              <a:alpha val="87000"/>
            </a:schemeClr>
          </a:solidFill>
          <a:ln w="19050">
            <a:solidFill>
              <a:schemeClr val="accent1"/>
            </a:solidFill>
          </a:ln>
        </p:spPr>
        <p:txBody>
          <a:bodyPr tIns="1188720" bIns="182880"/>
          <a:lstStyle>
            <a:lvl1pPr algn="ctr">
              <a:defRPr sz="1400" b="1">
                <a:solidFill>
                  <a:schemeClr val="accent6"/>
                </a:solidFill>
              </a:defRPr>
            </a:lvl1pPr>
          </a:lstStyle>
          <a:p>
            <a:pPr lvl="0"/>
            <a:r>
              <a:rPr lang="en-US"/>
              <a:t>Enter Text Here</a:t>
            </a:r>
          </a:p>
        </p:txBody>
      </p:sp>
      <p:sp>
        <p:nvSpPr>
          <p:cNvPr id="25" name="Picture Placeholder 2">
            <a:extLst>
              <a:ext uri="{FF2B5EF4-FFF2-40B4-BE49-F238E27FC236}">
                <a16:creationId xmlns:a16="http://schemas.microsoft.com/office/drawing/2014/main" id="{9BB093F9-F9AA-0440-9998-1ADE9A2A77AE}"/>
              </a:ext>
            </a:extLst>
          </p:cNvPr>
          <p:cNvSpPr>
            <a:spLocks noGrp="1"/>
          </p:cNvSpPr>
          <p:nvPr>
            <p:ph type="pic" sz="quarter" idx="45" hasCustomPrompt="1"/>
          </p:nvPr>
        </p:nvSpPr>
        <p:spPr>
          <a:xfrm>
            <a:off x="8330058" y="4234681"/>
            <a:ext cx="820593" cy="820593"/>
          </a:xfrm>
          <a:prstGeom prst="rect">
            <a:avLst/>
          </a:prstGeom>
        </p:spPr>
        <p:txBody>
          <a:bodyPr/>
          <a:lstStyle>
            <a:lvl1pPr algn="ctr">
              <a:defRPr sz="1200"/>
            </a:lvl1pPr>
          </a:lstStyle>
          <a:p>
            <a:r>
              <a:rPr lang="en-US"/>
              <a:t>Add icon</a:t>
            </a:r>
          </a:p>
        </p:txBody>
      </p:sp>
      <p:sp>
        <p:nvSpPr>
          <p:cNvPr id="26" name="Text Placeholder 2">
            <a:extLst>
              <a:ext uri="{FF2B5EF4-FFF2-40B4-BE49-F238E27FC236}">
                <a16:creationId xmlns:a16="http://schemas.microsoft.com/office/drawing/2014/main" id="{8D8C5588-E137-1E4D-8B46-F3C68B94CF1B}"/>
              </a:ext>
            </a:extLst>
          </p:cNvPr>
          <p:cNvSpPr>
            <a:spLocks noGrp="1"/>
          </p:cNvSpPr>
          <p:nvPr>
            <p:ph type="body" sz="quarter" idx="46" hasCustomPrompt="1"/>
          </p:nvPr>
        </p:nvSpPr>
        <p:spPr>
          <a:xfrm>
            <a:off x="9298337" y="4245629"/>
            <a:ext cx="2080315" cy="808285"/>
          </a:xfrm>
          <a:prstGeom prst="rect">
            <a:avLst/>
          </a:prstGeom>
        </p:spPr>
        <p:txBody>
          <a:bodyPr anchor="ctr"/>
          <a:lstStyle>
            <a:lvl1pPr algn="l">
              <a:defRPr sz="1800" b="1">
                <a:solidFill>
                  <a:schemeClr val="accent1"/>
                </a:solidFill>
              </a:defRPr>
            </a:lvl1pPr>
          </a:lstStyle>
          <a:p>
            <a:pPr lvl="0"/>
            <a:r>
              <a:rPr lang="en-US"/>
              <a:t>Descriptor 3</a:t>
            </a:r>
          </a:p>
        </p:txBody>
      </p:sp>
      <p:sp>
        <p:nvSpPr>
          <p:cNvPr id="28" name="Chart Placeholder 27">
            <a:extLst>
              <a:ext uri="{FF2B5EF4-FFF2-40B4-BE49-F238E27FC236}">
                <a16:creationId xmlns:a16="http://schemas.microsoft.com/office/drawing/2014/main" id="{A2DB52FC-37A4-4248-A99A-7B20BD16290D}"/>
              </a:ext>
            </a:extLst>
          </p:cNvPr>
          <p:cNvSpPr>
            <a:spLocks noGrp="1"/>
          </p:cNvSpPr>
          <p:nvPr>
            <p:ph type="chart" sz="quarter" idx="47" hasCustomPrompt="1"/>
          </p:nvPr>
        </p:nvSpPr>
        <p:spPr>
          <a:xfrm>
            <a:off x="4401598" y="1347658"/>
            <a:ext cx="7217378" cy="2444880"/>
          </a:xfrm>
          <a:prstGeom prst="rect">
            <a:avLst/>
          </a:prstGeom>
        </p:spPr>
        <p:txBody>
          <a:bodyPr/>
          <a:lstStyle/>
          <a:p>
            <a:r>
              <a:rPr lang="en-US"/>
              <a:t>Click to add chart</a:t>
            </a:r>
          </a:p>
        </p:txBody>
      </p:sp>
      <p:sp>
        <p:nvSpPr>
          <p:cNvPr id="29" name="Text Placeholder 2">
            <a:extLst>
              <a:ext uri="{FF2B5EF4-FFF2-40B4-BE49-F238E27FC236}">
                <a16:creationId xmlns:a16="http://schemas.microsoft.com/office/drawing/2014/main" id="{9DA94FA1-4F5F-4741-BC1E-D36818C3255B}"/>
              </a:ext>
            </a:extLst>
          </p:cNvPr>
          <p:cNvSpPr>
            <a:spLocks noGrp="1"/>
          </p:cNvSpPr>
          <p:nvPr>
            <p:ph type="body" sz="quarter" idx="18" hasCustomPrompt="1"/>
          </p:nvPr>
        </p:nvSpPr>
        <p:spPr>
          <a:xfrm>
            <a:off x="573024" y="1347658"/>
            <a:ext cx="3511287" cy="2444880"/>
          </a:xfrm>
          <a:prstGeom prst="rect">
            <a:avLst/>
          </a:prstGeom>
          <a:noFill/>
          <a:ln w="19050">
            <a:noFill/>
          </a:ln>
        </p:spPr>
        <p:txBody>
          <a:bodyPr lIns="274320" tIns="0" rIns="274320" bIns="182880"/>
          <a:lstStyle>
            <a:lvl1pPr algn="ctr">
              <a:defRPr sz="8800" b="1">
                <a:solidFill>
                  <a:schemeClr val="bg1"/>
                </a:solidFill>
              </a:defRPr>
            </a:lvl1pPr>
          </a:lstStyle>
          <a:p>
            <a:pPr lvl="0"/>
            <a:r>
              <a:rPr lang="en-US"/>
              <a:t>xxx%</a:t>
            </a:r>
          </a:p>
        </p:txBody>
      </p:sp>
      <p:sp>
        <p:nvSpPr>
          <p:cNvPr id="30" name="Text Placeholder 2">
            <a:extLst>
              <a:ext uri="{FF2B5EF4-FFF2-40B4-BE49-F238E27FC236}">
                <a16:creationId xmlns:a16="http://schemas.microsoft.com/office/drawing/2014/main" id="{B1F24D06-CD14-6849-B48B-9016B8ED5D41}"/>
              </a:ext>
            </a:extLst>
          </p:cNvPr>
          <p:cNvSpPr>
            <a:spLocks noGrp="1"/>
          </p:cNvSpPr>
          <p:nvPr>
            <p:ph type="body" sz="quarter" idx="48" hasCustomPrompt="1"/>
          </p:nvPr>
        </p:nvSpPr>
        <p:spPr>
          <a:xfrm>
            <a:off x="573024" y="2935665"/>
            <a:ext cx="3511287" cy="856873"/>
          </a:xfrm>
          <a:prstGeom prst="rect">
            <a:avLst/>
          </a:prstGeom>
        </p:spPr>
        <p:txBody>
          <a:bodyPr/>
          <a:lstStyle>
            <a:lvl1pPr algn="ctr">
              <a:defRPr sz="1800" b="1">
                <a:solidFill>
                  <a:schemeClr val="bg1"/>
                </a:solidFill>
              </a:defRPr>
            </a:lvl1pPr>
          </a:lstStyle>
          <a:p>
            <a:pPr lvl="0"/>
            <a:r>
              <a:rPr lang="en-US"/>
              <a:t>Fact descriptor</a:t>
            </a:r>
          </a:p>
        </p:txBody>
      </p:sp>
    </p:spTree>
    <p:extLst>
      <p:ext uri="{BB962C8B-B14F-4D97-AF65-F5344CB8AC3E}">
        <p14:creationId xmlns:p14="http://schemas.microsoft.com/office/powerpoint/2010/main" val="171810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Workflow Option One  ">
    <p:bg>
      <p:bgPr>
        <a:solidFill>
          <a:schemeClr val="tx1"/>
        </a:solidFill>
        <a:effectLst/>
      </p:bgPr>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1377868" y="327321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cxnSp>
        <p:nvCxnSpPr>
          <p:cNvPr id="14" name="Straight Connector 13">
            <a:extLst>
              <a:ext uri="{FF2B5EF4-FFF2-40B4-BE49-F238E27FC236}">
                <a16:creationId xmlns:a16="http://schemas.microsoft.com/office/drawing/2014/main" id="{7C9D38DC-1999-4840-A124-E96859115792}"/>
              </a:ext>
            </a:extLst>
          </p:cNvPr>
          <p:cNvCxnSpPr>
            <a:cxnSpLocks/>
          </p:cNvCxnSpPr>
          <p:nvPr userDrawn="1"/>
        </p:nvCxnSpPr>
        <p:spPr>
          <a:xfrm>
            <a:off x="16455" y="867011"/>
            <a:ext cx="816171"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16ADC878-3CCF-9A43-966F-5B0533158565}"/>
              </a:ext>
            </a:extLst>
          </p:cNvPr>
          <p:cNvSpPr>
            <a:spLocks noGrp="1"/>
          </p:cNvSpPr>
          <p:nvPr>
            <p:ph type="title" hasCustomPrompt="1"/>
          </p:nvPr>
        </p:nvSpPr>
        <p:spPr>
          <a:xfrm>
            <a:off x="832626" y="509977"/>
            <a:ext cx="5334493" cy="693049"/>
          </a:xfrm>
          <a:prstGeom prst="rect">
            <a:avLst/>
          </a:prstGeom>
          <a:noFill/>
          <a:ln w="19050">
            <a:solidFill>
              <a:schemeClr val="bg2"/>
            </a:solidFill>
          </a:ln>
        </p:spPr>
        <p:txBody>
          <a:bodyPr lIns="182880" tIns="0" rIns="0" bIns="0" anchor="ctr" anchorCtr="0">
            <a:normAutofit/>
          </a:bodyPr>
          <a:lstStyle>
            <a:lvl1pPr algn="l">
              <a:defRPr sz="2800" b="1">
                <a:solidFill>
                  <a:schemeClr val="bg2"/>
                </a:solidFill>
              </a:defRPr>
            </a:lvl1pPr>
          </a:lstStyle>
          <a:p>
            <a:pPr lvl="0"/>
            <a:r>
              <a:rPr lang="en-US"/>
              <a:t>Click to Add Workflow Title</a:t>
            </a:r>
          </a:p>
        </p:txBody>
      </p:sp>
      <p:sp>
        <p:nvSpPr>
          <p:cNvPr id="19" name="Text Placeholder 2">
            <a:extLst>
              <a:ext uri="{FF2B5EF4-FFF2-40B4-BE49-F238E27FC236}">
                <a16:creationId xmlns:a16="http://schemas.microsoft.com/office/drawing/2014/main" id="{54E12C68-ACAD-A544-8B95-E387F78FECB3}"/>
              </a:ext>
            </a:extLst>
          </p:cNvPr>
          <p:cNvSpPr>
            <a:spLocks noGrp="1"/>
          </p:cNvSpPr>
          <p:nvPr>
            <p:ph type="body" sz="quarter" idx="24" hasCustomPrompt="1"/>
          </p:nvPr>
        </p:nvSpPr>
        <p:spPr>
          <a:xfrm>
            <a:off x="1377868" y="399457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0" name="Text Placeholder 2">
            <a:extLst>
              <a:ext uri="{FF2B5EF4-FFF2-40B4-BE49-F238E27FC236}">
                <a16:creationId xmlns:a16="http://schemas.microsoft.com/office/drawing/2014/main" id="{9CB0C072-868D-934A-A8A2-6C1A235348AB}"/>
              </a:ext>
            </a:extLst>
          </p:cNvPr>
          <p:cNvSpPr>
            <a:spLocks noGrp="1"/>
          </p:cNvSpPr>
          <p:nvPr>
            <p:ph type="body" sz="quarter" idx="25" hasCustomPrompt="1"/>
          </p:nvPr>
        </p:nvSpPr>
        <p:spPr>
          <a:xfrm>
            <a:off x="1377868" y="471593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1" name="Text Placeholder 2">
            <a:extLst>
              <a:ext uri="{FF2B5EF4-FFF2-40B4-BE49-F238E27FC236}">
                <a16:creationId xmlns:a16="http://schemas.microsoft.com/office/drawing/2014/main" id="{B82C03F0-E90E-4744-A796-19842B2EF803}"/>
              </a:ext>
            </a:extLst>
          </p:cNvPr>
          <p:cNvSpPr>
            <a:spLocks noGrp="1"/>
          </p:cNvSpPr>
          <p:nvPr>
            <p:ph type="body" sz="quarter" idx="26" hasCustomPrompt="1"/>
          </p:nvPr>
        </p:nvSpPr>
        <p:spPr>
          <a:xfrm>
            <a:off x="1377868" y="2343647"/>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2" name="Text Placeholder 2">
            <a:extLst>
              <a:ext uri="{FF2B5EF4-FFF2-40B4-BE49-F238E27FC236}">
                <a16:creationId xmlns:a16="http://schemas.microsoft.com/office/drawing/2014/main" id="{B808F47C-5126-0E43-9168-DA4E6599E3E9}"/>
              </a:ext>
            </a:extLst>
          </p:cNvPr>
          <p:cNvSpPr>
            <a:spLocks noGrp="1"/>
          </p:cNvSpPr>
          <p:nvPr>
            <p:ph type="body" sz="quarter" idx="27" hasCustomPrompt="1"/>
          </p:nvPr>
        </p:nvSpPr>
        <p:spPr>
          <a:xfrm>
            <a:off x="4629068" y="327285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3" name="Text Placeholder 2">
            <a:extLst>
              <a:ext uri="{FF2B5EF4-FFF2-40B4-BE49-F238E27FC236}">
                <a16:creationId xmlns:a16="http://schemas.microsoft.com/office/drawing/2014/main" id="{C028CF2B-A4FB-2549-BB01-029197F94382}"/>
              </a:ext>
            </a:extLst>
          </p:cNvPr>
          <p:cNvSpPr>
            <a:spLocks noGrp="1"/>
          </p:cNvSpPr>
          <p:nvPr>
            <p:ph type="body" sz="quarter" idx="28" hasCustomPrompt="1"/>
          </p:nvPr>
        </p:nvSpPr>
        <p:spPr>
          <a:xfrm>
            <a:off x="4629068" y="399421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4" name="Text Placeholder 2">
            <a:extLst>
              <a:ext uri="{FF2B5EF4-FFF2-40B4-BE49-F238E27FC236}">
                <a16:creationId xmlns:a16="http://schemas.microsoft.com/office/drawing/2014/main" id="{A4F73591-AD18-504B-BCE7-5F3005E95D24}"/>
              </a:ext>
            </a:extLst>
          </p:cNvPr>
          <p:cNvSpPr>
            <a:spLocks noGrp="1"/>
          </p:cNvSpPr>
          <p:nvPr>
            <p:ph type="body" sz="quarter" idx="29" hasCustomPrompt="1"/>
          </p:nvPr>
        </p:nvSpPr>
        <p:spPr>
          <a:xfrm>
            <a:off x="4629068" y="471557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5" name="Text Placeholder 2">
            <a:extLst>
              <a:ext uri="{FF2B5EF4-FFF2-40B4-BE49-F238E27FC236}">
                <a16:creationId xmlns:a16="http://schemas.microsoft.com/office/drawing/2014/main" id="{57C688F0-7A37-4544-B485-327566C14811}"/>
              </a:ext>
            </a:extLst>
          </p:cNvPr>
          <p:cNvSpPr>
            <a:spLocks noGrp="1"/>
          </p:cNvSpPr>
          <p:nvPr>
            <p:ph type="body" sz="quarter" idx="30" hasCustomPrompt="1"/>
          </p:nvPr>
        </p:nvSpPr>
        <p:spPr>
          <a:xfrm>
            <a:off x="4629068" y="2343288"/>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6" name="Text Placeholder 2">
            <a:extLst>
              <a:ext uri="{FF2B5EF4-FFF2-40B4-BE49-F238E27FC236}">
                <a16:creationId xmlns:a16="http://schemas.microsoft.com/office/drawing/2014/main" id="{816D31DD-7CB9-A44E-8711-CB28E10236A2}"/>
              </a:ext>
            </a:extLst>
          </p:cNvPr>
          <p:cNvSpPr>
            <a:spLocks noGrp="1"/>
          </p:cNvSpPr>
          <p:nvPr>
            <p:ph type="body" sz="quarter" idx="31" hasCustomPrompt="1"/>
          </p:nvPr>
        </p:nvSpPr>
        <p:spPr>
          <a:xfrm>
            <a:off x="7880268" y="327285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9" name="Text Placeholder 2">
            <a:extLst>
              <a:ext uri="{FF2B5EF4-FFF2-40B4-BE49-F238E27FC236}">
                <a16:creationId xmlns:a16="http://schemas.microsoft.com/office/drawing/2014/main" id="{FCA2B4DF-E552-B747-A61F-9BEAA8CABFE5}"/>
              </a:ext>
            </a:extLst>
          </p:cNvPr>
          <p:cNvSpPr>
            <a:spLocks noGrp="1"/>
          </p:cNvSpPr>
          <p:nvPr>
            <p:ph type="body" sz="quarter" idx="32" hasCustomPrompt="1"/>
          </p:nvPr>
        </p:nvSpPr>
        <p:spPr>
          <a:xfrm>
            <a:off x="7880268" y="399421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30" name="Text Placeholder 2">
            <a:extLst>
              <a:ext uri="{FF2B5EF4-FFF2-40B4-BE49-F238E27FC236}">
                <a16:creationId xmlns:a16="http://schemas.microsoft.com/office/drawing/2014/main" id="{90C3D6A5-C21D-9D46-980B-C4FCBF18E080}"/>
              </a:ext>
            </a:extLst>
          </p:cNvPr>
          <p:cNvSpPr>
            <a:spLocks noGrp="1"/>
          </p:cNvSpPr>
          <p:nvPr>
            <p:ph type="body" sz="quarter" idx="33" hasCustomPrompt="1"/>
          </p:nvPr>
        </p:nvSpPr>
        <p:spPr>
          <a:xfrm>
            <a:off x="7880268" y="471557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31" name="Text Placeholder 2">
            <a:extLst>
              <a:ext uri="{FF2B5EF4-FFF2-40B4-BE49-F238E27FC236}">
                <a16:creationId xmlns:a16="http://schemas.microsoft.com/office/drawing/2014/main" id="{1680A677-BAE1-E54F-BD2A-04BE48722323}"/>
              </a:ext>
            </a:extLst>
          </p:cNvPr>
          <p:cNvSpPr>
            <a:spLocks noGrp="1"/>
          </p:cNvSpPr>
          <p:nvPr>
            <p:ph type="body" sz="quarter" idx="34" hasCustomPrompt="1"/>
          </p:nvPr>
        </p:nvSpPr>
        <p:spPr>
          <a:xfrm>
            <a:off x="7880268" y="2343288"/>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Tree>
    <p:extLst>
      <p:ext uri="{BB962C8B-B14F-4D97-AF65-F5344CB8AC3E}">
        <p14:creationId xmlns:p14="http://schemas.microsoft.com/office/powerpoint/2010/main" val="146492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Workflow Option Two ">
    <p:bg>
      <p:bgPr>
        <a:solidFill>
          <a:schemeClr val="tx1"/>
        </a:solidFill>
        <a:effectLst/>
      </p:bgPr>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964829" y="2360286"/>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cxnSp>
        <p:nvCxnSpPr>
          <p:cNvPr id="14" name="Straight Connector 13">
            <a:extLst>
              <a:ext uri="{FF2B5EF4-FFF2-40B4-BE49-F238E27FC236}">
                <a16:creationId xmlns:a16="http://schemas.microsoft.com/office/drawing/2014/main" id="{7C9D38DC-1999-4840-A124-E96859115792}"/>
              </a:ext>
            </a:extLst>
          </p:cNvPr>
          <p:cNvCxnSpPr>
            <a:cxnSpLocks/>
          </p:cNvCxnSpPr>
          <p:nvPr userDrawn="1"/>
        </p:nvCxnSpPr>
        <p:spPr>
          <a:xfrm>
            <a:off x="16455" y="867011"/>
            <a:ext cx="816171"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16ADC878-3CCF-9A43-966F-5B0533158565}"/>
              </a:ext>
            </a:extLst>
          </p:cNvPr>
          <p:cNvSpPr>
            <a:spLocks noGrp="1"/>
          </p:cNvSpPr>
          <p:nvPr>
            <p:ph type="title" hasCustomPrompt="1"/>
          </p:nvPr>
        </p:nvSpPr>
        <p:spPr>
          <a:xfrm>
            <a:off x="832626" y="509977"/>
            <a:ext cx="5334493" cy="693049"/>
          </a:xfrm>
          <a:prstGeom prst="rect">
            <a:avLst/>
          </a:prstGeom>
          <a:noFill/>
          <a:ln w="19050">
            <a:solidFill>
              <a:schemeClr val="bg2"/>
            </a:solidFill>
          </a:ln>
        </p:spPr>
        <p:txBody>
          <a:bodyPr lIns="182880" tIns="0" rIns="0" bIns="0" anchor="ctr" anchorCtr="0">
            <a:normAutofit/>
          </a:bodyPr>
          <a:lstStyle>
            <a:lvl1pPr algn="l">
              <a:defRPr sz="2800" b="1">
                <a:solidFill>
                  <a:schemeClr val="bg2"/>
                </a:solidFill>
              </a:defRPr>
            </a:lvl1pPr>
          </a:lstStyle>
          <a:p>
            <a:pPr lvl="0"/>
            <a:r>
              <a:rPr lang="en-US"/>
              <a:t>Click to Add Workflow Title</a:t>
            </a:r>
          </a:p>
        </p:txBody>
      </p:sp>
      <p:sp>
        <p:nvSpPr>
          <p:cNvPr id="21" name="Text Placeholder 2">
            <a:extLst>
              <a:ext uri="{FF2B5EF4-FFF2-40B4-BE49-F238E27FC236}">
                <a16:creationId xmlns:a16="http://schemas.microsoft.com/office/drawing/2014/main" id="{B82C03F0-E90E-4744-A796-19842B2EF803}"/>
              </a:ext>
            </a:extLst>
          </p:cNvPr>
          <p:cNvSpPr>
            <a:spLocks noGrp="1"/>
          </p:cNvSpPr>
          <p:nvPr>
            <p:ph type="body" sz="quarter" idx="26" hasCustomPrompt="1"/>
          </p:nvPr>
        </p:nvSpPr>
        <p:spPr>
          <a:xfrm>
            <a:off x="853502" y="1577140"/>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5" name="Text Placeholder 2">
            <a:extLst>
              <a:ext uri="{FF2B5EF4-FFF2-40B4-BE49-F238E27FC236}">
                <a16:creationId xmlns:a16="http://schemas.microsoft.com/office/drawing/2014/main" id="{57C688F0-7A37-4544-B485-327566C14811}"/>
              </a:ext>
            </a:extLst>
          </p:cNvPr>
          <p:cNvSpPr>
            <a:spLocks noGrp="1"/>
          </p:cNvSpPr>
          <p:nvPr>
            <p:ph type="body" sz="quarter" idx="30" hasCustomPrompt="1"/>
          </p:nvPr>
        </p:nvSpPr>
        <p:spPr>
          <a:xfrm>
            <a:off x="3554861" y="1576781"/>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31" name="Text Placeholder 2">
            <a:extLst>
              <a:ext uri="{FF2B5EF4-FFF2-40B4-BE49-F238E27FC236}">
                <a16:creationId xmlns:a16="http://schemas.microsoft.com/office/drawing/2014/main" id="{1680A677-BAE1-E54F-BD2A-04BE48722323}"/>
              </a:ext>
            </a:extLst>
          </p:cNvPr>
          <p:cNvSpPr>
            <a:spLocks noGrp="1"/>
          </p:cNvSpPr>
          <p:nvPr>
            <p:ph type="body" sz="quarter" idx="34" hasCustomPrompt="1"/>
          </p:nvPr>
        </p:nvSpPr>
        <p:spPr>
          <a:xfrm>
            <a:off x="6263175" y="1576781"/>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17" name="Text Placeholder 2">
            <a:extLst>
              <a:ext uri="{FF2B5EF4-FFF2-40B4-BE49-F238E27FC236}">
                <a16:creationId xmlns:a16="http://schemas.microsoft.com/office/drawing/2014/main" id="{AEC091EC-D5D2-BE4F-9C6C-9D875B680D03}"/>
              </a:ext>
            </a:extLst>
          </p:cNvPr>
          <p:cNvSpPr>
            <a:spLocks noGrp="1"/>
          </p:cNvSpPr>
          <p:nvPr>
            <p:ph type="body" sz="quarter" idx="36" hasCustomPrompt="1"/>
          </p:nvPr>
        </p:nvSpPr>
        <p:spPr>
          <a:xfrm>
            <a:off x="8971489" y="1568096"/>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8" name="Text Placeholder 2">
            <a:extLst>
              <a:ext uri="{FF2B5EF4-FFF2-40B4-BE49-F238E27FC236}">
                <a16:creationId xmlns:a16="http://schemas.microsoft.com/office/drawing/2014/main" id="{5173C75E-369E-0840-8A3B-1A55BE274CAE}"/>
              </a:ext>
            </a:extLst>
          </p:cNvPr>
          <p:cNvSpPr>
            <a:spLocks noGrp="1"/>
          </p:cNvSpPr>
          <p:nvPr>
            <p:ph type="body" sz="quarter" idx="37" hasCustomPrompt="1"/>
          </p:nvPr>
        </p:nvSpPr>
        <p:spPr>
          <a:xfrm>
            <a:off x="964828" y="3683307"/>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4" name="Text Placeholder 2">
            <a:extLst>
              <a:ext uri="{FF2B5EF4-FFF2-40B4-BE49-F238E27FC236}">
                <a16:creationId xmlns:a16="http://schemas.microsoft.com/office/drawing/2014/main" id="{CF64F5FB-0FDF-1F4B-A974-8946DE99D758}"/>
              </a:ext>
            </a:extLst>
          </p:cNvPr>
          <p:cNvSpPr>
            <a:spLocks noGrp="1"/>
          </p:cNvSpPr>
          <p:nvPr>
            <p:ph type="body" sz="quarter" idx="38" hasCustomPrompt="1"/>
          </p:nvPr>
        </p:nvSpPr>
        <p:spPr>
          <a:xfrm>
            <a:off x="975266" y="4975921"/>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5" name="Text Placeholder 2">
            <a:extLst>
              <a:ext uri="{FF2B5EF4-FFF2-40B4-BE49-F238E27FC236}">
                <a16:creationId xmlns:a16="http://schemas.microsoft.com/office/drawing/2014/main" id="{7E3424EF-5AA0-1D49-A2E8-3AFF45600F5A}"/>
              </a:ext>
            </a:extLst>
          </p:cNvPr>
          <p:cNvSpPr>
            <a:spLocks noGrp="1"/>
          </p:cNvSpPr>
          <p:nvPr>
            <p:ph type="body" sz="quarter" idx="39" hasCustomPrompt="1"/>
          </p:nvPr>
        </p:nvSpPr>
        <p:spPr>
          <a:xfrm>
            <a:off x="3656335" y="3119595"/>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6" name="Text Placeholder 2">
            <a:extLst>
              <a:ext uri="{FF2B5EF4-FFF2-40B4-BE49-F238E27FC236}">
                <a16:creationId xmlns:a16="http://schemas.microsoft.com/office/drawing/2014/main" id="{C3BAAB8B-D970-F74D-9A04-AB7DA316DEC7}"/>
              </a:ext>
            </a:extLst>
          </p:cNvPr>
          <p:cNvSpPr>
            <a:spLocks noGrp="1"/>
          </p:cNvSpPr>
          <p:nvPr>
            <p:ph type="body" sz="quarter" idx="40" hasCustomPrompt="1"/>
          </p:nvPr>
        </p:nvSpPr>
        <p:spPr>
          <a:xfrm>
            <a:off x="3656335" y="4466811"/>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7" name="Text Placeholder 2">
            <a:extLst>
              <a:ext uri="{FF2B5EF4-FFF2-40B4-BE49-F238E27FC236}">
                <a16:creationId xmlns:a16="http://schemas.microsoft.com/office/drawing/2014/main" id="{77E30CA9-128F-A440-8A1A-210AE8A5306F}"/>
              </a:ext>
            </a:extLst>
          </p:cNvPr>
          <p:cNvSpPr>
            <a:spLocks noGrp="1"/>
          </p:cNvSpPr>
          <p:nvPr>
            <p:ph type="body" sz="quarter" idx="41" hasCustomPrompt="1"/>
          </p:nvPr>
        </p:nvSpPr>
        <p:spPr>
          <a:xfrm>
            <a:off x="6364649" y="2360286"/>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8" name="Text Placeholder 2">
            <a:extLst>
              <a:ext uri="{FF2B5EF4-FFF2-40B4-BE49-F238E27FC236}">
                <a16:creationId xmlns:a16="http://schemas.microsoft.com/office/drawing/2014/main" id="{D58B4B3C-8BC7-1A43-9C94-680220B18EA1}"/>
              </a:ext>
            </a:extLst>
          </p:cNvPr>
          <p:cNvSpPr>
            <a:spLocks noGrp="1"/>
          </p:cNvSpPr>
          <p:nvPr>
            <p:ph type="body" sz="quarter" idx="42" hasCustomPrompt="1"/>
          </p:nvPr>
        </p:nvSpPr>
        <p:spPr>
          <a:xfrm>
            <a:off x="6347841" y="3429000"/>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9" name="Text Placeholder 2">
            <a:extLst>
              <a:ext uri="{FF2B5EF4-FFF2-40B4-BE49-F238E27FC236}">
                <a16:creationId xmlns:a16="http://schemas.microsoft.com/office/drawing/2014/main" id="{23C86FEC-24F6-8B45-AC34-D53DCF82EDFD}"/>
              </a:ext>
            </a:extLst>
          </p:cNvPr>
          <p:cNvSpPr>
            <a:spLocks noGrp="1"/>
          </p:cNvSpPr>
          <p:nvPr>
            <p:ph type="body" sz="quarter" idx="43" hasCustomPrompt="1"/>
          </p:nvPr>
        </p:nvSpPr>
        <p:spPr>
          <a:xfrm>
            <a:off x="6337405" y="4766081"/>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0" name="Text Placeholder 2">
            <a:extLst>
              <a:ext uri="{FF2B5EF4-FFF2-40B4-BE49-F238E27FC236}">
                <a16:creationId xmlns:a16="http://schemas.microsoft.com/office/drawing/2014/main" id="{2BAC9D0F-C340-7444-B149-E20BFC07CAEA}"/>
              </a:ext>
            </a:extLst>
          </p:cNvPr>
          <p:cNvSpPr>
            <a:spLocks noGrp="1"/>
          </p:cNvSpPr>
          <p:nvPr>
            <p:ph type="body" sz="quarter" idx="44" hasCustomPrompt="1"/>
          </p:nvPr>
        </p:nvSpPr>
        <p:spPr>
          <a:xfrm>
            <a:off x="7626933" y="4753618"/>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1" name="Text Placeholder 2">
            <a:extLst>
              <a:ext uri="{FF2B5EF4-FFF2-40B4-BE49-F238E27FC236}">
                <a16:creationId xmlns:a16="http://schemas.microsoft.com/office/drawing/2014/main" id="{3F4A0C4A-7E77-7649-8AA5-F454144B14F0}"/>
              </a:ext>
            </a:extLst>
          </p:cNvPr>
          <p:cNvSpPr>
            <a:spLocks noGrp="1"/>
          </p:cNvSpPr>
          <p:nvPr>
            <p:ph type="body" sz="quarter" idx="45" hasCustomPrompt="1"/>
          </p:nvPr>
        </p:nvSpPr>
        <p:spPr>
          <a:xfrm>
            <a:off x="9072963" y="4568717"/>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2" name="Text Placeholder 2">
            <a:extLst>
              <a:ext uri="{FF2B5EF4-FFF2-40B4-BE49-F238E27FC236}">
                <a16:creationId xmlns:a16="http://schemas.microsoft.com/office/drawing/2014/main" id="{DA9FD4E7-7E3E-B84E-9032-148284D2D769}"/>
              </a:ext>
            </a:extLst>
          </p:cNvPr>
          <p:cNvSpPr>
            <a:spLocks noGrp="1"/>
          </p:cNvSpPr>
          <p:nvPr>
            <p:ph type="body" sz="quarter" idx="46" hasCustomPrompt="1"/>
          </p:nvPr>
        </p:nvSpPr>
        <p:spPr>
          <a:xfrm>
            <a:off x="9062527" y="3004469"/>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3" name="Text Placeholder 2">
            <a:extLst>
              <a:ext uri="{FF2B5EF4-FFF2-40B4-BE49-F238E27FC236}">
                <a16:creationId xmlns:a16="http://schemas.microsoft.com/office/drawing/2014/main" id="{7A904AC2-98EA-2C46-9488-4475D571ABFF}"/>
              </a:ext>
            </a:extLst>
          </p:cNvPr>
          <p:cNvSpPr>
            <a:spLocks noGrp="1"/>
          </p:cNvSpPr>
          <p:nvPr>
            <p:ph type="body" sz="quarter" idx="47" hasCustomPrompt="1"/>
          </p:nvPr>
        </p:nvSpPr>
        <p:spPr>
          <a:xfrm>
            <a:off x="10352055" y="2992006"/>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Tree>
    <p:extLst>
      <p:ext uri="{BB962C8B-B14F-4D97-AF65-F5344CB8AC3E}">
        <p14:creationId xmlns:p14="http://schemas.microsoft.com/office/powerpoint/2010/main" val="345149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Option Three ">
    <p:bg>
      <p:bgPr>
        <a:solidFill>
          <a:schemeClr val="tx1"/>
        </a:solidFill>
        <a:effectLst/>
      </p:bgPr>
    </p:bg>
    <p:spTree>
      <p:nvGrpSpPr>
        <p:cNvPr id="1" name=""/>
        <p:cNvGrpSpPr/>
        <p:nvPr/>
      </p:nvGrpSpPr>
      <p:grpSpPr>
        <a:xfrm>
          <a:off x="0" y="0"/>
          <a:ext cx="0" cy="0"/>
          <a:chOff x="0" y="0"/>
          <a:chExt cx="0" cy="0"/>
        </a:xfrm>
      </p:grpSpPr>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Timeline Title</a:t>
            </a:r>
          </a:p>
        </p:txBody>
      </p:sp>
      <p:cxnSp>
        <p:nvCxnSpPr>
          <p:cNvPr id="31" name="Straight Connector 30">
            <a:extLst>
              <a:ext uri="{FF2B5EF4-FFF2-40B4-BE49-F238E27FC236}">
                <a16:creationId xmlns:a16="http://schemas.microsoft.com/office/drawing/2014/main" id="{C2BC043B-89A6-A84D-9037-4C3CD377D1F3}"/>
              </a:ext>
            </a:extLst>
          </p:cNvPr>
          <p:cNvCxnSpPr/>
          <p:nvPr userDrawn="1"/>
        </p:nvCxnSpPr>
        <p:spPr>
          <a:xfrm>
            <a:off x="0" y="2654178"/>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5" name="Text Placeholder 2">
            <a:extLst>
              <a:ext uri="{FF2B5EF4-FFF2-40B4-BE49-F238E27FC236}">
                <a16:creationId xmlns:a16="http://schemas.microsoft.com/office/drawing/2014/main" id="{4460D126-432E-0B45-B993-6DDCCE594D3A}"/>
              </a:ext>
            </a:extLst>
          </p:cNvPr>
          <p:cNvSpPr>
            <a:spLocks noGrp="1"/>
          </p:cNvSpPr>
          <p:nvPr>
            <p:ph type="body" sz="quarter" idx="23" hasCustomPrompt="1"/>
          </p:nvPr>
        </p:nvSpPr>
        <p:spPr>
          <a:xfrm>
            <a:off x="379137" y="1923196"/>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1</a:t>
            </a:r>
          </a:p>
        </p:txBody>
      </p:sp>
      <p:sp>
        <p:nvSpPr>
          <p:cNvPr id="77" name="Text Placeholder 2">
            <a:extLst>
              <a:ext uri="{FF2B5EF4-FFF2-40B4-BE49-F238E27FC236}">
                <a16:creationId xmlns:a16="http://schemas.microsoft.com/office/drawing/2014/main" id="{D2453382-0A1A-0649-982B-077FEC96AD4F}"/>
              </a:ext>
            </a:extLst>
          </p:cNvPr>
          <p:cNvSpPr>
            <a:spLocks noGrp="1"/>
          </p:cNvSpPr>
          <p:nvPr>
            <p:ph type="body" sz="quarter" idx="25" hasCustomPrompt="1"/>
          </p:nvPr>
        </p:nvSpPr>
        <p:spPr>
          <a:xfrm>
            <a:off x="2304190" y="1923195"/>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2</a:t>
            </a:r>
          </a:p>
        </p:txBody>
      </p:sp>
      <p:sp>
        <p:nvSpPr>
          <p:cNvPr id="78" name="Text Placeholder 2">
            <a:extLst>
              <a:ext uri="{FF2B5EF4-FFF2-40B4-BE49-F238E27FC236}">
                <a16:creationId xmlns:a16="http://schemas.microsoft.com/office/drawing/2014/main" id="{3F52F6A5-E78F-8649-A598-02536C8488A4}"/>
              </a:ext>
            </a:extLst>
          </p:cNvPr>
          <p:cNvSpPr>
            <a:spLocks noGrp="1"/>
          </p:cNvSpPr>
          <p:nvPr>
            <p:ph type="body" sz="quarter" idx="26" hasCustomPrompt="1"/>
          </p:nvPr>
        </p:nvSpPr>
        <p:spPr>
          <a:xfrm>
            <a:off x="4238868" y="1922931"/>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3</a:t>
            </a:r>
          </a:p>
        </p:txBody>
      </p:sp>
      <p:sp>
        <p:nvSpPr>
          <p:cNvPr id="79" name="Text Placeholder 2">
            <a:extLst>
              <a:ext uri="{FF2B5EF4-FFF2-40B4-BE49-F238E27FC236}">
                <a16:creationId xmlns:a16="http://schemas.microsoft.com/office/drawing/2014/main" id="{21117504-32FF-4545-A736-1E0551D0A4C4}"/>
              </a:ext>
            </a:extLst>
          </p:cNvPr>
          <p:cNvSpPr>
            <a:spLocks noGrp="1"/>
          </p:cNvSpPr>
          <p:nvPr>
            <p:ph type="body" sz="quarter" idx="27" hasCustomPrompt="1"/>
          </p:nvPr>
        </p:nvSpPr>
        <p:spPr>
          <a:xfrm>
            <a:off x="6173546" y="1922930"/>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4</a:t>
            </a:r>
          </a:p>
        </p:txBody>
      </p:sp>
      <p:sp>
        <p:nvSpPr>
          <p:cNvPr id="80" name="Text Placeholder 2">
            <a:extLst>
              <a:ext uri="{FF2B5EF4-FFF2-40B4-BE49-F238E27FC236}">
                <a16:creationId xmlns:a16="http://schemas.microsoft.com/office/drawing/2014/main" id="{D865A40A-678D-A74D-BC2D-54AC371622FD}"/>
              </a:ext>
            </a:extLst>
          </p:cNvPr>
          <p:cNvSpPr>
            <a:spLocks noGrp="1"/>
          </p:cNvSpPr>
          <p:nvPr>
            <p:ph type="body" sz="quarter" idx="28" hasCustomPrompt="1"/>
          </p:nvPr>
        </p:nvSpPr>
        <p:spPr>
          <a:xfrm>
            <a:off x="8098599" y="1922929"/>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5</a:t>
            </a:r>
          </a:p>
        </p:txBody>
      </p:sp>
      <p:sp>
        <p:nvSpPr>
          <p:cNvPr id="81" name="Text Placeholder 2">
            <a:extLst>
              <a:ext uri="{FF2B5EF4-FFF2-40B4-BE49-F238E27FC236}">
                <a16:creationId xmlns:a16="http://schemas.microsoft.com/office/drawing/2014/main" id="{A23FC3AE-9250-D545-9C10-D7B43098325F}"/>
              </a:ext>
            </a:extLst>
          </p:cNvPr>
          <p:cNvSpPr>
            <a:spLocks noGrp="1"/>
          </p:cNvSpPr>
          <p:nvPr>
            <p:ph type="body" sz="quarter" idx="29" hasCustomPrompt="1"/>
          </p:nvPr>
        </p:nvSpPr>
        <p:spPr>
          <a:xfrm>
            <a:off x="10042902" y="1909202"/>
            <a:ext cx="1779587" cy="539697"/>
          </a:xfrm>
          <a:prstGeom prst="rect">
            <a:avLst/>
          </a:prstGeom>
        </p:spPr>
        <p:txBody>
          <a:bodyPr anchor="b"/>
          <a:lstStyle>
            <a:lvl1pPr algn="ctr">
              <a:lnSpc>
                <a:spcPct val="110000"/>
              </a:lnSpc>
              <a:spcBef>
                <a:spcPts val="0"/>
              </a:spcBef>
              <a:defRPr sz="1600" b="1">
                <a:solidFill>
                  <a:schemeClr val="bg1"/>
                </a:solidFill>
              </a:defRPr>
            </a:lvl1pPr>
          </a:lstStyle>
          <a:p>
            <a:pPr lvl="0"/>
            <a:r>
              <a:rPr lang="en-US"/>
              <a:t>Timeline Item 6</a:t>
            </a:r>
          </a:p>
        </p:txBody>
      </p:sp>
      <p:sp>
        <p:nvSpPr>
          <p:cNvPr id="24" name="Text Placeholder 2">
            <a:extLst>
              <a:ext uri="{FF2B5EF4-FFF2-40B4-BE49-F238E27FC236}">
                <a16:creationId xmlns:a16="http://schemas.microsoft.com/office/drawing/2014/main" id="{61DE56AE-8253-8548-A23E-4090CCFDD8CE}"/>
              </a:ext>
            </a:extLst>
          </p:cNvPr>
          <p:cNvSpPr>
            <a:spLocks noGrp="1"/>
          </p:cNvSpPr>
          <p:nvPr>
            <p:ph type="body" sz="quarter" idx="31" hasCustomPrompt="1"/>
          </p:nvPr>
        </p:nvSpPr>
        <p:spPr>
          <a:xfrm>
            <a:off x="426867" y="305586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5" name="Text Placeholder 2">
            <a:extLst>
              <a:ext uri="{FF2B5EF4-FFF2-40B4-BE49-F238E27FC236}">
                <a16:creationId xmlns:a16="http://schemas.microsoft.com/office/drawing/2014/main" id="{16101512-4ECA-CF4A-9737-6CBF247034E5}"/>
              </a:ext>
            </a:extLst>
          </p:cNvPr>
          <p:cNvSpPr>
            <a:spLocks noGrp="1"/>
          </p:cNvSpPr>
          <p:nvPr>
            <p:ph type="body" sz="quarter" idx="32" hasCustomPrompt="1"/>
          </p:nvPr>
        </p:nvSpPr>
        <p:spPr>
          <a:xfrm>
            <a:off x="2351920" y="305586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6" name="Text Placeholder 2">
            <a:extLst>
              <a:ext uri="{FF2B5EF4-FFF2-40B4-BE49-F238E27FC236}">
                <a16:creationId xmlns:a16="http://schemas.microsoft.com/office/drawing/2014/main" id="{1D8A356D-B517-9342-9B83-B5D689678867}"/>
              </a:ext>
            </a:extLst>
          </p:cNvPr>
          <p:cNvSpPr>
            <a:spLocks noGrp="1"/>
          </p:cNvSpPr>
          <p:nvPr>
            <p:ph type="body" sz="quarter" idx="33" hasCustomPrompt="1"/>
          </p:nvPr>
        </p:nvSpPr>
        <p:spPr>
          <a:xfrm>
            <a:off x="4286598"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7" name="Text Placeholder 2">
            <a:extLst>
              <a:ext uri="{FF2B5EF4-FFF2-40B4-BE49-F238E27FC236}">
                <a16:creationId xmlns:a16="http://schemas.microsoft.com/office/drawing/2014/main" id="{AA479171-17F5-F24A-A325-67270C9ECDD6}"/>
              </a:ext>
            </a:extLst>
          </p:cNvPr>
          <p:cNvSpPr>
            <a:spLocks noGrp="1"/>
          </p:cNvSpPr>
          <p:nvPr>
            <p:ph type="body" sz="quarter" idx="34" hasCustomPrompt="1"/>
          </p:nvPr>
        </p:nvSpPr>
        <p:spPr>
          <a:xfrm>
            <a:off x="6221276"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8" name="Text Placeholder 2">
            <a:extLst>
              <a:ext uri="{FF2B5EF4-FFF2-40B4-BE49-F238E27FC236}">
                <a16:creationId xmlns:a16="http://schemas.microsoft.com/office/drawing/2014/main" id="{6D1BF7DE-2B86-C946-A932-CE904072D814}"/>
              </a:ext>
            </a:extLst>
          </p:cNvPr>
          <p:cNvSpPr>
            <a:spLocks noGrp="1"/>
          </p:cNvSpPr>
          <p:nvPr>
            <p:ph type="body" sz="quarter" idx="35" hasCustomPrompt="1"/>
          </p:nvPr>
        </p:nvSpPr>
        <p:spPr>
          <a:xfrm>
            <a:off x="8146329" y="3055547"/>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
        <p:nvSpPr>
          <p:cNvPr id="29" name="Text Placeholder 2">
            <a:extLst>
              <a:ext uri="{FF2B5EF4-FFF2-40B4-BE49-F238E27FC236}">
                <a16:creationId xmlns:a16="http://schemas.microsoft.com/office/drawing/2014/main" id="{ED55A178-362A-4E47-846C-1210B4909E74}"/>
              </a:ext>
            </a:extLst>
          </p:cNvPr>
          <p:cNvSpPr>
            <a:spLocks noGrp="1"/>
          </p:cNvSpPr>
          <p:nvPr>
            <p:ph type="body" sz="quarter" idx="36" hasCustomPrompt="1"/>
          </p:nvPr>
        </p:nvSpPr>
        <p:spPr>
          <a:xfrm>
            <a:off x="10090632" y="3069572"/>
            <a:ext cx="1684126" cy="732573"/>
          </a:xfrm>
          <a:prstGeom prst="rect">
            <a:avLst/>
          </a:prstGeom>
          <a:noFill/>
          <a:ln w="19050">
            <a:solidFill>
              <a:srgbClr val="6EBE49"/>
            </a:solidFill>
          </a:ln>
        </p:spPr>
        <p:txBody>
          <a:bodyPr lIns="182880" tIns="137160" rIns="182880" bIns="137160">
            <a:spAutoFit/>
          </a:bodyPr>
          <a:lstStyle>
            <a:lvl1pPr algn="ctr">
              <a:lnSpc>
                <a:spcPct val="110000"/>
              </a:lnSpc>
              <a:spcBef>
                <a:spcPts val="300"/>
              </a:spcBef>
              <a:defRPr sz="1400" b="0">
                <a:solidFill>
                  <a:schemeClr val="accent6"/>
                </a:solidFill>
              </a:defRPr>
            </a:lvl1pPr>
          </a:lstStyle>
          <a:p>
            <a:pPr lvl="0"/>
            <a:r>
              <a:rPr lang="en-US"/>
              <a:t>Click to add copy</a:t>
            </a:r>
          </a:p>
        </p:txBody>
      </p:sp>
    </p:spTree>
    <p:extLst>
      <p:ext uri="{BB962C8B-B14F-4D97-AF65-F5344CB8AC3E}">
        <p14:creationId xmlns:p14="http://schemas.microsoft.com/office/powerpoint/2010/main" val="305598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s—One Large + Two Small   ">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D4422C3B-DFE8-6A48-96A6-4B13A12FF873}"/>
              </a:ext>
            </a:extLst>
          </p:cNvPr>
          <p:cNvSpPr>
            <a:spLocks noGrp="1"/>
          </p:cNvSpPr>
          <p:nvPr>
            <p:ph type="pic" sz="quarter" idx="16" hasCustomPrompt="1"/>
          </p:nvPr>
        </p:nvSpPr>
        <p:spPr>
          <a:xfrm>
            <a:off x="634094" y="582613"/>
            <a:ext cx="7001740" cy="5692775"/>
          </a:xfrm>
          <a:prstGeom prst="rect">
            <a:avLst/>
          </a:prstGeom>
        </p:spPr>
        <p:txBody>
          <a:bodyPr/>
          <a:lstStyle/>
          <a:p>
            <a:r>
              <a:rPr lang="en-US"/>
              <a:t>Click to add picture</a:t>
            </a:r>
          </a:p>
        </p:txBody>
      </p:sp>
      <p:sp>
        <p:nvSpPr>
          <p:cNvPr id="9" name="Picture Placeholder 5">
            <a:extLst>
              <a:ext uri="{FF2B5EF4-FFF2-40B4-BE49-F238E27FC236}">
                <a16:creationId xmlns:a16="http://schemas.microsoft.com/office/drawing/2014/main" id="{F7A28EEE-D14B-3347-B9E1-2CF479695DA7}"/>
              </a:ext>
            </a:extLst>
          </p:cNvPr>
          <p:cNvSpPr>
            <a:spLocks noGrp="1"/>
          </p:cNvSpPr>
          <p:nvPr>
            <p:ph type="pic" sz="quarter" idx="17" hasCustomPrompt="1"/>
          </p:nvPr>
        </p:nvSpPr>
        <p:spPr>
          <a:xfrm>
            <a:off x="7944593" y="582612"/>
            <a:ext cx="3610098" cy="2724665"/>
          </a:xfrm>
          <a:prstGeom prst="rect">
            <a:avLst/>
          </a:prstGeom>
        </p:spPr>
        <p:txBody>
          <a:bodyPr/>
          <a:lstStyle/>
          <a:p>
            <a:r>
              <a:rPr lang="en-US"/>
              <a:t>Click to add picture</a:t>
            </a:r>
          </a:p>
        </p:txBody>
      </p:sp>
      <p:sp>
        <p:nvSpPr>
          <p:cNvPr id="10" name="Picture Placeholder 5">
            <a:extLst>
              <a:ext uri="{FF2B5EF4-FFF2-40B4-BE49-F238E27FC236}">
                <a16:creationId xmlns:a16="http://schemas.microsoft.com/office/drawing/2014/main" id="{60E9C769-27FA-B245-9B5F-301D34E01091}"/>
              </a:ext>
            </a:extLst>
          </p:cNvPr>
          <p:cNvSpPr>
            <a:spLocks noGrp="1"/>
          </p:cNvSpPr>
          <p:nvPr>
            <p:ph type="pic" sz="quarter" idx="18" hasCustomPrompt="1"/>
          </p:nvPr>
        </p:nvSpPr>
        <p:spPr>
          <a:xfrm>
            <a:off x="7944593" y="3550722"/>
            <a:ext cx="3610098" cy="2724666"/>
          </a:xfrm>
          <a:prstGeom prst="rect">
            <a:avLst/>
          </a:prstGeom>
        </p:spPr>
        <p:txBody>
          <a:bodyPr/>
          <a:lstStyle/>
          <a:p>
            <a:r>
              <a:rPr lang="en-US"/>
              <a:t>Click to add picture</a:t>
            </a:r>
          </a:p>
        </p:txBody>
      </p:sp>
    </p:spTree>
    <p:extLst>
      <p:ext uri="{BB962C8B-B14F-4D97-AF65-F5344CB8AC3E}">
        <p14:creationId xmlns:p14="http://schemas.microsoft.com/office/powerpoint/2010/main" val="46229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mage—Full Page  ">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DBB67C6C-7FAF-2E47-AB6E-8D6419244B84}"/>
              </a:ext>
            </a:extLst>
          </p:cNvPr>
          <p:cNvSpPr>
            <a:spLocks noGrp="1"/>
          </p:cNvSpPr>
          <p:nvPr>
            <p:ph type="pic" sz="quarter" idx="16"/>
          </p:nvPr>
        </p:nvSpPr>
        <p:spPr>
          <a:xfrm>
            <a:off x="-30480" y="-45720"/>
            <a:ext cx="12252960" cy="6949440"/>
          </a:xfrm>
          <a:prstGeom prst="rect">
            <a:avLst/>
          </a:prstGeom>
        </p:spPr>
        <p:txBody>
          <a:bodyPr/>
          <a:lstStyle>
            <a:lvl1pPr algn="ctr">
              <a:defRPr/>
            </a:lvl1pPr>
          </a:lstStyle>
          <a:p>
            <a:endParaRPr lang="en-US"/>
          </a:p>
          <a:p>
            <a:endParaRPr lang="en-US"/>
          </a:p>
          <a:p>
            <a:r>
              <a:rPr lang="en-US"/>
              <a:t>  Click to add picture</a:t>
            </a:r>
          </a:p>
        </p:txBody>
      </p:sp>
    </p:spTree>
    <p:extLst>
      <p:ext uri="{BB962C8B-B14F-4D97-AF65-F5344CB8AC3E}">
        <p14:creationId xmlns:p14="http://schemas.microsoft.com/office/powerpoint/2010/main" val="4052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Full Page with Text Callout ">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DBB67C6C-7FAF-2E47-AB6E-8D6419244B84}"/>
              </a:ext>
            </a:extLst>
          </p:cNvPr>
          <p:cNvSpPr>
            <a:spLocks noGrp="1"/>
          </p:cNvSpPr>
          <p:nvPr>
            <p:ph type="pic" sz="quarter" idx="16"/>
          </p:nvPr>
        </p:nvSpPr>
        <p:spPr>
          <a:xfrm>
            <a:off x="-30480" y="-45720"/>
            <a:ext cx="12252960" cy="6949440"/>
          </a:xfrm>
          <a:prstGeom prst="rect">
            <a:avLst/>
          </a:prstGeom>
        </p:spPr>
        <p:txBody>
          <a:bodyPr/>
          <a:lstStyle>
            <a:lvl1pPr algn="ctr">
              <a:defRPr/>
            </a:lvl1pPr>
          </a:lstStyle>
          <a:p>
            <a:endParaRPr lang="en-US"/>
          </a:p>
          <a:p>
            <a:endParaRPr lang="en-US"/>
          </a:p>
          <a:p>
            <a:r>
              <a:rPr lang="en-US"/>
              <a:t>Click to add picture</a:t>
            </a:r>
          </a:p>
          <a:p>
            <a:endParaRPr lang="en-US"/>
          </a:p>
        </p:txBody>
      </p:sp>
      <p:sp>
        <p:nvSpPr>
          <p:cNvPr id="4" name="Title Placeholder 1">
            <a:extLst>
              <a:ext uri="{FF2B5EF4-FFF2-40B4-BE49-F238E27FC236}">
                <a16:creationId xmlns:a16="http://schemas.microsoft.com/office/drawing/2014/main" id="{CD1C0ACA-0F1A-5C4D-9598-4ACE288D0275}"/>
              </a:ext>
            </a:extLst>
          </p:cNvPr>
          <p:cNvSpPr>
            <a:spLocks noGrp="1"/>
          </p:cNvSpPr>
          <p:nvPr>
            <p:ph type="title" hasCustomPrompt="1"/>
          </p:nvPr>
        </p:nvSpPr>
        <p:spPr>
          <a:xfrm>
            <a:off x="6860728" y="2181666"/>
            <a:ext cx="4750128" cy="2889098"/>
          </a:xfrm>
          <a:prstGeom prst="rect">
            <a:avLst/>
          </a:prstGeom>
          <a:solidFill>
            <a:schemeClr val="tx1"/>
          </a:solidFill>
        </p:spPr>
        <p:txBody>
          <a:bodyPr lIns="274320" tIns="274320" rIns="274320" bIns="274320" anchor="ctr" anchorCtr="0">
            <a:normAutofit/>
          </a:bodyPr>
          <a:lstStyle>
            <a:lvl1pPr algn="ctr">
              <a:defRPr sz="3600" b="1">
                <a:solidFill>
                  <a:schemeClr val="bg2"/>
                </a:solidFill>
              </a:defRPr>
            </a:lvl1pPr>
          </a:lstStyle>
          <a:p>
            <a:pPr lvl="0"/>
            <a:r>
              <a:rPr lang="en-US"/>
              <a:t>Short Callout</a:t>
            </a:r>
          </a:p>
        </p:txBody>
      </p:sp>
    </p:spTree>
    <p:extLst>
      <p:ext uri="{BB962C8B-B14F-4D97-AF65-F5344CB8AC3E}">
        <p14:creationId xmlns:p14="http://schemas.microsoft.com/office/powerpoint/2010/main" val="335913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deo—Full Page ">
    <p:spTree>
      <p:nvGrpSpPr>
        <p:cNvPr id="1" name=""/>
        <p:cNvGrpSpPr/>
        <p:nvPr/>
      </p:nvGrpSpPr>
      <p:grpSpPr>
        <a:xfrm>
          <a:off x="0" y="0"/>
          <a:ext cx="0" cy="0"/>
          <a:chOff x="0" y="0"/>
          <a:chExt cx="0" cy="0"/>
        </a:xfrm>
      </p:grpSpPr>
      <p:sp>
        <p:nvSpPr>
          <p:cNvPr id="5" name="Media Placeholder 3">
            <a:extLst>
              <a:ext uri="{FF2B5EF4-FFF2-40B4-BE49-F238E27FC236}">
                <a16:creationId xmlns:a16="http://schemas.microsoft.com/office/drawing/2014/main" id="{49F1DF9F-62FB-B14E-9E77-AA4C32167892}"/>
              </a:ext>
            </a:extLst>
          </p:cNvPr>
          <p:cNvSpPr>
            <a:spLocks noGrp="1"/>
          </p:cNvSpPr>
          <p:nvPr>
            <p:ph type="media" sz="quarter" idx="17"/>
          </p:nvPr>
        </p:nvSpPr>
        <p:spPr>
          <a:xfrm>
            <a:off x="-30480" y="-45720"/>
            <a:ext cx="12252960" cy="6949440"/>
          </a:xfrm>
          <a:prstGeom prst="rect">
            <a:avLst/>
          </a:prstGeom>
        </p:spPr>
        <p:txBody>
          <a:bodyPr/>
          <a:lstStyle>
            <a:lvl1pPr algn="ctr">
              <a:defRPr/>
            </a:lvl1pPr>
          </a:lstStyle>
          <a:p>
            <a:endParaRPr lang="en-US"/>
          </a:p>
          <a:p>
            <a:endParaRPr lang="en-US"/>
          </a:p>
          <a:p>
            <a:r>
              <a:rPr lang="en-US"/>
              <a:t>Click to add video</a:t>
            </a:r>
          </a:p>
        </p:txBody>
      </p:sp>
    </p:spTree>
    <p:extLst>
      <p:ext uri="{BB962C8B-B14F-4D97-AF65-F5344CB8AC3E}">
        <p14:creationId xmlns:p14="http://schemas.microsoft.com/office/powerpoint/2010/main" val="381980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7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Section Divi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19CE640-59E1-B14E-86A5-FEDCF04E1791}"/>
              </a:ext>
            </a:extLst>
          </p:cNvPr>
          <p:cNvSpPr/>
          <p:nvPr userDrawn="1"/>
        </p:nvSpPr>
        <p:spPr>
          <a:xfrm rot="5400000">
            <a:off x="1298305" y="3766130"/>
            <a:ext cx="352058" cy="347970"/>
          </a:xfrm>
          <a:prstGeom prst="ellipse">
            <a:avLst/>
          </a:prstGeom>
          <a:solidFill>
            <a:srgbClr val="6EBE4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1DA153B-C90E-6B4E-94B9-ABB8EEDE4F41}"/>
              </a:ext>
            </a:extLst>
          </p:cNvPr>
          <p:cNvSpPr>
            <a:spLocks noGrp="1"/>
          </p:cNvSpPr>
          <p:nvPr>
            <p:ph type="title"/>
          </p:nvPr>
        </p:nvSpPr>
        <p:spPr>
          <a:xfrm>
            <a:off x="1789079" y="3425588"/>
            <a:ext cx="8856260" cy="1025643"/>
          </a:xfrm>
          <a:prstGeom prst="rect">
            <a:avLst/>
          </a:prstGeom>
          <a:noFill/>
          <a:ln w="22225">
            <a:noFill/>
          </a:ln>
        </p:spPr>
        <p:txBody>
          <a:bodyPr lIns="274320" tIns="91440" bIns="182880" anchor="ctr" anchorCtr="0">
            <a:noAutofit/>
          </a:bodyPr>
          <a:lstStyle>
            <a:lvl1pPr>
              <a:defRPr lang="en-US" sz="3200" b="1" i="0" spc="13" baseline="0">
                <a:solidFill>
                  <a:schemeClr val="bg1"/>
                </a:solidFill>
                <a:latin typeface="+mj-lt"/>
              </a:defRPr>
            </a:lvl1pPr>
          </a:lstStyle>
          <a:p>
            <a:pPr marL="0" lvl="0" indent="0">
              <a:spcBef>
                <a:spcPts val="0"/>
              </a:spcBef>
              <a:buFont typeface="Arial"/>
            </a:pPr>
            <a:r>
              <a:rPr lang="en-US"/>
              <a:t>Click to edit Master title style</a:t>
            </a:r>
          </a:p>
        </p:txBody>
      </p:sp>
    </p:spTree>
    <p:extLst>
      <p:ext uri="{BB962C8B-B14F-4D97-AF65-F5344CB8AC3E}">
        <p14:creationId xmlns:p14="http://schemas.microsoft.com/office/powerpoint/2010/main" val="35999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_Title +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850439"/>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869"/>
        <p:cNvGrpSpPr/>
        <p:nvPr/>
      </p:nvGrpSpPr>
      <p:grpSpPr>
        <a:xfrm>
          <a:off x="0" y="0"/>
          <a:ext cx="0" cy="0"/>
          <a:chOff x="0" y="0"/>
          <a:chExt cx="0" cy="0"/>
        </a:xfrm>
      </p:grpSpPr>
      <p:sp>
        <p:nvSpPr>
          <p:cNvPr id="870" name="Shape 870"/>
          <p:cNvSpPr txBox="1">
            <a:spLocks noGrp="1"/>
          </p:cNvSpPr>
          <p:nvPr>
            <p:ph type="body" idx="1"/>
          </p:nvPr>
        </p:nvSpPr>
        <p:spPr>
          <a:xfrm>
            <a:off x="620184" y="1968794"/>
            <a:ext cx="10972801" cy="4299219"/>
          </a:xfrm>
          <a:prstGeom prst="rect">
            <a:avLst/>
          </a:prstGeom>
          <a:noFill/>
          <a:ln>
            <a:noFill/>
          </a:ln>
        </p:spPr>
        <p:txBody>
          <a:bodyPr lIns="91425" tIns="91425" rIns="91425" bIns="91425" anchor="t" anchorCtr="0"/>
          <a:lstStyle>
            <a:lvl1pPr marL="0" marR="0" lvl="0" indent="0" algn="l" rtl="0">
              <a:spcBef>
                <a:spcPts val="1599"/>
              </a:spcBef>
              <a:buClr>
                <a:schemeClr val="accent1"/>
              </a:buClr>
              <a:buFont typeface="Arial"/>
              <a:buNone/>
              <a:defRPr sz="3196" b="1" i="0" u="none" strike="noStrike" cap="none">
                <a:solidFill>
                  <a:schemeClr val="accent1"/>
                </a:solidFill>
                <a:latin typeface="Arial"/>
                <a:ea typeface="Arial"/>
                <a:cs typeface="Arial"/>
                <a:sym typeface="Arial"/>
              </a:defRPr>
            </a:lvl1pPr>
            <a:lvl2pPr marL="226205" marR="0" lvl="1" indent="-40167" algn="l" rtl="0">
              <a:spcBef>
                <a:spcPts val="799"/>
              </a:spcBef>
              <a:buClr>
                <a:schemeClr val="dk1"/>
              </a:buClr>
              <a:buSzPct val="100000"/>
              <a:buFont typeface="Noto Sans Symbols"/>
              <a:buChar char="▪"/>
              <a:defRPr sz="2930" b="0" i="0" u="none" strike="noStrike" cap="none">
                <a:solidFill>
                  <a:schemeClr val="dk1"/>
                </a:solidFill>
                <a:latin typeface="Arial"/>
                <a:ea typeface="Arial"/>
                <a:cs typeface="Arial"/>
                <a:sym typeface="Arial"/>
              </a:defRPr>
            </a:lvl2pPr>
            <a:lvl3pPr marL="365312" marR="0" lvl="2" indent="-27060" algn="l" rtl="0">
              <a:spcBef>
                <a:spcPts val="799"/>
              </a:spcBef>
              <a:buClr>
                <a:schemeClr val="dk2"/>
              </a:buClr>
              <a:buSzPct val="100000"/>
              <a:buFont typeface="Merriweather Sans"/>
              <a:buChar char="–"/>
              <a:defRPr sz="2663" b="0" i="0" u="none" strike="noStrike" cap="none">
                <a:solidFill>
                  <a:schemeClr val="dk2"/>
                </a:solidFill>
                <a:latin typeface="Arial"/>
                <a:ea typeface="Arial"/>
                <a:cs typeface="Arial"/>
                <a:sym typeface="Arial"/>
              </a:defRPr>
            </a:lvl3pPr>
            <a:lvl4pPr marL="547969" marR="0" lvl="3" indent="-40590" algn="l" rtl="0">
              <a:spcBef>
                <a:spcPts val="799"/>
              </a:spcBef>
              <a:buClr>
                <a:schemeClr val="dk2"/>
              </a:buClr>
              <a:buSzPct val="100000"/>
              <a:buFont typeface="Arial"/>
              <a:buChar char="•"/>
              <a:defRPr sz="2397" b="1" i="0" u="none" strike="noStrike" cap="none">
                <a:solidFill>
                  <a:schemeClr val="dk2"/>
                </a:solidFill>
                <a:latin typeface="Arial"/>
                <a:ea typeface="Arial"/>
                <a:cs typeface="Arial"/>
                <a:sym typeface="Arial"/>
              </a:defRPr>
            </a:lvl4pPr>
            <a:lvl5pPr marL="730624" marR="0" lvl="4" indent="-96402" algn="l" rtl="0">
              <a:spcBef>
                <a:spcPts val="799"/>
              </a:spcBef>
              <a:buClr>
                <a:schemeClr val="dk2"/>
              </a:buClr>
              <a:buSzPct val="100000"/>
              <a:buFont typeface="Merriweather Sans"/>
              <a:buChar char="-"/>
              <a:defRPr sz="1465" b="0" i="0" u="none" strike="noStrike" cap="none">
                <a:solidFill>
                  <a:schemeClr val="dk2"/>
                </a:solidFill>
                <a:latin typeface="Arial"/>
                <a:ea typeface="Arial"/>
                <a:cs typeface="Arial"/>
                <a:sym typeface="Arial"/>
              </a:defRPr>
            </a:lvl5pPr>
            <a:lvl6pPr marL="3348694" marR="0" lvl="5" indent="-135300" algn="l" rtl="0">
              <a:spcBef>
                <a:spcPts val="533"/>
              </a:spcBef>
              <a:buClr>
                <a:schemeClr val="dk1"/>
              </a:buClr>
              <a:buSzPct val="100000"/>
              <a:buFont typeface="Arial"/>
              <a:buChar char="•"/>
              <a:defRPr sz="2663" b="0" i="0" u="none" strike="noStrike" cap="none">
                <a:solidFill>
                  <a:schemeClr val="dk1"/>
                </a:solidFill>
                <a:latin typeface="Arial"/>
                <a:ea typeface="Arial"/>
                <a:cs typeface="Arial"/>
                <a:sym typeface="Arial"/>
              </a:defRPr>
            </a:lvl6pPr>
            <a:lvl7pPr marL="3957547" marR="0" lvl="6" indent="-135300" algn="l" rtl="0">
              <a:spcBef>
                <a:spcPts val="533"/>
              </a:spcBef>
              <a:buClr>
                <a:schemeClr val="dk1"/>
              </a:buClr>
              <a:buSzPct val="100000"/>
              <a:buFont typeface="Arial"/>
              <a:buChar char="•"/>
              <a:defRPr sz="2663" b="0" i="0" u="none" strike="noStrike" cap="none">
                <a:solidFill>
                  <a:schemeClr val="dk1"/>
                </a:solidFill>
                <a:latin typeface="Arial"/>
                <a:ea typeface="Arial"/>
                <a:cs typeface="Arial"/>
                <a:sym typeface="Arial"/>
              </a:defRPr>
            </a:lvl7pPr>
            <a:lvl8pPr marL="4566401" marR="0" lvl="7" indent="-135300" algn="l" rtl="0">
              <a:spcBef>
                <a:spcPts val="533"/>
              </a:spcBef>
              <a:buClr>
                <a:schemeClr val="dk1"/>
              </a:buClr>
              <a:buSzPct val="100000"/>
              <a:buFont typeface="Arial"/>
              <a:buChar char="•"/>
              <a:defRPr sz="2663" b="0" i="0" u="none" strike="noStrike" cap="none">
                <a:solidFill>
                  <a:schemeClr val="dk1"/>
                </a:solidFill>
                <a:latin typeface="Arial"/>
                <a:ea typeface="Arial"/>
                <a:cs typeface="Arial"/>
                <a:sym typeface="Arial"/>
              </a:defRPr>
            </a:lvl8pPr>
            <a:lvl9pPr marL="5175254" marR="0" lvl="8" indent="-135300" algn="l" rtl="0">
              <a:spcBef>
                <a:spcPts val="533"/>
              </a:spcBef>
              <a:buClr>
                <a:schemeClr val="dk1"/>
              </a:buClr>
              <a:buSzPct val="100000"/>
              <a:buFont typeface="Arial"/>
              <a:buChar char="•"/>
              <a:defRPr sz="2663" b="0" i="0" u="none" strike="noStrike" cap="none">
                <a:solidFill>
                  <a:schemeClr val="dk1"/>
                </a:solidFill>
                <a:latin typeface="Arial"/>
                <a:ea typeface="Arial"/>
                <a:cs typeface="Arial"/>
                <a:sym typeface="Arial"/>
              </a:defRPr>
            </a:lvl9pPr>
          </a:lstStyle>
          <a:p>
            <a:endParaRPr/>
          </a:p>
        </p:txBody>
      </p:sp>
      <p:sp>
        <p:nvSpPr>
          <p:cNvPr id="871" name="Shape 871"/>
          <p:cNvSpPr txBox="1">
            <a:spLocks noGrp="1"/>
          </p:cNvSpPr>
          <p:nvPr>
            <p:ph type="title"/>
          </p:nvPr>
        </p:nvSpPr>
        <p:spPr>
          <a:xfrm>
            <a:off x="609600" y="381002"/>
            <a:ext cx="10871200" cy="380847"/>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Arial"/>
              <a:buNone/>
              <a:defRPr sz="2397" b="1" i="0" u="none" strike="noStrike" cap="none">
                <a:solidFill>
                  <a:schemeClr val="accent1"/>
                </a:solidFill>
                <a:latin typeface="Arial"/>
                <a:ea typeface="Arial"/>
                <a:cs typeface="Arial"/>
                <a:sym typeface="Arial"/>
              </a:defRPr>
            </a:lvl1pPr>
            <a:lvl2pPr lvl="1" indent="0" rtl="0">
              <a:spcBef>
                <a:spcPts val="0"/>
              </a:spcBef>
              <a:buNone/>
              <a:defRPr sz="2397"/>
            </a:lvl2pPr>
            <a:lvl3pPr lvl="2" indent="0" rtl="0">
              <a:spcBef>
                <a:spcPts val="0"/>
              </a:spcBef>
              <a:buNone/>
              <a:defRPr sz="2397"/>
            </a:lvl3pPr>
            <a:lvl4pPr lvl="3" indent="0" rtl="0">
              <a:spcBef>
                <a:spcPts val="0"/>
              </a:spcBef>
              <a:buNone/>
              <a:defRPr sz="2397"/>
            </a:lvl4pPr>
            <a:lvl5pPr lvl="4" indent="0" rtl="0">
              <a:spcBef>
                <a:spcPts val="0"/>
              </a:spcBef>
              <a:buNone/>
              <a:defRPr sz="2397"/>
            </a:lvl5pPr>
            <a:lvl6pPr lvl="5" indent="0" rtl="0">
              <a:spcBef>
                <a:spcPts val="0"/>
              </a:spcBef>
              <a:buNone/>
              <a:defRPr sz="2397"/>
            </a:lvl6pPr>
            <a:lvl7pPr lvl="6" indent="0" rtl="0">
              <a:spcBef>
                <a:spcPts val="0"/>
              </a:spcBef>
              <a:buNone/>
              <a:defRPr sz="2397"/>
            </a:lvl7pPr>
            <a:lvl8pPr lvl="7" indent="0" rtl="0">
              <a:spcBef>
                <a:spcPts val="0"/>
              </a:spcBef>
              <a:buNone/>
              <a:defRPr sz="2397"/>
            </a:lvl8pPr>
            <a:lvl9pPr lvl="8" indent="0" rtl="0">
              <a:spcBef>
                <a:spcPts val="0"/>
              </a:spcBef>
              <a:buNone/>
              <a:defRPr sz="2397"/>
            </a:lvl9pPr>
          </a:lstStyle>
          <a:p>
            <a:endParaRPr/>
          </a:p>
        </p:txBody>
      </p:sp>
      <p:sp>
        <p:nvSpPr>
          <p:cNvPr id="872" name="Shape 872"/>
          <p:cNvSpPr txBox="1">
            <a:spLocks noGrp="1"/>
          </p:cNvSpPr>
          <p:nvPr>
            <p:ph type="sldNum" idx="12"/>
          </p:nvPr>
        </p:nvSpPr>
        <p:spPr>
          <a:xfrm>
            <a:off x="7010400" y="6492158"/>
            <a:ext cx="2844800" cy="365661"/>
          </a:xfrm>
          <a:prstGeom prst="rect">
            <a:avLst/>
          </a:prstGeom>
          <a:noFill/>
          <a:ln>
            <a:noFill/>
          </a:ln>
        </p:spPr>
        <p:txBody>
          <a:bodyPr lIns="91425" tIns="45700" rIns="91425" bIns="45700" anchor="ctr" anchorCtr="0">
            <a:noAutofit/>
          </a:bodyPr>
          <a:lstStyle/>
          <a:p>
            <a:pPr algn="r">
              <a:buClr>
                <a:srgbClr val="FFFFFF"/>
              </a:buClr>
              <a:buSzPct val="25000"/>
            </a:pPr>
            <a:fld id="{00000000-1234-1234-1234-123412341234}" type="slidenum">
              <a:rPr lang="en-GB" sz="1599" smtClean="0">
                <a:solidFill>
                  <a:srgbClr val="FFFFFF"/>
                </a:solidFill>
              </a:rPr>
              <a:pPr algn="r">
                <a:buClr>
                  <a:srgbClr val="FFFFFF"/>
                </a:buClr>
                <a:buSzPct val="25000"/>
              </a:pPr>
              <a:t>‹#›</a:t>
            </a:fld>
            <a:endParaRPr lang="en-GB" sz="1599">
              <a:solidFill>
                <a:srgbClr val="FFFFFF"/>
              </a:solidFill>
            </a:endParaRPr>
          </a:p>
        </p:txBody>
      </p:sp>
    </p:spTree>
    <p:extLst>
      <p:ext uri="{BB962C8B-B14F-4D97-AF65-F5344CB8AC3E}">
        <p14:creationId xmlns:p14="http://schemas.microsoft.com/office/powerpoint/2010/main" val="9832243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6474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Title 1"/>
          <p:cNvSpPr>
            <a:spLocks noGrp="1"/>
          </p:cNvSpPr>
          <p:nvPr>
            <p:ph type="ctrTitle"/>
          </p:nvPr>
        </p:nvSpPr>
        <p:spPr>
          <a:xfrm>
            <a:off x="914401" y="283887"/>
            <a:ext cx="10363200" cy="566759"/>
          </a:xfrm>
          <a:prstGeom prst="rect">
            <a:avLst/>
          </a:prstGeom>
        </p:spPr>
        <p:txBody>
          <a:bodyPr>
            <a:noAutofit/>
          </a:bodyPr>
          <a:lstStyle/>
          <a:p>
            <a:endParaRPr lang="en-US" dirty="0">
              <a:solidFill>
                <a:schemeClr val="bg2"/>
              </a:solidFill>
            </a:endParaRPr>
          </a:p>
        </p:txBody>
      </p:sp>
      <p:sp>
        <p:nvSpPr>
          <p:cNvPr id="12"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dirty="0"/>
          </a:p>
        </p:txBody>
      </p:sp>
      <p:sp>
        <p:nvSpPr>
          <p:cNvPr id="13"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dirty="0"/>
          </a:p>
        </p:txBody>
      </p:sp>
    </p:spTree>
    <p:extLst>
      <p:ext uri="{BB962C8B-B14F-4D97-AF65-F5344CB8AC3E}">
        <p14:creationId xmlns:p14="http://schemas.microsoft.com/office/powerpoint/2010/main" val="533974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Option Fou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CFE8D-C755-0141-B4F8-A07EF74F4F38}"/>
              </a:ext>
            </a:extLst>
          </p:cNvPr>
          <p:cNvSpPr/>
          <p:nvPr userDrawn="1"/>
        </p:nvSpPr>
        <p:spPr>
          <a:xfrm>
            <a:off x="0" y="1668378"/>
            <a:ext cx="12192000" cy="5189621"/>
          </a:xfrm>
          <a:prstGeom prst="rect">
            <a:avLst/>
          </a:prstGeom>
          <a:gradFill flip="none" rotWithShape="1">
            <a:gsLst>
              <a:gs pos="14000">
                <a:schemeClr val="tx1">
                  <a:alpha val="76000"/>
                </a:schemeClr>
              </a:gs>
              <a:gs pos="55000">
                <a:schemeClr val="tx1">
                  <a:alpha val="27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4" y="1179576"/>
            <a:ext cx="11045952"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4" y="448056"/>
            <a:ext cx="11045952" cy="693049"/>
          </a:xfrm>
          <a:prstGeom prst="rect">
            <a:avLst/>
          </a:prstGeom>
          <a:noFill/>
        </p:spPr>
        <p:txBody>
          <a:bodyPr lIns="0" tIns="0" rIns="0" bIns="0" anchor="b" anchorCtr="0">
            <a:noAutofit/>
          </a:bodyPr>
          <a:lstStyle>
            <a:lvl1pPr>
              <a:defRPr lang="en-US" sz="3600" b="1"/>
            </a:lvl1pPr>
          </a:lstStyle>
          <a:p>
            <a:pPr marL="0" lvl="0">
              <a:lnSpc>
                <a:spcPct val="90000"/>
              </a:lnSpc>
            </a:pPr>
            <a:r>
              <a:rPr lang="en-US"/>
              <a:t>Click to Add Timeline Title</a:t>
            </a:r>
          </a:p>
        </p:txBody>
      </p:sp>
      <p:sp>
        <p:nvSpPr>
          <p:cNvPr id="3" name="Text Placeholder 2">
            <a:extLst>
              <a:ext uri="{FF2B5EF4-FFF2-40B4-BE49-F238E27FC236}">
                <a16:creationId xmlns:a16="http://schemas.microsoft.com/office/drawing/2014/main" id="{ED3FB3F2-F491-0D46-AFEE-92F32E9E58AE}"/>
              </a:ext>
            </a:extLst>
          </p:cNvPr>
          <p:cNvSpPr>
            <a:spLocks noGrp="1"/>
          </p:cNvSpPr>
          <p:nvPr>
            <p:ph type="body" sz="quarter" idx="18" hasCustomPrompt="1"/>
          </p:nvPr>
        </p:nvSpPr>
        <p:spPr>
          <a:xfrm>
            <a:off x="609601" y="3248332"/>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1</a:t>
            </a:r>
          </a:p>
        </p:txBody>
      </p:sp>
      <p:sp>
        <p:nvSpPr>
          <p:cNvPr id="32" name="Text Placeholder 2">
            <a:extLst>
              <a:ext uri="{FF2B5EF4-FFF2-40B4-BE49-F238E27FC236}">
                <a16:creationId xmlns:a16="http://schemas.microsoft.com/office/drawing/2014/main" id="{BE708B36-FC0F-7F43-8935-DBC48645C7F9}"/>
              </a:ext>
            </a:extLst>
          </p:cNvPr>
          <p:cNvSpPr>
            <a:spLocks noGrp="1"/>
          </p:cNvSpPr>
          <p:nvPr>
            <p:ph type="body" sz="quarter" idx="19" hasCustomPrompt="1"/>
          </p:nvPr>
        </p:nvSpPr>
        <p:spPr>
          <a:xfrm>
            <a:off x="2324526" y="3249063"/>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2</a:t>
            </a:r>
          </a:p>
        </p:txBody>
      </p:sp>
      <p:sp>
        <p:nvSpPr>
          <p:cNvPr id="33" name="Text Placeholder 2">
            <a:extLst>
              <a:ext uri="{FF2B5EF4-FFF2-40B4-BE49-F238E27FC236}">
                <a16:creationId xmlns:a16="http://schemas.microsoft.com/office/drawing/2014/main" id="{F1E08DAC-FE72-AB45-B96F-7BE519421B77}"/>
              </a:ext>
            </a:extLst>
          </p:cNvPr>
          <p:cNvSpPr>
            <a:spLocks noGrp="1"/>
          </p:cNvSpPr>
          <p:nvPr>
            <p:ph type="body" sz="quarter" idx="20" hasCustomPrompt="1"/>
          </p:nvPr>
        </p:nvSpPr>
        <p:spPr>
          <a:xfrm>
            <a:off x="4025707" y="3249063"/>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3</a:t>
            </a:r>
          </a:p>
        </p:txBody>
      </p:sp>
      <p:sp>
        <p:nvSpPr>
          <p:cNvPr id="34" name="Text Placeholder 2">
            <a:extLst>
              <a:ext uri="{FF2B5EF4-FFF2-40B4-BE49-F238E27FC236}">
                <a16:creationId xmlns:a16="http://schemas.microsoft.com/office/drawing/2014/main" id="{C355A9C6-F2D9-214C-8784-15D7CCED034B}"/>
              </a:ext>
            </a:extLst>
          </p:cNvPr>
          <p:cNvSpPr>
            <a:spLocks noGrp="1"/>
          </p:cNvSpPr>
          <p:nvPr>
            <p:ph type="body" sz="quarter" idx="21" hasCustomPrompt="1"/>
          </p:nvPr>
        </p:nvSpPr>
        <p:spPr>
          <a:xfrm>
            <a:off x="5740632" y="3249794"/>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4</a:t>
            </a:r>
          </a:p>
        </p:txBody>
      </p:sp>
      <p:sp>
        <p:nvSpPr>
          <p:cNvPr id="36" name="Text Placeholder 2">
            <a:extLst>
              <a:ext uri="{FF2B5EF4-FFF2-40B4-BE49-F238E27FC236}">
                <a16:creationId xmlns:a16="http://schemas.microsoft.com/office/drawing/2014/main" id="{1E745298-8D21-1243-9702-41073E44E7CA}"/>
              </a:ext>
            </a:extLst>
          </p:cNvPr>
          <p:cNvSpPr>
            <a:spLocks noGrp="1"/>
          </p:cNvSpPr>
          <p:nvPr>
            <p:ph type="body" sz="quarter" idx="22" hasCustomPrompt="1"/>
          </p:nvPr>
        </p:nvSpPr>
        <p:spPr>
          <a:xfrm>
            <a:off x="7447703" y="3250525"/>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5</a:t>
            </a:r>
          </a:p>
        </p:txBody>
      </p:sp>
      <p:sp>
        <p:nvSpPr>
          <p:cNvPr id="42" name="Text Placeholder 2">
            <a:extLst>
              <a:ext uri="{FF2B5EF4-FFF2-40B4-BE49-F238E27FC236}">
                <a16:creationId xmlns:a16="http://schemas.microsoft.com/office/drawing/2014/main" id="{0C7F4E61-70AA-1844-967B-D0D4079CF810}"/>
              </a:ext>
            </a:extLst>
          </p:cNvPr>
          <p:cNvSpPr>
            <a:spLocks noGrp="1"/>
          </p:cNvSpPr>
          <p:nvPr>
            <p:ph type="body" sz="quarter" idx="23" hasCustomPrompt="1"/>
          </p:nvPr>
        </p:nvSpPr>
        <p:spPr>
          <a:xfrm>
            <a:off x="9166063" y="3251256"/>
            <a:ext cx="2306862" cy="842595"/>
          </a:xfrm>
          <a:prstGeom prst="chevron">
            <a:avLst/>
          </a:prstGeom>
          <a:solidFill>
            <a:schemeClr val="tx1"/>
          </a:solidFill>
          <a:ln w="19050">
            <a:solidFill>
              <a:schemeClr val="bg2"/>
            </a:solidFill>
          </a:ln>
        </p:spPr>
        <p:txBody>
          <a:bodyPr anchor="ctr"/>
          <a:lstStyle>
            <a:lvl1pPr>
              <a:defRPr sz="1800" b="1">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Item 6</a:t>
            </a:r>
          </a:p>
        </p:txBody>
      </p:sp>
    </p:spTree>
    <p:extLst>
      <p:ext uri="{BB962C8B-B14F-4D97-AF65-F5344CB8AC3E}">
        <p14:creationId xmlns:p14="http://schemas.microsoft.com/office/powerpoint/2010/main" val="323640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1" name="Title 1"/>
          <p:cNvSpPr>
            <a:spLocks noGrp="1"/>
          </p:cNvSpPr>
          <p:nvPr>
            <p:ph type="ctrTitle"/>
          </p:nvPr>
        </p:nvSpPr>
        <p:spPr>
          <a:xfrm>
            <a:off x="914401" y="283887"/>
            <a:ext cx="10363200" cy="566759"/>
          </a:xfrm>
          <a:prstGeom prst="rect">
            <a:avLst/>
          </a:prstGeom>
        </p:spPr>
        <p:txBody>
          <a:bodyPr>
            <a:noAutofit/>
          </a:bodyPr>
          <a:lstStyle/>
          <a:p>
            <a:endParaRPr lang="en-US" dirty="0">
              <a:solidFill>
                <a:schemeClr val="bg2"/>
              </a:solidFill>
            </a:endParaRPr>
          </a:p>
        </p:txBody>
      </p:sp>
      <p:sp>
        <p:nvSpPr>
          <p:cNvPr id="12"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dirty="0"/>
          </a:p>
        </p:txBody>
      </p:sp>
      <p:sp>
        <p:nvSpPr>
          <p:cNvPr id="13"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dirty="0"/>
          </a:p>
        </p:txBody>
      </p:sp>
      <p:sp>
        <p:nvSpPr>
          <p:cNvPr id="3" name="Text Placeholder 2">
            <a:extLst>
              <a:ext uri="{FF2B5EF4-FFF2-40B4-BE49-F238E27FC236}">
                <a16:creationId xmlns:a16="http://schemas.microsoft.com/office/drawing/2014/main" id="{5630D738-FFA1-3149-BE37-CE55AF467736}"/>
              </a:ext>
            </a:extLst>
          </p:cNvPr>
          <p:cNvSpPr>
            <a:spLocks noGrp="1"/>
          </p:cNvSpPr>
          <p:nvPr>
            <p:ph type="body" sz="quarter" idx="10"/>
          </p:nvPr>
        </p:nvSpPr>
        <p:spPr>
          <a:xfrm>
            <a:off x="923926" y="1670050"/>
            <a:ext cx="10344150" cy="4264025"/>
          </a:xfrm>
          <a:prstGeom prst="rect">
            <a:avLst/>
          </a:prstGeom>
        </p:spPr>
        <p:txBody>
          <a:bodyPr/>
          <a:lstStyle>
            <a:lvl1pPr>
              <a:defRPr sz="1800">
                <a:solidFill>
                  <a:schemeClr val="bg1"/>
                </a:solidFill>
              </a:defRPr>
            </a:lvl1pPr>
          </a:lstStyle>
          <a:p>
            <a:pPr lvl="0"/>
            <a:r>
              <a:rPr lang="en-US" dirty="0"/>
              <a:t>Click to edit Master text styles</a:t>
            </a:r>
          </a:p>
        </p:txBody>
      </p:sp>
      <p:sp>
        <p:nvSpPr>
          <p:cNvPr id="8" name="Rectangle 7">
            <a:extLst>
              <a:ext uri="{FF2B5EF4-FFF2-40B4-BE49-F238E27FC236}">
                <a16:creationId xmlns:a16="http://schemas.microsoft.com/office/drawing/2014/main" id="{11546B74-31B5-0546-B3A3-465C8C8E77B1}"/>
              </a:ext>
            </a:extLst>
          </p:cNvPr>
          <p:cNvSpPr/>
          <p:nvPr userDrawn="1"/>
        </p:nvSpPr>
        <p:spPr>
          <a:xfrm>
            <a:off x="5707744" y="1050995"/>
            <a:ext cx="776519" cy="639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5652" tIns="22827" rIns="45652" bIns="22827" rtlCol="0" anchor="ctr"/>
          <a:lstStyle/>
          <a:p>
            <a:pPr algn="ctr"/>
            <a:endParaRPr lang="en-US" sz="1199" dirty="0">
              <a:solidFill>
                <a:schemeClr val="accent2"/>
              </a:solidFill>
              <a:latin typeface="Open Sans Light"/>
            </a:endParaRPr>
          </a:p>
        </p:txBody>
      </p:sp>
    </p:spTree>
    <p:extLst>
      <p:ext uri="{BB962C8B-B14F-4D97-AF65-F5344CB8AC3E}">
        <p14:creationId xmlns:p14="http://schemas.microsoft.com/office/powerpoint/2010/main" val="11940265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 Layout 3 Col">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69235" y="1064391"/>
            <a:ext cx="10863324" cy="352182"/>
          </a:xfrm>
          <a:prstGeom prst="rect">
            <a:avLst/>
          </a:prstGeom>
        </p:spPr>
        <p:txBody>
          <a:bodyPr lIns="0" tIns="0" rIns="0" bIns="0">
            <a:normAutofit/>
          </a:bodyPr>
          <a:lstStyle>
            <a:lvl1pPr algn="ctr">
              <a:spcBef>
                <a:spcPts val="0"/>
              </a:spcBef>
              <a:defRPr lang="en-US" b="0" dirty="0">
                <a:solidFill>
                  <a:schemeClr val="bg1"/>
                </a:solidFill>
              </a:defRPr>
            </a:lvl1pPr>
          </a:lstStyle>
          <a:p>
            <a:pPr lvl="0"/>
            <a:r>
              <a:rPr lang="en-US" dirty="0"/>
              <a:t>Click to Enter Subhead</a:t>
            </a:r>
          </a:p>
        </p:txBody>
      </p:sp>
      <p:sp>
        <p:nvSpPr>
          <p:cNvPr id="15" name="Title Placeholder 1"/>
          <p:cNvSpPr>
            <a:spLocks noGrp="1"/>
          </p:cNvSpPr>
          <p:nvPr>
            <p:ph type="title" hasCustomPrompt="1"/>
          </p:nvPr>
        </p:nvSpPr>
        <p:spPr>
          <a:xfrm>
            <a:off x="669235" y="371341"/>
            <a:ext cx="10863325" cy="693049"/>
          </a:xfrm>
          <a:prstGeom prst="rect">
            <a:avLst/>
          </a:prstGeom>
          <a:noFill/>
        </p:spPr>
        <p:txBody>
          <a:bodyPr lIns="0" tIns="0" rIns="0" bIns="0" anchor="t" anchorCtr="0">
            <a:normAutofit/>
          </a:bodyPr>
          <a:lstStyle>
            <a:lvl1pPr>
              <a:defRPr/>
            </a:lvl1pPr>
          </a:lstStyle>
          <a:p>
            <a:pPr lvl="0"/>
            <a:r>
              <a:rPr lang="en-US" dirty="0"/>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p:nvPr>
        </p:nvSpPr>
        <p:spPr>
          <a:xfrm>
            <a:off x="554865" y="1739141"/>
            <a:ext cx="3455502" cy="4532312"/>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solidFill>
                  <a:schemeClr val="bg2"/>
                </a:solidFill>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4">
            <a:extLst>
              <a:ext uri="{FF2B5EF4-FFF2-40B4-BE49-F238E27FC236}">
                <a16:creationId xmlns:a16="http://schemas.microsoft.com/office/drawing/2014/main" id="{5B568804-F61F-2446-9466-BCECDC4DD42F}"/>
              </a:ext>
            </a:extLst>
          </p:cNvPr>
          <p:cNvSpPr>
            <a:spLocks noGrp="1"/>
          </p:cNvSpPr>
          <p:nvPr>
            <p:ph type="body" sz="quarter" idx="22"/>
          </p:nvPr>
        </p:nvSpPr>
        <p:spPr>
          <a:xfrm>
            <a:off x="4313512" y="1739141"/>
            <a:ext cx="3455502" cy="4532312"/>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solidFill>
                  <a:schemeClr val="bg2"/>
                </a:solidFill>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4">
            <a:extLst>
              <a:ext uri="{FF2B5EF4-FFF2-40B4-BE49-F238E27FC236}">
                <a16:creationId xmlns:a16="http://schemas.microsoft.com/office/drawing/2014/main" id="{882E3BA1-D365-8243-8098-99FEC35A0B68}"/>
              </a:ext>
            </a:extLst>
          </p:cNvPr>
          <p:cNvSpPr>
            <a:spLocks noGrp="1"/>
          </p:cNvSpPr>
          <p:nvPr>
            <p:ph type="body" sz="quarter" idx="23"/>
          </p:nvPr>
        </p:nvSpPr>
        <p:spPr>
          <a:xfrm>
            <a:off x="8072159" y="1739141"/>
            <a:ext cx="3455502" cy="4532312"/>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solidFill>
                  <a:schemeClr val="bg2"/>
                </a:solidFill>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294457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Layout 4 Col">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69235" y="1064391"/>
            <a:ext cx="10863324" cy="352182"/>
          </a:xfrm>
          <a:prstGeom prst="rect">
            <a:avLst/>
          </a:prstGeom>
        </p:spPr>
        <p:txBody>
          <a:bodyPr lIns="0" tIns="0" rIns="0" bIns="0">
            <a:normAutofit/>
          </a:bodyPr>
          <a:lstStyle>
            <a:lvl1pPr algn="ctr">
              <a:spcBef>
                <a:spcPts val="0"/>
              </a:spcBef>
              <a:defRPr lang="en-US" b="0" dirty="0">
                <a:solidFill>
                  <a:schemeClr val="bg1"/>
                </a:solidFill>
              </a:defRPr>
            </a:lvl1pPr>
          </a:lstStyle>
          <a:p>
            <a:pPr lvl="0"/>
            <a:r>
              <a:rPr lang="en-US" dirty="0"/>
              <a:t>Click to Enter Subhead</a:t>
            </a:r>
          </a:p>
        </p:txBody>
      </p:sp>
      <p:sp>
        <p:nvSpPr>
          <p:cNvPr id="15" name="Title Placeholder 1"/>
          <p:cNvSpPr>
            <a:spLocks noGrp="1"/>
          </p:cNvSpPr>
          <p:nvPr>
            <p:ph type="title" hasCustomPrompt="1"/>
          </p:nvPr>
        </p:nvSpPr>
        <p:spPr>
          <a:xfrm>
            <a:off x="669235" y="371341"/>
            <a:ext cx="10863325" cy="693049"/>
          </a:xfrm>
          <a:prstGeom prst="rect">
            <a:avLst/>
          </a:prstGeom>
          <a:noFill/>
        </p:spPr>
        <p:txBody>
          <a:bodyPr lIns="0" tIns="0" rIns="0" bIns="0" anchor="t" anchorCtr="0">
            <a:normAutofit/>
          </a:bodyPr>
          <a:lstStyle>
            <a:lvl1pPr>
              <a:defRPr/>
            </a:lvl1pPr>
          </a:lstStyle>
          <a:p>
            <a:pPr lvl="0"/>
            <a:r>
              <a:rPr lang="en-US" dirty="0"/>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p:nvPr>
        </p:nvSpPr>
        <p:spPr>
          <a:xfrm>
            <a:off x="485291"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4">
            <a:extLst>
              <a:ext uri="{FF2B5EF4-FFF2-40B4-BE49-F238E27FC236}">
                <a16:creationId xmlns:a16="http://schemas.microsoft.com/office/drawing/2014/main" id="{5B568804-F61F-2446-9466-BCECDC4DD42F}"/>
              </a:ext>
            </a:extLst>
          </p:cNvPr>
          <p:cNvSpPr>
            <a:spLocks noGrp="1"/>
          </p:cNvSpPr>
          <p:nvPr>
            <p:ph type="body" sz="quarter" idx="22"/>
          </p:nvPr>
        </p:nvSpPr>
        <p:spPr>
          <a:xfrm>
            <a:off x="3299647"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4">
            <a:extLst>
              <a:ext uri="{FF2B5EF4-FFF2-40B4-BE49-F238E27FC236}">
                <a16:creationId xmlns:a16="http://schemas.microsoft.com/office/drawing/2014/main" id="{882E3BA1-D365-8243-8098-99FEC35A0B68}"/>
              </a:ext>
            </a:extLst>
          </p:cNvPr>
          <p:cNvSpPr>
            <a:spLocks noGrp="1"/>
          </p:cNvSpPr>
          <p:nvPr>
            <p:ph type="body" sz="quarter" idx="23"/>
          </p:nvPr>
        </p:nvSpPr>
        <p:spPr>
          <a:xfrm>
            <a:off x="6101043"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a:extLst>
              <a:ext uri="{FF2B5EF4-FFF2-40B4-BE49-F238E27FC236}">
                <a16:creationId xmlns:a16="http://schemas.microsoft.com/office/drawing/2014/main" id="{67A7EAEA-CF87-6B40-8257-CF9C6E7C75D6}"/>
              </a:ext>
            </a:extLst>
          </p:cNvPr>
          <p:cNvSpPr>
            <a:spLocks noGrp="1"/>
          </p:cNvSpPr>
          <p:nvPr>
            <p:ph type="body" sz="quarter" idx="24"/>
          </p:nvPr>
        </p:nvSpPr>
        <p:spPr>
          <a:xfrm>
            <a:off x="8902439"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12014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409061"/>
            <a:ext cx="10363200" cy="912771"/>
          </a:xfrm>
          <a:prstGeom prst="rect">
            <a:avLst/>
          </a:prstGeom>
        </p:spPr>
        <p:txBody>
          <a:bodyPr/>
          <a:lstStyle>
            <a:lvl1pPr>
              <a:defRPr sz="4000" b="0" i="0">
                <a:solidFill>
                  <a:schemeClr val="bg2"/>
                </a:solidFill>
                <a:latin typeface="+mj-lt"/>
              </a:defRPr>
            </a:lvl1pPr>
          </a:lstStyle>
          <a:p>
            <a:r>
              <a:rPr lang="en-US" dirty="0"/>
              <a:t>Click to edit Master title style</a:t>
            </a:r>
          </a:p>
        </p:txBody>
      </p:sp>
      <p:sp>
        <p:nvSpPr>
          <p:cNvPr id="3" name="Subtitle 2"/>
          <p:cNvSpPr>
            <a:spLocks noGrp="1"/>
          </p:cNvSpPr>
          <p:nvPr>
            <p:ph type="subTitle" idx="1"/>
          </p:nvPr>
        </p:nvSpPr>
        <p:spPr>
          <a:xfrm>
            <a:off x="1828800" y="3886200"/>
            <a:ext cx="8534401" cy="1752600"/>
          </a:xfrm>
          <a:prstGeom prst="rect">
            <a:avLst/>
          </a:prstGeom>
        </p:spPr>
        <p:txBody>
          <a:bodyPr>
            <a:normAutofit/>
          </a:bodyPr>
          <a:lstStyle>
            <a:lvl1pPr marL="0" indent="0" algn="ctr">
              <a:lnSpc>
                <a:spcPct val="120000"/>
              </a:lnSpc>
              <a:buNone/>
              <a:defRPr sz="1600" b="0" i="0">
                <a:solidFill>
                  <a:schemeClr val="bg1"/>
                </a:solidFill>
                <a:latin typeface="+mn-lt"/>
              </a:defRPr>
            </a:lvl1pPr>
            <a:lvl2pPr marL="543505" indent="0" algn="ctr">
              <a:buNone/>
              <a:defRPr>
                <a:solidFill>
                  <a:schemeClr val="tx1">
                    <a:tint val="75000"/>
                  </a:schemeClr>
                </a:solidFill>
              </a:defRPr>
            </a:lvl2pPr>
            <a:lvl3pPr marL="1087009" indent="0" algn="ctr">
              <a:buNone/>
              <a:defRPr>
                <a:solidFill>
                  <a:schemeClr val="tx1">
                    <a:tint val="75000"/>
                  </a:schemeClr>
                </a:solidFill>
              </a:defRPr>
            </a:lvl3pPr>
            <a:lvl4pPr marL="1630517" indent="0" algn="ctr">
              <a:buNone/>
              <a:defRPr>
                <a:solidFill>
                  <a:schemeClr val="tx1">
                    <a:tint val="75000"/>
                  </a:schemeClr>
                </a:solidFill>
              </a:defRPr>
            </a:lvl4pPr>
            <a:lvl5pPr marL="2174020" indent="0" algn="ctr">
              <a:buNone/>
              <a:defRPr>
                <a:solidFill>
                  <a:schemeClr val="tx1">
                    <a:tint val="75000"/>
                  </a:schemeClr>
                </a:solidFill>
              </a:defRPr>
            </a:lvl5pPr>
            <a:lvl6pPr marL="2717525" indent="0" algn="ctr">
              <a:buNone/>
              <a:defRPr>
                <a:solidFill>
                  <a:schemeClr val="tx1">
                    <a:tint val="75000"/>
                  </a:schemeClr>
                </a:solidFill>
              </a:defRPr>
            </a:lvl6pPr>
            <a:lvl7pPr marL="3261031" indent="0" algn="ctr">
              <a:buNone/>
              <a:defRPr>
                <a:solidFill>
                  <a:schemeClr val="tx1">
                    <a:tint val="75000"/>
                  </a:schemeClr>
                </a:solidFill>
              </a:defRPr>
            </a:lvl7pPr>
            <a:lvl8pPr marL="3804535" indent="0" algn="ctr">
              <a:buNone/>
              <a:defRPr>
                <a:solidFill>
                  <a:schemeClr val="tx1">
                    <a:tint val="75000"/>
                  </a:schemeClr>
                </a:solidFill>
              </a:defRPr>
            </a:lvl8pPr>
            <a:lvl9pPr marL="434803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612961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890149" y="792733"/>
            <a:ext cx="2411704" cy="2412019"/>
          </a:xfrm>
          <a:prstGeom prst="ellipse">
            <a:avLst/>
          </a:prstGeom>
        </p:spPr>
        <p:txBody>
          <a:bodyPr/>
          <a:lstStyle>
            <a:lvl1pPr algn="ctr">
              <a:defRPr sz="1000" baseline="0"/>
            </a:lvl1pPr>
          </a:lstStyle>
          <a:p>
            <a:r>
              <a:rPr lang="en-US" dirty="0"/>
              <a:t>Click Icon to Change Photo</a:t>
            </a:r>
          </a:p>
        </p:txBody>
      </p:sp>
      <p:sp>
        <p:nvSpPr>
          <p:cNvPr id="7" name="Title 1"/>
          <p:cNvSpPr>
            <a:spLocks noGrp="1"/>
          </p:cNvSpPr>
          <p:nvPr>
            <p:ph type="ctrTitle"/>
          </p:nvPr>
        </p:nvSpPr>
        <p:spPr>
          <a:xfrm>
            <a:off x="2379235" y="3404806"/>
            <a:ext cx="7433531" cy="595211"/>
          </a:xfrm>
          <a:prstGeom prst="rect">
            <a:avLst/>
          </a:prstGeom>
        </p:spPr>
        <p:txBody>
          <a:bodyPr>
            <a:noAutofit/>
          </a:bodyPr>
          <a:lstStyle>
            <a:lvl1pPr>
              <a:defRPr sz="4000" b="0" i="0">
                <a:latin typeface="+mj-lt"/>
              </a:defRPr>
            </a:lvl1pPr>
          </a:lstStyle>
          <a:p>
            <a:endParaRPr lang="en-US" dirty="0">
              <a:solidFill>
                <a:schemeClr val="bg2"/>
              </a:solidFill>
            </a:endParaRPr>
          </a:p>
        </p:txBody>
      </p:sp>
      <p:sp>
        <p:nvSpPr>
          <p:cNvPr id="9" name="Subtitle 2"/>
          <p:cNvSpPr>
            <a:spLocks noGrp="1"/>
          </p:cNvSpPr>
          <p:nvPr>
            <p:ph type="subTitle" idx="1"/>
          </p:nvPr>
        </p:nvSpPr>
        <p:spPr>
          <a:xfrm>
            <a:off x="1828800" y="4319115"/>
            <a:ext cx="8534401" cy="1395280"/>
          </a:xfrm>
          <a:prstGeom prst="rect">
            <a:avLst/>
          </a:prstGeom>
        </p:spPr>
        <p:txBody>
          <a:bodyPr>
            <a:noAutofit/>
          </a:bodyPr>
          <a:lstStyle>
            <a:lvl1pPr>
              <a:defRPr b="0" i="0">
                <a:latin typeface="+mn-lt"/>
              </a:defRPr>
            </a:lvl1pPr>
          </a:lstStyle>
          <a:p>
            <a:endParaRPr lang="en-US" dirty="0"/>
          </a:p>
        </p:txBody>
      </p:sp>
    </p:spTree>
    <p:extLst>
      <p:ext uri="{BB962C8B-B14F-4D97-AF65-F5344CB8AC3E}">
        <p14:creationId xmlns:p14="http://schemas.microsoft.com/office/powerpoint/2010/main" val="18717642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ig Image Lef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1" y="0"/>
            <a:ext cx="7799959" cy="6858000"/>
          </a:xfrm>
          <a:prstGeom prst="rect">
            <a:avLst/>
          </a:prstGeom>
        </p:spPr>
        <p:txBody>
          <a:bodyPr anchor="ctr"/>
          <a:lstStyle>
            <a:lvl1pPr algn="ctr">
              <a:defRPr baseline="0"/>
            </a:lvl1pPr>
          </a:lstStyle>
          <a:p>
            <a:r>
              <a:rPr lang="en-US" dirty="0"/>
              <a:t>Click Icon to Change Photo</a:t>
            </a:r>
          </a:p>
        </p:txBody>
      </p:sp>
      <p:sp>
        <p:nvSpPr>
          <p:cNvPr id="4" name="Text Placeholder 3">
            <a:extLst>
              <a:ext uri="{FF2B5EF4-FFF2-40B4-BE49-F238E27FC236}">
                <a16:creationId xmlns:a16="http://schemas.microsoft.com/office/drawing/2014/main" id="{D3E20A4C-035A-9A47-8049-D59FEA5B12B6}"/>
              </a:ext>
            </a:extLst>
          </p:cNvPr>
          <p:cNvSpPr>
            <a:spLocks noGrp="1"/>
          </p:cNvSpPr>
          <p:nvPr>
            <p:ph type="body" sz="quarter" idx="14"/>
          </p:nvPr>
        </p:nvSpPr>
        <p:spPr>
          <a:xfrm>
            <a:off x="8094726" y="2318789"/>
            <a:ext cx="3732213" cy="2220421"/>
          </a:xfrm>
          <a:prstGeom prst="rect">
            <a:avLst/>
          </a:prstGeom>
        </p:spPr>
        <p:txBody>
          <a:bodyPr/>
          <a:lstStyle>
            <a:lvl1pPr>
              <a:lnSpc>
                <a:spcPct val="100000"/>
              </a:lnSpc>
              <a:defRPr sz="4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8557460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Photo 3 Col">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 y="0"/>
            <a:ext cx="3972339" cy="3563035"/>
          </a:xfrm>
          <a:prstGeom prst="rect">
            <a:avLst/>
          </a:prstGeom>
          <a:ln>
            <a:noFill/>
          </a:ln>
        </p:spPr>
        <p:txBody>
          <a:bodyPr anchor="ctr"/>
          <a:lstStyle>
            <a:lvl1pPr algn="ctr">
              <a:defRPr/>
            </a:lvl1pPr>
          </a:lstStyle>
          <a:p>
            <a:r>
              <a:rPr lang="en-US" dirty="0"/>
              <a:t>Click Icon to Change Photo</a:t>
            </a:r>
          </a:p>
        </p:txBody>
      </p:sp>
      <p:sp>
        <p:nvSpPr>
          <p:cNvPr id="7" name="Picture Placeholder 2"/>
          <p:cNvSpPr>
            <a:spLocks noGrp="1"/>
          </p:cNvSpPr>
          <p:nvPr>
            <p:ph type="pic" sz="quarter" idx="14"/>
          </p:nvPr>
        </p:nvSpPr>
        <p:spPr>
          <a:xfrm>
            <a:off x="3972338" y="0"/>
            <a:ext cx="4247323" cy="3563035"/>
          </a:xfrm>
          <a:prstGeom prst="rect">
            <a:avLst/>
          </a:prstGeom>
          <a:ln>
            <a:noFill/>
          </a:ln>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endParaRPr lang="en-US" dirty="0"/>
          </a:p>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dirty="0"/>
              <a:t>Click Icon to Change Photo</a:t>
            </a:r>
          </a:p>
          <a:p>
            <a:endParaRPr lang="en-US" dirty="0"/>
          </a:p>
        </p:txBody>
      </p:sp>
      <p:sp>
        <p:nvSpPr>
          <p:cNvPr id="9" name="Picture Placeholder 2"/>
          <p:cNvSpPr>
            <a:spLocks noGrp="1"/>
          </p:cNvSpPr>
          <p:nvPr>
            <p:ph type="pic" sz="quarter" idx="16"/>
          </p:nvPr>
        </p:nvSpPr>
        <p:spPr>
          <a:xfrm>
            <a:off x="8219661" y="0"/>
            <a:ext cx="3972339" cy="3563035"/>
          </a:xfrm>
          <a:prstGeom prst="rect">
            <a:avLst/>
          </a:prstGeom>
          <a:ln>
            <a:noFill/>
          </a:ln>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endParaRPr lang="en-US" dirty="0"/>
          </a:p>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dirty="0"/>
              <a:t>Click Icon to Change Photo</a:t>
            </a:r>
          </a:p>
          <a:p>
            <a:endParaRPr lang="en-US" dirty="0"/>
          </a:p>
        </p:txBody>
      </p:sp>
      <p:sp>
        <p:nvSpPr>
          <p:cNvPr id="12"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dirty="0"/>
          </a:p>
        </p:txBody>
      </p:sp>
      <p:sp>
        <p:nvSpPr>
          <p:cNvPr id="13"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dirty="0"/>
          </a:p>
        </p:txBody>
      </p:sp>
      <p:sp>
        <p:nvSpPr>
          <p:cNvPr id="10" name="Title 1">
            <a:extLst>
              <a:ext uri="{FF2B5EF4-FFF2-40B4-BE49-F238E27FC236}">
                <a16:creationId xmlns:a16="http://schemas.microsoft.com/office/drawing/2014/main" id="{48C6AEC0-A131-F54C-9FFC-C561BE034690}"/>
              </a:ext>
            </a:extLst>
          </p:cNvPr>
          <p:cNvSpPr txBox="1">
            <a:spLocks/>
          </p:cNvSpPr>
          <p:nvPr userDrawn="1"/>
        </p:nvSpPr>
        <p:spPr>
          <a:xfrm>
            <a:off x="4094921" y="4138640"/>
            <a:ext cx="3972339" cy="566759"/>
          </a:xfrm>
          <a:prstGeom prst="rect">
            <a:avLst/>
          </a:prstGeom>
        </p:spPr>
        <p:txBody>
          <a:bodyPr>
            <a:noAutofit/>
          </a:bodyPr>
          <a:lstStyle>
            <a:lvl1pPr algn="ctr" defTabSz="543505" rtl="0" eaLnBrk="1" latinLnBrk="0" hangingPunct="1">
              <a:spcBef>
                <a:spcPct val="0"/>
              </a:spcBef>
              <a:buNone/>
              <a:defRPr sz="2400" b="0" i="0" kern="1200">
                <a:solidFill>
                  <a:schemeClr val="bg2"/>
                </a:solidFill>
                <a:latin typeface="+mj-lt"/>
                <a:ea typeface="+mj-ea"/>
                <a:cs typeface="Open Sans"/>
              </a:defRPr>
            </a:lvl1pPr>
          </a:lstStyle>
          <a:p>
            <a:endParaRPr lang="en-US" dirty="0"/>
          </a:p>
        </p:txBody>
      </p:sp>
      <p:sp>
        <p:nvSpPr>
          <p:cNvPr id="18" name="Title 1">
            <a:extLst>
              <a:ext uri="{FF2B5EF4-FFF2-40B4-BE49-F238E27FC236}">
                <a16:creationId xmlns:a16="http://schemas.microsoft.com/office/drawing/2014/main" id="{7C9B4040-BACE-3844-86C1-D47858F4F5CB}"/>
              </a:ext>
            </a:extLst>
          </p:cNvPr>
          <p:cNvSpPr txBox="1">
            <a:spLocks/>
          </p:cNvSpPr>
          <p:nvPr userDrawn="1"/>
        </p:nvSpPr>
        <p:spPr>
          <a:xfrm>
            <a:off x="4089951" y="4138640"/>
            <a:ext cx="3187147" cy="566759"/>
          </a:xfrm>
          <a:prstGeom prst="rect">
            <a:avLst/>
          </a:prstGeom>
        </p:spPr>
        <p:txBody>
          <a:bodyPr>
            <a:noAutofit/>
          </a:bodyPr>
          <a:lstStyle>
            <a:lvl1pPr algn="ctr" defTabSz="543505" rtl="0" eaLnBrk="1" latinLnBrk="0" hangingPunct="1">
              <a:spcBef>
                <a:spcPct val="0"/>
              </a:spcBef>
              <a:buNone/>
              <a:defRPr sz="2400" b="0" i="0" kern="1200">
                <a:solidFill>
                  <a:schemeClr val="bg2"/>
                </a:solidFill>
                <a:latin typeface="+mj-lt"/>
                <a:ea typeface="+mj-ea"/>
                <a:cs typeface="Open Sans"/>
              </a:defRPr>
            </a:lvl1pPr>
          </a:lstStyle>
          <a:p>
            <a:endParaRPr lang="en-US" dirty="0"/>
          </a:p>
        </p:txBody>
      </p:sp>
      <p:sp>
        <p:nvSpPr>
          <p:cNvPr id="19" name="Subtitle 2">
            <a:extLst>
              <a:ext uri="{FF2B5EF4-FFF2-40B4-BE49-F238E27FC236}">
                <a16:creationId xmlns:a16="http://schemas.microsoft.com/office/drawing/2014/main" id="{3B2263D9-49BC-174E-9028-ED210D5AB886}"/>
              </a:ext>
            </a:extLst>
          </p:cNvPr>
          <p:cNvSpPr txBox="1">
            <a:spLocks/>
          </p:cNvSpPr>
          <p:nvPr userDrawn="1"/>
        </p:nvSpPr>
        <p:spPr>
          <a:xfrm>
            <a:off x="3996529" y="4853528"/>
            <a:ext cx="3373992" cy="537941"/>
          </a:xfrm>
          <a:prstGeom prst="rect">
            <a:avLst/>
          </a:prstGeom>
        </p:spPr>
        <p:txBody>
          <a:bodyPr>
            <a:noAutofit/>
          </a:bodyPr>
          <a:lstStyle>
            <a:lvl1pPr marL="0" indent="0" algn="ctr" defTabSz="543505" rtl="0" eaLnBrk="1" latinLnBrk="0" hangingPunct="1">
              <a:lnSpc>
                <a:spcPct val="130000"/>
              </a:lnSpc>
              <a:spcBef>
                <a:spcPct val="20000"/>
              </a:spcBef>
              <a:buFont typeface="Arial"/>
              <a:buNone/>
              <a:defRPr sz="1600" b="0" i="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A9B6CFAC-DE40-2A49-8AB5-7476463CE977}"/>
              </a:ext>
            </a:extLst>
          </p:cNvPr>
          <p:cNvSpPr>
            <a:spLocks noGrp="1"/>
          </p:cNvSpPr>
          <p:nvPr>
            <p:ph type="body" sz="quarter" idx="18"/>
          </p:nvPr>
        </p:nvSpPr>
        <p:spPr>
          <a:xfrm>
            <a:off x="69450" y="3950336"/>
            <a:ext cx="3754988" cy="601662"/>
          </a:xfrm>
          <a:prstGeom prst="rect">
            <a:avLst/>
          </a:prstGeom>
        </p:spPr>
        <p:txBody>
          <a:bodyPr/>
          <a:lstStyle>
            <a:lvl1pPr algn="ctr">
              <a:defRPr sz="2000">
                <a:solidFill>
                  <a:schemeClr val="bg2"/>
                </a:solidFill>
              </a:defRPr>
            </a:lvl1pPr>
          </a:lstStyle>
          <a:p>
            <a:pPr lvl="0"/>
            <a:r>
              <a:rPr lang="en-US" dirty="0"/>
              <a:t>Click to edit Master text styles</a:t>
            </a:r>
          </a:p>
        </p:txBody>
      </p:sp>
      <p:sp>
        <p:nvSpPr>
          <p:cNvPr id="25" name="Text Placeholder 4">
            <a:extLst>
              <a:ext uri="{FF2B5EF4-FFF2-40B4-BE49-F238E27FC236}">
                <a16:creationId xmlns:a16="http://schemas.microsoft.com/office/drawing/2014/main" id="{B4E169AF-5D67-CA47-A0CE-69C80D93C3B0}"/>
              </a:ext>
            </a:extLst>
          </p:cNvPr>
          <p:cNvSpPr>
            <a:spLocks noGrp="1"/>
          </p:cNvSpPr>
          <p:nvPr>
            <p:ph type="body" sz="quarter" idx="19"/>
          </p:nvPr>
        </p:nvSpPr>
        <p:spPr>
          <a:xfrm>
            <a:off x="4178462" y="3950336"/>
            <a:ext cx="3754988" cy="601662"/>
          </a:xfrm>
          <a:prstGeom prst="rect">
            <a:avLst/>
          </a:prstGeom>
        </p:spPr>
        <p:txBody>
          <a:bodyPr/>
          <a:lstStyle>
            <a:lvl1pPr algn="ctr">
              <a:defRPr sz="2000">
                <a:solidFill>
                  <a:schemeClr val="bg2"/>
                </a:solidFill>
              </a:defRPr>
            </a:lvl1pPr>
          </a:lstStyle>
          <a:p>
            <a:pPr lvl="0"/>
            <a:r>
              <a:rPr lang="en-US" dirty="0"/>
              <a:t>Click to edit Master text styles</a:t>
            </a:r>
          </a:p>
        </p:txBody>
      </p:sp>
      <p:sp>
        <p:nvSpPr>
          <p:cNvPr id="30" name="Text Placeholder 4">
            <a:extLst>
              <a:ext uri="{FF2B5EF4-FFF2-40B4-BE49-F238E27FC236}">
                <a16:creationId xmlns:a16="http://schemas.microsoft.com/office/drawing/2014/main" id="{E768A295-6D91-804D-AB7D-4F150F2D9A9A}"/>
              </a:ext>
            </a:extLst>
          </p:cNvPr>
          <p:cNvSpPr>
            <a:spLocks noGrp="1"/>
          </p:cNvSpPr>
          <p:nvPr>
            <p:ph type="body" sz="quarter" idx="20"/>
          </p:nvPr>
        </p:nvSpPr>
        <p:spPr>
          <a:xfrm>
            <a:off x="8356923" y="3950336"/>
            <a:ext cx="3754988" cy="601662"/>
          </a:xfrm>
          <a:prstGeom prst="rect">
            <a:avLst/>
          </a:prstGeom>
        </p:spPr>
        <p:txBody>
          <a:bodyPr/>
          <a:lstStyle>
            <a:lvl1pPr algn="ctr">
              <a:defRPr sz="2000">
                <a:solidFill>
                  <a:schemeClr val="bg2"/>
                </a:solid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BF4CADA4-D39F-6443-97F6-AFB106C0E442}"/>
              </a:ext>
            </a:extLst>
          </p:cNvPr>
          <p:cNvSpPr>
            <a:spLocks noGrp="1"/>
          </p:cNvSpPr>
          <p:nvPr>
            <p:ph type="body" sz="quarter" idx="21"/>
          </p:nvPr>
        </p:nvSpPr>
        <p:spPr>
          <a:xfrm>
            <a:off x="69450" y="4851194"/>
            <a:ext cx="3754438" cy="928688"/>
          </a:xfrm>
          <a:prstGeom prst="rect">
            <a:avLst/>
          </a:prstGeom>
        </p:spPr>
        <p:txBody>
          <a:bodyPr/>
          <a:lstStyle>
            <a:lvl1pPr algn="ctr">
              <a:defRPr sz="1800">
                <a:solidFill>
                  <a:schemeClr val="bg1"/>
                </a:solidFill>
              </a:defRPr>
            </a:lvl1pPr>
          </a:lstStyle>
          <a:p>
            <a:pPr lvl="0"/>
            <a:r>
              <a:rPr lang="en-US" dirty="0"/>
              <a:t>Click to edit Master text styles</a:t>
            </a:r>
          </a:p>
        </p:txBody>
      </p:sp>
      <p:sp>
        <p:nvSpPr>
          <p:cNvPr id="31" name="Text Placeholder 7">
            <a:extLst>
              <a:ext uri="{FF2B5EF4-FFF2-40B4-BE49-F238E27FC236}">
                <a16:creationId xmlns:a16="http://schemas.microsoft.com/office/drawing/2014/main" id="{6C8D13E3-F06F-7041-BE91-60BB06F91EE0}"/>
              </a:ext>
            </a:extLst>
          </p:cNvPr>
          <p:cNvSpPr>
            <a:spLocks noGrp="1"/>
          </p:cNvSpPr>
          <p:nvPr>
            <p:ph type="body" sz="quarter" idx="22"/>
          </p:nvPr>
        </p:nvSpPr>
        <p:spPr>
          <a:xfrm>
            <a:off x="4166888" y="4851194"/>
            <a:ext cx="3754438" cy="928688"/>
          </a:xfrm>
          <a:prstGeom prst="rect">
            <a:avLst/>
          </a:prstGeom>
        </p:spPr>
        <p:txBody>
          <a:bodyPr/>
          <a:lstStyle>
            <a:lvl1pPr algn="ctr">
              <a:defRPr sz="1800">
                <a:solidFill>
                  <a:schemeClr val="bg1"/>
                </a:solidFill>
              </a:defRPr>
            </a:lvl1pPr>
          </a:lstStyle>
          <a:p>
            <a:pPr lvl="0"/>
            <a:r>
              <a:rPr lang="en-US" dirty="0"/>
              <a:t>Click to edit Master text styles</a:t>
            </a:r>
          </a:p>
        </p:txBody>
      </p:sp>
      <p:sp>
        <p:nvSpPr>
          <p:cNvPr id="32" name="Text Placeholder 7">
            <a:extLst>
              <a:ext uri="{FF2B5EF4-FFF2-40B4-BE49-F238E27FC236}">
                <a16:creationId xmlns:a16="http://schemas.microsoft.com/office/drawing/2014/main" id="{9F9B074D-D5F5-3543-8913-F8C9D7649597}"/>
              </a:ext>
            </a:extLst>
          </p:cNvPr>
          <p:cNvSpPr>
            <a:spLocks noGrp="1"/>
          </p:cNvSpPr>
          <p:nvPr>
            <p:ph type="body" sz="quarter" idx="23"/>
          </p:nvPr>
        </p:nvSpPr>
        <p:spPr>
          <a:xfrm>
            <a:off x="8356374" y="4851194"/>
            <a:ext cx="3754988" cy="928688"/>
          </a:xfrm>
          <a:prstGeom prst="rect">
            <a:avLst/>
          </a:prstGeom>
        </p:spPr>
        <p:txBody>
          <a:bodyPr/>
          <a:lstStyle>
            <a:lvl1pPr algn="ctr">
              <a:defRPr sz="1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4857888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ull Imag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D2FFB88-EC9B-4B92-9F41-562E94169B29}"/>
              </a:ext>
            </a:extLst>
          </p:cNvPr>
          <p:cNvSpPr>
            <a:spLocks noGrp="1"/>
          </p:cNvSpPr>
          <p:nvPr>
            <p:ph type="dt" sz="half" idx="10"/>
          </p:nvPr>
        </p:nvSpPr>
        <p:spPr/>
        <p:txBody>
          <a:bodyPr/>
          <a:lstStyle/>
          <a:p>
            <a:endParaRPr lang="en-US" dirty="0"/>
          </a:p>
        </p:txBody>
      </p:sp>
      <p:sp>
        <p:nvSpPr>
          <p:cNvPr id="7" name="Picture Placeholder 6">
            <a:extLst>
              <a:ext uri="{FF2B5EF4-FFF2-40B4-BE49-F238E27FC236}">
                <a16:creationId xmlns:a16="http://schemas.microsoft.com/office/drawing/2014/main" id="{68763BFF-5872-4E36-862F-82939CE2EF23}"/>
              </a:ext>
            </a:extLst>
          </p:cNvPr>
          <p:cNvSpPr>
            <a:spLocks noGrp="1"/>
          </p:cNvSpPr>
          <p:nvPr>
            <p:ph type="pic" sz="quarter" idx="13" hasCustomPrompt="1"/>
          </p:nvPr>
        </p:nvSpPr>
        <p:spPr>
          <a:xfrm>
            <a:off x="0" y="0"/>
            <a:ext cx="12192000" cy="6858000"/>
          </a:xfrm>
          <a:prstGeom prst="rect">
            <a:avLst/>
          </a:prstGeom>
          <a:blipFill dpi="0" rotWithShape="1">
            <a:blip r:embed="rId2">
              <a:alphaModFix amt="43000"/>
            </a:blip>
            <a:srcRect/>
            <a:stretch>
              <a:fillRect t="-22000"/>
            </a:stretch>
          </a:blipFill>
        </p:spPr>
        <p:txBody>
          <a:bodyPr anchor="ctr">
            <a:normAutofit/>
          </a:bodyPr>
          <a:lstStyle>
            <a:lvl1pPr algn="ctr">
              <a:defRPr sz="1799"/>
            </a:lvl1pPr>
          </a:lstStyle>
          <a:p>
            <a:r>
              <a:rPr lang="en-US" dirty="0"/>
              <a:t>Click Icon to Change Photo</a:t>
            </a:r>
          </a:p>
        </p:txBody>
      </p:sp>
      <p:sp>
        <p:nvSpPr>
          <p:cNvPr id="9" name="Title 8">
            <a:extLst>
              <a:ext uri="{FF2B5EF4-FFF2-40B4-BE49-F238E27FC236}">
                <a16:creationId xmlns:a16="http://schemas.microsoft.com/office/drawing/2014/main" id="{1EC3FE05-117B-854A-82A8-F19D64577E6A}"/>
              </a:ext>
            </a:extLst>
          </p:cNvPr>
          <p:cNvSpPr>
            <a:spLocks noGrp="1"/>
          </p:cNvSpPr>
          <p:nvPr>
            <p:ph type="title"/>
          </p:nvPr>
        </p:nvSpPr>
        <p:spPr>
          <a:xfrm>
            <a:off x="838200" y="3896140"/>
            <a:ext cx="10515600" cy="762174"/>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1046816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Left + Image 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FD6A7D7-BBFC-46D9-BD6F-3630418ED196}"/>
              </a:ext>
            </a:extLst>
          </p:cNvPr>
          <p:cNvSpPr>
            <a:spLocks noGrp="1"/>
          </p:cNvSpPr>
          <p:nvPr>
            <p:ph type="pic" sz="quarter" idx="11" hasCustomPrompt="1"/>
          </p:nvPr>
        </p:nvSpPr>
        <p:spPr>
          <a:xfrm>
            <a:off x="6646864" y="0"/>
            <a:ext cx="5545136" cy="6858000"/>
          </a:xfrm>
          <a:prstGeom prst="rect">
            <a:avLst/>
          </a:prstGeom>
        </p:spPr>
        <p:txBody>
          <a:bodyPr anchor="ctr"/>
          <a:lstStyle>
            <a:lvl1pPr algn="ctr">
              <a:defRPr/>
            </a:lvl1pPr>
          </a:lstStyle>
          <a:p>
            <a:r>
              <a:rPr lang="en-US" dirty="0"/>
              <a:t>Click Icon to Change Photo</a:t>
            </a:r>
          </a:p>
        </p:txBody>
      </p:sp>
      <p:sp>
        <p:nvSpPr>
          <p:cNvPr id="2" name="Title 1">
            <a:extLst>
              <a:ext uri="{FF2B5EF4-FFF2-40B4-BE49-F238E27FC236}">
                <a16:creationId xmlns:a16="http://schemas.microsoft.com/office/drawing/2014/main" id="{88E82905-E4DD-CC40-97AE-8641DAD288D9}"/>
              </a:ext>
            </a:extLst>
          </p:cNvPr>
          <p:cNvSpPr>
            <a:spLocks noGrp="1"/>
          </p:cNvSpPr>
          <p:nvPr>
            <p:ph type="title" hasCustomPrompt="1"/>
          </p:nvPr>
        </p:nvSpPr>
        <p:spPr>
          <a:xfrm>
            <a:off x="838200" y="2998995"/>
            <a:ext cx="4588565" cy="1325563"/>
          </a:xfrm>
          <a:prstGeom prst="rect">
            <a:avLst/>
          </a:prstGeom>
        </p:spPr>
        <p:txBody>
          <a:bodyPr/>
          <a:lstStyle>
            <a:lvl1pPr algn="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915833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 Photo +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85F8F51-1C9B-4B44-BA73-D1A2CB4E8098}"/>
              </a:ext>
            </a:extLst>
          </p:cNvPr>
          <p:cNvSpPr>
            <a:spLocks noGrp="1"/>
          </p:cNvSpPr>
          <p:nvPr>
            <p:ph type="pic" sz="quarter" idx="13" hasCustomPrompt="1"/>
          </p:nvPr>
        </p:nvSpPr>
        <p:spPr>
          <a:xfrm>
            <a:off x="1" y="1"/>
            <a:ext cx="12191999" cy="3784208"/>
          </a:xfrm>
          <a:prstGeom prst="rect">
            <a:avLst/>
          </a:prstGeom>
          <a:blipFill dpi="0" rotWithShape="1">
            <a:blip r:embed="rId2"/>
            <a:srcRect/>
            <a:stretch>
              <a:fillRect l="-609" t="-88361" r="2359" b="-7364"/>
            </a:stretch>
          </a:blipFill>
        </p:spPr>
        <p:txBody>
          <a:bodyPr vert="horz" lIns="91440" tIns="45720" rIns="91440" bIns="45720" rtlCol="0">
            <a:normAutofit/>
          </a:bodyPr>
          <a:lstStyle>
            <a:lvl1pPr algn="ctr">
              <a:defRPr lang="en-US" sz="1799"/>
            </a:lvl1pPr>
          </a:lstStyle>
          <a:p>
            <a:r>
              <a:rPr lang="en-US" dirty="0"/>
              <a:t>Click Icon to Change Photo</a:t>
            </a:r>
          </a:p>
        </p:txBody>
      </p:sp>
      <p:sp>
        <p:nvSpPr>
          <p:cNvPr id="3" name="TextBox 2">
            <a:extLst>
              <a:ext uri="{FF2B5EF4-FFF2-40B4-BE49-F238E27FC236}">
                <a16:creationId xmlns:a16="http://schemas.microsoft.com/office/drawing/2014/main" id="{289F5119-43B2-3247-9069-5ED3B058975C}"/>
              </a:ext>
            </a:extLst>
          </p:cNvPr>
          <p:cNvSpPr txBox="1"/>
          <p:nvPr userDrawn="1"/>
        </p:nvSpPr>
        <p:spPr>
          <a:xfrm>
            <a:off x="1881052" y="4901204"/>
            <a:ext cx="2360133" cy="707886"/>
          </a:xfrm>
          <a:prstGeom prst="rect">
            <a:avLst/>
          </a:prstGeom>
          <a:noFill/>
        </p:spPr>
        <p:txBody>
          <a:bodyPr wrap="none" rtlCol="0">
            <a:spAutoFit/>
          </a:bodyPr>
          <a:lstStyle/>
          <a:p>
            <a:r>
              <a:rPr lang="en-US" sz="4000" dirty="0">
                <a:solidFill>
                  <a:schemeClr val="bg1"/>
                </a:solidFill>
                <a:latin typeface="+mj-lt"/>
              </a:rPr>
              <a:t>ARIAL 40</a:t>
            </a:r>
          </a:p>
        </p:txBody>
      </p:sp>
      <p:sp>
        <p:nvSpPr>
          <p:cNvPr id="2" name="Oval 1">
            <a:extLst>
              <a:ext uri="{FF2B5EF4-FFF2-40B4-BE49-F238E27FC236}">
                <a16:creationId xmlns:a16="http://schemas.microsoft.com/office/drawing/2014/main" id="{C6D87A55-D413-1049-ABD0-5D7F87221D68}"/>
              </a:ext>
            </a:extLst>
          </p:cNvPr>
          <p:cNvSpPr/>
          <p:nvPr userDrawn="1"/>
        </p:nvSpPr>
        <p:spPr>
          <a:xfrm>
            <a:off x="1544596" y="5156293"/>
            <a:ext cx="206540" cy="20654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9" name="Text Placeholder 20">
            <a:extLst>
              <a:ext uri="{FF2B5EF4-FFF2-40B4-BE49-F238E27FC236}">
                <a16:creationId xmlns:a16="http://schemas.microsoft.com/office/drawing/2014/main" id="{7ACFACF9-DD67-3F4C-B9D9-F4FD25170BBB}"/>
              </a:ext>
            </a:extLst>
          </p:cNvPr>
          <p:cNvSpPr>
            <a:spLocks noGrp="1"/>
          </p:cNvSpPr>
          <p:nvPr>
            <p:ph type="body" sz="quarter" idx="16"/>
          </p:nvPr>
        </p:nvSpPr>
        <p:spPr>
          <a:xfrm>
            <a:off x="5521359" y="4609399"/>
            <a:ext cx="5776294" cy="1093787"/>
          </a:xfrm>
          <a:prstGeom prst="rect">
            <a:avLst/>
          </a:prstGeom>
        </p:spPr>
        <p:txBody>
          <a:bodyPr/>
          <a:lstStyle>
            <a:lvl1pPr algn="l">
              <a:defRPr sz="2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15618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graphic—Circles">
    <p:bg>
      <p:bgPr>
        <a:solidFill>
          <a:schemeClr val="tx1"/>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1A8A430-5B32-E04F-A25D-19F21972320D}"/>
              </a:ext>
            </a:extLst>
          </p:cNvPr>
          <p:cNvSpPr/>
          <p:nvPr userDrawn="1"/>
        </p:nvSpPr>
        <p:spPr>
          <a:xfrm>
            <a:off x="5946064" y="866655"/>
            <a:ext cx="5124689" cy="5124689"/>
          </a:xfrm>
          <a:prstGeom prst="ellipse">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cxnSp>
        <p:nvCxnSpPr>
          <p:cNvPr id="9" name="Straight Connector 8">
            <a:extLst>
              <a:ext uri="{FF2B5EF4-FFF2-40B4-BE49-F238E27FC236}">
                <a16:creationId xmlns:a16="http://schemas.microsoft.com/office/drawing/2014/main" id="{FE2365EE-18F0-BE4E-B06E-27E97825302B}"/>
              </a:ext>
            </a:extLst>
          </p:cNvPr>
          <p:cNvCxnSpPr>
            <a:cxnSpLocks/>
            <a:endCxn id="44" idx="1"/>
          </p:cNvCxnSpPr>
          <p:nvPr userDrawn="1"/>
        </p:nvCxnSpPr>
        <p:spPr>
          <a:xfrm>
            <a:off x="16455" y="3586989"/>
            <a:ext cx="816172"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832627" y="3133166"/>
            <a:ext cx="3873188" cy="907648"/>
          </a:xfrm>
          <a:prstGeom prst="rect">
            <a:avLst/>
          </a:prstGeom>
          <a:noFill/>
          <a:ln w="19050">
            <a:solidFill>
              <a:schemeClr val="bg2"/>
            </a:solidFill>
          </a:ln>
        </p:spPr>
        <p:txBody>
          <a:bodyPr lIns="182880" tIns="0" rIns="0" bIns="0" anchor="ctr" anchorCtr="0">
            <a:noAutofit/>
          </a:bodyPr>
          <a:lstStyle>
            <a:lvl1pPr algn="l">
              <a:defRPr sz="2800" b="1">
                <a:solidFill>
                  <a:schemeClr val="bg2"/>
                </a:solidFill>
              </a:defRPr>
            </a:lvl1pPr>
          </a:lstStyle>
          <a:p>
            <a:pPr lvl="0"/>
            <a:r>
              <a:rPr lang="en-US"/>
              <a:t>Click to Add Infographic Title</a:t>
            </a:r>
          </a:p>
        </p:txBody>
      </p:sp>
      <p:sp>
        <p:nvSpPr>
          <p:cNvPr id="47" name="Text Placeholder 9">
            <a:extLst>
              <a:ext uri="{FF2B5EF4-FFF2-40B4-BE49-F238E27FC236}">
                <a16:creationId xmlns:a16="http://schemas.microsoft.com/office/drawing/2014/main" id="{6D74824A-4337-474C-8352-425396D4D695}"/>
              </a:ext>
            </a:extLst>
          </p:cNvPr>
          <p:cNvSpPr>
            <a:spLocks noGrp="1"/>
          </p:cNvSpPr>
          <p:nvPr>
            <p:ph type="body" sz="quarter" idx="14" hasCustomPrompt="1"/>
          </p:nvPr>
        </p:nvSpPr>
        <p:spPr>
          <a:xfrm>
            <a:off x="10029504" y="2455743"/>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48" name="Picture Placeholder 2">
            <a:extLst>
              <a:ext uri="{FF2B5EF4-FFF2-40B4-BE49-F238E27FC236}">
                <a16:creationId xmlns:a16="http://schemas.microsoft.com/office/drawing/2014/main" id="{097E004D-C31A-194E-B8BF-34ECD1A77E0D}"/>
              </a:ext>
            </a:extLst>
          </p:cNvPr>
          <p:cNvSpPr>
            <a:spLocks noGrp="1"/>
          </p:cNvSpPr>
          <p:nvPr>
            <p:ph type="pic" sz="quarter" idx="15" hasCustomPrompt="1"/>
          </p:nvPr>
        </p:nvSpPr>
        <p:spPr>
          <a:xfrm>
            <a:off x="10599630" y="2649282"/>
            <a:ext cx="642375" cy="642375"/>
          </a:xfrm>
          <a:prstGeom prst="rect">
            <a:avLst/>
          </a:prstGeom>
        </p:spPr>
        <p:txBody>
          <a:bodyPr lIns="0" tIns="0" rIns="0" bIns="0"/>
          <a:lstStyle>
            <a:lvl1pPr algn="ctr">
              <a:defRPr lang="en-US" sz="1050" dirty="0"/>
            </a:lvl1pPr>
          </a:lstStyle>
          <a:p>
            <a:r>
              <a:rPr lang="en-US"/>
              <a:t>Add icon</a:t>
            </a:r>
          </a:p>
        </p:txBody>
      </p:sp>
      <p:sp>
        <p:nvSpPr>
          <p:cNvPr id="50" name="Text Placeholder 9">
            <a:extLst>
              <a:ext uri="{FF2B5EF4-FFF2-40B4-BE49-F238E27FC236}">
                <a16:creationId xmlns:a16="http://schemas.microsoft.com/office/drawing/2014/main" id="{F6CAC2B4-33E1-2044-B4E5-E52EBFE29E1D}"/>
              </a:ext>
            </a:extLst>
          </p:cNvPr>
          <p:cNvSpPr>
            <a:spLocks noGrp="1"/>
          </p:cNvSpPr>
          <p:nvPr>
            <p:ph type="body" sz="quarter" idx="16" hasCustomPrompt="1"/>
          </p:nvPr>
        </p:nvSpPr>
        <p:spPr>
          <a:xfrm>
            <a:off x="8960239" y="4566522"/>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51" name="Picture Placeholder 2">
            <a:extLst>
              <a:ext uri="{FF2B5EF4-FFF2-40B4-BE49-F238E27FC236}">
                <a16:creationId xmlns:a16="http://schemas.microsoft.com/office/drawing/2014/main" id="{2A6232B2-8207-A542-A30D-F29D8440A142}"/>
              </a:ext>
            </a:extLst>
          </p:cNvPr>
          <p:cNvSpPr>
            <a:spLocks noGrp="1"/>
          </p:cNvSpPr>
          <p:nvPr>
            <p:ph type="pic" sz="quarter" idx="17" hasCustomPrompt="1"/>
          </p:nvPr>
        </p:nvSpPr>
        <p:spPr>
          <a:xfrm>
            <a:off x="9530365" y="4760061"/>
            <a:ext cx="642375" cy="642375"/>
          </a:xfrm>
          <a:prstGeom prst="rect">
            <a:avLst/>
          </a:prstGeom>
        </p:spPr>
        <p:txBody>
          <a:bodyPr lIns="0" tIns="0" rIns="0" bIns="0"/>
          <a:lstStyle>
            <a:lvl1pPr algn="ctr">
              <a:defRPr lang="en-US" sz="1050"/>
            </a:lvl1pPr>
          </a:lstStyle>
          <a:p>
            <a:r>
              <a:rPr lang="en-US"/>
              <a:t>Add icon</a:t>
            </a:r>
          </a:p>
        </p:txBody>
      </p:sp>
      <p:sp>
        <p:nvSpPr>
          <p:cNvPr id="52" name="Text Placeholder 9">
            <a:extLst>
              <a:ext uri="{FF2B5EF4-FFF2-40B4-BE49-F238E27FC236}">
                <a16:creationId xmlns:a16="http://schemas.microsoft.com/office/drawing/2014/main" id="{4A772DD7-6448-974F-A458-FC7C77C10BD4}"/>
              </a:ext>
            </a:extLst>
          </p:cNvPr>
          <p:cNvSpPr>
            <a:spLocks noGrp="1"/>
          </p:cNvSpPr>
          <p:nvPr>
            <p:ph type="body" sz="quarter" idx="18" hasCustomPrompt="1"/>
          </p:nvPr>
        </p:nvSpPr>
        <p:spPr>
          <a:xfrm>
            <a:off x="6301034" y="4621922"/>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53" name="Picture Placeholder 2">
            <a:extLst>
              <a:ext uri="{FF2B5EF4-FFF2-40B4-BE49-F238E27FC236}">
                <a16:creationId xmlns:a16="http://schemas.microsoft.com/office/drawing/2014/main" id="{1C515827-218C-3344-9610-CD8220527FE8}"/>
              </a:ext>
            </a:extLst>
          </p:cNvPr>
          <p:cNvSpPr>
            <a:spLocks noGrp="1"/>
          </p:cNvSpPr>
          <p:nvPr>
            <p:ph type="pic" sz="quarter" idx="19" hasCustomPrompt="1"/>
          </p:nvPr>
        </p:nvSpPr>
        <p:spPr>
          <a:xfrm>
            <a:off x="6871160" y="4815461"/>
            <a:ext cx="642375" cy="642375"/>
          </a:xfrm>
          <a:prstGeom prst="rect">
            <a:avLst/>
          </a:prstGeom>
        </p:spPr>
        <p:txBody>
          <a:bodyPr lIns="0" tIns="0" rIns="0" bIns="0"/>
          <a:lstStyle>
            <a:lvl1pPr algn="ctr">
              <a:defRPr lang="en-US" sz="1050"/>
            </a:lvl1pPr>
          </a:lstStyle>
          <a:p>
            <a:r>
              <a:rPr lang="en-US"/>
              <a:t>Add icon</a:t>
            </a:r>
          </a:p>
        </p:txBody>
      </p:sp>
      <p:sp>
        <p:nvSpPr>
          <p:cNvPr id="54" name="Text Placeholder 9">
            <a:extLst>
              <a:ext uri="{FF2B5EF4-FFF2-40B4-BE49-F238E27FC236}">
                <a16:creationId xmlns:a16="http://schemas.microsoft.com/office/drawing/2014/main" id="{8A717C7B-CD32-214D-83C9-3D5F6C58E03E}"/>
              </a:ext>
            </a:extLst>
          </p:cNvPr>
          <p:cNvSpPr>
            <a:spLocks noGrp="1"/>
          </p:cNvSpPr>
          <p:nvPr>
            <p:ph type="body" sz="quarter" idx="20" hasCustomPrompt="1"/>
          </p:nvPr>
        </p:nvSpPr>
        <p:spPr>
          <a:xfrm>
            <a:off x="5204686" y="2607096"/>
            <a:ext cx="1782627" cy="1782627"/>
          </a:xfrm>
          <a:prstGeom prst="ellipse">
            <a:avLst/>
          </a:prstGeom>
          <a:solidFill>
            <a:schemeClr val="bg2"/>
          </a:solidFill>
        </p:spPr>
        <p:txBody>
          <a:bodyPr lIns="0" tIns="548640" rIns="0" bIns="0" anchor="t"/>
          <a:lstStyle>
            <a:lvl1pPr algn="ctr">
              <a:lnSpc>
                <a:spcPct val="100000"/>
              </a:lnSpc>
              <a:spcBef>
                <a:spcPts val="300"/>
              </a:spcBef>
              <a:defRPr lang="en-US" sz="1400" b="1">
                <a:solidFill>
                  <a:schemeClr val="tx1"/>
                </a:solidFill>
              </a:defRPr>
            </a:lvl1pPr>
          </a:lstStyle>
          <a:p>
            <a:pPr lvl="0" algn="ctr"/>
            <a:r>
              <a:rPr lang="en-US"/>
              <a:t>Descriptor</a:t>
            </a:r>
          </a:p>
        </p:txBody>
      </p:sp>
      <p:sp>
        <p:nvSpPr>
          <p:cNvPr id="55" name="Picture Placeholder 2">
            <a:extLst>
              <a:ext uri="{FF2B5EF4-FFF2-40B4-BE49-F238E27FC236}">
                <a16:creationId xmlns:a16="http://schemas.microsoft.com/office/drawing/2014/main" id="{38033A22-8566-BA4C-8929-29AA693CA22C}"/>
              </a:ext>
            </a:extLst>
          </p:cNvPr>
          <p:cNvSpPr>
            <a:spLocks noGrp="1"/>
          </p:cNvSpPr>
          <p:nvPr>
            <p:ph type="pic" sz="quarter" idx="21" hasCustomPrompt="1"/>
          </p:nvPr>
        </p:nvSpPr>
        <p:spPr>
          <a:xfrm>
            <a:off x="5774812" y="2800635"/>
            <a:ext cx="642375" cy="642375"/>
          </a:xfrm>
          <a:prstGeom prst="rect">
            <a:avLst/>
          </a:prstGeom>
        </p:spPr>
        <p:txBody>
          <a:bodyPr lIns="0" tIns="0" rIns="0" bIns="0"/>
          <a:lstStyle>
            <a:lvl1pPr algn="ctr">
              <a:defRPr lang="en-US" sz="1050"/>
            </a:lvl1pPr>
          </a:lstStyle>
          <a:p>
            <a:r>
              <a:rPr lang="en-US"/>
              <a:t>Add icon</a:t>
            </a:r>
          </a:p>
        </p:txBody>
      </p:sp>
      <p:sp>
        <p:nvSpPr>
          <p:cNvPr id="62" name="Text Placeholder 9">
            <a:extLst>
              <a:ext uri="{FF2B5EF4-FFF2-40B4-BE49-F238E27FC236}">
                <a16:creationId xmlns:a16="http://schemas.microsoft.com/office/drawing/2014/main" id="{91ADDDA9-818E-644B-B27C-339E76B6B9C0}"/>
              </a:ext>
            </a:extLst>
          </p:cNvPr>
          <p:cNvSpPr>
            <a:spLocks noGrp="1"/>
          </p:cNvSpPr>
          <p:nvPr>
            <p:ph type="body" sz="quarter" idx="22" hasCustomPrompt="1"/>
          </p:nvPr>
        </p:nvSpPr>
        <p:spPr>
          <a:xfrm>
            <a:off x="8899836" y="346858"/>
            <a:ext cx="1782627" cy="1782627"/>
          </a:xfrm>
          <a:prstGeom prst="ellipse">
            <a:avLst/>
          </a:prstGeom>
          <a:solidFill>
            <a:schemeClr val="bg2"/>
          </a:solidFill>
        </p:spPr>
        <p:txBody>
          <a:bodyPr lIns="0" tIns="548640" rIns="0" bIns="0" anchor="t"/>
          <a:lstStyle>
            <a:lvl1pPr>
              <a:lnSpc>
                <a:spcPct val="100000"/>
              </a:lnSpc>
              <a:spcBef>
                <a:spcPts val="300"/>
              </a:spcBef>
              <a:defRPr lang="en-US" sz="1400" b="1">
                <a:solidFill>
                  <a:schemeClr val="tx1"/>
                </a:solidFill>
              </a:defRPr>
            </a:lvl1pPr>
          </a:lstStyle>
          <a:p>
            <a:pPr lvl="0" algn="ctr"/>
            <a:r>
              <a:rPr lang="en-US"/>
              <a:t>Descriptor</a:t>
            </a:r>
          </a:p>
        </p:txBody>
      </p:sp>
      <p:sp>
        <p:nvSpPr>
          <p:cNvPr id="63" name="Picture Placeholder 2">
            <a:extLst>
              <a:ext uri="{FF2B5EF4-FFF2-40B4-BE49-F238E27FC236}">
                <a16:creationId xmlns:a16="http://schemas.microsoft.com/office/drawing/2014/main" id="{B687EFBF-B10F-5148-AD78-9FBAE5859C1D}"/>
              </a:ext>
            </a:extLst>
          </p:cNvPr>
          <p:cNvSpPr>
            <a:spLocks noGrp="1"/>
          </p:cNvSpPr>
          <p:nvPr>
            <p:ph type="pic" sz="quarter" idx="23" hasCustomPrompt="1"/>
          </p:nvPr>
        </p:nvSpPr>
        <p:spPr>
          <a:xfrm>
            <a:off x="9469962" y="540397"/>
            <a:ext cx="642375" cy="642375"/>
          </a:xfrm>
          <a:prstGeom prst="rect">
            <a:avLst/>
          </a:prstGeom>
        </p:spPr>
        <p:txBody>
          <a:bodyPr lIns="0" tIns="0" rIns="0" bIns="0"/>
          <a:lstStyle>
            <a:lvl1pPr algn="ctr">
              <a:defRPr lang="en-US" sz="1050" dirty="0"/>
            </a:lvl1pPr>
          </a:lstStyle>
          <a:p>
            <a:r>
              <a:rPr lang="en-US"/>
              <a:t>Add icon</a:t>
            </a:r>
          </a:p>
        </p:txBody>
      </p:sp>
      <p:sp>
        <p:nvSpPr>
          <p:cNvPr id="64" name="Text Placeholder 9">
            <a:extLst>
              <a:ext uri="{FF2B5EF4-FFF2-40B4-BE49-F238E27FC236}">
                <a16:creationId xmlns:a16="http://schemas.microsoft.com/office/drawing/2014/main" id="{746DAE87-2837-254D-B3DC-EF33DD3CFF1F}"/>
              </a:ext>
            </a:extLst>
          </p:cNvPr>
          <p:cNvSpPr>
            <a:spLocks noGrp="1"/>
          </p:cNvSpPr>
          <p:nvPr>
            <p:ph type="body" sz="quarter" idx="24" hasCustomPrompt="1"/>
          </p:nvPr>
        </p:nvSpPr>
        <p:spPr>
          <a:xfrm>
            <a:off x="6240631" y="402258"/>
            <a:ext cx="1782627" cy="1782627"/>
          </a:xfrm>
          <a:prstGeom prst="ellipse">
            <a:avLst/>
          </a:prstGeom>
          <a:solidFill>
            <a:schemeClr val="bg2"/>
          </a:solidFill>
        </p:spPr>
        <p:txBody>
          <a:bodyPr lIns="0" tIns="548640" rIns="0" bIns="0" anchor="t"/>
          <a:lstStyle>
            <a:lvl1pPr algn="ctr">
              <a:lnSpc>
                <a:spcPct val="100000"/>
              </a:lnSpc>
              <a:spcBef>
                <a:spcPts val="300"/>
              </a:spcBef>
              <a:defRPr sz="1400" b="1">
                <a:solidFill>
                  <a:schemeClr val="tx1"/>
                </a:solidFill>
              </a:defRPr>
            </a:lvl1pPr>
          </a:lstStyle>
          <a:p>
            <a:pPr lvl="0"/>
            <a:r>
              <a:rPr lang="en-US"/>
              <a:t>Descriptor</a:t>
            </a:r>
          </a:p>
        </p:txBody>
      </p:sp>
      <p:sp>
        <p:nvSpPr>
          <p:cNvPr id="65" name="Picture Placeholder 2">
            <a:extLst>
              <a:ext uri="{FF2B5EF4-FFF2-40B4-BE49-F238E27FC236}">
                <a16:creationId xmlns:a16="http://schemas.microsoft.com/office/drawing/2014/main" id="{C72AE292-A8A9-CD4C-91EA-33D6E9B8D518}"/>
              </a:ext>
            </a:extLst>
          </p:cNvPr>
          <p:cNvSpPr>
            <a:spLocks noGrp="1"/>
          </p:cNvSpPr>
          <p:nvPr>
            <p:ph type="pic" sz="quarter" idx="25" hasCustomPrompt="1"/>
          </p:nvPr>
        </p:nvSpPr>
        <p:spPr>
          <a:xfrm>
            <a:off x="6810757" y="595797"/>
            <a:ext cx="642375" cy="642375"/>
          </a:xfrm>
          <a:prstGeom prst="rect">
            <a:avLst/>
          </a:prstGeom>
        </p:spPr>
        <p:txBody>
          <a:bodyPr lIns="0" tIns="0" rIns="0" bIns="0"/>
          <a:lstStyle>
            <a:lvl1pPr algn="ctr">
              <a:defRPr sz="1000"/>
            </a:lvl1pPr>
          </a:lstStyle>
          <a:p>
            <a:r>
              <a:rPr lang="en-US"/>
              <a:t>Add icon</a:t>
            </a:r>
          </a:p>
        </p:txBody>
      </p:sp>
    </p:spTree>
    <p:extLst>
      <p:ext uri="{BB962C8B-B14F-4D97-AF65-F5344CB8AC3E}">
        <p14:creationId xmlns:p14="http://schemas.microsoft.com/office/powerpoint/2010/main" val="11282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Photo + Content">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AEDCD491-7B04-4A5E-975C-94607A7031F3}"/>
              </a:ext>
            </a:extLst>
          </p:cNvPr>
          <p:cNvSpPr>
            <a:spLocks noGrp="1"/>
          </p:cNvSpPr>
          <p:nvPr>
            <p:ph type="pic" sz="quarter" idx="17" hasCustomPrompt="1"/>
          </p:nvPr>
        </p:nvSpPr>
        <p:spPr>
          <a:xfrm>
            <a:off x="6100770" y="-8"/>
            <a:ext cx="6091231" cy="3300412"/>
          </a:xfrm>
          <a:prstGeom prst="rect">
            <a:avLst/>
          </a:prstGeom>
          <a:blipFill>
            <a:blip r:embed="rId2"/>
            <a:stretch>
              <a:fillRect/>
            </a:stretch>
          </a:blipFill>
        </p:spPr>
        <p:txBody>
          <a:bodyPr vert="horz" lIns="91440" tIns="45720" rIns="91440" bIns="45720" rtlCol="0" anchor="ctr">
            <a:normAutofit/>
          </a:bodyPr>
          <a:lstStyle>
            <a:lvl1pPr algn="ctr">
              <a:defRPr lang="en-US" sz="1799"/>
            </a:lvl1pPr>
          </a:lstStyle>
          <a:p>
            <a:pPr marL="0" lvl="0" indent="0">
              <a:buNone/>
            </a:pPr>
            <a:r>
              <a:rPr lang="en-US" dirty="0"/>
              <a:t>Click Icon to Change Photo</a:t>
            </a:r>
          </a:p>
        </p:txBody>
      </p:sp>
      <p:sp>
        <p:nvSpPr>
          <p:cNvPr id="13" name="Picture Placeholder 6">
            <a:extLst>
              <a:ext uri="{FF2B5EF4-FFF2-40B4-BE49-F238E27FC236}">
                <a16:creationId xmlns:a16="http://schemas.microsoft.com/office/drawing/2014/main" id="{3629CCC8-B845-4CF7-93E5-FADCF3BFBCFA}"/>
              </a:ext>
            </a:extLst>
          </p:cNvPr>
          <p:cNvSpPr>
            <a:spLocks noGrp="1"/>
          </p:cNvSpPr>
          <p:nvPr>
            <p:ph type="pic" sz="quarter" idx="10" hasCustomPrompt="1"/>
          </p:nvPr>
        </p:nvSpPr>
        <p:spPr>
          <a:xfrm>
            <a:off x="1" y="-8"/>
            <a:ext cx="6100769" cy="3300412"/>
          </a:xfrm>
          <a:prstGeom prst="rect">
            <a:avLst/>
          </a:prstGeom>
          <a:blipFill>
            <a:blip r:embed="rId2"/>
            <a:stretch>
              <a:fillRect/>
            </a:stretch>
          </a:blipFill>
        </p:spPr>
        <p:txBody>
          <a:bodyPr vert="horz" lIns="91440" tIns="45720" rIns="91440" bIns="45720" rtlCol="0" anchor="ctr">
            <a:normAutofit/>
          </a:bodyPr>
          <a:lstStyle>
            <a:lvl1pPr algn="ctr">
              <a:defRPr lang="en-US" sz="1799"/>
            </a:lvl1pPr>
          </a:lstStyle>
          <a:p>
            <a:pPr marL="0" lvl="0" indent="0">
              <a:buNone/>
            </a:pPr>
            <a:r>
              <a:rPr lang="en-US" dirty="0"/>
              <a:t>Click Icon to Change Photo</a:t>
            </a:r>
          </a:p>
        </p:txBody>
      </p:sp>
      <p:sp>
        <p:nvSpPr>
          <p:cNvPr id="5" name="Title 4">
            <a:extLst>
              <a:ext uri="{FF2B5EF4-FFF2-40B4-BE49-F238E27FC236}">
                <a16:creationId xmlns:a16="http://schemas.microsoft.com/office/drawing/2014/main" id="{E9BD1019-6DE8-224E-9965-F947CEE8FA84}"/>
              </a:ext>
            </a:extLst>
          </p:cNvPr>
          <p:cNvSpPr>
            <a:spLocks noGrp="1"/>
          </p:cNvSpPr>
          <p:nvPr>
            <p:ph type="title" hasCustomPrompt="1"/>
          </p:nvPr>
        </p:nvSpPr>
        <p:spPr>
          <a:xfrm>
            <a:off x="1414792" y="3412926"/>
            <a:ext cx="3425254" cy="381375"/>
          </a:xfrm>
          <a:prstGeom prst="rect">
            <a:avLst/>
          </a:prstGeom>
        </p:spPr>
        <p:txBody>
          <a:bodyPr/>
          <a:lstStyle>
            <a:lvl1pPr>
              <a:defRPr sz="2000" b="1">
                <a:solidFill>
                  <a:schemeClr val="bg1"/>
                </a:solidFill>
              </a:defRPr>
            </a:lvl1pPr>
          </a:lstStyle>
          <a:p>
            <a:r>
              <a:rPr lang="en-US" dirty="0"/>
              <a:t>CLICK TO EDIT</a:t>
            </a:r>
          </a:p>
        </p:txBody>
      </p:sp>
      <p:sp>
        <p:nvSpPr>
          <p:cNvPr id="21" name="Text Placeholder 3">
            <a:extLst>
              <a:ext uri="{FF2B5EF4-FFF2-40B4-BE49-F238E27FC236}">
                <a16:creationId xmlns:a16="http://schemas.microsoft.com/office/drawing/2014/main" id="{989BA1BE-CC15-1B48-B94A-D536459B452B}"/>
              </a:ext>
            </a:extLst>
          </p:cNvPr>
          <p:cNvSpPr>
            <a:spLocks noGrp="1"/>
          </p:cNvSpPr>
          <p:nvPr>
            <p:ph type="body" sz="quarter" idx="14" hasCustomPrompt="1"/>
          </p:nvPr>
        </p:nvSpPr>
        <p:spPr>
          <a:xfrm>
            <a:off x="2316251" y="4231838"/>
            <a:ext cx="1689100" cy="449262"/>
          </a:xfrm>
          <a:prstGeom prst="rect">
            <a:avLst/>
          </a:prstGeom>
        </p:spPr>
        <p:txBody>
          <a:bodyPr anchor="ctr"/>
          <a:lstStyle>
            <a:lvl1pPr algn="ctr">
              <a:defRPr sz="2400" b="1">
                <a:solidFill>
                  <a:schemeClr val="bg2"/>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22" name="Text Placeholder 20">
            <a:extLst>
              <a:ext uri="{FF2B5EF4-FFF2-40B4-BE49-F238E27FC236}">
                <a16:creationId xmlns:a16="http://schemas.microsoft.com/office/drawing/2014/main" id="{138901D1-EDB0-BB45-998F-7D756253BF0B}"/>
              </a:ext>
            </a:extLst>
          </p:cNvPr>
          <p:cNvSpPr>
            <a:spLocks noGrp="1"/>
          </p:cNvSpPr>
          <p:nvPr>
            <p:ph type="body" sz="quarter" idx="15"/>
          </p:nvPr>
        </p:nvSpPr>
        <p:spPr>
          <a:xfrm>
            <a:off x="1401272" y="4877844"/>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24" name="Text Placeholder 3">
            <a:extLst>
              <a:ext uri="{FF2B5EF4-FFF2-40B4-BE49-F238E27FC236}">
                <a16:creationId xmlns:a16="http://schemas.microsoft.com/office/drawing/2014/main" id="{EB53C5B0-0511-764B-9818-C22F323DFD0B}"/>
              </a:ext>
            </a:extLst>
          </p:cNvPr>
          <p:cNvSpPr>
            <a:spLocks noGrp="1"/>
          </p:cNvSpPr>
          <p:nvPr>
            <p:ph type="body" sz="quarter" idx="19" hasCustomPrompt="1"/>
          </p:nvPr>
        </p:nvSpPr>
        <p:spPr>
          <a:xfrm>
            <a:off x="8369811" y="4231838"/>
            <a:ext cx="1689100" cy="449262"/>
          </a:xfrm>
          <a:prstGeom prst="rect">
            <a:avLst/>
          </a:prstGeom>
        </p:spPr>
        <p:txBody>
          <a:bodyPr anchor="ctr"/>
          <a:lstStyle>
            <a:lvl1pPr algn="ctr">
              <a:defRPr sz="2400" b="1">
                <a:solidFill>
                  <a:schemeClr val="bg2"/>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25" name="Text Placeholder 20">
            <a:extLst>
              <a:ext uri="{FF2B5EF4-FFF2-40B4-BE49-F238E27FC236}">
                <a16:creationId xmlns:a16="http://schemas.microsoft.com/office/drawing/2014/main" id="{20C9A8F2-2702-0D49-BEAB-24F408308A83}"/>
              </a:ext>
            </a:extLst>
          </p:cNvPr>
          <p:cNvSpPr>
            <a:spLocks noGrp="1"/>
          </p:cNvSpPr>
          <p:nvPr>
            <p:ph type="body" sz="quarter" idx="20"/>
          </p:nvPr>
        </p:nvSpPr>
        <p:spPr>
          <a:xfrm>
            <a:off x="7454832" y="4877844"/>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0D3AF5E2-A761-6144-A007-72AC2FC28ADF}"/>
              </a:ext>
            </a:extLst>
          </p:cNvPr>
          <p:cNvSpPr>
            <a:spLocks noGrp="1"/>
          </p:cNvSpPr>
          <p:nvPr>
            <p:ph sz="quarter" idx="21" hasCustomPrompt="1"/>
          </p:nvPr>
        </p:nvSpPr>
        <p:spPr>
          <a:xfrm>
            <a:off x="7421563" y="3413125"/>
            <a:ext cx="3425825" cy="381176"/>
          </a:xfrm>
          <a:prstGeom prst="rect">
            <a:avLst/>
          </a:prstGeom>
        </p:spPr>
        <p:txBody>
          <a:bodyPr anchor="ctr"/>
          <a:lstStyle>
            <a:lvl1pPr algn="ctr">
              <a:defRPr sz="2000" b="1">
                <a:solidFill>
                  <a:schemeClr val="bg1"/>
                </a:solidFill>
              </a:defRPr>
            </a:lvl1pPr>
          </a:lstStyle>
          <a:p>
            <a:pPr lvl="0"/>
            <a:r>
              <a:rPr lang="en-US" dirty="0"/>
              <a:t>CLICK TO EDIT</a:t>
            </a:r>
          </a:p>
        </p:txBody>
      </p:sp>
    </p:spTree>
    <p:extLst>
      <p:ext uri="{BB962C8B-B14F-4D97-AF65-F5344CB8AC3E}">
        <p14:creationId xmlns:p14="http://schemas.microsoft.com/office/powerpoint/2010/main" val="16284137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Photo + Content Grid">
    <p:bg>
      <p:bgPr>
        <a:solidFill>
          <a:schemeClr val="tx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DA256D9-E171-584A-A056-2CDE62F86F54}"/>
              </a:ext>
            </a:extLst>
          </p:cNvPr>
          <p:cNvSpPr/>
          <p:nvPr userDrawn="1"/>
        </p:nvSpPr>
        <p:spPr>
          <a:xfrm>
            <a:off x="6017233" y="787447"/>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82C65C"/>
              </a:solidFill>
              <a:ea typeface="Lato Light" panose="020F0502020204030203" pitchFamily="34" charset="0"/>
              <a:cs typeface="Lato Light" panose="020F0502020204030203" pitchFamily="34" charset="0"/>
            </a:endParaRPr>
          </a:p>
        </p:txBody>
      </p:sp>
      <p:sp>
        <p:nvSpPr>
          <p:cNvPr id="4" name="Text Placeholder 3">
            <a:extLst>
              <a:ext uri="{FF2B5EF4-FFF2-40B4-BE49-F238E27FC236}">
                <a16:creationId xmlns:a16="http://schemas.microsoft.com/office/drawing/2014/main" id="{CC1F988B-95B2-0F41-B509-46D2185FD220}"/>
              </a:ext>
            </a:extLst>
          </p:cNvPr>
          <p:cNvSpPr>
            <a:spLocks noGrp="1"/>
          </p:cNvSpPr>
          <p:nvPr>
            <p:ph type="body" sz="quarter" idx="14" hasCustomPrompt="1"/>
          </p:nvPr>
        </p:nvSpPr>
        <p:spPr>
          <a:xfrm>
            <a:off x="5247129" y="1181912"/>
            <a:ext cx="1689100" cy="449262"/>
          </a:xfrm>
          <a:prstGeom prst="rect">
            <a:avLst/>
          </a:prstGeom>
        </p:spPr>
        <p:txBody>
          <a:bodyPr/>
          <a:lstStyle>
            <a:lvl1pPr algn="ctr">
              <a:defRPr b="1">
                <a:solidFill>
                  <a:schemeClr val="bg1"/>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21" name="Text Placeholder 20">
            <a:extLst>
              <a:ext uri="{FF2B5EF4-FFF2-40B4-BE49-F238E27FC236}">
                <a16:creationId xmlns:a16="http://schemas.microsoft.com/office/drawing/2014/main" id="{634465F0-AAD5-2641-9954-3B6DC6D607C2}"/>
              </a:ext>
            </a:extLst>
          </p:cNvPr>
          <p:cNvSpPr>
            <a:spLocks noGrp="1"/>
          </p:cNvSpPr>
          <p:nvPr>
            <p:ph type="body" sz="quarter" idx="15"/>
          </p:nvPr>
        </p:nvSpPr>
        <p:spPr>
          <a:xfrm>
            <a:off x="4411662" y="1758468"/>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33" name="Picture Placeholder 4">
            <a:extLst>
              <a:ext uri="{FF2B5EF4-FFF2-40B4-BE49-F238E27FC236}">
                <a16:creationId xmlns:a16="http://schemas.microsoft.com/office/drawing/2014/main" id="{2CAC7D50-1B90-FC43-9898-4E7D1C2576F6}"/>
              </a:ext>
            </a:extLst>
          </p:cNvPr>
          <p:cNvSpPr>
            <a:spLocks noGrp="1"/>
          </p:cNvSpPr>
          <p:nvPr>
            <p:ph type="pic" sz="quarter" idx="10"/>
          </p:nvPr>
        </p:nvSpPr>
        <p:spPr>
          <a:xfrm>
            <a:off x="0" y="-8032"/>
            <a:ext cx="4059936" cy="3429000"/>
          </a:xfrm>
          <a:prstGeom prst="rect">
            <a:avLst/>
          </a:prstGeom>
        </p:spPr>
      </p:sp>
      <p:sp>
        <p:nvSpPr>
          <p:cNvPr id="34" name="Picture Placeholder 6">
            <a:extLst>
              <a:ext uri="{FF2B5EF4-FFF2-40B4-BE49-F238E27FC236}">
                <a16:creationId xmlns:a16="http://schemas.microsoft.com/office/drawing/2014/main" id="{71A489EF-75D2-F14B-BC03-8B9D3FD5A519}"/>
              </a:ext>
            </a:extLst>
          </p:cNvPr>
          <p:cNvSpPr>
            <a:spLocks noGrp="1"/>
          </p:cNvSpPr>
          <p:nvPr>
            <p:ph type="pic" sz="quarter" idx="11"/>
          </p:nvPr>
        </p:nvSpPr>
        <p:spPr>
          <a:xfrm>
            <a:off x="4068285" y="3446971"/>
            <a:ext cx="4059936" cy="3429000"/>
          </a:xfrm>
          <a:prstGeom prst="rect">
            <a:avLst/>
          </a:prstGeom>
        </p:spPr>
      </p:sp>
      <p:sp>
        <p:nvSpPr>
          <p:cNvPr id="35" name="Picture Placeholder 7">
            <a:extLst>
              <a:ext uri="{FF2B5EF4-FFF2-40B4-BE49-F238E27FC236}">
                <a16:creationId xmlns:a16="http://schemas.microsoft.com/office/drawing/2014/main" id="{D6BEC72E-8771-0240-BCD0-254F6678FD48}"/>
              </a:ext>
            </a:extLst>
          </p:cNvPr>
          <p:cNvSpPr>
            <a:spLocks noGrp="1"/>
          </p:cNvSpPr>
          <p:nvPr>
            <p:ph type="pic" sz="quarter" idx="12"/>
          </p:nvPr>
        </p:nvSpPr>
        <p:spPr>
          <a:xfrm>
            <a:off x="8122037" y="-9939"/>
            <a:ext cx="4059936" cy="3429000"/>
          </a:xfrm>
          <a:prstGeom prst="rect">
            <a:avLst/>
          </a:prstGeom>
        </p:spPr>
      </p:sp>
      <p:sp>
        <p:nvSpPr>
          <p:cNvPr id="36" name="Oval 35">
            <a:extLst>
              <a:ext uri="{FF2B5EF4-FFF2-40B4-BE49-F238E27FC236}">
                <a16:creationId xmlns:a16="http://schemas.microsoft.com/office/drawing/2014/main" id="{A4EAD6A3-33C8-7A44-8FC6-C3148A120118}"/>
              </a:ext>
            </a:extLst>
          </p:cNvPr>
          <p:cNvSpPr/>
          <p:nvPr userDrawn="1"/>
        </p:nvSpPr>
        <p:spPr>
          <a:xfrm>
            <a:off x="1961689" y="4142162"/>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82C65C"/>
              </a:solidFill>
              <a:ea typeface="Lato Light" panose="020F0502020204030203" pitchFamily="34" charset="0"/>
              <a:cs typeface="Lato Light" panose="020F0502020204030203" pitchFamily="34" charset="0"/>
            </a:endParaRPr>
          </a:p>
        </p:txBody>
      </p:sp>
      <p:sp>
        <p:nvSpPr>
          <p:cNvPr id="37" name="Text Placeholder 3">
            <a:extLst>
              <a:ext uri="{FF2B5EF4-FFF2-40B4-BE49-F238E27FC236}">
                <a16:creationId xmlns:a16="http://schemas.microsoft.com/office/drawing/2014/main" id="{0FBD3F58-9E38-0644-BCCD-4AA5F3DB7241}"/>
              </a:ext>
            </a:extLst>
          </p:cNvPr>
          <p:cNvSpPr>
            <a:spLocks noGrp="1"/>
          </p:cNvSpPr>
          <p:nvPr>
            <p:ph type="body" sz="quarter" idx="16" hasCustomPrompt="1"/>
          </p:nvPr>
        </p:nvSpPr>
        <p:spPr>
          <a:xfrm>
            <a:off x="1191585" y="4536627"/>
            <a:ext cx="1689100" cy="449262"/>
          </a:xfrm>
          <a:prstGeom prst="rect">
            <a:avLst/>
          </a:prstGeom>
        </p:spPr>
        <p:txBody>
          <a:bodyPr/>
          <a:lstStyle>
            <a:lvl1pPr algn="ctr">
              <a:defRPr b="1">
                <a:solidFill>
                  <a:schemeClr val="bg1"/>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38" name="Text Placeholder 20">
            <a:extLst>
              <a:ext uri="{FF2B5EF4-FFF2-40B4-BE49-F238E27FC236}">
                <a16:creationId xmlns:a16="http://schemas.microsoft.com/office/drawing/2014/main" id="{C0A7A234-C7F1-FD45-AD1E-5134FDE4BF62}"/>
              </a:ext>
            </a:extLst>
          </p:cNvPr>
          <p:cNvSpPr>
            <a:spLocks noGrp="1"/>
          </p:cNvSpPr>
          <p:nvPr>
            <p:ph type="body" sz="quarter" idx="17"/>
          </p:nvPr>
        </p:nvSpPr>
        <p:spPr>
          <a:xfrm>
            <a:off x="356118" y="5113183"/>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39" name="Oval 38">
            <a:extLst>
              <a:ext uri="{FF2B5EF4-FFF2-40B4-BE49-F238E27FC236}">
                <a16:creationId xmlns:a16="http://schemas.microsoft.com/office/drawing/2014/main" id="{F7BA8347-D246-2E44-B2C1-2A6FDEFBA725}"/>
              </a:ext>
            </a:extLst>
          </p:cNvPr>
          <p:cNvSpPr/>
          <p:nvPr userDrawn="1"/>
        </p:nvSpPr>
        <p:spPr>
          <a:xfrm>
            <a:off x="10077284" y="4142162"/>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82C65C"/>
              </a:solidFill>
              <a:ea typeface="Lato Light" panose="020F0502020204030203" pitchFamily="34" charset="0"/>
              <a:cs typeface="Lato Light" panose="020F0502020204030203" pitchFamily="34" charset="0"/>
            </a:endParaRPr>
          </a:p>
        </p:txBody>
      </p:sp>
      <p:sp>
        <p:nvSpPr>
          <p:cNvPr id="40" name="Text Placeholder 3">
            <a:extLst>
              <a:ext uri="{FF2B5EF4-FFF2-40B4-BE49-F238E27FC236}">
                <a16:creationId xmlns:a16="http://schemas.microsoft.com/office/drawing/2014/main" id="{BF28F409-34A8-8C4E-A7BE-FAFB1A167412}"/>
              </a:ext>
            </a:extLst>
          </p:cNvPr>
          <p:cNvSpPr>
            <a:spLocks noGrp="1"/>
          </p:cNvSpPr>
          <p:nvPr>
            <p:ph type="body" sz="quarter" idx="18" hasCustomPrompt="1"/>
          </p:nvPr>
        </p:nvSpPr>
        <p:spPr>
          <a:xfrm>
            <a:off x="9307180" y="4536627"/>
            <a:ext cx="1689100" cy="449262"/>
          </a:xfrm>
          <a:prstGeom prst="rect">
            <a:avLst/>
          </a:prstGeom>
        </p:spPr>
        <p:txBody>
          <a:bodyPr/>
          <a:lstStyle>
            <a:lvl1pPr algn="ctr">
              <a:defRPr b="1">
                <a:solidFill>
                  <a:schemeClr val="bg1"/>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41" name="Text Placeholder 20">
            <a:extLst>
              <a:ext uri="{FF2B5EF4-FFF2-40B4-BE49-F238E27FC236}">
                <a16:creationId xmlns:a16="http://schemas.microsoft.com/office/drawing/2014/main" id="{93EF2EE2-E349-404E-88B6-8FE5F6EE7251}"/>
              </a:ext>
            </a:extLst>
          </p:cNvPr>
          <p:cNvSpPr>
            <a:spLocks noGrp="1"/>
          </p:cNvSpPr>
          <p:nvPr>
            <p:ph type="body" sz="quarter" idx="19"/>
          </p:nvPr>
        </p:nvSpPr>
        <p:spPr>
          <a:xfrm>
            <a:off x="8471713" y="5113183"/>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758261713"/>
      </p:ext>
    </p:extLst>
  </p:cSld>
  <p:clrMapOvr>
    <a:masterClrMapping/>
  </p:clrMapOvr>
  <p:extLst>
    <p:ext uri="{DCECCB84-F9BA-43D5-87BE-67443E8EF086}">
      <p15:sldGuideLst xmlns:p15="http://schemas.microsoft.com/office/powerpoint/2012/main">
        <p15:guide id="1" pos="127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Photo + Content Gri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B53D3BA0-FFB2-F142-8B78-89C6BBCC7B73}"/>
              </a:ext>
            </a:extLst>
          </p:cNvPr>
          <p:cNvSpPr/>
          <p:nvPr userDrawn="1"/>
        </p:nvSpPr>
        <p:spPr>
          <a:xfrm>
            <a:off x="2162594" y="548908"/>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82C65C"/>
              </a:solidFill>
              <a:ea typeface="Lato Light" panose="020F0502020204030203" pitchFamily="34" charset="0"/>
              <a:cs typeface="Lato Light" panose="020F0502020204030203" pitchFamily="34" charset="0"/>
            </a:endParaRPr>
          </a:p>
        </p:txBody>
      </p:sp>
      <p:sp>
        <p:nvSpPr>
          <p:cNvPr id="27" name="Text Placeholder 3">
            <a:extLst>
              <a:ext uri="{FF2B5EF4-FFF2-40B4-BE49-F238E27FC236}">
                <a16:creationId xmlns:a16="http://schemas.microsoft.com/office/drawing/2014/main" id="{27E1406B-0B0E-B245-8650-E94BCBE9979D}"/>
              </a:ext>
            </a:extLst>
          </p:cNvPr>
          <p:cNvSpPr>
            <a:spLocks noGrp="1"/>
          </p:cNvSpPr>
          <p:nvPr>
            <p:ph type="body" sz="quarter" idx="14" hasCustomPrompt="1"/>
          </p:nvPr>
        </p:nvSpPr>
        <p:spPr>
          <a:xfrm>
            <a:off x="1392490" y="943373"/>
            <a:ext cx="1689100" cy="449262"/>
          </a:xfrm>
          <a:prstGeom prst="rect">
            <a:avLst/>
          </a:prstGeom>
        </p:spPr>
        <p:txBody>
          <a:bodyPr/>
          <a:lstStyle>
            <a:lvl1pPr algn="ctr">
              <a:defRPr b="1">
                <a:solidFill>
                  <a:schemeClr val="bg1"/>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28" name="Text Placeholder 20">
            <a:extLst>
              <a:ext uri="{FF2B5EF4-FFF2-40B4-BE49-F238E27FC236}">
                <a16:creationId xmlns:a16="http://schemas.microsoft.com/office/drawing/2014/main" id="{9FE6C80D-0441-FB4E-A161-FE53A7B70F22}"/>
              </a:ext>
            </a:extLst>
          </p:cNvPr>
          <p:cNvSpPr>
            <a:spLocks noGrp="1"/>
          </p:cNvSpPr>
          <p:nvPr>
            <p:ph type="body" sz="quarter" idx="15"/>
          </p:nvPr>
        </p:nvSpPr>
        <p:spPr>
          <a:xfrm>
            <a:off x="477511" y="1519929"/>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29" name="Oval 28">
            <a:extLst>
              <a:ext uri="{FF2B5EF4-FFF2-40B4-BE49-F238E27FC236}">
                <a16:creationId xmlns:a16="http://schemas.microsoft.com/office/drawing/2014/main" id="{03C60729-DA93-AA4B-A8A5-F5F97051F7C2}"/>
              </a:ext>
            </a:extLst>
          </p:cNvPr>
          <p:cNvSpPr/>
          <p:nvPr userDrawn="1"/>
        </p:nvSpPr>
        <p:spPr>
          <a:xfrm>
            <a:off x="2162594" y="4126995"/>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82C65C"/>
              </a:solidFill>
              <a:ea typeface="Lato Light" panose="020F0502020204030203" pitchFamily="34" charset="0"/>
              <a:cs typeface="Lato Light" panose="020F0502020204030203" pitchFamily="34" charset="0"/>
            </a:endParaRPr>
          </a:p>
        </p:txBody>
      </p:sp>
      <p:sp>
        <p:nvSpPr>
          <p:cNvPr id="30" name="Text Placeholder 3">
            <a:extLst>
              <a:ext uri="{FF2B5EF4-FFF2-40B4-BE49-F238E27FC236}">
                <a16:creationId xmlns:a16="http://schemas.microsoft.com/office/drawing/2014/main" id="{EF150151-68FA-C644-A144-79CA9B1B943C}"/>
              </a:ext>
            </a:extLst>
          </p:cNvPr>
          <p:cNvSpPr>
            <a:spLocks noGrp="1"/>
          </p:cNvSpPr>
          <p:nvPr>
            <p:ph type="body" sz="quarter" idx="92" hasCustomPrompt="1"/>
          </p:nvPr>
        </p:nvSpPr>
        <p:spPr>
          <a:xfrm>
            <a:off x="1392490" y="4521460"/>
            <a:ext cx="1689100" cy="449262"/>
          </a:xfrm>
          <a:prstGeom prst="rect">
            <a:avLst/>
          </a:prstGeom>
        </p:spPr>
        <p:txBody>
          <a:bodyPr/>
          <a:lstStyle>
            <a:lvl1pPr algn="ctr">
              <a:defRPr b="1">
                <a:solidFill>
                  <a:schemeClr val="bg1"/>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31" name="Text Placeholder 20">
            <a:extLst>
              <a:ext uri="{FF2B5EF4-FFF2-40B4-BE49-F238E27FC236}">
                <a16:creationId xmlns:a16="http://schemas.microsoft.com/office/drawing/2014/main" id="{3092E41E-50E9-5545-A36B-F0DE5B3C3FB4}"/>
              </a:ext>
            </a:extLst>
          </p:cNvPr>
          <p:cNvSpPr>
            <a:spLocks noGrp="1"/>
          </p:cNvSpPr>
          <p:nvPr>
            <p:ph type="body" sz="quarter" idx="93"/>
          </p:nvPr>
        </p:nvSpPr>
        <p:spPr>
          <a:xfrm>
            <a:off x="477511" y="5098016"/>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32" name="Oval 31">
            <a:extLst>
              <a:ext uri="{FF2B5EF4-FFF2-40B4-BE49-F238E27FC236}">
                <a16:creationId xmlns:a16="http://schemas.microsoft.com/office/drawing/2014/main" id="{7865CAE8-5CF4-7045-91ED-E8C12AE59741}"/>
              </a:ext>
            </a:extLst>
          </p:cNvPr>
          <p:cNvSpPr/>
          <p:nvPr userDrawn="1"/>
        </p:nvSpPr>
        <p:spPr>
          <a:xfrm>
            <a:off x="10084081" y="548908"/>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82C65C"/>
              </a:solidFill>
              <a:ea typeface="Lato Light" panose="020F0502020204030203" pitchFamily="34" charset="0"/>
              <a:cs typeface="Lato Light" panose="020F0502020204030203" pitchFamily="34" charset="0"/>
            </a:endParaRPr>
          </a:p>
        </p:txBody>
      </p:sp>
      <p:sp>
        <p:nvSpPr>
          <p:cNvPr id="33" name="Text Placeholder 3">
            <a:extLst>
              <a:ext uri="{FF2B5EF4-FFF2-40B4-BE49-F238E27FC236}">
                <a16:creationId xmlns:a16="http://schemas.microsoft.com/office/drawing/2014/main" id="{8C375E08-091F-7340-B9B7-C2C3CF326179}"/>
              </a:ext>
            </a:extLst>
          </p:cNvPr>
          <p:cNvSpPr>
            <a:spLocks noGrp="1"/>
          </p:cNvSpPr>
          <p:nvPr>
            <p:ph type="body" sz="quarter" idx="94" hasCustomPrompt="1"/>
          </p:nvPr>
        </p:nvSpPr>
        <p:spPr>
          <a:xfrm>
            <a:off x="9313977" y="943373"/>
            <a:ext cx="1689100" cy="449262"/>
          </a:xfrm>
          <a:prstGeom prst="rect">
            <a:avLst/>
          </a:prstGeom>
        </p:spPr>
        <p:txBody>
          <a:bodyPr/>
          <a:lstStyle>
            <a:lvl1pPr algn="ctr">
              <a:defRPr b="1">
                <a:solidFill>
                  <a:schemeClr val="bg1"/>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34" name="Text Placeholder 20">
            <a:extLst>
              <a:ext uri="{FF2B5EF4-FFF2-40B4-BE49-F238E27FC236}">
                <a16:creationId xmlns:a16="http://schemas.microsoft.com/office/drawing/2014/main" id="{9B4471DD-9484-E84C-969B-7B070770AA17}"/>
              </a:ext>
            </a:extLst>
          </p:cNvPr>
          <p:cNvSpPr>
            <a:spLocks noGrp="1"/>
          </p:cNvSpPr>
          <p:nvPr>
            <p:ph type="body" sz="quarter" idx="95"/>
          </p:nvPr>
        </p:nvSpPr>
        <p:spPr>
          <a:xfrm>
            <a:off x="8398998" y="1519929"/>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35" name="Oval 34">
            <a:extLst>
              <a:ext uri="{FF2B5EF4-FFF2-40B4-BE49-F238E27FC236}">
                <a16:creationId xmlns:a16="http://schemas.microsoft.com/office/drawing/2014/main" id="{F28752F7-ECC1-144E-8FEC-1C4E4E12F7D1}"/>
              </a:ext>
            </a:extLst>
          </p:cNvPr>
          <p:cNvSpPr/>
          <p:nvPr userDrawn="1"/>
        </p:nvSpPr>
        <p:spPr>
          <a:xfrm>
            <a:off x="10084081" y="4126995"/>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82C65C"/>
              </a:solidFill>
              <a:ea typeface="Lato Light" panose="020F0502020204030203" pitchFamily="34" charset="0"/>
              <a:cs typeface="Lato Light" panose="020F0502020204030203" pitchFamily="34" charset="0"/>
            </a:endParaRPr>
          </a:p>
        </p:txBody>
      </p:sp>
      <p:sp>
        <p:nvSpPr>
          <p:cNvPr id="36" name="Text Placeholder 3">
            <a:extLst>
              <a:ext uri="{FF2B5EF4-FFF2-40B4-BE49-F238E27FC236}">
                <a16:creationId xmlns:a16="http://schemas.microsoft.com/office/drawing/2014/main" id="{CABBF111-8A51-D343-A1B5-F0E2106E8081}"/>
              </a:ext>
            </a:extLst>
          </p:cNvPr>
          <p:cNvSpPr>
            <a:spLocks noGrp="1"/>
          </p:cNvSpPr>
          <p:nvPr>
            <p:ph type="body" sz="quarter" idx="96" hasCustomPrompt="1"/>
          </p:nvPr>
        </p:nvSpPr>
        <p:spPr>
          <a:xfrm>
            <a:off x="9313977" y="4521460"/>
            <a:ext cx="1689100" cy="449262"/>
          </a:xfrm>
          <a:prstGeom prst="rect">
            <a:avLst/>
          </a:prstGeom>
        </p:spPr>
        <p:txBody>
          <a:bodyPr/>
          <a:lstStyle>
            <a:lvl1pPr algn="ctr">
              <a:defRPr b="1">
                <a:solidFill>
                  <a:schemeClr val="bg1"/>
                </a:solidFill>
              </a:defRPr>
            </a:lvl1pPr>
          </a:lstStyle>
          <a:p>
            <a:r>
              <a:rPr lang="id-ID" sz="1600" b="1" dirty="0">
                <a:solidFill>
                  <a:schemeClr val="bg1"/>
                </a:solidFill>
                <a:ea typeface="Lato Light" panose="020F0502020204030203" pitchFamily="34" charset="0"/>
                <a:cs typeface="Lato Light" panose="020F0502020204030203" pitchFamily="34" charset="0"/>
              </a:rPr>
              <a:t>ARIAL </a:t>
            </a:r>
            <a:r>
              <a:rPr lang="id-ID" sz="1600" b="1" dirty="0">
                <a:solidFill>
                  <a:srgbClr val="82C65C"/>
                </a:solidFill>
                <a:ea typeface="Lato Light" panose="020F0502020204030203" pitchFamily="34" charset="0"/>
                <a:cs typeface="Lato Light" panose="020F0502020204030203" pitchFamily="34" charset="0"/>
              </a:rPr>
              <a:t>16</a:t>
            </a:r>
            <a:r>
              <a:rPr lang="id-ID" sz="1600" b="1" dirty="0">
                <a:ea typeface="Lato Light" panose="020F0502020204030203" pitchFamily="34" charset="0"/>
                <a:cs typeface="Lato Light" panose="020F0502020204030203" pitchFamily="34" charset="0"/>
              </a:rPr>
              <a:t> </a:t>
            </a:r>
          </a:p>
        </p:txBody>
      </p:sp>
      <p:sp>
        <p:nvSpPr>
          <p:cNvPr id="37" name="Text Placeholder 20">
            <a:extLst>
              <a:ext uri="{FF2B5EF4-FFF2-40B4-BE49-F238E27FC236}">
                <a16:creationId xmlns:a16="http://schemas.microsoft.com/office/drawing/2014/main" id="{979E147C-32E7-F049-A2C1-AA7010606F45}"/>
              </a:ext>
            </a:extLst>
          </p:cNvPr>
          <p:cNvSpPr>
            <a:spLocks noGrp="1"/>
          </p:cNvSpPr>
          <p:nvPr>
            <p:ph type="body" sz="quarter" idx="97"/>
          </p:nvPr>
        </p:nvSpPr>
        <p:spPr>
          <a:xfrm>
            <a:off x="8398998" y="5098016"/>
            <a:ext cx="3368675" cy="1093787"/>
          </a:xfrm>
          <a:prstGeom prst="rect">
            <a:avLst/>
          </a:prstGeom>
        </p:spPr>
        <p:txBody>
          <a:bodyPr/>
          <a:lstStyle>
            <a:lvl1pPr algn="ctr">
              <a:defRPr>
                <a:solidFill>
                  <a:schemeClr val="bg1"/>
                </a:solidFill>
              </a:defRPr>
            </a:lvl1pPr>
          </a:lstStyle>
          <a:p>
            <a:pPr lvl="0"/>
            <a:r>
              <a:rPr lang="en-US" dirty="0"/>
              <a:t>Click to edit Master text styles</a:t>
            </a:r>
          </a:p>
        </p:txBody>
      </p:sp>
      <p:sp>
        <p:nvSpPr>
          <p:cNvPr id="18" name="Рисунок 4">
            <a:extLst>
              <a:ext uri="{FF2B5EF4-FFF2-40B4-BE49-F238E27FC236}">
                <a16:creationId xmlns:a16="http://schemas.microsoft.com/office/drawing/2014/main" id="{ED79AA77-FDFA-5B4C-84F9-3E8CD5D6B297}"/>
              </a:ext>
            </a:extLst>
          </p:cNvPr>
          <p:cNvSpPr>
            <a:spLocks noGrp="1"/>
          </p:cNvSpPr>
          <p:nvPr>
            <p:ph type="pic" sz="quarter" idx="87" hasCustomPrompt="1"/>
          </p:nvPr>
        </p:nvSpPr>
        <p:spPr>
          <a:xfrm>
            <a:off x="4239374" y="-14258"/>
            <a:ext cx="1847199" cy="346357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dirty="0" err="1"/>
              <a:t>Click</a:t>
            </a:r>
            <a:r>
              <a:rPr lang="id-ID" dirty="0"/>
              <a:t> </a:t>
            </a:r>
            <a:r>
              <a:rPr lang="id-ID" dirty="0" err="1"/>
              <a:t>Icon</a:t>
            </a:r>
            <a:r>
              <a:rPr lang="id-ID" dirty="0"/>
              <a:t> </a:t>
            </a:r>
            <a:r>
              <a:rPr lang="id-ID" dirty="0" err="1"/>
              <a:t>to</a:t>
            </a:r>
            <a:r>
              <a:rPr lang="id-ID" dirty="0"/>
              <a:t> </a:t>
            </a:r>
            <a:r>
              <a:rPr lang="id-ID" dirty="0" err="1"/>
              <a:t>Change</a:t>
            </a:r>
            <a:r>
              <a:rPr lang="id-ID" dirty="0"/>
              <a:t> </a:t>
            </a:r>
            <a:r>
              <a:rPr lang="id-ID" dirty="0" err="1"/>
              <a:t>Photo</a:t>
            </a:r>
            <a:endParaRPr lang="id-ID" dirty="0"/>
          </a:p>
          <a:p>
            <a:endParaRPr lang="en-US" dirty="0"/>
          </a:p>
        </p:txBody>
      </p:sp>
      <p:sp>
        <p:nvSpPr>
          <p:cNvPr id="19" name="Рисунок 4">
            <a:extLst>
              <a:ext uri="{FF2B5EF4-FFF2-40B4-BE49-F238E27FC236}">
                <a16:creationId xmlns:a16="http://schemas.microsoft.com/office/drawing/2014/main" id="{EF41D5EF-FBA6-5040-9E08-674A4815AACE}"/>
              </a:ext>
            </a:extLst>
          </p:cNvPr>
          <p:cNvSpPr>
            <a:spLocks noGrp="1"/>
          </p:cNvSpPr>
          <p:nvPr>
            <p:ph type="pic" sz="quarter" idx="88" hasCustomPrompt="1"/>
          </p:nvPr>
        </p:nvSpPr>
        <p:spPr>
          <a:xfrm>
            <a:off x="6107573" y="-14258"/>
            <a:ext cx="1847199" cy="346357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dirty="0" err="1"/>
              <a:t>Click</a:t>
            </a:r>
            <a:r>
              <a:rPr lang="id-ID" dirty="0"/>
              <a:t> </a:t>
            </a:r>
            <a:r>
              <a:rPr lang="id-ID" dirty="0" err="1"/>
              <a:t>Icon</a:t>
            </a:r>
            <a:r>
              <a:rPr lang="id-ID" dirty="0"/>
              <a:t> </a:t>
            </a:r>
            <a:r>
              <a:rPr lang="id-ID" dirty="0" err="1"/>
              <a:t>to</a:t>
            </a:r>
            <a:r>
              <a:rPr lang="id-ID" dirty="0"/>
              <a:t> </a:t>
            </a:r>
            <a:r>
              <a:rPr lang="id-ID" dirty="0" err="1"/>
              <a:t>Change</a:t>
            </a:r>
            <a:r>
              <a:rPr lang="id-ID" dirty="0"/>
              <a:t> </a:t>
            </a:r>
            <a:r>
              <a:rPr lang="id-ID" dirty="0" err="1"/>
              <a:t>Photo</a:t>
            </a:r>
            <a:endParaRPr lang="id-ID" dirty="0"/>
          </a:p>
          <a:p>
            <a:endParaRPr lang="en-US" dirty="0"/>
          </a:p>
        </p:txBody>
      </p:sp>
      <p:sp>
        <p:nvSpPr>
          <p:cNvPr id="20" name="Рисунок 4">
            <a:extLst>
              <a:ext uri="{FF2B5EF4-FFF2-40B4-BE49-F238E27FC236}">
                <a16:creationId xmlns:a16="http://schemas.microsoft.com/office/drawing/2014/main" id="{B77BD9E3-621D-6C4F-B3D9-913E268DF3A1}"/>
              </a:ext>
            </a:extLst>
          </p:cNvPr>
          <p:cNvSpPr>
            <a:spLocks noGrp="1"/>
          </p:cNvSpPr>
          <p:nvPr>
            <p:ph type="pic" sz="quarter" idx="89" hasCustomPrompt="1"/>
          </p:nvPr>
        </p:nvSpPr>
        <p:spPr>
          <a:xfrm>
            <a:off x="4238640" y="3471545"/>
            <a:ext cx="1847199" cy="342431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dirty="0" err="1"/>
              <a:t>Click</a:t>
            </a:r>
            <a:r>
              <a:rPr lang="id-ID" dirty="0"/>
              <a:t> </a:t>
            </a:r>
            <a:r>
              <a:rPr lang="id-ID" dirty="0" err="1"/>
              <a:t>Icon</a:t>
            </a:r>
            <a:r>
              <a:rPr lang="id-ID" dirty="0"/>
              <a:t> </a:t>
            </a:r>
            <a:r>
              <a:rPr lang="id-ID" dirty="0" err="1"/>
              <a:t>to</a:t>
            </a:r>
            <a:r>
              <a:rPr lang="id-ID" dirty="0"/>
              <a:t> </a:t>
            </a:r>
            <a:r>
              <a:rPr lang="id-ID" dirty="0" err="1"/>
              <a:t>Change</a:t>
            </a:r>
            <a:r>
              <a:rPr lang="id-ID" dirty="0"/>
              <a:t> </a:t>
            </a:r>
            <a:r>
              <a:rPr lang="id-ID" dirty="0" err="1"/>
              <a:t>Photo</a:t>
            </a:r>
            <a:endParaRPr lang="id-ID" dirty="0"/>
          </a:p>
          <a:p>
            <a:endParaRPr lang="en-US" dirty="0"/>
          </a:p>
        </p:txBody>
      </p:sp>
      <p:sp>
        <p:nvSpPr>
          <p:cNvPr id="21" name="Рисунок 4">
            <a:extLst>
              <a:ext uri="{FF2B5EF4-FFF2-40B4-BE49-F238E27FC236}">
                <a16:creationId xmlns:a16="http://schemas.microsoft.com/office/drawing/2014/main" id="{04E76A11-720B-4143-875B-9856B63830B5}"/>
              </a:ext>
            </a:extLst>
          </p:cNvPr>
          <p:cNvSpPr>
            <a:spLocks noGrp="1"/>
          </p:cNvSpPr>
          <p:nvPr>
            <p:ph type="pic" sz="quarter" idx="90" hasCustomPrompt="1"/>
          </p:nvPr>
        </p:nvSpPr>
        <p:spPr>
          <a:xfrm>
            <a:off x="6107573" y="3471545"/>
            <a:ext cx="1847199" cy="342431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dirty="0" err="1"/>
              <a:t>Click</a:t>
            </a:r>
            <a:r>
              <a:rPr lang="id-ID" dirty="0"/>
              <a:t> </a:t>
            </a:r>
            <a:r>
              <a:rPr lang="id-ID" dirty="0" err="1"/>
              <a:t>Icon</a:t>
            </a:r>
            <a:r>
              <a:rPr lang="id-ID" dirty="0"/>
              <a:t> </a:t>
            </a:r>
            <a:r>
              <a:rPr lang="id-ID" dirty="0" err="1"/>
              <a:t>to</a:t>
            </a:r>
            <a:r>
              <a:rPr lang="id-ID" dirty="0"/>
              <a:t> </a:t>
            </a:r>
            <a:r>
              <a:rPr lang="id-ID" dirty="0" err="1"/>
              <a:t>Change</a:t>
            </a:r>
            <a:r>
              <a:rPr lang="id-ID" dirty="0"/>
              <a:t> </a:t>
            </a:r>
            <a:r>
              <a:rPr lang="id-ID" dirty="0" err="1"/>
              <a:t>Photo</a:t>
            </a:r>
            <a:endParaRPr lang="id-ID" dirty="0"/>
          </a:p>
          <a:p>
            <a:endParaRPr lang="en-US" dirty="0"/>
          </a:p>
        </p:txBody>
      </p:sp>
    </p:spTree>
    <p:extLst>
      <p:ext uri="{BB962C8B-B14F-4D97-AF65-F5344CB8AC3E}">
        <p14:creationId xmlns:p14="http://schemas.microsoft.com/office/powerpoint/2010/main" val="13861152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Row Photo + Content">
    <p:spTree>
      <p:nvGrpSpPr>
        <p:cNvPr id="1" name=""/>
        <p:cNvGrpSpPr/>
        <p:nvPr/>
      </p:nvGrpSpPr>
      <p:grpSpPr>
        <a:xfrm>
          <a:off x="0" y="0"/>
          <a:ext cx="0" cy="0"/>
          <a:chOff x="0" y="0"/>
          <a:chExt cx="0" cy="0"/>
        </a:xfrm>
      </p:grpSpPr>
      <p:sp>
        <p:nvSpPr>
          <p:cNvPr id="60" name="Рисунок 4"/>
          <p:cNvSpPr>
            <a:spLocks noGrp="1"/>
          </p:cNvSpPr>
          <p:nvPr>
            <p:ph type="pic" sz="quarter" idx="86" hasCustomPrompt="1"/>
          </p:nvPr>
        </p:nvSpPr>
        <p:spPr>
          <a:xfrm>
            <a:off x="1" y="-12699"/>
            <a:ext cx="6096004" cy="230028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dirty="0" err="1"/>
              <a:t>Click</a:t>
            </a:r>
            <a:r>
              <a:rPr lang="id-ID" dirty="0"/>
              <a:t> </a:t>
            </a:r>
            <a:r>
              <a:rPr lang="id-ID" dirty="0" err="1"/>
              <a:t>Icon</a:t>
            </a:r>
            <a:r>
              <a:rPr lang="id-ID" dirty="0"/>
              <a:t> </a:t>
            </a:r>
            <a:r>
              <a:rPr lang="id-ID" dirty="0" err="1"/>
              <a:t>to</a:t>
            </a:r>
            <a:r>
              <a:rPr lang="id-ID" dirty="0"/>
              <a:t> </a:t>
            </a:r>
            <a:r>
              <a:rPr lang="id-ID" dirty="0" err="1"/>
              <a:t>Change</a:t>
            </a:r>
            <a:r>
              <a:rPr lang="id-ID" dirty="0"/>
              <a:t> </a:t>
            </a:r>
            <a:r>
              <a:rPr lang="id-ID" dirty="0" err="1"/>
              <a:t>Photo</a:t>
            </a:r>
            <a:endParaRPr lang="id-ID" dirty="0"/>
          </a:p>
          <a:p>
            <a:endParaRPr lang="en-US" dirty="0"/>
          </a:p>
        </p:txBody>
      </p:sp>
      <p:sp>
        <p:nvSpPr>
          <p:cNvPr id="29" name="Текст 7"/>
          <p:cNvSpPr>
            <a:spLocks noGrp="1"/>
          </p:cNvSpPr>
          <p:nvPr>
            <p:ph type="body" sz="quarter" idx="42" hasCustomPrompt="1"/>
          </p:nvPr>
        </p:nvSpPr>
        <p:spPr>
          <a:xfrm>
            <a:off x="7236238" y="711201"/>
            <a:ext cx="4193843" cy="855422"/>
          </a:xfrm>
          <a:prstGeom prst="rect">
            <a:avLst/>
          </a:prstGeom>
        </p:spPr>
        <p:txBody>
          <a:bodyPr anchor="ctr" anchorCtr="0">
            <a:noAutofit/>
          </a:bodyPr>
          <a:lstStyle>
            <a:lvl1pPr algn="l">
              <a:lnSpc>
                <a:spcPct val="80000"/>
              </a:lnSpc>
              <a:defRPr sz="2400" b="0" baseline="0">
                <a:solidFill>
                  <a:schemeClr val="bg2"/>
                </a:solidFill>
                <a:latin typeface="+mj-lt"/>
              </a:defRPr>
            </a:lvl1pPr>
            <a:lvl2pPr algn="ctr">
              <a:defRPr/>
            </a:lvl2pPr>
            <a:lvl3pPr algn="ctr">
              <a:defRPr/>
            </a:lvl3pPr>
            <a:lvl4pPr algn="ctr">
              <a:defRPr/>
            </a:lvl4pPr>
            <a:lvl5pPr algn="ctr">
              <a:defRPr/>
            </a:lvl5pPr>
          </a:lstStyle>
          <a:p>
            <a:pPr lvl="0"/>
            <a:r>
              <a:rPr lang="en-US" dirty="0"/>
              <a:t>NEW ITEMS</a:t>
            </a:r>
          </a:p>
        </p:txBody>
      </p:sp>
      <p:sp>
        <p:nvSpPr>
          <p:cNvPr id="33" name="Текст 7"/>
          <p:cNvSpPr>
            <a:spLocks noGrp="1"/>
          </p:cNvSpPr>
          <p:nvPr>
            <p:ph type="body" sz="quarter" idx="75" hasCustomPrompt="1"/>
          </p:nvPr>
        </p:nvSpPr>
        <p:spPr>
          <a:xfrm>
            <a:off x="7236238" y="2997200"/>
            <a:ext cx="3973591" cy="855422"/>
          </a:xfrm>
          <a:prstGeom prst="rect">
            <a:avLst/>
          </a:prstGeom>
        </p:spPr>
        <p:txBody>
          <a:bodyPr anchor="ctr" anchorCtr="0">
            <a:noAutofit/>
          </a:bodyPr>
          <a:lstStyle>
            <a:lvl1pPr algn="l">
              <a:lnSpc>
                <a:spcPct val="80000"/>
              </a:lnSpc>
              <a:defRPr sz="2400" b="0" baseline="0">
                <a:solidFill>
                  <a:schemeClr val="accent1"/>
                </a:solidFill>
                <a:latin typeface="+mj-lt"/>
              </a:defRPr>
            </a:lvl1pPr>
            <a:lvl2pPr algn="ctr">
              <a:defRPr/>
            </a:lvl2pPr>
            <a:lvl3pPr algn="ctr">
              <a:defRPr/>
            </a:lvl3pPr>
            <a:lvl4pPr algn="ctr">
              <a:defRPr/>
            </a:lvl4pPr>
            <a:lvl5pPr algn="ctr">
              <a:defRPr/>
            </a:lvl5pPr>
          </a:lstStyle>
          <a:p>
            <a:pPr lvl="0"/>
            <a:r>
              <a:rPr lang="en-US" dirty="0"/>
              <a:t>NEW ITEMS</a:t>
            </a:r>
          </a:p>
        </p:txBody>
      </p:sp>
      <p:sp>
        <p:nvSpPr>
          <p:cNvPr id="61" name="Рисунок 4"/>
          <p:cNvSpPr>
            <a:spLocks noGrp="1"/>
          </p:cNvSpPr>
          <p:nvPr>
            <p:ph type="pic" sz="quarter" idx="87" hasCustomPrompt="1"/>
          </p:nvPr>
        </p:nvSpPr>
        <p:spPr>
          <a:xfrm>
            <a:off x="0" y="2301877"/>
            <a:ext cx="6096001" cy="2257423"/>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dirty="0" err="1"/>
              <a:t>Click</a:t>
            </a:r>
            <a:r>
              <a:rPr lang="id-ID" dirty="0"/>
              <a:t> </a:t>
            </a:r>
            <a:r>
              <a:rPr lang="id-ID" dirty="0" err="1"/>
              <a:t>Icon</a:t>
            </a:r>
            <a:r>
              <a:rPr lang="id-ID" dirty="0"/>
              <a:t> </a:t>
            </a:r>
            <a:r>
              <a:rPr lang="id-ID" dirty="0" err="1"/>
              <a:t>to</a:t>
            </a:r>
            <a:r>
              <a:rPr lang="id-ID" dirty="0"/>
              <a:t> </a:t>
            </a:r>
            <a:r>
              <a:rPr lang="id-ID" dirty="0" err="1"/>
              <a:t>Change</a:t>
            </a:r>
            <a:r>
              <a:rPr lang="id-ID" dirty="0"/>
              <a:t> </a:t>
            </a:r>
            <a:r>
              <a:rPr lang="id-ID" dirty="0" err="1"/>
              <a:t>Photo</a:t>
            </a:r>
            <a:endParaRPr lang="id-ID" dirty="0"/>
          </a:p>
          <a:p>
            <a:endParaRPr lang="en-US" dirty="0"/>
          </a:p>
        </p:txBody>
      </p:sp>
      <p:sp>
        <p:nvSpPr>
          <p:cNvPr id="62" name="Рисунок 4"/>
          <p:cNvSpPr>
            <a:spLocks noGrp="1"/>
          </p:cNvSpPr>
          <p:nvPr>
            <p:ph type="pic" sz="quarter" idx="88" hasCustomPrompt="1"/>
          </p:nvPr>
        </p:nvSpPr>
        <p:spPr>
          <a:xfrm>
            <a:off x="1" y="4575776"/>
            <a:ext cx="6096004" cy="2285999"/>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dirty="0" err="1"/>
              <a:t>Click</a:t>
            </a:r>
            <a:r>
              <a:rPr lang="id-ID" dirty="0"/>
              <a:t> </a:t>
            </a:r>
            <a:r>
              <a:rPr lang="id-ID" dirty="0" err="1"/>
              <a:t>Icon</a:t>
            </a:r>
            <a:r>
              <a:rPr lang="id-ID" dirty="0"/>
              <a:t> </a:t>
            </a:r>
            <a:r>
              <a:rPr lang="id-ID" dirty="0" err="1"/>
              <a:t>to</a:t>
            </a:r>
            <a:r>
              <a:rPr lang="id-ID" dirty="0"/>
              <a:t> </a:t>
            </a:r>
            <a:r>
              <a:rPr lang="id-ID" dirty="0" err="1"/>
              <a:t>Change</a:t>
            </a:r>
            <a:r>
              <a:rPr lang="id-ID" dirty="0"/>
              <a:t> </a:t>
            </a:r>
            <a:r>
              <a:rPr lang="id-ID" dirty="0" err="1"/>
              <a:t>Photo</a:t>
            </a:r>
            <a:endParaRPr lang="id-ID" dirty="0"/>
          </a:p>
          <a:p>
            <a:endParaRPr lang="en-US" dirty="0"/>
          </a:p>
        </p:txBody>
      </p:sp>
      <p:sp>
        <p:nvSpPr>
          <p:cNvPr id="10" name="Текст 7">
            <a:extLst>
              <a:ext uri="{FF2B5EF4-FFF2-40B4-BE49-F238E27FC236}">
                <a16:creationId xmlns:a16="http://schemas.microsoft.com/office/drawing/2014/main" id="{E102A259-5898-8344-85DB-368A545EF8CF}"/>
              </a:ext>
            </a:extLst>
          </p:cNvPr>
          <p:cNvSpPr>
            <a:spLocks noGrp="1"/>
          </p:cNvSpPr>
          <p:nvPr>
            <p:ph type="body" sz="quarter" idx="89" hasCustomPrompt="1"/>
          </p:nvPr>
        </p:nvSpPr>
        <p:spPr>
          <a:xfrm>
            <a:off x="7236238" y="5372653"/>
            <a:ext cx="4193843" cy="855422"/>
          </a:xfrm>
          <a:prstGeom prst="rect">
            <a:avLst/>
          </a:prstGeom>
        </p:spPr>
        <p:txBody>
          <a:bodyPr anchor="ctr" anchorCtr="0">
            <a:noAutofit/>
          </a:bodyPr>
          <a:lstStyle>
            <a:lvl1pPr algn="l">
              <a:lnSpc>
                <a:spcPct val="80000"/>
              </a:lnSpc>
              <a:defRPr sz="2400" b="0" baseline="0">
                <a:solidFill>
                  <a:schemeClr val="accent3"/>
                </a:solidFill>
                <a:latin typeface="+mj-lt"/>
              </a:defRPr>
            </a:lvl1pPr>
            <a:lvl2pPr algn="ctr">
              <a:defRPr/>
            </a:lvl2pPr>
            <a:lvl3pPr algn="ctr">
              <a:defRPr/>
            </a:lvl3pPr>
            <a:lvl4pPr algn="ctr">
              <a:defRPr/>
            </a:lvl4pPr>
            <a:lvl5pPr algn="ctr">
              <a:defRPr/>
            </a:lvl5pPr>
          </a:lstStyle>
          <a:p>
            <a:pPr lvl="0"/>
            <a:r>
              <a:rPr lang="en-US" dirty="0"/>
              <a:t>NEW ITEMS</a:t>
            </a:r>
          </a:p>
        </p:txBody>
      </p:sp>
    </p:spTree>
    <p:extLst>
      <p:ext uri="{BB962C8B-B14F-4D97-AF65-F5344CB8AC3E}">
        <p14:creationId xmlns:p14="http://schemas.microsoft.com/office/powerpoint/2010/main" val="2201322178"/>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Step Layou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2780F7E-14BA-8E49-A8BF-D4CF3F8FDBC5}"/>
              </a:ext>
            </a:extLst>
          </p:cNvPr>
          <p:cNvSpPr/>
          <p:nvPr userDrawn="1"/>
        </p:nvSpPr>
        <p:spPr>
          <a:xfrm>
            <a:off x="671496"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solidFill>
                <a:schemeClr val="tx1"/>
              </a:solidFill>
            </a:endParaRPr>
          </a:p>
        </p:txBody>
      </p:sp>
      <p:sp>
        <p:nvSpPr>
          <p:cNvPr id="6" name="Oval 5">
            <a:extLst>
              <a:ext uri="{FF2B5EF4-FFF2-40B4-BE49-F238E27FC236}">
                <a16:creationId xmlns:a16="http://schemas.microsoft.com/office/drawing/2014/main" id="{92FB1EAD-2AB5-AA45-90E7-4B340FEA7E2C}"/>
              </a:ext>
            </a:extLst>
          </p:cNvPr>
          <p:cNvSpPr/>
          <p:nvPr userDrawn="1"/>
        </p:nvSpPr>
        <p:spPr>
          <a:xfrm>
            <a:off x="3384041"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solidFill>
                <a:schemeClr val="tx1"/>
              </a:solidFill>
            </a:endParaRPr>
          </a:p>
        </p:txBody>
      </p:sp>
      <p:sp>
        <p:nvSpPr>
          <p:cNvPr id="7" name="Oval 6">
            <a:extLst>
              <a:ext uri="{FF2B5EF4-FFF2-40B4-BE49-F238E27FC236}">
                <a16:creationId xmlns:a16="http://schemas.microsoft.com/office/drawing/2014/main" id="{33D75D7B-C466-B84B-94C2-0CF10FCD8F80}"/>
              </a:ext>
            </a:extLst>
          </p:cNvPr>
          <p:cNvSpPr/>
          <p:nvPr userDrawn="1"/>
        </p:nvSpPr>
        <p:spPr>
          <a:xfrm>
            <a:off x="6095417"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solidFill>
                <a:schemeClr val="tx1"/>
              </a:solidFill>
            </a:endParaRPr>
          </a:p>
        </p:txBody>
      </p:sp>
      <p:sp>
        <p:nvSpPr>
          <p:cNvPr id="8" name="Oval 7">
            <a:extLst>
              <a:ext uri="{FF2B5EF4-FFF2-40B4-BE49-F238E27FC236}">
                <a16:creationId xmlns:a16="http://schemas.microsoft.com/office/drawing/2014/main" id="{91A1FE36-0985-7C4B-98B1-FFCCB18E24A5}"/>
              </a:ext>
            </a:extLst>
          </p:cNvPr>
          <p:cNvSpPr/>
          <p:nvPr userDrawn="1"/>
        </p:nvSpPr>
        <p:spPr>
          <a:xfrm>
            <a:off x="8807963"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sp>
        <p:nvSpPr>
          <p:cNvPr id="9" name="Arc 8">
            <a:extLst>
              <a:ext uri="{FF2B5EF4-FFF2-40B4-BE49-F238E27FC236}">
                <a16:creationId xmlns:a16="http://schemas.microsoft.com/office/drawing/2014/main" id="{18EB5CCF-6D0A-FB4F-9500-5E56D6E98AE1}"/>
              </a:ext>
            </a:extLst>
          </p:cNvPr>
          <p:cNvSpPr/>
          <p:nvPr userDrawn="1"/>
        </p:nvSpPr>
        <p:spPr>
          <a:xfrm>
            <a:off x="672910" y="1673179"/>
            <a:ext cx="2709714" cy="2709713"/>
          </a:xfrm>
          <a:prstGeom prst="arc">
            <a:avLst>
              <a:gd name="adj1" fmla="val 10766207"/>
              <a:gd name="adj2" fmla="val 0"/>
            </a:avLst>
          </a:prstGeom>
          <a:ln w="8890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dirty="0"/>
          </a:p>
        </p:txBody>
      </p:sp>
      <p:sp>
        <p:nvSpPr>
          <p:cNvPr id="10" name="Arc 9">
            <a:extLst>
              <a:ext uri="{FF2B5EF4-FFF2-40B4-BE49-F238E27FC236}">
                <a16:creationId xmlns:a16="http://schemas.microsoft.com/office/drawing/2014/main" id="{8D09E69B-F3E2-304D-A678-39F1C8A98719}"/>
              </a:ext>
            </a:extLst>
          </p:cNvPr>
          <p:cNvSpPr/>
          <p:nvPr userDrawn="1"/>
        </p:nvSpPr>
        <p:spPr>
          <a:xfrm rot="10800000">
            <a:off x="3385455" y="1694695"/>
            <a:ext cx="2709714" cy="2709713"/>
          </a:xfrm>
          <a:prstGeom prst="arc">
            <a:avLst>
              <a:gd name="adj1" fmla="val 10766207"/>
              <a:gd name="adj2" fmla="val 0"/>
            </a:avLst>
          </a:prstGeom>
          <a:ln w="889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11" name="Arc 10">
            <a:extLst>
              <a:ext uri="{FF2B5EF4-FFF2-40B4-BE49-F238E27FC236}">
                <a16:creationId xmlns:a16="http://schemas.microsoft.com/office/drawing/2014/main" id="{37D1F4E7-0014-6746-AD44-B94638EDBEA9}"/>
              </a:ext>
            </a:extLst>
          </p:cNvPr>
          <p:cNvSpPr/>
          <p:nvPr userDrawn="1"/>
        </p:nvSpPr>
        <p:spPr>
          <a:xfrm>
            <a:off x="6096831" y="1673179"/>
            <a:ext cx="2709714" cy="2709713"/>
          </a:xfrm>
          <a:prstGeom prst="arc">
            <a:avLst>
              <a:gd name="adj1" fmla="val 10766207"/>
              <a:gd name="adj2" fmla="val 0"/>
            </a:avLst>
          </a:prstGeom>
          <a:ln w="8890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12" name="Arc 11">
            <a:extLst>
              <a:ext uri="{FF2B5EF4-FFF2-40B4-BE49-F238E27FC236}">
                <a16:creationId xmlns:a16="http://schemas.microsoft.com/office/drawing/2014/main" id="{D4B4744D-4168-4E4C-A83C-2E26E17D6BD5}"/>
              </a:ext>
            </a:extLst>
          </p:cNvPr>
          <p:cNvSpPr/>
          <p:nvPr userDrawn="1"/>
        </p:nvSpPr>
        <p:spPr>
          <a:xfrm rot="10800000">
            <a:off x="8809376" y="1694695"/>
            <a:ext cx="2709714" cy="2709713"/>
          </a:xfrm>
          <a:prstGeom prst="arc">
            <a:avLst>
              <a:gd name="adj1" fmla="val 10766207"/>
              <a:gd name="adj2" fmla="val 0"/>
            </a:avLst>
          </a:prstGeom>
          <a:ln w="889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13" name="TextBox 12">
            <a:extLst>
              <a:ext uri="{FF2B5EF4-FFF2-40B4-BE49-F238E27FC236}">
                <a16:creationId xmlns:a16="http://schemas.microsoft.com/office/drawing/2014/main" id="{E1E05944-BC6B-AF4C-B1A6-522E0049645E}"/>
              </a:ext>
            </a:extLst>
          </p:cNvPr>
          <p:cNvSpPr txBox="1"/>
          <p:nvPr userDrawn="1"/>
        </p:nvSpPr>
        <p:spPr>
          <a:xfrm>
            <a:off x="1292633" y="2814444"/>
            <a:ext cx="1470275" cy="523220"/>
          </a:xfrm>
          <a:prstGeom prst="rect">
            <a:avLst/>
          </a:prstGeom>
          <a:noFill/>
        </p:spPr>
        <p:txBody>
          <a:bodyPr wrap="none" rtlCol="0">
            <a:spAutoFit/>
          </a:bodyPr>
          <a:lstStyle/>
          <a:p>
            <a:pPr algn="ctr"/>
            <a:r>
              <a:rPr lang="en-US" sz="2800" b="1" dirty="0">
                <a:solidFill>
                  <a:schemeClr val="bg1"/>
                </a:solidFill>
              </a:rPr>
              <a:t>Step 01</a:t>
            </a:r>
          </a:p>
        </p:txBody>
      </p:sp>
      <p:sp>
        <p:nvSpPr>
          <p:cNvPr id="14" name="TextBox 13">
            <a:extLst>
              <a:ext uri="{FF2B5EF4-FFF2-40B4-BE49-F238E27FC236}">
                <a16:creationId xmlns:a16="http://schemas.microsoft.com/office/drawing/2014/main" id="{BF91CEA4-E78F-5E4A-A0EA-DF5BC9D379C4}"/>
              </a:ext>
            </a:extLst>
          </p:cNvPr>
          <p:cNvSpPr txBox="1"/>
          <p:nvPr userDrawn="1"/>
        </p:nvSpPr>
        <p:spPr>
          <a:xfrm>
            <a:off x="545428" y="4823643"/>
            <a:ext cx="2837195" cy="743152"/>
          </a:xfrm>
          <a:prstGeom prst="rect">
            <a:avLst/>
          </a:prstGeom>
          <a:noFill/>
        </p:spPr>
        <p:txBody>
          <a:bodyPr wrap="square" rtlCol="0">
            <a:spAutoFit/>
          </a:bodyPr>
          <a:lstStyle/>
          <a:p>
            <a:pPr algn="ctr">
              <a:lnSpc>
                <a:spcPct val="110000"/>
              </a:lnSpc>
            </a:pPr>
            <a:r>
              <a:rPr lang="en-US" sz="2000" dirty="0">
                <a:solidFill>
                  <a:schemeClr val="bg1"/>
                </a:solidFill>
              </a:rPr>
              <a:t>Involve the audience and motivate them</a:t>
            </a:r>
          </a:p>
        </p:txBody>
      </p:sp>
      <p:sp>
        <p:nvSpPr>
          <p:cNvPr id="15" name="TextBox 14">
            <a:extLst>
              <a:ext uri="{FF2B5EF4-FFF2-40B4-BE49-F238E27FC236}">
                <a16:creationId xmlns:a16="http://schemas.microsoft.com/office/drawing/2014/main" id="{326E816E-AE03-8A4C-9BAB-2728DD64C914}"/>
              </a:ext>
            </a:extLst>
          </p:cNvPr>
          <p:cNvSpPr txBox="1"/>
          <p:nvPr userDrawn="1"/>
        </p:nvSpPr>
        <p:spPr>
          <a:xfrm>
            <a:off x="4005177" y="2814444"/>
            <a:ext cx="1470275" cy="523220"/>
          </a:xfrm>
          <a:prstGeom prst="rect">
            <a:avLst/>
          </a:prstGeom>
          <a:noFill/>
        </p:spPr>
        <p:txBody>
          <a:bodyPr wrap="none" rtlCol="0">
            <a:spAutoFit/>
          </a:bodyPr>
          <a:lstStyle/>
          <a:p>
            <a:pPr algn="ctr"/>
            <a:r>
              <a:rPr lang="en-US" sz="2800" b="1" dirty="0">
                <a:solidFill>
                  <a:schemeClr val="bg1"/>
                </a:solidFill>
              </a:rPr>
              <a:t>Step 02</a:t>
            </a:r>
          </a:p>
        </p:txBody>
      </p:sp>
      <p:sp>
        <p:nvSpPr>
          <p:cNvPr id="16" name="TextBox 15">
            <a:extLst>
              <a:ext uri="{FF2B5EF4-FFF2-40B4-BE49-F238E27FC236}">
                <a16:creationId xmlns:a16="http://schemas.microsoft.com/office/drawing/2014/main" id="{77D6AE0A-CD66-CF44-AFAA-AA50992AF2C2}"/>
              </a:ext>
            </a:extLst>
          </p:cNvPr>
          <p:cNvSpPr txBox="1"/>
          <p:nvPr userDrawn="1"/>
        </p:nvSpPr>
        <p:spPr>
          <a:xfrm>
            <a:off x="3257973" y="4823643"/>
            <a:ext cx="2837195" cy="743152"/>
          </a:xfrm>
          <a:prstGeom prst="rect">
            <a:avLst/>
          </a:prstGeom>
          <a:noFill/>
        </p:spPr>
        <p:txBody>
          <a:bodyPr wrap="square" rtlCol="0">
            <a:spAutoFit/>
          </a:bodyPr>
          <a:lstStyle/>
          <a:p>
            <a:pPr algn="ctr">
              <a:lnSpc>
                <a:spcPct val="110000"/>
              </a:lnSpc>
            </a:pPr>
            <a:r>
              <a:rPr lang="en-US" sz="2000" dirty="0">
                <a:solidFill>
                  <a:schemeClr val="bg1"/>
                </a:solidFill>
              </a:rPr>
              <a:t>Involve the audience and motivate them</a:t>
            </a:r>
          </a:p>
        </p:txBody>
      </p:sp>
      <p:sp>
        <p:nvSpPr>
          <p:cNvPr id="17" name="TextBox 16">
            <a:extLst>
              <a:ext uri="{FF2B5EF4-FFF2-40B4-BE49-F238E27FC236}">
                <a16:creationId xmlns:a16="http://schemas.microsoft.com/office/drawing/2014/main" id="{6772C1AD-8395-C140-8058-2EE2956849B9}"/>
              </a:ext>
            </a:extLst>
          </p:cNvPr>
          <p:cNvSpPr txBox="1"/>
          <p:nvPr userDrawn="1"/>
        </p:nvSpPr>
        <p:spPr>
          <a:xfrm>
            <a:off x="6716553" y="2814444"/>
            <a:ext cx="1470275" cy="523220"/>
          </a:xfrm>
          <a:prstGeom prst="rect">
            <a:avLst/>
          </a:prstGeom>
          <a:noFill/>
        </p:spPr>
        <p:txBody>
          <a:bodyPr wrap="none" rtlCol="0">
            <a:spAutoFit/>
          </a:bodyPr>
          <a:lstStyle/>
          <a:p>
            <a:pPr algn="ctr"/>
            <a:r>
              <a:rPr lang="en-US" sz="2800" b="1">
                <a:solidFill>
                  <a:schemeClr val="bg1"/>
                </a:solidFill>
              </a:rPr>
              <a:t>Step 03</a:t>
            </a:r>
            <a:endParaRPr lang="en-US" sz="2800" b="1" dirty="0">
              <a:solidFill>
                <a:schemeClr val="bg1"/>
              </a:solidFill>
            </a:endParaRPr>
          </a:p>
        </p:txBody>
      </p:sp>
      <p:sp>
        <p:nvSpPr>
          <p:cNvPr id="18" name="TextBox 17">
            <a:extLst>
              <a:ext uri="{FF2B5EF4-FFF2-40B4-BE49-F238E27FC236}">
                <a16:creationId xmlns:a16="http://schemas.microsoft.com/office/drawing/2014/main" id="{439D9995-D460-EA40-A0DE-38D420CC1619}"/>
              </a:ext>
            </a:extLst>
          </p:cNvPr>
          <p:cNvSpPr txBox="1"/>
          <p:nvPr userDrawn="1"/>
        </p:nvSpPr>
        <p:spPr>
          <a:xfrm>
            <a:off x="5969349" y="4823643"/>
            <a:ext cx="2837195" cy="743152"/>
          </a:xfrm>
          <a:prstGeom prst="rect">
            <a:avLst/>
          </a:prstGeom>
          <a:noFill/>
        </p:spPr>
        <p:txBody>
          <a:bodyPr wrap="square" rtlCol="0">
            <a:spAutoFit/>
          </a:bodyPr>
          <a:lstStyle/>
          <a:p>
            <a:pPr algn="ctr">
              <a:lnSpc>
                <a:spcPct val="110000"/>
              </a:lnSpc>
            </a:pPr>
            <a:r>
              <a:rPr lang="en-US" sz="2000" dirty="0">
                <a:solidFill>
                  <a:schemeClr val="bg1"/>
                </a:solidFill>
              </a:rPr>
              <a:t>Involve the audience and motivate them</a:t>
            </a:r>
          </a:p>
        </p:txBody>
      </p:sp>
      <p:sp>
        <p:nvSpPr>
          <p:cNvPr id="19" name="TextBox 18">
            <a:extLst>
              <a:ext uri="{FF2B5EF4-FFF2-40B4-BE49-F238E27FC236}">
                <a16:creationId xmlns:a16="http://schemas.microsoft.com/office/drawing/2014/main" id="{D5976319-08C3-794E-91B9-34065101689B}"/>
              </a:ext>
            </a:extLst>
          </p:cNvPr>
          <p:cNvSpPr txBox="1"/>
          <p:nvPr userDrawn="1"/>
        </p:nvSpPr>
        <p:spPr>
          <a:xfrm>
            <a:off x="9429099" y="2814444"/>
            <a:ext cx="1470275" cy="523220"/>
          </a:xfrm>
          <a:prstGeom prst="rect">
            <a:avLst/>
          </a:prstGeom>
          <a:noFill/>
        </p:spPr>
        <p:txBody>
          <a:bodyPr wrap="none" rtlCol="0">
            <a:spAutoFit/>
          </a:bodyPr>
          <a:lstStyle/>
          <a:p>
            <a:pPr algn="ctr"/>
            <a:r>
              <a:rPr lang="en-US" sz="2800" b="1">
                <a:solidFill>
                  <a:schemeClr val="bg1"/>
                </a:solidFill>
              </a:rPr>
              <a:t>Step 04</a:t>
            </a:r>
            <a:endParaRPr lang="en-US" sz="2800" b="1" dirty="0">
              <a:solidFill>
                <a:schemeClr val="bg1"/>
              </a:solidFill>
            </a:endParaRPr>
          </a:p>
        </p:txBody>
      </p:sp>
      <p:sp>
        <p:nvSpPr>
          <p:cNvPr id="20" name="TextBox 19">
            <a:extLst>
              <a:ext uri="{FF2B5EF4-FFF2-40B4-BE49-F238E27FC236}">
                <a16:creationId xmlns:a16="http://schemas.microsoft.com/office/drawing/2014/main" id="{115A1571-34BA-F941-BF9F-71AE225C4EDF}"/>
              </a:ext>
            </a:extLst>
          </p:cNvPr>
          <p:cNvSpPr txBox="1"/>
          <p:nvPr userDrawn="1"/>
        </p:nvSpPr>
        <p:spPr>
          <a:xfrm>
            <a:off x="8681895" y="4823643"/>
            <a:ext cx="2837195" cy="743152"/>
          </a:xfrm>
          <a:prstGeom prst="rect">
            <a:avLst/>
          </a:prstGeom>
          <a:noFill/>
        </p:spPr>
        <p:txBody>
          <a:bodyPr wrap="square" rtlCol="0">
            <a:spAutoFit/>
          </a:bodyPr>
          <a:lstStyle/>
          <a:p>
            <a:pPr algn="ctr">
              <a:lnSpc>
                <a:spcPct val="110000"/>
              </a:lnSpc>
            </a:pPr>
            <a:r>
              <a:rPr lang="en-US" sz="2000" dirty="0">
                <a:solidFill>
                  <a:schemeClr val="bg1"/>
                </a:solidFill>
              </a:rPr>
              <a:t>Involve the audience and motivate them</a:t>
            </a:r>
          </a:p>
        </p:txBody>
      </p:sp>
      <p:sp>
        <p:nvSpPr>
          <p:cNvPr id="3" name="Title 2">
            <a:extLst>
              <a:ext uri="{FF2B5EF4-FFF2-40B4-BE49-F238E27FC236}">
                <a16:creationId xmlns:a16="http://schemas.microsoft.com/office/drawing/2014/main" id="{CBECDF45-EFC1-8C4E-A937-105820B68474}"/>
              </a:ext>
            </a:extLst>
          </p:cNvPr>
          <p:cNvSpPr>
            <a:spLocks noGrp="1"/>
          </p:cNvSpPr>
          <p:nvPr>
            <p:ph type="title"/>
          </p:nvPr>
        </p:nvSpPr>
        <p:spPr>
          <a:xfrm>
            <a:off x="838200" y="610452"/>
            <a:ext cx="10515600" cy="74315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329601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 Step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CDF45-EFC1-8C4E-A937-105820B68474}"/>
              </a:ext>
            </a:extLst>
          </p:cNvPr>
          <p:cNvSpPr>
            <a:spLocks noGrp="1"/>
          </p:cNvSpPr>
          <p:nvPr>
            <p:ph type="title"/>
          </p:nvPr>
        </p:nvSpPr>
        <p:spPr>
          <a:xfrm>
            <a:off x="838200" y="5410633"/>
            <a:ext cx="10515600" cy="743152"/>
          </a:xfrm>
          <a:prstGeom prst="rect">
            <a:avLst/>
          </a:prstGeom>
        </p:spPr>
        <p:txBody>
          <a:bodyPr/>
          <a:lstStyle/>
          <a:p>
            <a:r>
              <a:rPr lang="en-US"/>
              <a:t>Click to edit Master title style</a:t>
            </a:r>
          </a:p>
        </p:txBody>
      </p:sp>
      <p:grpSp>
        <p:nvGrpSpPr>
          <p:cNvPr id="21" name="Group 20">
            <a:extLst>
              <a:ext uri="{FF2B5EF4-FFF2-40B4-BE49-F238E27FC236}">
                <a16:creationId xmlns:a16="http://schemas.microsoft.com/office/drawing/2014/main" id="{4270B783-4DF7-FE4D-8E34-A74A81811F13}"/>
              </a:ext>
            </a:extLst>
          </p:cNvPr>
          <p:cNvGrpSpPr/>
          <p:nvPr userDrawn="1"/>
        </p:nvGrpSpPr>
        <p:grpSpPr>
          <a:xfrm>
            <a:off x="7982357" y="2864690"/>
            <a:ext cx="603504" cy="603504"/>
            <a:chOff x="4040238" y="1899265"/>
            <a:chExt cx="603504" cy="603504"/>
          </a:xfrm>
        </p:grpSpPr>
        <p:sp>
          <p:nvSpPr>
            <p:cNvPr id="22" name="Oval 21">
              <a:extLst>
                <a:ext uri="{FF2B5EF4-FFF2-40B4-BE49-F238E27FC236}">
                  <a16:creationId xmlns:a16="http://schemas.microsoft.com/office/drawing/2014/main" id="{5CC7CFDA-5097-AC4C-9922-EB8EC3B73558}"/>
                </a:ext>
              </a:extLst>
            </p:cNvPr>
            <p:cNvSpPr>
              <a:spLocks noChangeAspect="1"/>
            </p:cNvSpPr>
            <p:nvPr/>
          </p:nvSpPr>
          <p:spPr>
            <a:xfrm>
              <a:off x="4040238" y="1899265"/>
              <a:ext cx="603504" cy="603504"/>
            </a:xfrm>
            <a:prstGeom prst="ellipse">
              <a:avLst/>
            </a:prstGeom>
            <a:noFill/>
            <a:ln w="1143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23" name="TextBox 22">
              <a:extLst>
                <a:ext uri="{FF2B5EF4-FFF2-40B4-BE49-F238E27FC236}">
                  <a16:creationId xmlns:a16="http://schemas.microsoft.com/office/drawing/2014/main" id="{87EF06CD-382F-4B4E-B02C-9E8B4EA3D3B3}"/>
                </a:ext>
              </a:extLst>
            </p:cNvPr>
            <p:cNvSpPr txBox="1"/>
            <p:nvPr/>
          </p:nvSpPr>
          <p:spPr>
            <a:xfrm>
              <a:off x="4040238" y="2016351"/>
              <a:ext cx="603504" cy="369332"/>
            </a:xfrm>
            <a:prstGeom prst="rect">
              <a:avLst/>
            </a:prstGeom>
            <a:noFill/>
          </p:spPr>
          <p:txBody>
            <a:bodyPr wrap="square" rtlCol="0" anchor="ctr">
              <a:spAutoFit/>
            </a:bodyPr>
            <a:lstStyle/>
            <a:p>
              <a:pPr algn="ctr"/>
              <a:r>
                <a:rPr lang="en-US" b="1" dirty="0">
                  <a:solidFill>
                    <a:schemeClr val="bg1"/>
                  </a:solidFill>
                </a:rPr>
                <a:t>04</a:t>
              </a:r>
            </a:p>
          </p:txBody>
        </p:sp>
      </p:grpSp>
      <p:sp>
        <p:nvSpPr>
          <p:cNvPr id="24" name="Line 5">
            <a:extLst>
              <a:ext uri="{FF2B5EF4-FFF2-40B4-BE49-F238E27FC236}">
                <a16:creationId xmlns:a16="http://schemas.microsoft.com/office/drawing/2014/main" id="{6E274D75-7561-684D-AAE5-BA6FAD869952}"/>
              </a:ext>
            </a:extLst>
          </p:cNvPr>
          <p:cNvSpPr>
            <a:spLocks noChangeShapeType="1"/>
          </p:cNvSpPr>
          <p:nvPr userDrawn="1"/>
        </p:nvSpPr>
        <p:spPr bwMode="auto">
          <a:xfrm>
            <a:off x="6101062" y="1"/>
            <a:ext cx="1" cy="3331493"/>
          </a:xfrm>
          <a:prstGeom prst="line">
            <a:avLst/>
          </a:prstGeom>
          <a:noFill/>
          <a:ln w="1143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5" name="Freeform 6">
            <a:extLst>
              <a:ext uri="{FF2B5EF4-FFF2-40B4-BE49-F238E27FC236}">
                <a16:creationId xmlns:a16="http://schemas.microsoft.com/office/drawing/2014/main" id="{DC9DEA8B-05F5-1945-A9BA-14753C45955D}"/>
              </a:ext>
            </a:extLst>
          </p:cNvPr>
          <p:cNvSpPr>
            <a:spLocks/>
          </p:cNvSpPr>
          <p:nvPr userDrawn="1"/>
        </p:nvSpPr>
        <p:spPr bwMode="auto">
          <a:xfrm>
            <a:off x="4175064" y="0"/>
            <a:ext cx="1730418" cy="3078170"/>
          </a:xfrm>
          <a:custGeom>
            <a:avLst/>
            <a:gdLst>
              <a:gd name="T0" fmla="*/ 929 w 929"/>
              <a:gd name="T1" fmla="*/ 0 h 1388"/>
              <a:gd name="T2" fmla="*/ 929 w 929"/>
              <a:gd name="T3" fmla="*/ 1082 h 1388"/>
              <a:gd name="T4" fmla="*/ 0 w 929"/>
              <a:gd name="T5" fmla="*/ 1388 h 1388"/>
            </a:gdLst>
            <a:ahLst/>
            <a:cxnLst>
              <a:cxn ang="0">
                <a:pos x="T0" y="T1"/>
              </a:cxn>
              <a:cxn ang="0">
                <a:pos x="T2" y="T3"/>
              </a:cxn>
              <a:cxn ang="0">
                <a:pos x="T4" y="T5"/>
              </a:cxn>
            </a:cxnLst>
            <a:rect l="0" t="0" r="r" b="b"/>
            <a:pathLst>
              <a:path w="929" h="1388">
                <a:moveTo>
                  <a:pt x="929" y="0"/>
                </a:moveTo>
                <a:lnTo>
                  <a:pt x="929" y="1082"/>
                </a:lnTo>
                <a:lnTo>
                  <a:pt x="0" y="1388"/>
                </a:lnTo>
              </a:path>
            </a:pathLst>
          </a:custGeom>
          <a:noFill/>
          <a:ln w="1143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6" name="Freeform 7">
            <a:extLst>
              <a:ext uri="{FF2B5EF4-FFF2-40B4-BE49-F238E27FC236}">
                <a16:creationId xmlns:a16="http://schemas.microsoft.com/office/drawing/2014/main" id="{D40E9CDA-1ACA-E041-B812-236FD98C20D7}"/>
              </a:ext>
            </a:extLst>
          </p:cNvPr>
          <p:cNvSpPr>
            <a:spLocks/>
          </p:cNvSpPr>
          <p:nvPr userDrawn="1"/>
        </p:nvSpPr>
        <p:spPr bwMode="auto">
          <a:xfrm>
            <a:off x="4823273" y="0"/>
            <a:ext cx="888493" cy="2118896"/>
          </a:xfrm>
          <a:custGeom>
            <a:avLst/>
            <a:gdLst>
              <a:gd name="T0" fmla="*/ 477 w 477"/>
              <a:gd name="T1" fmla="*/ 0 h 873"/>
              <a:gd name="T2" fmla="*/ 477 w 477"/>
              <a:gd name="T3" fmla="*/ 718 h 873"/>
              <a:gd name="T4" fmla="*/ 0 w 477"/>
              <a:gd name="T5" fmla="*/ 873 h 873"/>
            </a:gdLst>
            <a:ahLst/>
            <a:cxnLst>
              <a:cxn ang="0">
                <a:pos x="T0" y="T1"/>
              </a:cxn>
              <a:cxn ang="0">
                <a:pos x="T2" y="T3"/>
              </a:cxn>
              <a:cxn ang="0">
                <a:pos x="T4" y="T5"/>
              </a:cxn>
            </a:cxnLst>
            <a:rect l="0" t="0" r="r" b="b"/>
            <a:pathLst>
              <a:path w="477" h="873">
                <a:moveTo>
                  <a:pt x="477" y="0"/>
                </a:moveTo>
                <a:lnTo>
                  <a:pt x="477" y="718"/>
                </a:lnTo>
                <a:lnTo>
                  <a:pt x="0" y="873"/>
                </a:lnTo>
              </a:path>
            </a:pathLst>
          </a:custGeom>
          <a:noFill/>
          <a:ln w="1143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7" name="Freeform 8">
            <a:extLst>
              <a:ext uri="{FF2B5EF4-FFF2-40B4-BE49-F238E27FC236}">
                <a16:creationId xmlns:a16="http://schemas.microsoft.com/office/drawing/2014/main" id="{7762AB39-F508-D344-8C2F-AB8FD7A1D5F2}"/>
              </a:ext>
            </a:extLst>
          </p:cNvPr>
          <p:cNvSpPr>
            <a:spLocks/>
          </p:cNvSpPr>
          <p:nvPr userDrawn="1"/>
        </p:nvSpPr>
        <p:spPr bwMode="auto">
          <a:xfrm>
            <a:off x="6294781" y="0"/>
            <a:ext cx="1732281" cy="3078170"/>
          </a:xfrm>
          <a:custGeom>
            <a:avLst/>
            <a:gdLst>
              <a:gd name="T0" fmla="*/ 0 w 930"/>
              <a:gd name="T1" fmla="*/ 0 h 1388"/>
              <a:gd name="T2" fmla="*/ 0 w 930"/>
              <a:gd name="T3" fmla="*/ 1082 h 1388"/>
              <a:gd name="T4" fmla="*/ 930 w 930"/>
              <a:gd name="T5" fmla="*/ 1388 h 1388"/>
            </a:gdLst>
            <a:ahLst/>
            <a:cxnLst>
              <a:cxn ang="0">
                <a:pos x="T0" y="T1"/>
              </a:cxn>
              <a:cxn ang="0">
                <a:pos x="T2" y="T3"/>
              </a:cxn>
              <a:cxn ang="0">
                <a:pos x="T4" y="T5"/>
              </a:cxn>
            </a:cxnLst>
            <a:rect l="0" t="0" r="r" b="b"/>
            <a:pathLst>
              <a:path w="930" h="1388">
                <a:moveTo>
                  <a:pt x="0" y="0"/>
                </a:moveTo>
                <a:lnTo>
                  <a:pt x="0" y="1082"/>
                </a:lnTo>
                <a:lnTo>
                  <a:pt x="930" y="1388"/>
                </a:lnTo>
              </a:path>
            </a:pathLst>
          </a:custGeom>
          <a:noFill/>
          <a:ln w="1143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8" name="Freeform 9">
            <a:extLst>
              <a:ext uri="{FF2B5EF4-FFF2-40B4-BE49-F238E27FC236}">
                <a16:creationId xmlns:a16="http://schemas.microsoft.com/office/drawing/2014/main" id="{9CFD4C92-9127-A049-99CB-792647B43E12}"/>
              </a:ext>
            </a:extLst>
          </p:cNvPr>
          <p:cNvSpPr>
            <a:spLocks/>
          </p:cNvSpPr>
          <p:nvPr userDrawn="1"/>
        </p:nvSpPr>
        <p:spPr bwMode="auto">
          <a:xfrm>
            <a:off x="6490360" y="0"/>
            <a:ext cx="888493" cy="2118896"/>
          </a:xfrm>
          <a:custGeom>
            <a:avLst/>
            <a:gdLst>
              <a:gd name="T0" fmla="*/ 0 w 477"/>
              <a:gd name="T1" fmla="*/ 0 h 873"/>
              <a:gd name="T2" fmla="*/ 0 w 477"/>
              <a:gd name="T3" fmla="*/ 718 h 873"/>
              <a:gd name="T4" fmla="*/ 477 w 477"/>
              <a:gd name="T5" fmla="*/ 873 h 873"/>
            </a:gdLst>
            <a:ahLst/>
            <a:cxnLst>
              <a:cxn ang="0">
                <a:pos x="T0" y="T1"/>
              </a:cxn>
              <a:cxn ang="0">
                <a:pos x="T2" y="T3"/>
              </a:cxn>
              <a:cxn ang="0">
                <a:pos x="T4" y="T5"/>
              </a:cxn>
            </a:cxnLst>
            <a:rect l="0" t="0" r="r" b="b"/>
            <a:pathLst>
              <a:path w="477" h="873">
                <a:moveTo>
                  <a:pt x="0" y="0"/>
                </a:moveTo>
                <a:lnTo>
                  <a:pt x="0" y="718"/>
                </a:lnTo>
                <a:lnTo>
                  <a:pt x="477" y="873"/>
                </a:lnTo>
              </a:path>
            </a:pathLst>
          </a:custGeom>
          <a:noFill/>
          <a:ln w="1143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9" name="TextBox 28">
            <a:extLst>
              <a:ext uri="{FF2B5EF4-FFF2-40B4-BE49-F238E27FC236}">
                <a16:creationId xmlns:a16="http://schemas.microsoft.com/office/drawing/2014/main" id="{88FADF14-32D5-FE4C-A88F-6D1272AEE35B}"/>
              </a:ext>
            </a:extLst>
          </p:cNvPr>
          <p:cNvSpPr txBox="1"/>
          <p:nvPr userDrawn="1"/>
        </p:nvSpPr>
        <p:spPr>
          <a:xfrm>
            <a:off x="8970978" y="3431598"/>
            <a:ext cx="1229824" cy="461665"/>
          </a:xfrm>
          <a:prstGeom prst="rect">
            <a:avLst/>
          </a:prstGeom>
          <a:noFill/>
        </p:spPr>
        <p:txBody>
          <a:bodyPr wrap="none" rtlCol="0">
            <a:spAutoFit/>
          </a:bodyPr>
          <a:lstStyle/>
          <a:p>
            <a:r>
              <a:rPr lang="en-US" sz="2400" dirty="0">
                <a:solidFill>
                  <a:schemeClr val="bg1"/>
                </a:solidFill>
              </a:rPr>
              <a:t>Arial 24</a:t>
            </a:r>
          </a:p>
        </p:txBody>
      </p:sp>
      <p:sp>
        <p:nvSpPr>
          <p:cNvPr id="30" name="TextBox 29">
            <a:extLst>
              <a:ext uri="{FF2B5EF4-FFF2-40B4-BE49-F238E27FC236}">
                <a16:creationId xmlns:a16="http://schemas.microsoft.com/office/drawing/2014/main" id="{6E582CE6-3925-8F4A-831D-0E0B9994CE4C}"/>
              </a:ext>
            </a:extLst>
          </p:cNvPr>
          <p:cNvSpPr txBox="1"/>
          <p:nvPr userDrawn="1"/>
        </p:nvSpPr>
        <p:spPr>
          <a:xfrm>
            <a:off x="2001922" y="3425802"/>
            <a:ext cx="1229887" cy="830997"/>
          </a:xfrm>
          <a:prstGeom prst="rect">
            <a:avLst/>
          </a:prstGeom>
          <a:noFill/>
        </p:spPr>
        <p:txBody>
          <a:bodyPr wrap="none" rtlCol="0">
            <a:spAutoFit/>
          </a:bodyPr>
          <a:lstStyle/>
          <a:p>
            <a:pPr algn="r"/>
            <a:r>
              <a:rPr lang="en-US" sz="2400" dirty="0">
                <a:solidFill>
                  <a:schemeClr val="bg1"/>
                </a:solidFill>
              </a:rPr>
              <a:t>Arial 24</a:t>
            </a:r>
          </a:p>
          <a:p>
            <a:pPr algn="r"/>
            <a:endParaRPr lang="en-US" sz="2400" dirty="0">
              <a:solidFill>
                <a:schemeClr val="bg1"/>
              </a:solidFill>
            </a:endParaRPr>
          </a:p>
        </p:txBody>
      </p:sp>
      <p:sp>
        <p:nvSpPr>
          <p:cNvPr id="31" name="TextBox 30">
            <a:extLst>
              <a:ext uri="{FF2B5EF4-FFF2-40B4-BE49-F238E27FC236}">
                <a16:creationId xmlns:a16="http://schemas.microsoft.com/office/drawing/2014/main" id="{A4829DAB-EC0F-9649-B059-D3888AB1651A}"/>
              </a:ext>
            </a:extLst>
          </p:cNvPr>
          <p:cNvSpPr txBox="1"/>
          <p:nvPr userDrawn="1"/>
        </p:nvSpPr>
        <p:spPr>
          <a:xfrm>
            <a:off x="8686936" y="1557479"/>
            <a:ext cx="1229824" cy="461665"/>
          </a:xfrm>
          <a:prstGeom prst="rect">
            <a:avLst/>
          </a:prstGeom>
          <a:noFill/>
        </p:spPr>
        <p:txBody>
          <a:bodyPr wrap="none" rtlCol="0">
            <a:spAutoFit/>
          </a:bodyPr>
          <a:lstStyle/>
          <a:p>
            <a:r>
              <a:rPr lang="en-US" sz="2400" dirty="0">
                <a:solidFill>
                  <a:schemeClr val="bg1"/>
                </a:solidFill>
              </a:rPr>
              <a:t>Arial 24</a:t>
            </a:r>
          </a:p>
        </p:txBody>
      </p:sp>
      <p:sp>
        <p:nvSpPr>
          <p:cNvPr id="32" name="TextBox 31">
            <a:extLst>
              <a:ext uri="{FF2B5EF4-FFF2-40B4-BE49-F238E27FC236}">
                <a16:creationId xmlns:a16="http://schemas.microsoft.com/office/drawing/2014/main" id="{A120266D-C9E3-F745-AD6D-12D7266276F5}"/>
              </a:ext>
            </a:extLst>
          </p:cNvPr>
          <p:cNvSpPr txBox="1"/>
          <p:nvPr userDrawn="1"/>
        </p:nvSpPr>
        <p:spPr>
          <a:xfrm>
            <a:off x="2395419" y="1674093"/>
            <a:ext cx="1229825" cy="461665"/>
          </a:xfrm>
          <a:prstGeom prst="rect">
            <a:avLst/>
          </a:prstGeom>
          <a:noFill/>
        </p:spPr>
        <p:txBody>
          <a:bodyPr wrap="none" rtlCol="0">
            <a:spAutoFit/>
          </a:bodyPr>
          <a:lstStyle/>
          <a:p>
            <a:pPr algn="r"/>
            <a:r>
              <a:rPr lang="en-US" sz="2400" dirty="0">
                <a:solidFill>
                  <a:schemeClr val="bg1"/>
                </a:solidFill>
              </a:rPr>
              <a:t>Arial 24</a:t>
            </a:r>
          </a:p>
        </p:txBody>
      </p:sp>
      <p:sp>
        <p:nvSpPr>
          <p:cNvPr id="33" name="TextBox 32">
            <a:extLst>
              <a:ext uri="{FF2B5EF4-FFF2-40B4-BE49-F238E27FC236}">
                <a16:creationId xmlns:a16="http://schemas.microsoft.com/office/drawing/2014/main" id="{84848621-7C07-D34A-BE33-1EF83FAF6400}"/>
              </a:ext>
            </a:extLst>
          </p:cNvPr>
          <p:cNvSpPr txBox="1"/>
          <p:nvPr userDrawn="1"/>
        </p:nvSpPr>
        <p:spPr>
          <a:xfrm>
            <a:off x="5474228" y="4337306"/>
            <a:ext cx="1229824" cy="461665"/>
          </a:xfrm>
          <a:prstGeom prst="rect">
            <a:avLst/>
          </a:prstGeom>
          <a:noFill/>
        </p:spPr>
        <p:txBody>
          <a:bodyPr wrap="none" rtlCol="0">
            <a:spAutoFit/>
          </a:bodyPr>
          <a:lstStyle/>
          <a:p>
            <a:pPr algn="ctr"/>
            <a:r>
              <a:rPr lang="en-US" sz="2400" dirty="0">
                <a:solidFill>
                  <a:schemeClr val="bg1"/>
                </a:solidFill>
              </a:rPr>
              <a:t>Arial 24</a:t>
            </a:r>
          </a:p>
        </p:txBody>
      </p:sp>
      <p:grpSp>
        <p:nvGrpSpPr>
          <p:cNvPr id="35" name="Group 34">
            <a:extLst>
              <a:ext uri="{FF2B5EF4-FFF2-40B4-BE49-F238E27FC236}">
                <a16:creationId xmlns:a16="http://schemas.microsoft.com/office/drawing/2014/main" id="{620E319D-E753-7D4E-98E3-9BF343E8C288}"/>
              </a:ext>
            </a:extLst>
          </p:cNvPr>
          <p:cNvGrpSpPr/>
          <p:nvPr userDrawn="1"/>
        </p:nvGrpSpPr>
        <p:grpSpPr>
          <a:xfrm>
            <a:off x="4202069" y="1874208"/>
            <a:ext cx="603504" cy="603504"/>
            <a:chOff x="4040238" y="1899265"/>
            <a:chExt cx="603504" cy="603504"/>
          </a:xfrm>
        </p:grpSpPr>
        <p:sp>
          <p:nvSpPr>
            <p:cNvPr id="36" name="Oval 35">
              <a:extLst>
                <a:ext uri="{FF2B5EF4-FFF2-40B4-BE49-F238E27FC236}">
                  <a16:creationId xmlns:a16="http://schemas.microsoft.com/office/drawing/2014/main" id="{3FE3ABF3-1F22-A049-B5F3-B22584F1B25B}"/>
                </a:ext>
              </a:extLst>
            </p:cNvPr>
            <p:cNvSpPr>
              <a:spLocks noChangeAspect="1"/>
            </p:cNvSpPr>
            <p:nvPr/>
          </p:nvSpPr>
          <p:spPr>
            <a:xfrm>
              <a:off x="4040238" y="1899265"/>
              <a:ext cx="603504" cy="603504"/>
            </a:xfrm>
            <a:prstGeom prst="ellipse">
              <a:avLst/>
            </a:prstGeom>
            <a:noFill/>
            <a:ln w="1143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37" name="TextBox 36">
              <a:extLst>
                <a:ext uri="{FF2B5EF4-FFF2-40B4-BE49-F238E27FC236}">
                  <a16:creationId xmlns:a16="http://schemas.microsoft.com/office/drawing/2014/main" id="{A7D760A8-68CA-9B4C-9D16-119E376E76AB}"/>
                </a:ext>
              </a:extLst>
            </p:cNvPr>
            <p:cNvSpPr txBox="1"/>
            <p:nvPr/>
          </p:nvSpPr>
          <p:spPr>
            <a:xfrm>
              <a:off x="4040238" y="2016351"/>
              <a:ext cx="603504" cy="369332"/>
            </a:xfrm>
            <a:prstGeom prst="rect">
              <a:avLst/>
            </a:prstGeom>
            <a:noFill/>
          </p:spPr>
          <p:txBody>
            <a:bodyPr wrap="square" rtlCol="0" anchor="ctr">
              <a:spAutoFit/>
            </a:bodyPr>
            <a:lstStyle/>
            <a:p>
              <a:pPr algn="ctr"/>
              <a:r>
                <a:rPr lang="en-US" b="1" dirty="0">
                  <a:solidFill>
                    <a:schemeClr val="bg1"/>
                  </a:solidFill>
                </a:rPr>
                <a:t>01</a:t>
              </a:r>
            </a:p>
          </p:txBody>
        </p:sp>
      </p:grpSp>
      <p:grpSp>
        <p:nvGrpSpPr>
          <p:cNvPr id="38" name="Group 37">
            <a:extLst>
              <a:ext uri="{FF2B5EF4-FFF2-40B4-BE49-F238E27FC236}">
                <a16:creationId xmlns:a16="http://schemas.microsoft.com/office/drawing/2014/main" id="{AFF1536A-772B-9C46-8515-1804B11A4C01}"/>
              </a:ext>
            </a:extLst>
          </p:cNvPr>
          <p:cNvGrpSpPr/>
          <p:nvPr userDrawn="1"/>
        </p:nvGrpSpPr>
        <p:grpSpPr>
          <a:xfrm>
            <a:off x="7378853" y="1874208"/>
            <a:ext cx="603504" cy="603504"/>
            <a:chOff x="4040238" y="1899265"/>
            <a:chExt cx="603504" cy="603504"/>
          </a:xfrm>
        </p:grpSpPr>
        <p:sp>
          <p:nvSpPr>
            <p:cNvPr id="39" name="Oval 38">
              <a:extLst>
                <a:ext uri="{FF2B5EF4-FFF2-40B4-BE49-F238E27FC236}">
                  <a16:creationId xmlns:a16="http://schemas.microsoft.com/office/drawing/2014/main" id="{EDD558BC-3A52-6846-A716-92F6A446EF7E}"/>
                </a:ext>
              </a:extLst>
            </p:cNvPr>
            <p:cNvSpPr>
              <a:spLocks noChangeAspect="1"/>
            </p:cNvSpPr>
            <p:nvPr/>
          </p:nvSpPr>
          <p:spPr>
            <a:xfrm>
              <a:off x="4040238" y="1899265"/>
              <a:ext cx="603504" cy="603504"/>
            </a:xfrm>
            <a:prstGeom prst="ellipse">
              <a:avLst/>
            </a:prstGeom>
            <a:noFill/>
            <a:ln w="1143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40" name="TextBox 39">
              <a:extLst>
                <a:ext uri="{FF2B5EF4-FFF2-40B4-BE49-F238E27FC236}">
                  <a16:creationId xmlns:a16="http://schemas.microsoft.com/office/drawing/2014/main" id="{6860F66A-9728-1D49-BF2F-01958F68063E}"/>
                </a:ext>
              </a:extLst>
            </p:cNvPr>
            <p:cNvSpPr txBox="1"/>
            <p:nvPr/>
          </p:nvSpPr>
          <p:spPr>
            <a:xfrm>
              <a:off x="4040238" y="2016351"/>
              <a:ext cx="603504" cy="369332"/>
            </a:xfrm>
            <a:prstGeom prst="rect">
              <a:avLst/>
            </a:prstGeom>
            <a:noFill/>
          </p:spPr>
          <p:txBody>
            <a:bodyPr wrap="square" rtlCol="0" anchor="ctr">
              <a:spAutoFit/>
            </a:bodyPr>
            <a:lstStyle/>
            <a:p>
              <a:pPr algn="ctr"/>
              <a:r>
                <a:rPr lang="en-US" b="1" dirty="0">
                  <a:solidFill>
                    <a:schemeClr val="bg1"/>
                  </a:solidFill>
                </a:rPr>
                <a:t>05</a:t>
              </a:r>
            </a:p>
          </p:txBody>
        </p:sp>
      </p:grpSp>
      <p:grpSp>
        <p:nvGrpSpPr>
          <p:cNvPr id="41" name="Group 40">
            <a:extLst>
              <a:ext uri="{FF2B5EF4-FFF2-40B4-BE49-F238E27FC236}">
                <a16:creationId xmlns:a16="http://schemas.microsoft.com/office/drawing/2014/main" id="{DB7D0BFE-E1C3-E346-A7F0-CCCA81DDF09A}"/>
              </a:ext>
            </a:extLst>
          </p:cNvPr>
          <p:cNvGrpSpPr/>
          <p:nvPr userDrawn="1"/>
        </p:nvGrpSpPr>
        <p:grpSpPr>
          <a:xfrm>
            <a:off x="3558424" y="2866213"/>
            <a:ext cx="603504" cy="603504"/>
            <a:chOff x="4040238" y="1899265"/>
            <a:chExt cx="603504" cy="603504"/>
          </a:xfrm>
        </p:grpSpPr>
        <p:sp>
          <p:nvSpPr>
            <p:cNvPr id="42" name="Oval 41">
              <a:extLst>
                <a:ext uri="{FF2B5EF4-FFF2-40B4-BE49-F238E27FC236}">
                  <a16:creationId xmlns:a16="http://schemas.microsoft.com/office/drawing/2014/main" id="{C48C32FD-81B7-F446-898A-EB03B857209E}"/>
                </a:ext>
              </a:extLst>
            </p:cNvPr>
            <p:cNvSpPr>
              <a:spLocks noChangeAspect="1"/>
            </p:cNvSpPr>
            <p:nvPr/>
          </p:nvSpPr>
          <p:spPr>
            <a:xfrm>
              <a:off x="4040238" y="1899265"/>
              <a:ext cx="603504" cy="603504"/>
            </a:xfrm>
            <a:prstGeom prst="ellipse">
              <a:avLst/>
            </a:prstGeom>
            <a:noFill/>
            <a:ln w="1143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43" name="TextBox 42">
              <a:extLst>
                <a:ext uri="{FF2B5EF4-FFF2-40B4-BE49-F238E27FC236}">
                  <a16:creationId xmlns:a16="http://schemas.microsoft.com/office/drawing/2014/main" id="{DAE85853-2B7C-134C-AF25-736DD69D88A0}"/>
                </a:ext>
              </a:extLst>
            </p:cNvPr>
            <p:cNvSpPr txBox="1"/>
            <p:nvPr/>
          </p:nvSpPr>
          <p:spPr>
            <a:xfrm>
              <a:off x="4040238" y="2016351"/>
              <a:ext cx="603504" cy="369332"/>
            </a:xfrm>
            <a:prstGeom prst="rect">
              <a:avLst/>
            </a:prstGeom>
            <a:noFill/>
          </p:spPr>
          <p:txBody>
            <a:bodyPr wrap="square" rtlCol="0" anchor="ctr">
              <a:spAutoFit/>
            </a:bodyPr>
            <a:lstStyle/>
            <a:p>
              <a:pPr algn="ctr"/>
              <a:r>
                <a:rPr lang="en-US" b="1" dirty="0">
                  <a:solidFill>
                    <a:schemeClr val="bg1"/>
                  </a:solidFill>
                </a:rPr>
                <a:t>02</a:t>
              </a:r>
            </a:p>
          </p:txBody>
        </p:sp>
      </p:grpSp>
      <p:grpSp>
        <p:nvGrpSpPr>
          <p:cNvPr id="44" name="Group 43">
            <a:extLst>
              <a:ext uri="{FF2B5EF4-FFF2-40B4-BE49-F238E27FC236}">
                <a16:creationId xmlns:a16="http://schemas.microsoft.com/office/drawing/2014/main" id="{E4E268FA-2CD9-454F-AD41-89E4EF37A50C}"/>
              </a:ext>
            </a:extLst>
          </p:cNvPr>
          <p:cNvGrpSpPr/>
          <p:nvPr userDrawn="1"/>
        </p:nvGrpSpPr>
        <p:grpSpPr>
          <a:xfrm>
            <a:off x="5799641" y="3360678"/>
            <a:ext cx="603504" cy="603504"/>
            <a:chOff x="5600861" y="3360678"/>
            <a:chExt cx="603504" cy="603504"/>
          </a:xfrm>
        </p:grpSpPr>
        <p:sp>
          <p:nvSpPr>
            <p:cNvPr id="45" name="Oval 44">
              <a:extLst>
                <a:ext uri="{FF2B5EF4-FFF2-40B4-BE49-F238E27FC236}">
                  <a16:creationId xmlns:a16="http://schemas.microsoft.com/office/drawing/2014/main" id="{FB78B9EB-3CBF-1C41-BDB3-CBED71729797}"/>
                </a:ext>
              </a:extLst>
            </p:cNvPr>
            <p:cNvSpPr>
              <a:spLocks noChangeAspect="1"/>
            </p:cNvSpPr>
            <p:nvPr/>
          </p:nvSpPr>
          <p:spPr>
            <a:xfrm>
              <a:off x="5600861" y="3360678"/>
              <a:ext cx="603504" cy="603504"/>
            </a:xfrm>
            <a:prstGeom prst="ellipse">
              <a:avLst/>
            </a:prstGeom>
            <a:no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46" name="TextBox 45">
              <a:extLst>
                <a:ext uri="{FF2B5EF4-FFF2-40B4-BE49-F238E27FC236}">
                  <a16:creationId xmlns:a16="http://schemas.microsoft.com/office/drawing/2014/main" id="{17404141-F764-2940-B644-CF6B07EBB191}"/>
                </a:ext>
              </a:extLst>
            </p:cNvPr>
            <p:cNvSpPr txBox="1"/>
            <p:nvPr/>
          </p:nvSpPr>
          <p:spPr>
            <a:xfrm>
              <a:off x="5600861" y="3477764"/>
              <a:ext cx="603504" cy="369332"/>
            </a:xfrm>
            <a:prstGeom prst="rect">
              <a:avLst/>
            </a:prstGeom>
            <a:noFill/>
          </p:spPr>
          <p:txBody>
            <a:bodyPr wrap="square" rtlCol="0" anchor="ctr">
              <a:spAutoFit/>
            </a:bodyPr>
            <a:lstStyle/>
            <a:p>
              <a:pPr algn="ctr"/>
              <a:r>
                <a:rPr lang="en-US" b="1" dirty="0">
                  <a:solidFill>
                    <a:schemeClr val="bg1"/>
                  </a:solidFill>
                </a:rPr>
                <a:t>03</a:t>
              </a:r>
            </a:p>
          </p:txBody>
        </p:sp>
      </p:grpSp>
    </p:spTree>
    <p:extLst>
      <p:ext uri="{BB962C8B-B14F-4D97-AF65-F5344CB8AC3E}">
        <p14:creationId xmlns:p14="http://schemas.microsoft.com/office/powerpoint/2010/main" val="30338910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BB6A2E89-D25D-CC4D-8670-915F29B8C960}"/>
              </a:ext>
            </a:extLst>
          </p:cNvPr>
          <p:cNvCxnSpPr/>
          <p:nvPr userDrawn="1"/>
        </p:nvCxnSpPr>
        <p:spPr>
          <a:xfrm flipV="1">
            <a:off x="3439920" y="4380745"/>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A270986A-336D-CB4B-9477-803D75BEB89D}"/>
              </a:ext>
            </a:extLst>
          </p:cNvPr>
          <p:cNvSpPr/>
          <p:nvPr userDrawn="1"/>
        </p:nvSpPr>
        <p:spPr>
          <a:xfrm>
            <a:off x="2952069" y="4923768"/>
            <a:ext cx="975702" cy="992843"/>
          </a:xfrm>
          <a:prstGeom prst="ellipse">
            <a:avLst/>
          </a:prstGeom>
          <a:solidFill>
            <a:srgbClr val="FFFFFF"/>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dirty="0">
              <a:solidFill>
                <a:schemeClr val="bg2"/>
              </a:solidFill>
              <a:latin typeface="Questrial" panose="02000000000000000000" pitchFamily="50" charset="0"/>
            </a:endParaRPr>
          </a:p>
        </p:txBody>
      </p:sp>
      <p:cxnSp>
        <p:nvCxnSpPr>
          <p:cNvPr id="48" name="Straight Connector 47">
            <a:extLst>
              <a:ext uri="{FF2B5EF4-FFF2-40B4-BE49-F238E27FC236}">
                <a16:creationId xmlns:a16="http://schemas.microsoft.com/office/drawing/2014/main" id="{83EBF0DF-9E15-3F42-A4C9-2E63F38D6094}"/>
              </a:ext>
            </a:extLst>
          </p:cNvPr>
          <p:cNvCxnSpPr/>
          <p:nvPr userDrawn="1"/>
        </p:nvCxnSpPr>
        <p:spPr>
          <a:xfrm flipV="1">
            <a:off x="10522799" y="4380745"/>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10CE34E2-B7E7-BB40-A9FF-22100238E5A2}"/>
              </a:ext>
            </a:extLst>
          </p:cNvPr>
          <p:cNvSpPr/>
          <p:nvPr userDrawn="1"/>
        </p:nvSpPr>
        <p:spPr>
          <a:xfrm>
            <a:off x="10034948" y="4923768"/>
            <a:ext cx="975702" cy="992843"/>
          </a:xfrm>
          <a:prstGeom prst="ellipse">
            <a:avLst/>
          </a:prstGeom>
          <a:solidFill>
            <a:srgbClr val="FFFFFF"/>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dirty="0">
              <a:solidFill>
                <a:schemeClr val="bg2"/>
              </a:solidFill>
              <a:latin typeface="Questrial" panose="02000000000000000000" pitchFamily="50" charset="0"/>
            </a:endParaRPr>
          </a:p>
        </p:txBody>
      </p:sp>
      <p:sp>
        <p:nvSpPr>
          <p:cNvPr id="50" name="Chevron 62">
            <a:extLst>
              <a:ext uri="{FF2B5EF4-FFF2-40B4-BE49-F238E27FC236}">
                <a16:creationId xmlns:a16="http://schemas.microsoft.com/office/drawing/2014/main" id="{32EC14E2-9A78-DF4B-B1FC-6A1DDC2139CA}"/>
              </a:ext>
            </a:extLst>
          </p:cNvPr>
          <p:cNvSpPr/>
          <p:nvPr userDrawn="1"/>
        </p:nvSpPr>
        <p:spPr>
          <a:xfrm>
            <a:off x="9660140" y="3807630"/>
            <a:ext cx="1725320" cy="424631"/>
          </a:xfrm>
          <a:prstGeom prst="chevron">
            <a:avLst/>
          </a:prstGeom>
          <a:solidFill>
            <a:schemeClr val="bg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dirty="0">
                <a:solidFill>
                  <a:srgbClr val="FFFFFF"/>
                </a:solidFill>
                <a:latin typeface="+mj-lt"/>
                <a:ea typeface="Questrial" panose="02000000000000000000" pitchFamily="2" charset="0"/>
                <a:cs typeface="Montserrat" panose="02000000000000000000" pitchFamily="2" charset="0"/>
              </a:rPr>
              <a:t>2017</a:t>
            </a:r>
          </a:p>
        </p:txBody>
      </p:sp>
      <p:cxnSp>
        <p:nvCxnSpPr>
          <p:cNvPr id="51" name="Straight Connector 50">
            <a:extLst>
              <a:ext uri="{FF2B5EF4-FFF2-40B4-BE49-F238E27FC236}">
                <a16:creationId xmlns:a16="http://schemas.microsoft.com/office/drawing/2014/main" id="{E695A626-3EFA-A74E-8FEF-911EB702B0FB}"/>
              </a:ext>
            </a:extLst>
          </p:cNvPr>
          <p:cNvCxnSpPr/>
          <p:nvPr userDrawn="1"/>
        </p:nvCxnSpPr>
        <p:spPr>
          <a:xfrm flipV="1">
            <a:off x="6981359" y="4380745"/>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51DFCA96-3CBA-374E-BAE6-D0F2689B7BBD}"/>
              </a:ext>
            </a:extLst>
          </p:cNvPr>
          <p:cNvSpPr/>
          <p:nvPr userDrawn="1"/>
        </p:nvSpPr>
        <p:spPr>
          <a:xfrm>
            <a:off x="6493508" y="4923768"/>
            <a:ext cx="975702" cy="992843"/>
          </a:xfrm>
          <a:prstGeom prst="ellipse">
            <a:avLst/>
          </a:prstGeom>
          <a:solidFill>
            <a:srgbClr val="FFFFFF"/>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dirty="0">
              <a:solidFill>
                <a:schemeClr val="bg2"/>
              </a:solidFill>
              <a:latin typeface="Questrial" panose="02000000000000000000" pitchFamily="50" charset="0"/>
            </a:endParaRPr>
          </a:p>
        </p:txBody>
      </p:sp>
      <p:cxnSp>
        <p:nvCxnSpPr>
          <p:cNvPr id="53" name="Straight Connector 52">
            <a:extLst>
              <a:ext uri="{FF2B5EF4-FFF2-40B4-BE49-F238E27FC236}">
                <a16:creationId xmlns:a16="http://schemas.microsoft.com/office/drawing/2014/main" id="{4959900B-E3D6-154A-853E-F8CC65C2BD7F}"/>
              </a:ext>
            </a:extLst>
          </p:cNvPr>
          <p:cNvCxnSpPr/>
          <p:nvPr userDrawn="1"/>
        </p:nvCxnSpPr>
        <p:spPr>
          <a:xfrm flipV="1">
            <a:off x="1669200" y="3285356"/>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61708D4F-20B8-3E4D-940A-056EB94EF1E4}"/>
              </a:ext>
            </a:extLst>
          </p:cNvPr>
          <p:cNvSpPr/>
          <p:nvPr userDrawn="1"/>
        </p:nvSpPr>
        <p:spPr>
          <a:xfrm>
            <a:off x="1181349" y="2120271"/>
            <a:ext cx="975702" cy="992843"/>
          </a:xfrm>
          <a:prstGeom prst="ellipse">
            <a:avLst/>
          </a:prstGeom>
          <a:solidFill>
            <a:srgbClr val="FFFFFF"/>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dirty="0">
              <a:solidFill>
                <a:schemeClr val="bg2"/>
              </a:solidFill>
              <a:latin typeface="Questrial" panose="02000000000000000000" pitchFamily="50" charset="0"/>
            </a:endParaRPr>
          </a:p>
        </p:txBody>
      </p:sp>
      <p:cxnSp>
        <p:nvCxnSpPr>
          <p:cNvPr id="55" name="Straight Connector 54">
            <a:extLst>
              <a:ext uri="{FF2B5EF4-FFF2-40B4-BE49-F238E27FC236}">
                <a16:creationId xmlns:a16="http://schemas.microsoft.com/office/drawing/2014/main" id="{719834D4-CA3C-1443-B83C-877AE343E38D}"/>
              </a:ext>
            </a:extLst>
          </p:cNvPr>
          <p:cNvCxnSpPr/>
          <p:nvPr userDrawn="1"/>
        </p:nvCxnSpPr>
        <p:spPr>
          <a:xfrm flipV="1">
            <a:off x="8752079" y="3285356"/>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2EFE9854-D393-9340-882F-01A84E08A2ED}"/>
              </a:ext>
            </a:extLst>
          </p:cNvPr>
          <p:cNvSpPr/>
          <p:nvPr userDrawn="1"/>
        </p:nvSpPr>
        <p:spPr>
          <a:xfrm>
            <a:off x="8264228" y="2120271"/>
            <a:ext cx="975702" cy="992843"/>
          </a:xfrm>
          <a:prstGeom prst="ellipse">
            <a:avLst/>
          </a:prstGeom>
          <a:solidFill>
            <a:srgbClr val="FFFFFF"/>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dirty="0">
              <a:solidFill>
                <a:schemeClr val="bg2"/>
              </a:solidFill>
              <a:latin typeface="Questrial" panose="02000000000000000000" pitchFamily="50" charset="0"/>
            </a:endParaRPr>
          </a:p>
        </p:txBody>
      </p:sp>
      <p:cxnSp>
        <p:nvCxnSpPr>
          <p:cNvPr id="57" name="Straight Connector 56">
            <a:extLst>
              <a:ext uri="{FF2B5EF4-FFF2-40B4-BE49-F238E27FC236}">
                <a16:creationId xmlns:a16="http://schemas.microsoft.com/office/drawing/2014/main" id="{934A71BE-295C-6A47-B894-3E91A66B7240}"/>
              </a:ext>
            </a:extLst>
          </p:cNvPr>
          <p:cNvCxnSpPr/>
          <p:nvPr userDrawn="1"/>
        </p:nvCxnSpPr>
        <p:spPr>
          <a:xfrm flipV="1">
            <a:off x="5210640" y="3285356"/>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8756D37D-4BC0-A747-BDC2-56BB04C3F24D}"/>
              </a:ext>
            </a:extLst>
          </p:cNvPr>
          <p:cNvSpPr/>
          <p:nvPr userDrawn="1"/>
        </p:nvSpPr>
        <p:spPr>
          <a:xfrm>
            <a:off x="4722789" y="2120271"/>
            <a:ext cx="975702" cy="992843"/>
          </a:xfrm>
          <a:prstGeom prst="ellipse">
            <a:avLst/>
          </a:prstGeom>
          <a:solidFill>
            <a:srgbClr val="FFFFFF"/>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dirty="0">
              <a:solidFill>
                <a:schemeClr val="bg2"/>
              </a:solidFill>
              <a:latin typeface="Questrial" panose="02000000000000000000" pitchFamily="50" charset="0"/>
            </a:endParaRPr>
          </a:p>
        </p:txBody>
      </p:sp>
      <p:sp>
        <p:nvSpPr>
          <p:cNvPr id="59" name="TextBox 58">
            <a:extLst>
              <a:ext uri="{FF2B5EF4-FFF2-40B4-BE49-F238E27FC236}">
                <a16:creationId xmlns:a16="http://schemas.microsoft.com/office/drawing/2014/main" id="{20359BDE-A876-6E49-8686-6C00BE7739EC}"/>
              </a:ext>
            </a:extLst>
          </p:cNvPr>
          <p:cNvSpPr txBox="1"/>
          <p:nvPr userDrawn="1"/>
        </p:nvSpPr>
        <p:spPr>
          <a:xfrm>
            <a:off x="2292048" y="2447919"/>
            <a:ext cx="1125629" cy="400110"/>
          </a:xfrm>
          <a:prstGeom prst="rect">
            <a:avLst/>
          </a:prstGeom>
          <a:noFill/>
        </p:spPr>
        <p:txBody>
          <a:bodyPr wrap="none" rtlCol="0">
            <a:spAutoFit/>
          </a:bodyPr>
          <a:lstStyle/>
          <a:p>
            <a:r>
              <a:rPr lang="en-US" sz="2000" dirty="0">
                <a:solidFill>
                  <a:schemeClr val="bg1"/>
                </a:solidFill>
              </a:rPr>
              <a:t>Arial 20 </a:t>
            </a:r>
          </a:p>
        </p:txBody>
      </p:sp>
      <p:sp>
        <p:nvSpPr>
          <p:cNvPr id="60" name="TextBox 59">
            <a:extLst>
              <a:ext uri="{FF2B5EF4-FFF2-40B4-BE49-F238E27FC236}">
                <a16:creationId xmlns:a16="http://schemas.microsoft.com/office/drawing/2014/main" id="{CCF29958-926C-FE4D-8E13-75E0A0C51770}"/>
              </a:ext>
            </a:extLst>
          </p:cNvPr>
          <p:cNvSpPr txBox="1"/>
          <p:nvPr userDrawn="1"/>
        </p:nvSpPr>
        <p:spPr>
          <a:xfrm>
            <a:off x="5833488" y="2447919"/>
            <a:ext cx="1125629" cy="400110"/>
          </a:xfrm>
          <a:prstGeom prst="rect">
            <a:avLst/>
          </a:prstGeom>
          <a:noFill/>
        </p:spPr>
        <p:txBody>
          <a:bodyPr wrap="none" rtlCol="0">
            <a:spAutoFit/>
          </a:bodyPr>
          <a:lstStyle/>
          <a:p>
            <a:r>
              <a:rPr lang="en-US" sz="2000" dirty="0">
                <a:solidFill>
                  <a:schemeClr val="bg1"/>
                </a:solidFill>
              </a:rPr>
              <a:t>Arial 20 </a:t>
            </a:r>
          </a:p>
        </p:txBody>
      </p:sp>
      <p:sp>
        <p:nvSpPr>
          <p:cNvPr id="61" name="TextBox 60">
            <a:extLst>
              <a:ext uri="{FF2B5EF4-FFF2-40B4-BE49-F238E27FC236}">
                <a16:creationId xmlns:a16="http://schemas.microsoft.com/office/drawing/2014/main" id="{232BE33C-7D85-A24D-B420-59D3A9D45F5B}"/>
              </a:ext>
            </a:extLst>
          </p:cNvPr>
          <p:cNvSpPr txBox="1"/>
          <p:nvPr userDrawn="1"/>
        </p:nvSpPr>
        <p:spPr>
          <a:xfrm>
            <a:off x="9374927" y="2447919"/>
            <a:ext cx="1125629" cy="400110"/>
          </a:xfrm>
          <a:prstGeom prst="rect">
            <a:avLst/>
          </a:prstGeom>
          <a:noFill/>
        </p:spPr>
        <p:txBody>
          <a:bodyPr wrap="none" rtlCol="0">
            <a:spAutoFit/>
          </a:bodyPr>
          <a:lstStyle/>
          <a:p>
            <a:r>
              <a:rPr lang="en-US" sz="2000" dirty="0">
                <a:solidFill>
                  <a:schemeClr val="bg1"/>
                </a:solidFill>
              </a:rPr>
              <a:t>Arial 20 </a:t>
            </a:r>
          </a:p>
        </p:txBody>
      </p:sp>
      <p:sp>
        <p:nvSpPr>
          <p:cNvPr id="62" name="TextBox 61">
            <a:extLst>
              <a:ext uri="{FF2B5EF4-FFF2-40B4-BE49-F238E27FC236}">
                <a16:creationId xmlns:a16="http://schemas.microsoft.com/office/drawing/2014/main" id="{D9F939A5-6C85-2047-AD6A-634D9B0FBE83}"/>
              </a:ext>
            </a:extLst>
          </p:cNvPr>
          <p:cNvSpPr txBox="1"/>
          <p:nvPr userDrawn="1"/>
        </p:nvSpPr>
        <p:spPr>
          <a:xfrm>
            <a:off x="8237345" y="5256624"/>
            <a:ext cx="1125629" cy="400110"/>
          </a:xfrm>
          <a:prstGeom prst="rect">
            <a:avLst/>
          </a:prstGeom>
          <a:noFill/>
        </p:spPr>
        <p:txBody>
          <a:bodyPr wrap="none" rtlCol="0">
            <a:spAutoFit/>
          </a:bodyPr>
          <a:lstStyle/>
          <a:p>
            <a:r>
              <a:rPr lang="en-US" sz="2000" dirty="0">
                <a:solidFill>
                  <a:schemeClr val="bg1"/>
                </a:solidFill>
              </a:rPr>
              <a:t>Arial 20 </a:t>
            </a:r>
          </a:p>
        </p:txBody>
      </p:sp>
      <p:sp>
        <p:nvSpPr>
          <p:cNvPr id="63" name="TextBox 62">
            <a:extLst>
              <a:ext uri="{FF2B5EF4-FFF2-40B4-BE49-F238E27FC236}">
                <a16:creationId xmlns:a16="http://schemas.microsoft.com/office/drawing/2014/main" id="{8CC75A72-6937-4E43-BB48-DB75643ECEFC}"/>
              </a:ext>
            </a:extLst>
          </p:cNvPr>
          <p:cNvSpPr txBox="1"/>
          <p:nvPr userDrawn="1"/>
        </p:nvSpPr>
        <p:spPr>
          <a:xfrm>
            <a:off x="4695905" y="5256624"/>
            <a:ext cx="1125629" cy="400110"/>
          </a:xfrm>
          <a:prstGeom prst="rect">
            <a:avLst/>
          </a:prstGeom>
          <a:noFill/>
        </p:spPr>
        <p:txBody>
          <a:bodyPr wrap="none" rtlCol="0">
            <a:spAutoFit/>
          </a:bodyPr>
          <a:lstStyle/>
          <a:p>
            <a:r>
              <a:rPr lang="en-US" sz="2000" dirty="0">
                <a:solidFill>
                  <a:schemeClr val="bg1"/>
                </a:solidFill>
              </a:rPr>
              <a:t>Arial 20 </a:t>
            </a:r>
          </a:p>
        </p:txBody>
      </p:sp>
      <p:sp>
        <p:nvSpPr>
          <p:cNvPr id="64" name="TextBox 63">
            <a:extLst>
              <a:ext uri="{FF2B5EF4-FFF2-40B4-BE49-F238E27FC236}">
                <a16:creationId xmlns:a16="http://schemas.microsoft.com/office/drawing/2014/main" id="{DAD5A797-7CD5-A441-9CBA-216C29F4CAB0}"/>
              </a:ext>
            </a:extLst>
          </p:cNvPr>
          <p:cNvSpPr txBox="1"/>
          <p:nvPr userDrawn="1"/>
        </p:nvSpPr>
        <p:spPr>
          <a:xfrm>
            <a:off x="1154466" y="5256624"/>
            <a:ext cx="1125629" cy="400110"/>
          </a:xfrm>
          <a:prstGeom prst="rect">
            <a:avLst/>
          </a:prstGeom>
          <a:noFill/>
        </p:spPr>
        <p:txBody>
          <a:bodyPr wrap="none" rtlCol="0">
            <a:spAutoFit/>
          </a:bodyPr>
          <a:lstStyle/>
          <a:p>
            <a:r>
              <a:rPr lang="en-US" sz="2000" dirty="0">
                <a:solidFill>
                  <a:schemeClr val="bg1"/>
                </a:solidFill>
              </a:rPr>
              <a:t>Arial 20 </a:t>
            </a:r>
          </a:p>
        </p:txBody>
      </p:sp>
      <p:sp>
        <p:nvSpPr>
          <p:cNvPr id="65" name="TextBox 64">
            <a:extLst>
              <a:ext uri="{FF2B5EF4-FFF2-40B4-BE49-F238E27FC236}">
                <a16:creationId xmlns:a16="http://schemas.microsoft.com/office/drawing/2014/main" id="{90B32A09-DBC8-5342-8189-360C42692213}"/>
              </a:ext>
            </a:extLst>
          </p:cNvPr>
          <p:cNvSpPr txBox="1"/>
          <p:nvPr userDrawn="1"/>
        </p:nvSpPr>
        <p:spPr>
          <a:xfrm>
            <a:off x="6784882" y="5089252"/>
            <a:ext cx="392954" cy="584495"/>
          </a:xfrm>
          <a:prstGeom prst="rect">
            <a:avLst/>
          </a:prstGeom>
          <a:noFill/>
        </p:spPr>
        <p:txBody>
          <a:bodyPr wrap="none" rtlCol="0">
            <a:spAutoFit/>
          </a:bodyPr>
          <a:lstStyle/>
          <a:p>
            <a:pPr algn="ctr"/>
            <a:r>
              <a:rPr lang="en-US" sz="3199" dirty="0">
                <a:latin typeface="Flaticon" panose="02000603000000000000" pitchFamily="2" charset="0"/>
              </a:rPr>
              <a:t></a:t>
            </a:r>
          </a:p>
        </p:txBody>
      </p:sp>
      <p:sp>
        <p:nvSpPr>
          <p:cNvPr id="66" name="TextBox 65">
            <a:extLst>
              <a:ext uri="{FF2B5EF4-FFF2-40B4-BE49-F238E27FC236}">
                <a16:creationId xmlns:a16="http://schemas.microsoft.com/office/drawing/2014/main" id="{F1164851-8ACA-6749-A277-CBABEB606BEA}"/>
              </a:ext>
            </a:extLst>
          </p:cNvPr>
          <p:cNvSpPr txBox="1"/>
          <p:nvPr userDrawn="1"/>
        </p:nvSpPr>
        <p:spPr>
          <a:xfrm>
            <a:off x="3243443" y="5089252"/>
            <a:ext cx="392954" cy="584495"/>
          </a:xfrm>
          <a:prstGeom prst="rect">
            <a:avLst/>
          </a:prstGeom>
          <a:noFill/>
        </p:spPr>
        <p:txBody>
          <a:bodyPr wrap="none" rtlCol="0">
            <a:spAutoFit/>
          </a:bodyPr>
          <a:lstStyle/>
          <a:p>
            <a:pPr algn="ctr"/>
            <a:r>
              <a:rPr lang="en-US" sz="3199" dirty="0">
                <a:latin typeface="Flaticon" panose="02000603000000000000" pitchFamily="2" charset="0"/>
              </a:rPr>
              <a:t></a:t>
            </a:r>
          </a:p>
        </p:txBody>
      </p:sp>
      <p:sp>
        <p:nvSpPr>
          <p:cNvPr id="67" name="TextBox 66">
            <a:extLst>
              <a:ext uri="{FF2B5EF4-FFF2-40B4-BE49-F238E27FC236}">
                <a16:creationId xmlns:a16="http://schemas.microsoft.com/office/drawing/2014/main" id="{AB05D004-6866-6440-8850-03A4040F098C}"/>
              </a:ext>
            </a:extLst>
          </p:cNvPr>
          <p:cNvSpPr txBox="1"/>
          <p:nvPr userDrawn="1"/>
        </p:nvSpPr>
        <p:spPr>
          <a:xfrm>
            <a:off x="1472723" y="2260004"/>
            <a:ext cx="392954" cy="584495"/>
          </a:xfrm>
          <a:prstGeom prst="rect">
            <a:avLst/>
          </a:prstGeom>
          <a:noFill/>
        </p:spPr>
        <p:txBody>
          <a:bodyPr wrap="none" rtlCol="0">
            <a:spAutoFit/>
          </a:bodyPr>
          <a:lstStyle/>
          <a:p>
            <a:pPr algn="ctr"/>
            <a:r>
              <a:rPr lang="en-US" sz="3199" dirty="0">
                <a:latin typeface="Flaticon" panose="02000603000000000000" pitchFamily="2" charset="0"/>
              </a:rPr>
              <a:t></a:t>
            </a:r>
          </a:p>
        </p:txBody>
      </p:sp>
      <p:sp>
        <p:nvSpPr>
          <p:cNvPr id="68" name="TextBox 67">
            <a:extLst>
              <a:ext uri="{FF2B5EF4-FFF2-40B4-BE49-F238E27FC236}">
                <a16:creationId xmlns:a16="http://schemas.microsoft.com/office/drawing/2014/main" id="{EA545981-348B-9B4A-A2A3-C676FF8DE27D}"/>
              </a:ext>
            </a:extLst>
          </p:cNvPr>
          <p:cNvSpPr txBox="1"/>
          <p:nvPr userDrawn="1"/>
        </p:nvSpPr>
        <p:spPr>
          <a:xfrm>
            <a:off x="5014163" y="2272880"/>
            <a:ext cx="392954" cy="584495"/>
          </a:xfrm>
          <a:prstGeom prst="rect">
            <a:avLst/>
          </a:prstGeom>
          <a:noFill/>
        </p:spPr>
        <p:txBody>
          <a:bodyPr wrap="none" rtlCol="0">
            <a:spAutoFit/>
          </a:bodyPr>
          <a:lstStyle/>
          <a:p>
            <a:pPr algn="ctr"/>
            <a:r>
              <a:rPr lang="en-US" sz="3199" dirty="0">
                <a:latin typeface="Flaticon" panose="02000603000000000000" pitchFamily="2" charset="0"/>
              </a:rPr>
              <a:t></a:t>
            </a:r>
          </a:p>
        </p:txBody>
      </p:sp>
      <p:sp>
        <p:nvSpPr>
          <p:cNvPr id="69" name="TextBox 68">
            <a:extLst>
              <a:ext uri="{FF2B5EF4-FFF2-40B4-BE49-F238E27FC236}">
                <a16:creationId xmlns:a16="http://schemas.microsoft.com/office/drawing/2014/main" id="{3D139755-1508-004C-8037-053A6C1BE544}"/>
              </a:ext>
            </a:extLst>
          </p:cNvPr>
          <p:cNvSpPr txBox="1"/>
          <p:nvPr userDrawn="1"/>
        </p:nvSpPr>
        <p:spPr>
          <a:xfrm>
            <a:off x="8529851" y="2285755"/>
            <a:ext cx="392954" cy="584495"/>
          </a:xfrm>
          <a:prstGeom prst="rect">
            <a:avLst/>
          </a:prstGeom>
          <a:noFill/>
        </p:spPr>
        <p:txBody>
          <a:bodyPr wrap="none" rtlCol="0">
            <a:spAutoFit/>
          </a:bodyPr>
          <a:lstStyle/>
          <a:p>
            <a:pPr algn="ctr"/>
            <a:r>
              <a:rPr lang="en-US" sz="3199" dirty="0">
                <a:latin typeface="Flaticon" panose="02000603000000000000" pitchFamily="2" charset="0"/>
              </a:rPr>
              <a:t></a:t>
            </a:r>
          </a:p>
        </p:txBody>
      </p:sp>
      <p:sp>
        <p:nvSpPr>
          <p:cNvPr id="70" name="TextBox 69">
            <a:extLst>
              <a:ext uri="{FF2B5EF4-FFF2-40B4-BE49-F238E27FC236}">
                <a16:creationId xmlns:a16="http://schemas.microsoft.com/office/drawing/2014/main" id="{B122B8FD-F117-1D4A-9E82-96B9D24F5771}"/>
              </a:ext>
            </a:extLst>
          </p:cNvPr>
          <p:cNvSpPr txBox="1"/>
          <p:nvPr userDrawn="1"/>
        </p:nvSpPr>
        <p:spPr>
          <a:xfrm>
            <a:off x="10326322" y="5102128"/>
            <a:ext cx="392954" cy="584495"/>
          </a:xfrm>
          <a:prstGeom prst="rect">
            <a:avLst/>
          </a:prstGeom>
          <a:noFill/>
        </p:spPr>
        <p:txBody>
          <a:bodyPr wrap="none" rtlCol="0">
            <a:spAutoFit/>
          </a:bodyPr>
          <a:lstStyle/>
          <a:p>
            <a:pPr algn="ctr"/>
            <a:r>
              <a:rPr lang="en-US" sz="3199" dirty="0">
                <a:latin typeface="Flaticon" panose="02000603000000000000" pitchFamily="2" charset="0"/>
              </a:rPr>
              <a:t></a:t>
            </a:r>
          </a:p>
        </p:txBody>
      </p:sp>
      <p:sp>
        <p:nvSpPr>
          <p:cNvPr id="71" name="Chevron 53">
            <a:extLst>
              <a:ext uri="{FF2B5EF4-FFF2-40B4-BE49-F238E27FC236}">
                <a16:creationId xmlns:a16="http://schemas.microsoft.com/office/drawing/2014/main" id="{2B12885E-2898-9A47-93BD-37F13986545E}"/>
              </a:ext>
            </a:extLst>
          </p:cNvPr>
          <p:cNvSpPr/>
          <p:nvPr userDrawn="1"/>
        </p:nvSpPr>
        <p:spPr>
          <a:xfrm>
            <a:off x="7889420" y="3807630"/>
            <a:ext cx="1725320" cy="424631"/>
          </a:xfrm>
          <a:prstGeom prst="chevron">
            <a:avLst/>
          </a:prstGeom>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dirty="0">
                <a:solidFill>
                  <a:schemeClr val="tx1"/>
                </a:solidFill>
                <a:latin typeface="+mj-lt"/>
                <a:ea typeface="Questrial" panose="02000000000000000000" pitchFamily="2" charset="0"/>
                <a:cs typeface="Montserrat" panose="02000000000000000000" pitchFamily="2" charset="0"/>
              </a:rPr>
              <a:t>2016</a:t>
            </a:r>
          </a:p>
        </p:txBody>
      </p:sp>
      <p:sp>
        <p:nvSpPr>
          <p:cNvPr id="72" name="Chevron 54">
            <a:extLst>
              <a:ext uri="{FF2B5EF4-FFF2-40B4-BE49-F238E27FC236}">
                <a16:creationId xmlns:a16="http://schemas.microsoft.com/office/drawing/2014/main" id="{6C957690-5510-644B-BF57-EB1FAA22E103}"/>
              </a:ext>
            </a:extLst>
          </p:cNvPr>
          <p:cNvSpPr/>
          <p:nvPr userDrawn="1"/>
        </p:nvSpPr>
        <p:spPr>
          <a:xfrm>
            <a:off x="6118700" y="3807630"/>
            <a:ext cx="1725320" cy="424631"/>
          </a:xfrm>
          <a:prstGeom prst="chevron">
            <a:avLst/>
          </a:prstGeom>
          <a:solidFill>
            <a:schemeClr val="bg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dirty="0">
                <a:solidFill>
                  <a:srgbClr val="FFFFFF"/>
                </a:solidFill>
                <a:latin typeface="+mj-lt"/>
                <a:ea typeface="Questrial" panose="02000000000000000000" pitchFamily="2" charset="0"/>
                <a:cs typeface="Montserrat" panose="02000000000000000000" pitchFamily="2" charset="0"/>
              </a:rPr>
              <a:t>2015</a:t>
            </a:r>
          </a:p>
        </p:txBody>
      </p:sp>
      <p:sp>
        <p:nvSpPr>
          <p:cNvPr id="73" name="Chevron 55">
            <a:extLst>
              <a:ext uri="{FF2B5EF4-FFF2-40B4-BE49-F238E27FC236}">
                <a16:creationId xmlns:a16="http://schemas.microsoft.com/office/drawing/2014/main" id="{ADAEB6FD-D438-FF4C-92F3-EDBE1877FD40}"/>
              </a:ext>
            </a:extLst>
          </p:cNvPr>
          <p:cNvSpPr/>
          <p:nvPr userDrawn="1"/>
        </p:nvSpPr>
        <p:spPr>
          <a:xfrm>
            <a:off x="4347981" y="3807630"/>
            <a:ext cx="1725320" cy="424631"/>
          </a:xfrm>
          <a:prstGeom prst="chevron">
            <a:avLst/>
          </a:prstGeom>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dirty="0">
                <a:solidFill>
                  <a:schemeClr val="tx1"/>
                </a:solidFill>
                <a:latin typeface="+mj-lt"/>
                <a:ea typeface="Questrial" panose="02000000000000000000" pitchFamily="2" charset="0"/>
                <a:cs typeface="Montserrat" panose="02000000000000000000" pitchFamily="2" charset="0"/>
              </a:rPr>
              <a:t>2014</a:t>
            </a:r>
          </a:p>
        </p:txBody>
      </p:sp>
      <p:sp>
        <p:nvSpPr>
          <p:cNvPr id="74" name="Chevron 60">
            <a:extLst>
              <a:ext uri="{FF2B5EF4-FFF2-40B4-BE49-F238E27FC236}">
                <a16:creationId xmlns:a16="http://schemas.microsoft.com/office/drawing/2014/main" id="{3F61A945-660F-314C-B1E6-89522B29A36A}"/>
              </a:ext>
            </a:extLst>
          </p:cNvPr>
          <p:cNvSpPr/>
          <p:nvPr userDrawn="1"/>
        </p:nvSpPr>
        <p:spPr>
          <a:xfrm>
            <a:off x="2577261" y="3807630"/>
            <a:ext cx="1725320" cy="424631"/>
          </a:xfrm>
          <a:prstGeom prst="chevron">
            <a:avLst/>
          </a:prstGeom>
          <a:solidFill>
            <a:schemeClr val="bg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dirty="0">
                <a:solidFill>
                  <a:srgbClr val="FFFFFF"/>
                </a:solidFill>
                <a:latin typeface="+mj-lt"/>
                <a:ea typeface="Questrial" panose="02000000000000000000" pitchFamily="2" charset="0"/>
                <a:cs typeface="Montserrat" panose="02000000000000000000" pitchFamily="2" charset="0"/>
              </a:rPr>
              <a:t>2013</a:t>
            </a:r>
          </a:p>
        </p:txBody>
      </p:sp>
      <p:sp>
        <p:nvSpPr>
          <p:cNvPr id="75" name="Chevron 63">
            <a:extLst>
              <a:ext uri="{FF2B5EF4-FFF2-40B4-BE49-F238E27FC236}">
                <a16:creationId xmlns:a16="http://schemas.microsoft.com/office/drawing/2014/main" id="{6E2F945E-1FC1-D045-8296-EE65492AA9AA}"/>
              </a:ext>
            </a:extLst>
          </p:cNvPr>
          <p:cNvSpPr/>
          <p:nvPr userDrawn="1"/>
        </p:nvSpPr>
        <p:spPr>
          <a:xfrm>
            <a:off x="806541" y="3807630"/>
            <a:ext cx="1725320" cy="424631"/>
          </a:xfrm>
          <a:prstGeom prst="chevron">
            <a:avLst/>
          </a:prstGeom>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dirty="0">
                <a:solidFill>
                  <a:schemeClr val="tx1"/>
                </a:solidFill>
                <a:latin typeface="+mj-lt"/>
                <a:ea typeface="Questrial" panose="02000000000000000000" pitchFamily="2" charset="0"/>
                <a:cs typeface="Montserrat" panose="02000000000000000000" pitchFamily="2" charset="0"/>
              </a:rPr>
              <a:t>2012</a:t>
            </a:r>
          </a:p>
        </p:txBody>
      </p:sp>
      <p:sp>
        <p:nvSpPr>
          <p:cNvPr id="2" name="Title 1">
            <a:extLst>
              <a:ext uri="{FF2B5EF4-FFF2-40B4-BE49-F238E27FC236}">
                <a16:creationId xmlns:a16="http://schemas.microsoft.com/office/drawing/2014/main" id="{45128571-A04C-F442-9601-007856A4DF49}"/>
              </a:ext>
            </a:extLst>
          </p:cNvPr>
          <p:cNvSpPr>
            <a:spLocks noGrp="1"/>
          </p:cNvSpPr>
          <p:nvPr>
            <p:ph type="title"/>
          </p:nvPr>
        </p:nvSpPr>
        <p:spPr>
          <a:xfrm>
            <a:off x="838200" y="730516"/>
            <a:ext cx="10515600" cy="73078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712245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Slant Imag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747646-F83D-4140-B178-185083D8E295}"/>
              </a:ext>
            </a:extLst>
          </p:cNvPr>
          <p:cNvGrpSpPr/>
          <p:nvPr userDrawn="1"/>
        </p:nvGrpSpPr>
        <p:grpSpPr>
          <a:xfrm>
            <a:off x="-109527" y="-106878"/>
            <a:ext cx="8503277" cy="7042068"/>
            <a:chOff x="-38277" y="0"/>
            <a:chExt cx="8503277" cy="6858000"/>
          </a:xfrm>
        </p:grpSpPr>
        <p:sp>
          <p:nvSpPr>
            <p:cNvPr id="5" name="Rectangle 38">
              <a:extLst>
                <a:ext uri="{FF2B5EF4-FFF2-40B4-BE49-F238E27FC236}">
                  <a16:creationId xmlns:a16="http://schemas.microsoft.com/office/drawing/2014/main" id="{51259D3F-E530-B242-A99F-DC7E7D3973B7}"/>
                </a:ext>
              </a:extLst>
            </p:cNvPr>
            <p:cNvSpPr/>
            <p:nvPr userDrawn="1"/>
          </p:nvSpPr>
          <p:spPr>
            <a:xfrm>
              <a:off x="-38277" y="0"/>
              <a:ext cx="3931920" cy="6858000"/>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0 w 6363516"/>
                <a:gd name="connsiteY0" fmla="*/ 0 h 11229185"/>
                <a:gd name="connsiteX1" fmla="*/ 6363516 w 6363516"/>
                <a:gd name="connsiteY1" fmla="*/ 0 h 11229185"/>
                <a:gd name="connsiteX2" fmla="*/ 3530669 w 6363516"/>
                <a:gd name="connsiteY2" fmla="*/ 11229185 h 11229185"/>
                <a:gd name="connsiteX3" fmla="*/ 0 w 6363516"/>
                <a:gd name="connsiteY3" fmla="*/ 11229185 h 11229185"/>
                <a:gd name="connsiteX4" fmla="*/ 0 w 636351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16" h="11229185">
                  <a:moveTo>
                    <a:pt x="0" y="0"/>
                  </a:moveTo>
                  <a:lnTo>
                    <a:pt x="6363516" y="0"/>
                  </a:lnTo>
                  <a:lnTo>
                    <a:pt x="3530669" y="11229185"/>
                  </a:lnTo>
                  <a:lnTo>
                    <a:pt x="0" y="11229185"/>
                  </a:ln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l="-5333" t="-15334" r="-3969" b="-153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dirty="0"/>
            </a:p>
          </p:txBody>
        </p:sp>
        <p:sp>
          <p:nvSpPr>
            <p:cNvPr id="6" name="Rectangle 39">
              <a:extLst>
                <a:ext uri="{FF2B5EF4-FFF2-40B4-BE49-F238E27FC236}">
                  <a16:creationId xmlns:a16="http://schemas.microsoft.com/office/drawing/2014/main" id="{1349D72F-8C7C-4748-873E-C8F9AE4E11E7}"/>
                </a:ext>
              </a:extLst>
            </p:cNvPr>
            <p:cNvSpPr/>
            <p:nvPr userDrawn="1"/>
          </p:nvSpPr>
          <p:spPr>
            <a:xfrm>
              <a:off x="2294900" y="1"/>
              <a:ext cx="3867365" cy="6843711"/>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7" name="Rectangle 39">
              <a:extLst>
                <a:ext uri="{FF2B5EF4-FFF2-40B4-BE49-F238E27FC236}">
                  <a16:creationId xmlns:a16="http://schemas.microsoft.com/office/drawing/2014/main" id="{50C756A6-1DD4-4746-9983-ABD732A9FAA5}"/>
                </a:ext>
              </a:extLst>
            </p:cNvPr>
            <p:cNvSpPr/>
            <p:nvPr userDrawn="1"/>
          </p:nvSpPr>
          <p:spPr>
            <a:xfrm>
              <a:off x="4597635" y="1"/>
              <a:ext cx="3867365" cy="6857999"/>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grpSp>
      <p:sp>
        <p:nvSpPr>
          <p:cNvPr id="3" name="Title 2">
            <a:extLst>
              <a:ext uri="{FF2B5EF4-FFF2-40B4-BE49-F238E27FC236}">
                <a16:creationId xmlns:a16="http://schemas.microsoft.com/office/drawing/2014/main" id="{6689E7F6-D2EF-6542-8BC8-868976C46C2E}"/>
              </a:ext>
            </a:extLst>
          </p:cNvPr>
          <p:cNvSpPr>
            <a:spLocks noGrp="1"/>
          </p:cNvSpPr>
          <p:nvPr>
            <p:ph type="title" hasCustomPrompt="1"/>
          </p:nvPr>
        </p:nvSpPr>
        <p:spPr>
          <a:xfrm>
            <a:off x="7332653" y="5025740"/>
            <a:ext cx="4352743" cy="761445"/>
          </a:xfrm>
          <a:prstGeom prst="rect">
            <a:avLst/>
          </a:prstGeom>
        </p:spPr>
        <p:txBody>
          <a:bodyPr/>
          <a:lstStyle>
            <a:lvl1pPr algn="r">
              <a:defRPr>
                <a:solidFill>
                  <a:schemeClr val="bg1"/>
                </a:solidFill>
              </a:defRPr>
            </a:lvl1pPr>
          </a:lstStyle>
          <a:p>
            <a:r>
              <a:rPr lang="en-US" dirty="0"/>
              <a:t>ARIAL 40</a:t>
            </a:r>
          </a:p>
        </p:txBody>
      </p:sp>
    </p:spTree>
    <p:extLst>
      <p:ext uri="{BB962C8B-B14F-4D97-AF65-F5344CB8AC3E}">
        <p14:creationId xmlns:p14="http://schemas.microsoft.com/office/powerpoint/2010/main" val="35046399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 Slant Imag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DC795C-A820-E74F-8475-E3E74933E81E}"/>
              </a:ext>
            </a:extLst>
          </p:cNvPr>
          <p:cNvGrpSpPr/>
          <p:nvPr userDrawn="1"/>
        </p:nvGrpSpPr>
        <p:grpSpPr>
          <a:xfrm>
            <a:off x="-71253" y="-47500"/>
            <a:ext cx="12309167" cy="6958940"/>
            <a:chOff x="1588" y="0"/>
            <a:chExt cx="12188826" cy="6815136"/>
          </a:xfrm>
        </p:grpSpPr>
        <p:sp>
          <p:nvSpPr>
            <p:cNvPr id="8" name="Rectangle 39">
              <a:extLst>
                <a:ext uri="{FF2B5EF4-FFF2-40B4-BE49-F238E27FC236}">
                  <a16:creationId xmlns:a16="http://schemas.microsoft.com/office/drawing/2014/main" id="{F2A6B369-0036-054B-A28F-0FF668A03822}"/>
                </a:ext>
              </a:extLst>
            </p:cNvPr>
            <p:cNvSpPr/>
            <p:nvPr userDrawn="1"/>
          </p:nvSpPr>
          <p:spPr>
            <a:xfrm>
              <a:off x="2209209" y="0"/>
              <a:ext cx="3542647" cy="6815136"/>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9" name="Rectangle 39">
              <a:extLst>
                <a:ext uri="{FF2B5EF4-FFF2-40B4-BE49-F238E27FC236}">
                  <a16:creationId xmlns:a16="http://schemas.microsoft.com/office/drawing/2014/main" id="{57D737B4-B5B2-DF4C-AE4A-C68397194982}"/>
                </a:ext>
              </a:extLst>
            </p:cNvPr>
            <p:cNvSpPr/>
            <p:nvPr userDrawn="1"/>
          </p:nvSpPr>
          <p:spPr>
            <a:xfrm>
              <a:off x="4291999" y="0"/>
              <a:ext cx="3542647" cy="6815136"/>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10" name="Rectangle 39">
              <a:extLst>
                <a:ext uri="{FF2B5EF4-FFF2-40B4-BE49-F238E27FC236}">
                  <a16:creationId xmlns:a16="http://schemas.microsoft.com/office/drawing/2014/main" id="{4237138A-00E4-EE4C-BCEC-489B99C24C44}"/>
                </a:ext>
              </a:extLst>
            </p:cNvPr>
            <p:cNvSpPr/>
            <p:nvPr userDrawn="1"/>
          </p:nvSpPr>
          <p:spPr>
            <a:xfrm>
              <a:off x="6386364" y="0"/>
              <a:ext cx="3471794" cy="6815136"/>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4" cstate="screen">
                <a:extLst>
                  <a:ext uri="{28A0092B-C50C-407E-A947-70E740481C1C}">
                    <a14:useLocalDpi xmlns:a14="http://schemas.microsoft.com/office/drawing/2010/main"/>
                  </a:ext>
                </a:extLst>
              </a:blip>
              <a:srcRect/>
              <a:stretch>
                <a:fillRect l="1274" t="-19770" r="-14527" b="-197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11" name="Rectangle 39">
              <a:extLst>
                <a:ext uri="{FF2B5EF4-FFF2-40B4-BE49-F238E27FC236}">
                  <a16:creationId xmlns:a16="http://schemas.microsoft.com/office/drawing/2014/main" id="{F7E24681-28F3-AA40-A591-D0E90A59B49F}"/>
                </a:ext>
              </a:extLst>
            </p:cNvPr>
            <p:cNvSpPr/>
            <p:nvPr userDrawn="1"/>
          </p:nvSpPr>
          <p:spPr>
            <a:xfrm>
              <a:off x="8447573" y="0"/>
              <a:ext cx="3742841" cy="6808790"/>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 name="connsiteX0" fmla="*/ 2814917 w 6560737"/>
                <a:gd name="connsiteY0" fmla="*/ 0 h 11218727"/>
                <a:gd name="connsiteX1" fmla="*/ 6345586 w 6560737"/>
                <a:gd name="connsiteY1" fmla="*/ 0 h 11218727"/>
                <a:gd name="connsiteX2" fmla="*/ 6560737 w 6560737"/>
                <a:gd name="connsiteY2" fmla="*/ 11211255 h 11218727"/>
                <a:gd name="connsiteX3" fmla="*/ 0 w 6560737"/>
                <a:gd name="connsiteY3" fmla="*/ 11218727 h 11218727"/>
                <a:gd name="connsiteX4" fmla="*/ 2814917 w 6560737"/>
                <a:gd name="connsiteY4" fmla="*/ 0 h 11218727"/>
                <a:gd name="connsiteX0" fmla="*/ 2814917 w 6560737"/>
                <a:gd name="connsiteY0" fmla="*/ 0 h 11218727"/>
                <a:gd name="connsiteX1" fmla="*/ 6345586 w 6560737"/>
                <a:gd name="connsiteY1" fmla="*/ 0 h 11218727"/>
                <a:gd name="connsiteX2" fmla="*/ 6560737 w 6560737"/>
                <a:gd name="connsiteY2" fmla="*/ 11211255 h 11218727"/>
                <a:gd name="connsiteX3" fmla="*/ 0 w 6560737"/>
                <a:gd name="connsiteY3" fmla="*/ 11218727 h 11218727"/>
                <a:gd name="connsiteX4" fmla="*/ 2814917 w 6560737"/>
                <a:gd name="connsiteY4" fmla="*/ 0 h 11218727"/>
                <a:gd name="connsiteX0" fmla="*/ 2814917 w 6632456"/>
                <a:gd name="connsiteY0" fmla="*/ 0 h 11218727"/>
                <a:gd name="connsiteX1" fmla="*/ 6632456 w 6632456"/>
                <a:gd name="connsiteY1" fmla="*/ 17930 h 11218727"/>
                <a:gd name="connsiteX2" fmla="*/ 6560737 w 6632456"/>
                <a:gd name="connsiteY2" fmla="*/ 11211255 h 11218727"/>
                <a:gd name="connsiteX3" fmla="*/ 0 w 6632456"/>
                <a:gd name="connsiteY3" fmla="*/ 11218727 h 11218727"/>
                <a:gd name="connsiteX4" fmla="*/ 2814917 w 6632456"/>
                <a:gd name="connsiteY4" fmla="*/ 0 h 11218727"/>
                <a:gd name="connsiteX0" fmla="*/ 2814917 w 6596597"/>
                <a:gd name="connsiteY0" fmla="*/ 0 h 11218727"/>
                <a:gd name="connsiteX1" fmla="*/ 6596597 w 6596597"/>
                <a:gd name="connsiteY1" fmla="*/ 17930 h 11218727"/>
                <a:gd name="connsiteX2" fmla="*/ 6560737 w 6596597"/>
                <a:gd name="connsiteY2" fmla="*/ 11211255 h 11218727"/>
                <a:gd name="connsiteX3" fmla="*/ 0 w 6596597"/>
                <a:gd name="connsiteY3" fmla="*/ 11218727 h 11218727"/>
                <a:gd name="connsiteX4" fmla="*/ 2814917 w 6596597"/>
                <a:gd name="connsiteY4" fmla="*/ 0 h 11218727"/>
                <a:gd name="connsiteX0" fmla="*/ 2814917 w 6650386"/>
                <a:gd name="connsiteY0" fmla="*/ 0 h 11218727"/>
                <a:gd name="connsiteX1" fmla="*/ 6650386 w 6650386"/>
                <a:gd name="connsiteY1" fmla="*/ 17930 h 11218727"/>
                <a:gd name="connsiteX2" fmla="*/ 6560737 w 6650386"/>
                <a:gd name="connsiteY2" fmla="*/ 11211255 h 11218727"/>
                <a:gd name="connsiteX3" fmla="*/ 0 w 6650386"/>
                <a:gd name="connsiteY3" fmla="*/ 11218727 h 11218727"/>
                <a:gd name="connsiteX4" fmla="*/ 2814917 w 6650386"/>
                <a:gd name="connsiteY4" fmla="*/ 0 h 11218727"/>
                <a:gd name="connsiteX0" fmla="*/ 2814917 w 6650386"/>
                <a:gd name="connsiteY0" fmla="*/ 0 h 11218727"/>
                <a:gd name="connsiteX1" fmla="*/ 6650386 w 6650386"/>
                <a:gd name="connsiteY1" fmla="*/ 17930 h 11218727"/>
                <a:gd name="connsiteX2" fmla="*/ 6650385 w 6650386"/>
                <a:gd name="connsiteY2" fmla="*/ 11211255 h 11218727"/>
                <a:gd name="connsiteX3" fmla="*/ 0 w 6650386"/>
                <a:gd name="connsiteY3" fmla="*/ 11218727 h 11218727"/>
                <a:gd name="connsiteX4" fmla="*/ 2814917 w 6650386"/>
                <a:gd name="connsiteY4" fmla="*/ 0 h 11218727"/>
                <a:gd name="connsiteX0" fmla="*/ 2814917 w 6650386"/>
                <a:gd name="connsiteY0" fmla="*/ 0 h 11218727"/>
                <a:gd name="connsiteX1" fmla="*/ 6650386 w 6650386"/>
                <a:gd name="connsiteY1" fmla="*/ 17930 h 11218727"/>
                <a:gd name="connsiteX2" fmla="*/ 6650385 w 6650386"/>
                <a:gd name="connsiteY2" fmla="*/ 11193325 h 11218727"/>
                <a:gd name="connsiteX3" fmla="*/ 0 w 6650386"/>
                <a:gd name="connsiteY3" fmla="*/ 11218727 h 11218727"/>
                <a:gd name="connsiteX4" fmla="*/ 2814917 w 6650386"/>
                <a:gd name="connsiteY4" fmla="*/ 0 h 11218727"/>
                <a:gd name="connsiteX0" fmla="*/ 2814917 w 6704174"/>
                <a:gd name="connsiteY0" fmla="*/ 0 h 11218727"/>
                <a:gd name="connsiteX1" fmla="*/ 6704174 w 6704174"/>
                <a:gd name="connsiteY1" fmla="*/ 17930 h 11218727"/>
                <a:gd name="connsiteX2" fmla="*/ 6650385 w 6704174"/>
                <a:gd name="connsiteY2" fmla="*/ 11193325 h 11218727"/>
                <a:gd name="connsiteX3" fmla="*/ 0 w 6704174"/>
                <a:gd name="connsiteY3" fmla="*/ 11218727 h 11218727"/>
                <a:gd name="connsiteX4" fmla="*/ 2814917 w 6704174"/>
                <a:gd name="connsiteY4" fmla="*/ 0 h 11218727"/>
                <a:gd name="connsiteX0" fmla="*/ 2814917 w 6650386"/>
                <a:gd name="connsiteY0" fmla="*/ 0 h 11218727"/>
                <a:gd name="connsiteX1" fmla="*/ 6650386 w 6650386"/>
                <a:gd name="connsiteY1" fmla="*/ 17930 h 11218727"/>
                <a:gd name="connsiteX2" fmla="*/ 6650385 w 6650386"/>
                <a:gd name="connsiteY2" fmla="*/ 11193325 h 11218727"/>
                <a:gd name="connsiteX3" fmla="*/ 0 w 6650386"/>
                <a:gd name="connsiteY3" fmla="*/ 11218727 h 11218727"/>
                <a:gd name="connsiteX4" fmla="*/ 2814917 w 6650386"/>
                <a:gd name="connsiteY4" fmla="*/ 0 h 11218727"/>
                <a:gd name="connsiteX0" fmla="*/ 2814917 w 6704174"/>
                <a:gd name="connsiteY0" fmla="*/ 0 h 11218727"/>
                <a:gd name="connsiteX1" fmla="*/ 6704174 w 6704174"/>
                <a:gd name="connsiteY1" fmla="*/ 17930 h 11218727"/>
                <a:gd name="connsiteX2" fmla="*/ 6650385 w 6704174"/>
                <a:gd name="connsiteY2" fmla="*/ 11193325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211254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211254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175395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193325 h 11218727"/>
                <a:gd name="connsiteX3" fmla="*/ 0 w 6704174"/>
                <a:gd name="connsiteY3" fmla="*/ 11218727 h 11218727"/>
                <a:gd name="connsiteX4" fmla="*/ 2814917 w 6704174"/>
                <a:gd name="connsiteY4" fmla="*/ 0 h 1121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4174" h="11218727">
                  <a:moveTo>
                    <a:pt x="2814917" y="0"/>
                  </a:moveTo>
                  <a:lnTo>
                    <a:pt x="6704174" y="17930"/>
                  </a:lnTo>
                  <a:cubicBezTo>
                    <a:pt x="6704174" y="3749038"/>
                    <a:pt x="6704173" y="7462217"/>
                    <a:pt x="6704173" y="11193325"/>
                  </a:cubicBezTo>
                  <a:lnTo>
                    <a:pt x="0" y="11218727"/>
                  </a:lnTo>
                  <a:lnTo>
                    <a:pt x="2814917" y="0"/>
                  </a:lnTo>
                  <a:close/>
                </a:path>
              </a:pathLst>
            </a:cu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12" name="Rectangle 39">
              <a:extLst>
                <a:ext uri="{FF2B5EF4-FFF2-40B4-BE49-F238E27FC236}">
                  <a16:creationId xmlns:a16="http://schemas.microsoft.com/office/drawing/2014/main" id="{2AE0D405-C033-F047-A3BF-11BB174DBAE4}"/>
                </a:ext>
              </a:extLst>
            </p:cNvPr>
            <p:cNvSpPr/>
            <p:nvPr userDrawn="1"/>
          </p:nvSpPr>
          <p:spPr>
            <a:xfrm>
              <a:off x="1588" y="0"/>
              <a:ext cx="3657600" cy="6815136"/>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 name="connsiteX0" fmla="*/ 0 w 6668316"/>
                <a:gd name="connsiteY0" fmla="*/ 71718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71718 h 11229185"/>
                <a:gd name="connsiteX0" fmla="*/ 0 w 6668316"/>
                <a:gd name="connsiteY0" fmla="*/ 17930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17930 h 11229185"/>
                <a:gd name="connsiteX0" fmla="*/ 17929 w 6686245"/>
                <a:gd name="connsiteY0" fmla="*/ 17930 h 11229185"/>
                <a:gd name="connsiteX1" fmla="*/ 6686245 w 6686245"/>
                <a:gd name="connsiteY1" fmla="*/ 0 h 11229185"/>
                <a:gd name="connsiteX2" fmla="*/ 3871326 w 6686245"/>
                <a:gd name="connsiteY2" fmla="*/ 11229185 h 11229185"/>
                <a:gd name="connsiteX3" fmla="*/ 0 w 6686245"/>
                <a:gd name="connsiteY3" fmla="*/ 11218727 h 11229185"/>
                <a:gd name="connsiteX4" fmla="*/ 17929 w 6686245"/>
                <a:gd name="connsiteY4" fmla="*/ 17930 h 11229185"/>
                <a:gd name="connsiteX0" fmla="*/ 1726 w 6670042"/>
                <a:gd name="connsiteY0" fmla="*/ 17930 h 11229185"/>
                <a:gd name="connsiteX1" fmla="*/ 6670042 w 6670042"/>
                <a:gd name="connsiteY1" fmla="*/ 0 h 11229185"/>
                <a:gd name="connsiteX2" fmla="*/ 3855123 w 6670042"/>
                <a:gd name="connsiteY2" fmla="*/ 11229185 h 11229185"/>
                <a:gd name="connsiteX3" fmla="*/ 1726 w 6670042"/>
                <a:gd name="connsiteY3" fmla="*/ 11218727 h 11229185"/>
                <a:gd name="connsiteX4" fmla="*/ 1726 w 6670042"/>
                <a:gd name="connsiteY4" fmla="*/ 1793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042" h="11229185">
                  <a:moveTo>
                    <a:pt x="1726" y="17930"/>
                  </a:moveTo>
                  <a:lnTo>
                    <a:pt x="6670042" y="0"/>
                  </a:lnTo>
                  <a:lnTo>
                    <a:pt x="3855123" y="11229185"/>
                  </a:lnTo>
                  <a:lnTo>
                    <a:pt x="1726" y="11218727"/>
                  </a:lnTo>
                  <a:cubicBezTo>
                    <a:pt x="7702" y="7485128"/>
                    <a:pt x="-4250" y="3751529"/>
                    <a:pt x="1726" y="17930"/>
                  </a:cubicBezTo>
                  <a:close/>
                </a:path>
              </a:pathLst>
            </a:custGeom>
            <a:blipFill dpi="0" rotWithShape="1">
              <a:blip r:embed="rId6" cstate="screen">
                <a:extLst>
                  <a:ext uri="{28A0092B-C50C-407E-A947-70E740481C1C}">
                    <a14:useLocalDpi xmlns:a14="http://schemas.microsoft.com/office/drawing/2010/main"/>
                  </a:ext>
                </a:extLst>
              </a:blip>
              <a:srcRect/>
              <a:stretch>
                <a:fillRect l="-7843" t="-18427" r="345" b="-184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grpSp>
    </p:spTree>
    <p:extLst>
      <p:ext uri="{BB962C8B-B14F-4D97-AF65-F5344CB8AC3E}">
        <p14:creationId xmlns:p14="http://schemas.microsoft.com/office/powerpoint/2010/main" val="14032233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 Slant Image + Content">
    <p:spTree>
      <p:nvGrpSpPr>
        <p:cNvPr id="1" name=""/>
        <p:cNvGrpSpPr/>
        <p:nvPr/>
      </p:nvGrpSpPr>
      <p:grpSpPr>
        <a:xfrm>
          <a:off x="0" y="0"/>
          <a:ext cx="0" cy="0"/>
          <a:chOff x="0" y="0"/>
          <a:chExt cx="0" cy="0"/>
        </a:xfrm>
      </p:grpSpPr>
      <p:sp>
        <p:nvSpPr>
          <p:cNvPr id="7" name="Rectangle 39">
            <a:extLst>
              <a:ext uri="{FF2B5EF4-FFF2-40B4-BE49-F238E27FC236}">
                <a16:creationId xmlns:a16="http://schemas.microsoft.com/office/drawing/2014/main" id="{CFB3542D-B2CE-684C-8705-B60939CD5644}"/>
              </a:ext>
            </a:extLst>
          </p:cNvPr>
          <p:cNvSpPr/>
          <p:nvPr userDrawn="1"/>
        </p:nvSpPr>
        <p:spPr>
          <a:xfrm>
            <a:off x="8376422" y="118368"/>
            <a:ext cx="3674481" cy="6610248"/>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 name="connsiteX0" fmla="*/ 2814917 w 6560737"/>
              <a:gd name="connsiteY0" fmla="*/ 0 h 11218727"/>
              <a:gd name="connsiteX1" fmla="*/ 6345586 w 6560737"/>
              <a:gd name="connsiteY1" fmla="*/ 0 h 11218727"/>
              <a:gd name="connsiteX2" fmla="*/ 6560737 w 6560737"/>
              <a:gd name="connsiteY2" fmla="*/ 11211255 h 11218727"/>
              <a:gd name="connsiteX3" fmla="*/ 0 w 6560737"/>
              <a:gd name="connsiteY3" fmla="*/ 11218727 h 11218727"/>
              <a:gd name="connsiteX4" fmla="*/ 2814917 w 6560737"/>
              <a:gd name="connsiteY4" fmla="*/ 0 h 11218727"/>
              <a:gd name="connsiteX0" fmla="*/ 2814917 w 6560737"/>
              <a:gd name="connsiteY0" fmla="*/ 0 h 11218727"/>
              <a:gd name="connsiteX1" fmla="*/ 6345586 w 6560737"/>
              <a:gd name="connsiteY1" fmla="*/ 0 h 11218727"/>
              <a:gd name="connsiteX2" fmla="*/ 6560737 w 6560737"/>
              <a:gd name="connsiteY2" fmla="*/ 11211255 h 11218727"/>
              <a:gd name="connsiteX3" fmla="*/ 0 w 6560737"/>
              <a:gd name="connsiteY3" fmla="*/ 11218727 h 11218727"/>
              <a:gd name="connsiteX4" fmla="*/ 2814917 w 6560737"/>
              <a:gd name="connsiteY4" fmla="*/ 0 h 11218727"/>
              <a:gd name="connsiteX0" fmla="*/ 2814917 w 6632456"/>
              <a:gd name="connsiteY0" fmla="*/ 0 h 11218727"/>
              <a:gd name="connsiteX1" fmla="*/ 6632456 w 6632456"/>
              <a:gd name="connsiteY1" fmla="*/ 17930 h 11218727"/>
              <a:gd name="connsiteX2" fmla="*/ 6560737 w 6632456"/>
              <a:gd name="connsiteY2" fmla="*/ 11211255 h 11218727"/>
              <a:gd name="connsiteX3" fmla="*/ 0 w 6632456"/>
              <a:gd name="connsiteY3" fmla="*/ 11218727 h 11218727"/>
              <a:gd name="connsiteX4" fmla="*/ 2814917 w 6632456"/>
              <a:gd name="connsiteY4" fmla="*/ 0 h 11218727"/>
              <a:gd name="connsiteX0" fmla="*/ 2814917 w 6596597"/>
              <a:gd name="connsiteY0" fmla="*/ 0 h 11218727"/>
              <a:gd name="connsiteX1" fmla="*/ 6596597 w 6596597"/>
              <a:gd name="connsiteY1" fmla="*/ 17930 h 11218727"/>
              <a:gd name="connsiteX2" fmla="*/ 6560737 w 6596597"/>
              <a:gd name="connsiteY2" fmla="*/ 11211255 h 11218727"/>
              <a:gd name="connsiteX3" fmla="*/ 0 w 6596597"/>
              <a:gd name="connsiteY3" fmla="*/ 11218727 h 11218727"/>
              <a:gd name="connsiteX4" fmla="*/ 2814917 w 6596597"/>
              <a:gd name="connsiteY4" fmla="*/ 0 h 11218727"/>
              <a:gd name="connsiteX0" fmla="*/ 2814917 w 6650386"/>
              <a:gd name="connsiteY0" fmla="*/ 0 h 11218727"/>
              <a:gd name="connsiteX1" fmla="*/ 6650386 w 6650386"/>
              <a:gd name="connsiteY1" fmla="*/ 17930 h 11218727"/>
              <a:gd name="connsiteX2" fmla="*/ 6560737 w 6650386"/>
              <a:gd name="connsiteY2" fmla="*/ 11211255 h 11218727"/>
              <a:gd name="connsiteX3" fmla="*/ 0 w 6650386"/>
              <a:gd name="connsiteY3" fmla="*/ 11218727 h 11218727"/>
              <a:gd name="connsiteX4" fmla="*/ 2814917 w 6650386"/>
              <a:gd name="connsiteY4" fmla="*/ 0 h 11218727"/>
              <a:gd name="connsiteX0" fmla="*/ 2814917 w 6650386"/>
              <a:gd name="connsiteY0" fmla="*/ 0 h 11218727"/>
              <a:gd name="connsiteX1" fmla="*/ 6650386 w 6650386"/>
              <a:gd name="connsiteY1" fmla="*/ 17930 h 11218727"/>
              <a:gd name="connsiteX2" fmla="*/ 6650385 w 6650386"/>
              <a:gd name="connsiteY2" fmla="*/ 11211255 h 11218727"/>
              <a:gd name="connsiteX3" fmla="*/ 0 w 6650386"/>
              <a:gd name="connsiteY3" fmla="*/ 11218727 h 11218727"/>
              <a:gd name="connsiteX4" fmla="*/ 2814917 w 6650386"/>
              <a:gd name="connsiteY4" fmla="*/ 0 h 11218727"/>
              <a:gd name="connsiteX0" fmla="*/ 2814917 w 6650386"/>
              <a:gd name="connsiteY0" fmla="*/ 0 h 11218727"/>
              <a:gd name="connsiteX1" fmla="*/ 6650386 w 6650386"/>
              <a:gd name="connsiteY1" fmla="*/ 17930 h 11218727"/>
              <a:gd name="connsiteX2" fmla="*/ 6650385 w 6650386"/>
              <a:gd name="connsiteY2" fmla="*/ 11193325 h 11218727"/>
              <a:gd name="connsiteX3" fmla="*/ 0 w 6650386"/>
              <a:gd name="connsiteY3" fmla="*/ 11218727 h 11218727"/>
              <a:gd name="connsiteX4" fmla="*/ 2814917 w 6650386"/>
              <a:gd name="connsiteY4" fmla="*/ 0 h 11218727"/>
              <a:gd name="connsiteX0" fmla="*/ 2814917 w 6704174"/>
              <a:gd name="connsiteY0" fmla="*/ 0 h 11218727"/>
              <a:gd name="connsiteX1" fmla="*/ 6704174 w 6704174"/>
              <a:gd name="connsiteY1" fmla="*/ 17930 h 11218727"/>
              <a:gd name="connsiteX2" fmla="*/ 6650385 w 6704174"/>
              <a:gd name="connsiteY2" fmla="*/ 11193325 h 11218727"/>
              <a:gd name="connsiteX3" fmla="*/ 0 w 6704174"/>
              <a:gd name="connsiteY3" fmla="*/ 11218727 h 11218727"/>
              <a:gd name="connsiteX4" fmla="*/ 2814917 w 6704174"/>
              <a:gd name="connsiteY4" fmla="*/ 0 h 11218727"/>
              <a:gd name="connsiteX0" fmla="*/ 2814917 w 6650386"/>
              <a:gd name="connsiteY0" fmla="*/ 0 h 11218727"/>
              <a:gd name="connsiteX1" fmla="*/ 6650386 w 6650386"/>
              <a:gd name="connsiteY1" fmla="*/ 17930 h 11218727"/>
              <a:gd name="connsiteX2" fmla="*/ 6650385 w 6650386"/>
              <a:gd name="connsiteY2" fmla="*/ 11193325 h 11218727"/>
              <a:gd name="connsiteX3" fmla="*/ 0 w 6650386"/>
              <a:gd name="connsiteY3" fmla="*/ 11218727 h 11218727"/>
              <a:gd name="connsiteX4" fmla="*/ 2814917 w 6650386"/>
              <a:gd name="connsiteY4" fmla="*/ 0 h 11218727"/>
              <a:gd name="connsiteX0" fmla="*/ 2814917 w 6704174"/>
              <a:gd name="connsiteY0" fmla="*/ 0 h 11218727"/>
              <a:gd name="connsiteX1" fmla="*/ 6704174 w 6704174"/>
              <a:gd name="connsiteY1" fmla="*/ 17930 h 11218727"/>
              <a:gd name="connsiteX2" fmla="*/ 6650385 w 6704174"/>
              <a:gd name="connsiteY2" fmla="*/ 11193325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211254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211254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175395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193325 h 11218727"/>
              <a:gd name="connsiteX3" fmla="*/ 0 w 6704174"/>
              <a:gd name="connsiteY3" fmla="*/ 11218727 h 11218727"/>
              <a:gd name="connsiteX4" fmla="*/ 2814917 w 6704174"/>
              <a:gd name="connsiteY4" fmla="*/ 0 h 1121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4174" h="11218727">
                <a:moveTo>
                  <a:pt x="2814917" y="0"/>
                </a:moveTo>
                <a:lnTo>
                  <a:pt x="6704174" y="17930"/>
                </a:lnTo>
                <a:cubicBezTo>
                  <a:pt x="6704174" y="3749038"/>
                  <a:pt x="6704173" y="7462217"/>
                  <a:pt x="6704173" y="11193325"/>
                </a:cubicBezTo>
                <a:lnTo>
                  <a:pt x="0" y="11218727"/>
                </a:lnTo>
                <a:lnTo>
                  <a:pt x="2814917" y="0"/>
                </a:lnTo>
                <a:close/>
              </a:path>
            </a:pathLst>
          </a:custGeom>
          <a:blipFill>
            <a:blip r:embed="rId2" cstate="screen">
              <a:extLst>
                <a:ext uri="{28A0092B-C50C-407E-A947-70E740481C1C}">
                  <a14:useLocalDpi xmlns:a14="http://schemas.microsoft.com/office/drawing/2010/main"/>
                </a:ext>
              </a:extLst>
            </a:blip>
            <a:stretch>
              <a:fillRect t="7" b="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dirty="0"/>
          </a:p>
        </p:txBody>
      </p:sp>
      <p:sp>
        <p:nvSpPr>
          <p:cNvPr id="13" name="Rectangle 39">
            <a:extLst>
              <a:ext uri="{FF2B5EF4-FFF2-40B4-BE49-F238E27FC236}">
                <a16:creationId xmlns:a16="http://schemas.microsoft.com/office/drawing/2014/main" id="{3BC3E2CA-F3E4-B946-A862-E5649B965919}"/>
              </a:ext>
            </a:extLst>
          </p:cNvPr>
          <p:cNvSpPr/>
          <p:nvPr userDrawn="1"/>
        </p:nvSpPr>
        <p:spPr>
          <a:xfrm>
            <a:off x="6349241" y="118370"/>
            <a:ext cx="3463490" cy="6610249"/>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3" cstate="screen">
              <a:extLst>
                <a:ext uri="{28A0092B-C50C-407E-A947-70E740481C1C}">
                  <a14:useLocalDpi xmlns:a14="http://schemas.microsoft.com/office/drawing/2010/main"/>
                </a:ext>
              </a:extLst>
            </a:blip>
            <a:srcRect/>
            <a:stretch>
              <a:fillRect t="7" b="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4" name="Rectangle 39">
            <a:extLst>
              <a:ext uri="{FF2B5EF4-FFF2-40B4-BE49-F238E27FC236}">
                <a16:creationId xmlns:a16="http://schemas.microsoft.com/office/drawing/2014/main" id="{21A7EABA-2369-0642-871D-312192B0F17F}"/>
              </a:ext>
            </a:extLst>
          </p:cNvPr>
          <p:cNvSpPr/>
          <p:nvPr userDrawn="1"/>
        </p:nvSpPr>
        <p:spPr>
          <a:xfrm>
            <a:off x="113723" y="132115"/>
            <a:ext cx="3640581" cy="6618532"/>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 name="connsiteX0" fmla="*/ 0 w 6668316"/>
              <a:gd name="connsiteY0" fmla="*/ 71718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71718 h 11229185"/>
              <a:gd name="connsiteX0" fmla="*/ 0 w 6668316"/>
              <a:gd name="connsiteY0" fmla="*/ 17930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17930 h 11229185"/>
              <a:gd name="connsiteX0" fmla="*/ 17929 w 6686245"/>
              <a:gd name="connsiteY0" fmla="*/ 17930 h 11229185"/>
              <a:gd name="connsiteX1" fmla="*/ 6686245 w 6686245"/>
              <a:gd name="connsiteY1" fmla="*/ 0 h 11229185"/>
              <a:gd name="connsiteX2" fmla="*/ 3871326 w 6686245"/>
              <a:gd name="connsiteY2" fmla="*/ 11229185 h 11229185"/>
              <a:gd name="connsiteX3" fmla="*/ 0 w 6686245"/>
              <a:gd name="connsiteY3" fmla="*/ 11218727 h 11229185"/>
              <a:gd name="connsiteX4" fmla="*/ 17929 w 6686245"/>
              <a:gd name="connsiteY4" fmla="*/ 17930 h 11229185"/>
              <a:gd name="connsiteX0" fmla="*/ 1726 w 6670042"/>
              <a:gd name="connsiteY0" fmla="*/ 17930 h 11229185"/>
              <a:gd name="connsiteX1" fmla="*/ 6670042 w 6670042"/>
              <a:gd name="connsiteY1" fmla="*/ 0 h 11229185"/>
              <a:gd name="connsiteX2" fmla="*/ 3855123 w 6670042"/>
              <a:gd name="connsiteY2" fmla="*/ 11229185 h 11229185"/>
              <a:gd name="connsiteX3" fmla="*/ 1726 w 6670042"/>
              <a:gd name="connsiteY3" fmla="*/ 11218727 h 11229185"/>
              <a:gd name="connsiteX4" fmla="*/ 1726 w 6670042"/>
              <a:gd name="connsiteY4" fmla="*/ 1793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042" h="11229185">
                <a:moveTo>
                  <a:pt x="1726" y="17930"/>
                </a:moveTo>
                <a:lnTo>
                  <a:pt x="6670042" y="0"/>
                </a:lnTo>
                <a:lnTo>
                  <a:pt x="3855123" y="11229185"/>
                </a:lnTo>
                <a:lnTo>
                  <a:pt x="1726" y="11218727"/>
                </a:lnTo>
                <a:cubicBezTo>
                  <a:pt x="7702" y="7485128"/>
                  <a:pt x="-4250" y="3751529"/>
                  <a:pt x="1726" y="17930"/>
                </a:cubicBezTo>
                <a:close/>
              </a:path>
            </a:pathLst>
          </a:custGeom>
          <a:blipFill>
            <a:blip r:embed="rId4" cstate="screen">
              <a:extLst>
                <a:ext uri="{28A0092B-C50C-407E-A947-70E740481C1C}">
                  <a14:useLocalDpi xmlns:a14="http://schemas.microsoft.com/office/drawing/2010/main"/>
                </a:ext>
              </a:extLst>
            </a:blip>
            <a:stretch>
              <a:fillRect t="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dirty="0"/>
          </a:p>
        </p:txBody>
      </p:sp>
      <p:sp>
        <p:nvSpPr>
          <p:cNvPr id="15" name="Rectangle 39">
            <a:extLst>
              <a:ext uri="{FF2B5EF4-FFF2-40B4-BE49-F238E27FC236}">
                <a16:creationId xmlns:a16="http://schemas.microsoft.com/office/drawing/2014/main" id="{163D95A0-1322-844B-BE56-D4E07E45CC6E}"/>
              </a:ext>
            </a:extLst>
          </p:cNvPr>
          <p:cNvSpPr/>
          <p:nvPr userDrawn="1"/>
        </p:nvSpPr>
        <p:spPr>
          <a:xfrm>
            <a:off x="2323421" y="130750"/>
            <a:ext cx="3463490" cy="6621263"/>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5" cstate="screen">
              <a:extLst>
                <a:ext uri="{28A0092B-C50C-407E-A947-70E740481C1C}">
                  <a14:useLocalDpi xmlns:a14="http://schemas.microsoft.com/office/drawing/2010/main"/>
                </a:ext>
              </a:extLst>
            </a:blip>
            <a:srcRect/>
            <a:stretch>
              <a:fillRect t="20" b="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6" name="Rectangle 39">
            <a:extLst>
              <a:ext uri="{FF2B5EF4-FFF2-40B4-BE49-F238E27FC236}">
                <a16:creationId xmlns:a16="http://schemas.microsoft.com/office/drawing/2014/main" id="{EAB5D1A8-60D7-8F4D-AB3B-0CBB7CD5B00A}"/>
              </a:ext>
            </a:extLst>
          </p:cNvPr>
          <p:cNvSpPr>
            <a:spLocks/>
          </p:cNvSpPr>
          <p:nvPr userDrawn="1"/>
        </p:nvSpPr>
        <p:spPr>
          <a:xfrm>
            <a:off x="4336331" y="107355"/>
            <a:ext cx="3465576" cy="6621263"/>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6"/>
            <a:srcRect/>
            <a:stretch>
              <a:fillRect l="-91161" t="-2478" r="-143931" b="-2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7" name="Rectangle 16">
            <a:extLst>
              <a:ext uri="{FF2B5EF4-FFF2-40B4-BE49-F238E27FC236}">
                <a16:creationId xmlns:a16="http://schemas.microsoft.com/office/drawing/2014/main" id="{9EDAB5E6-686B-E44D-93BE-82E3AA481A56}"/>
              </a:ext>
            </a:extLst>
          </p:cNvPr>
          <p:cNvSpPr/>
          <p:nvPr userDrawn="1"/>
        </p:nvSpPr>
        <p:spPr>
          <a:xfrm>
            <a:off x="1588" y="3347558"/>
            <a:ext cx="12188825" cy="36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8" name="TextBox 17">
            <a:extLst>
              <a:ext uri="{FF2B5EF4-FFF2-40B4-BE49-F238E27FC236}">
                <a16:creationId xmlns:a16="http://schemas.microsoft.com/office/drawing/2014/main" id="{4658C4F4-D78A-4541-8CE7-E43B3923BF16}"/>
              </a:ext>
            </a:extLst>
          </p:cNvPr>
          <p:cNvSpPr txBox="1"/>
          <p:nvPr userDrawn="1"/>
        </p:nvSpPr>
        <p:spPr>
          <a:xfrm>
            <a:off x="334564" y="3322160"/>
            <a:ext cx="2312940" cy="461225"/>
          </a:xfrm>
          <a:prstGeom prst="rect">
            <a:avLst/>
          </a:prstGeom>
          <a:noFill/>
        </p:spPr>
        <p:txBody>
          <a:bodyPr wrap="square" rtlCol="0">
            <a:spAutoFit/>
          </a:bodyPr>
          <a:lstStyle/>
          <a:p>
            <a:pPr algn="ctr"/>
            <a:r>
              <a:rPr lang="en-US" sz="2398" dirty="0">
                <a:solidFill>
                  <a:srgbClr val="92D050"/>
                </a:solidFill>
                <a:latin typeface="+mj-lt"/>
              </a:rPr>
              <a:t>ARIAL 24</a:t>
            </a:r>
          </a:p>
        </p:txBody>
      </p:sp>
      <p:sp>
        <p:nvSpPr>
          <p:cNvPr id="19" name="TextBox 18">
            <a:extLst>
              <a:ext uri="{FF2B5EF4-FFF2-40B4-BE49-F238E27FC236}">
                <a16:creationId xmlns:a16="http://schemas.microsoft.com/office/drawing/2014/main" id="{EE0296C4-CC40-2447-A26F-7DC1016B2FCC}"/>
              </a:ext>
            </a:extLst>
          </p:cNvPr>
          <p:cNvSpPr txBox="1"/>
          <p:nvPr userDrawn="1"/>
        </p:nvSpPr>
        <p:spPr>
          <a:xfrm>
            <a:off x="9066301" y="3322159"/>
            <a:ext cx="3011979" cy="461345"/>
          </a:xfrm>
          <a:prstGeom prst="rect">
            <a:avLst/>
          </a:prstGeom>
          <a:noFill/>
        </p:spPr>
        <p:txBody>
          <a:bodyPr wrap="square" rtlCol="0">
            <a:spAutoFit/>
          </a:bodyPr>
          <a:lstStyle/>
          <a:p>
            <a:pPr algn="ctr"/>
            <a:r>
              <a:rPr lang="en-US" sz="2398" dirty="0">
                <a:solidFill>
                  <a:srgbClr val="92D050"/>
                </a:solidFill>
              </a:rPr>
              <a:t>ARIAL 24</a:t>
            </a:r>
          </a:p>
        </p:txBody>
      </p:sp>
      <p:sp>
        <p:nvSpPr>
          <p:cNvPr id="20" name="TextBox 19">
            <a:extLst>
              <a:ext uri="{FF2B5EF4-FFF2-40B4-BE49-F238E27FC236}">
                <a16:creationId xmlns:a16="http://schemas.microsoft.com/office/drawing/2014/main" id="{2381668F-CE8E-2643-B109-A785A6492A1B}"/>
              </a:ext>
            </a:extLst>
          </p:cNvPr>
          <p:cNvSpPr txBox="1"/>
          <p:nvPr userDrawn="1"/>
        </p:nvSpPr>
        <p:spPr>
          <a:xfrm>
            <a:off x="3122294" y="3322160"/>
            <a:ext cx="1851474" cy="461225"/>
          </a:xfrm>
          <a:prstGeom prst="rect">
            <a:avLst/>
          </a:prstGeom>
          <a:noFill/>
        </p:spPr>
        <p:txBody>
          <a:bodyPr wrap="square" rtlCol="0">
            <a:spAutoFit/>
          </a:bodyPr>
          <a:lstStyle/>
          <a:p>
            <a:pPr algn="ctr"/>
            <a:r>
              <a:rPr lang="en-US" sz="2398" dirty="0">
                <a:solidFill>
                  <a:srgbClr val="92D050"/>
                </a:solidFill>
              </a:rPr>
              <a:t>ARIAL 24</a:t>
            </a:r>
          </a:p>
        </p:txBody>
      </p:sp>
      <p:sp>
        <p:nvSpPr>
          <p:cNvPr id="21" name="TextBox 20">
            <a:extLst>
              <a:ext uri="{FF2B5EF4-FFF2-40B4-BE49-F238E27FC236}">
                <a16:creationId xmlns:a16="http://schemas.microsoft.com/office/drawing/2014/main" id="{F7DC21EB-94F0-B240-A58A-7759CC51B957}"/>
              </a:ext>
            </a:extLst>
          </p:cNvPr>
          <p:cNvSpPr txBox="1"/>
          <p:nvPr userDrawn="1"/>
        </p:nvSpPr>
        <p:spPr>
          <a:xfrm>
            <a:off x="5159884" y="3322160"/>
            <a:ext cx="1851474" cy="461225"/>
          </a:xfrm>
          <a:prstGeom prst="rect">
            <a:avLst/>
          </a:prstGeom>
          <a:noFill/>
        </p:spPr>
        <p:txBody>
          <a:bodyPr wrap="square" rtlCol="0">
            <a:spAutoFit/>
          </a:bodyPr>
          <a:lstStyle/>
          <a:p>
            <a:pPr algn="ctr"/>
            <a:r>
              <a:rPr lang="en-US" sz="2398" dirty="0">
                <a:solidFill>
                  <a:srgbClr val="92D050"/>
                </a:solidFill>
              </a:rPr>
              <a:t>ARIAL 24</a:t>
            </a:r>
          </a:p>
        </p:txBody>
      </p:sp>
      <p:sp>
        <p:nvSpPr>
          <p:cNvPr id="22" name="TextBox 21">
            <a:extLst>
              <a:ext uri="{FF2B5EF4-FFF2-40B4-BE49-F238E27FC236}">
                <a16:creationId xmlns:a16="http://schemas.microsoft.com/office/drawing/2014/main" id="{70106904-5D7A-DD49-A3A3-EEDD6C7B5E61}"/>
              </a:ext>
            </a:extLst>
          </p:cNvPr>
          <p:cNvSpPr txBox="1"/>
          <p:nvPr userDrawn="1"/>
        </p:nvSpPr>
        <p:spPr>
          <a:xfrm>
            <a:off x="7098348" y="3322160"/>
            <a:ext cx="1851474" cy="461225"/>
          </a:xfrm>
          <a:prstGeom prst="rect">
            <a:avLst/>
          </a:prstGeom>
          <a:noFill/>
        </p:spPr>
        <p:txBody>
          <a:bodyPr wrap="square" rtlCol="0">
            <a:spAutoFit/>
          </a:bodyPr>
          <a:lstStyle/>
          <a:p>
            <a:pPr algn="ctr"/>
            <a:r>
              <a:rPr lang="en-US" sz="2398" dirty="0">
                <a:solidFill>
                  <a:srgbClr val="92D050"/>
                </a:solidFill>
              </a:rPr>
              <a:t>ARIAL 24</a:t>
            </a:r>
          </a:p>
        </p:txBody>
      </p:sp>
    </p:spTree>
    <p:extLst>
      <p:ext uri="{BB962C8B-B14F-4D97-AF65-F5344CB8AC3E}">
        <p14:creationId xmlns:p14="http://schemas.microsoft.com/office/powerpoint/2010/main" val="620440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graphic—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91A92-933D-5A4B-886E-0C52C5FC34AD}"/>
              </a:ext>
            </a:extLst>
          </p:cNvPr>
          <p:cNvPicPr>
            <a:picLocks noChangeAspect="1"/>
          </p:cNvPicPr>
          <p:nvPr userDrawn="1"/>
        </p:nvPicPr>
        <p:blipFill>
          <a:blip r:embed="rId2"/>
          <a:stretch>
            <a:fillRect/>
          </a:stretch>
        </p:blipFill>
        <p:spPr>
          <a:xfrm>
            <a:off x="680369" y="1447053"/>
            <a:ext cx="11292139" cy="5156941"/>
          </a:xfrm>
          <a:prstGeom prst="rect">
            <a:avLst/>
          </a:prstGeom>
        </p:spPr>
      </p:pic>
      <p:sp>
        <p:nvSpPr>
          <p:cNvPr id="11" name="Title Placeholder 1">
            <a:extLst>
              <a:ext uri="{FF2B5EF4-FFF2-40B4-BE49-F238E27FC236}">
                <a16:creationId xmlns:a16="http://schemas.microsoft.com/office/drawing/2014/main" id="{0D549A26-DA0B-3645-BE9C-C18C28220D1C}"/>
              </a:ext>
            </a:extLst>
          </p:cNvPr>
          <p:cNvSpPr>
            <a:spLocks noGrp="1"/>
          </p:cNvSpPr>
          <p:nvPr>
            <p:ph type="title" hasCustomPrompt="1"/>
          </p:nvPr>
        </p:nvSpPr>
        <p:spPr>
          <a:xfrm>
            <a:off x="609601" y="371341"/>
            <a:ext cx="10863325" cy="693049"/>
          </a:xfrm>
          <a:prstGeom prst="rect">
            <a:avLst/>
          </a:prstGeom>
          <a:noFill/>
        </p:spPr>
        <p:txBody>
          <a:bodyPr lIns="0" tIns="0" rIns="0" bIns="0" anchor="t" anchorCtr="0">
            <a:normAutofit/>
          </a:bodyPr>
          <a:lstStyle>
            <a:lvl1pPr algn="l">
              <a:defRPr sz="3600" b="1">
                <a:solidFill>
                  <a:schemeClr val="bg2"/>
                </a:solidFill>
              </a:defRPr>
            </a:lvl1pPr>
          </a:lstStyle>
          <a:p>
            <a:pPr lvl="0"/>
            <a:r>
              <a:rPr lang="en-US"/>
              <a:t>Click to Add Infographic Title</a:t>
            </a:r>
          </a:p>
        </p:txBody>
      </p:sp>
      <p:sp>
        <p:nvSpPr>
          <p:cNvPr id="14" name="Text Placeholder 13">
            <a:extLst>
              <a:ext uri="{FF2B5EF4-FFF2-40B4-BE49-F238E27FC236}">
                <a16:creationId xmlns:a16="http://schemas.microsoft.com/office/drawing/2014/main" id="{DEAD0491-2533-5243-A3EE-7C9CE52F742E}"/>
              </a:ext>
            </a:extLst>
          </p:cNvPr>
          <p:cNvSpPr>
            <a:spLocks noGrp="1"/>
          </p:cNvSpPr>
          <p:nvPr>
            <p:ph type="body" sz="quarter" idx="11" hasCustomPrompt="1"/>
          </p:nvPr>
        </p:nvSpPr>
        <p:spPr>
          <a:xfrm>
            <a:off x="609600" y="2797716"/>
            <a:ext cx="1126364" cy="266118"/>
          </a:xfrm>
          <a:prstGeom prst="borderCallout2">
            <a:avLst>
              <a:gd name="adj1" fmla="val 50524"/>
              <a:gd name="adj2" fmla="val 100248"/>
              <a:gd name="adj3" fmla="val 51953"/>
              <a:gd name="adj4" fmla="val 109725"/>
              <a:gd name="adj5" fmla="val 80908"/>
              <a:gd name="adj6" fmla="val 123834"/>
            </a:avLst>
          </a:prstGeom>
          <a:ln cap="rnd">
            <a:solidFill>
              <a:schemeClr val="tx2"/>
            </a:solidFill>
            <a:tailEnd type="oval" w="sm" len="sm"/>
          </a:ln>
        </p:spPr>
        <p:txBody>
          <a:bodyPr anchor="ctr"/>
          <a:lstStyle>
            <a:lvl1pPr algn="ctr">
              <a:lnSpc>
                <a:spcPct val="100000"/>
              </a:lnSpc>
              <a:spcBef>
                <a:spcPts val="0"/>
              </a:spcBef>
              <a:defRPr sz="12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Map Callout</a:t>
            </a:r>
          </a:p>
        </p:txBody>
      </p:sp>
    </p:spTree>
    <p:extLst>
      <p:ext uri="{BB962C8B-B14F-4D97-AF65-F5344CB8AC3E}">
        <p14:creationId xmlns:p14="http://schemas.microsoft.com/office/powerpoint/2010/main" val="26643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inal Image Datasphere Slide">
    <p:bg>
      <p:bgPr>
        <a:solidFill>
          <a:schemeClr val="tx1"/>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81192" y="-83584"/>
            <a:ext cx="2630663" cy="2628303"/>
          </a:xfrm>
          <a:prstGeom prst="ellipse">
            <a:avLst/>
          </a:prstGeom>
        </p:spPr>
        <p:txBody>
          <a:bodyPr anchor="ctr"/>
          <a:lstStyle>
            <a:lvl1pPr algn="ctr">
              <a:defRPr sz="1000"/>
            </a:lvl1pPr>
          </a:lstStyle>
          <a:p>
            <a:r>
              <a:rPr lang="en-US" dirty="0"/>
              <a:t>Click Icon to Change Photo</a:t>
            </a:r>
          </a:p>
        </p:txBody>
      </p:sp>
      <p:sp>
        <p:nvSpPr>
          <p:cNvPr id="15" name="Picture Placeholder 13"/>
          <p:cNvSpPr>
            <a:spLocks noGrp="1"/>
          </p:cNvSpPr>
          <p:nvPr>
            <p:ph type="pic" sz="quarter" idx="11" hasCustomPrompt="1"/>
          </p:nvPr>
        </p:nvSpPr>
        <p:spPr>
          <a:xfrm>
            <a:off x="1892383" y="2114848"/>
            <a:ext cx="2630663" cy="2628303"/>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dirty="0"/>
              <a:t>Click Icon to Change Photo</a:t>
            </a:r>
          </a:p>
          <a:p>
            <a:endParaRPr lang="en-US" dirty="0"/>
          </a:p>
        </p:txBody>
      </p:sp>
      <p:sp>
        <p:nvSpPr>
          <p:cNvPr id="17" name="Picture Placeholder 13"/>
          <p:cNvSpPr>
            <a:spLocks noGrp="1"/>
          </p:cNvSpPr>
          <p:nvPr>
            <p:ph type="pic" sz="quarter" idx="12" hasCustomPrompt="1"/>
          </p:nvPr>
        </p:nvSpPr>
        <p:spPr>
          <a:xfrm>
            <a:off x="4227789" y="789286"/>
            <a:ext cx="2357966" cy="2355851"/>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dirty="0"/>
              <a:t>Click Icon to Change Photo</a:t>
            </a:r>
          </a:p>
          <a:p>
            <a:endParaRPr lang="en-US" dirty="0"/>
          </a:p>
        </p:txBody>
      </p:sp>
      <p:sp>
        <p:nvSpPr>
          <p:cNvPr id="13" name="Picture Placeholder 13"/>
          <p:cNvSpPr>
            <a:spLocks noGrp="1"/>
          </p:cNvSpPr>
          <p:nvPr>
            <p:ph type="pic" sz="quarter" idx="13" hasCustomPrompt="1"/>
          </p:nvPr>
        </p:nvSpPr>
        <p:spPr>
          <a:xfrm>
            <a:off x="191505" y="4313281"/>
            <a:ext cx="2357966" cy="2355851"/>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dirty="0"/>
              <a:t>Click Icon to Change Photo</a:t>
            </a:r>
          </a:p>
          <a:p>
            <a:endParaRPr lang="en-US" dirty="0"/>
          </a:p>
        </p:txBody>
      </p:sp>
      <p:sp>
        <p:nvSpPr>
          <p:cNvPr id="16" name="Picture Placeholder 13"/>
          <p:cNvSpPr>
            <a:spLocks noGrp="1"/>
          </p:cNvSpPr>
          <p:nvPr>
            <p:ph type="pic" sz="quarter" idx="14" hasCustomPrompt="1"/>
          </p:nvPr>
        </p:nvSpPr>
        <p:spPr>
          <a:xfrm>
            <a:off x="4544027" y="3866021"/>
            <a:ext cx="1817016" cy="1829102"/>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dirty="0"/>
              <a:t>Click Icon to Change Photo</a:t>
            </a:r>
          </a:p>
          <a:p>
            <a:endParaRPr lang="en-US" dirty="0"/>
          </a:p>
        </p:txBody>
      </p:sp>
      <p:sp>
        <p:nvSpPr>
          <p:cNvPr id="3" name="Title 2">
            <a:extLst>
              <a:ext uri="{FF2B5EF4-FFF2-40B4-BE49-F238E27FC236}">
                <a16:creationId xmlns:a16="http://schemas.microsoft.com/office/drawing/2014/main" id="{6C331936-CCB6-774F-9FAB-B9064684F55D}"/>
              </a:ext>
            </a:extLst>
          </p:cNvPr>
          <p:cNvSpPr>
            <a:spLocks noGrp="1"/>
          </p:cNvSpPr>
          <p:nvPr>
            <p:ph type="title" hasCustomPrompt="1"/>
          </p:nvPr>
        </p:nvSpPr>
        <p:spPr>
          <a:xfrm>
            <a:off x="4721086" y="3046807"/>
            <a:ext cx="7165001" cy="797752"/>
          </a:xfrm>
          <a:prstGeom prst="rect">
            <a:avLst/>
          </a:prstGeom>
        </p:spPr>
        <p:txBody>
          <a:bodyPr/>
          <a:lstStyle>
            <a:lvl1pPr algn="r">
              <a:defRPr/>
            </a:lvl1pPr>
          </a:lstStyle>
          <a:p>
            <a:r>
              <a:rPr lang="en-US" dirty="0"/>
              <a:t>CLICK TO EDIT</a:t>
            </a:r>
          </a:p>
        </p:txBody>
      </p:sp>
    </p:spTree>
    <p:extLst>
      <p:ext uri="{BB962C8B-B14F-4D97-AF65-F5344CB8AC3E}">
        <p14:creationId xmlns:p14="http://schemas.microsoft.com/office/powerpoint/2010/main" val="21516075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ubhead ">
  <p:cSld name="Title, Subhead ">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609602" y="543339"/>
            <a:ext cx="10863325" cy="43732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034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AD Title">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1A4754-18D1-3147-A7C8-3F89F4F6F25E}"/>
              </a:ext>
            </a:extLst>
          </p:cNvPr>
          <p:cNvSpPr>
            <a:spLocks noGrp="1"/>
          </p:cNvSpPr>
          <p:nvPr>
            <p:ph type="title"/>
          </p:nvPr>
        </p:nvSpPr>
        <p:spPr>
          <a:xfrm>
            <a:off x="609600" y="505162"/>
            <a:ext cx="10972801" cy="681954"/>
          </a:xfrm>
        </p:spPr>
        <p:txBody>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5546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Seagate Secur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3" name="Picture 2" descr="sgicon_transparent.png">
            <a:extLst>
              <a:ext uri="{FF2B5EF4-FFF2-40B4-BE49-F238E27FC236}">
                <a16:creationId xmlns:a16="http://schemas.microsoft.com/office/drawing/2014/main" id="{A0794E7E-731B-F845-B49C-9E6CDE25C87A}"/>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tretch>
            <a:fillRect/>
          </a:stretch>
        </p:blipFill>
        <p:spPr>
          <a:xfrm>
            <a:off x="11502552" y="6200574"/>
            <a:ext cx="391361" cy="331807"/>
          </a:xfrm>
          <a:prstGeom prst="rect">
            <a:avLst/>
          </a:prstGeom>
        </p:spPr>
      </p:pic>
      <p:cxnSp>
        <p:nvCxnSpPr>
          <p:cNvPr id="4" name="Straight Connector 3">
            <a:extLst>
              <a:ext uri="{FF2B5EF4-FFF2-40B4-BE49-F238E27FC236}">
                <a16:creationId xmlns:a16="http://schemas.microsoft.com/office/drawing/2014/main" id="{42180317-EB61-8446-AA50-FAEAE88D9048}"/>
              </a:ext>
            </a:extLst>
          </p:cNvPr>
          <p:cNvCxnSpPr>
            <a:cxnSpLocks/>
          </p:cNvCxnSpPr>
          <p:nvPr userDrawn="1"/>
        </p:nvCxnSpPr>
        <p:spPr>
          <a:xfrm>
            <a:off x="11308468" y="6158129"/>
            <a:ext cx="0" cy="416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F1E4AEA-2606-BD49-A1FD-DC156FE33617}"/>
              </a:ext>
            </a:extLst>
          </p:cNvPr>
          <p:cNvSpPr txBox="1"/>
          <p:nvPr userDrawn="1"/>
        </p:nvSpPr>
        <p:spPr>
          <a:xfrm>
            <a:off x="9873496" y="6227978"/>
            <a:ext cx="1330511" cy="276999"/>
          </a:xfrm>
          <a:prstGeom prst="rect">
            <a:avLst/>
          </a:prstGeom>
          <a:noFill/>
        </p:spPr>
        <p:txBody>
          <a:bodyPr wrap="square" rtlCol="0">
            <a:spAutoFit/>
          </a:bodyPr>
          <a:lstStyle/>
          <a:p>
            <a:pPr algn="r"/>
            <a:fld id="{4E012FD2-64B6-7E4B-8A57-CD17A44D8FA5}" type="slidenum">
              <a:rPr lang="en-US" sz="1200" b="0" i="0" smtClean="0">
                <a:solidFill>
                  <a:schemeClr val="bg1"/>
                </a:solidFill>
                <a:latin typeface="Helvetica Neue Light" panose="02000403000000020004" pitchFamily="2" charset="0"/>
                <a:ea typeface="Helvetica Neue Light" panose="02000403000000020004" pitchFamily="2" charset="0"/>
              </a:rPr>
              <a:pPr algn="r"/>
              <a:t>‹#›</a:t>
            </a:fld>
            <a:endParaRPr lang="en-US" sz="2398" b="0" i="0">
              <a:solidFill>
                <a:schemeClr val="bg1"/>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9081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9_Cover slide 2">
    <p:spTree>
      <p:nvGrpSpPr>
        <p:cNvPr id="1" name=""/>
        <p:cNvGrpSpPr/>
        <p:nvPr/>
      </p:nvGrpSpPr>
      <p:grpSpPr>
        <a:xfrm>
          <a:off x="0" y="0"/>
          <a:ext cx="0" cy="0"/>
          <a:chOff x="0" y="0"/>
          <a:chExt cx="0" cy="0"/>
        </a:xfrm>
      </p:grpSpPr>
      <p:grpSp>
        <p:nvGrpSpPr>
          <p:cNvPr id="4" name="Group 3"/>
          <p:cNvGrpSpPr/>
          <p:nvPr userDrawn="1"/>
        </p:nvGrpSpPr>
        <p:grpSpPr>
          <a:xfrm>
            <a:off x="1" y="1"/>
            <a:ext cx="12192000" cy="6858000"/>
            <a:chOff x="0" y="0"/>
            <a:chExt cx="9144000" cy="5148263"/>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8263"/>
            </a:xfrm>
            <a:prstGeom prst="rect">
              <a:avLst/>
            </a:prstGeom>
          </p:spPr>
        </p:pic>
        <p:sp>
          <p:nvSpPr>
            <p:cNvPr id="6" name="Rectangle 5"/>
            <p:cNvSpPr/>
            <p:nvPr userDrawn="1"/>
          </p:nvSpPr>
          <p:spPr>
            <a:xfrm>
              <a:off x="221138" y="227129"/>
              <a:ext cx="8686163" cy="469547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sz="1900" b="1" dirty="0" err="1"/>
            </a:p>
          </p:txBody>
        </p:sp>
      </p:gr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6264" r="5352" b="6800"/>
          <a:stretch/>
        </p:blipFill>
        <p:spPr>
          <a:xfrm>
            <a:off x="3177" y="0"/>
            <a:ext cx="12188826" cy="6858000"/>
          </a:xfrm>
          <a:prstGeom prst="rect">
            <a:avLst/>
          </a:prstGeom>
        </p:spPr>
      </p:pic>
      <p:pic>
        <p:nvPicPr>
          <p:cNvPr id="7" name="Picture 6" descr="sgicon_transparent.png">
            <a:extLst>
              <a:ext uri="{FF2B5EF4-FFF2-40B4-BE49-F238E27FC236}">
                <a16:creationId xmlns:a16="http://schemas.microsoft.com/office/drawing/2014/main" id="{EBD29FB1-537C-49A5-B9F6-18EC246E6B70}"/>
              </a:ext>
            </a:extLst>
          </p:cNvPr>
          <p:cNvPicPr>
            <a:picLocks noChangeAspect="1"/>
          </p:cNvPicPr>
          <p:nvPr userDrawn="1"/>
        </p:nvPicPr>
        <p:blipFill>
          <a:blip r:embed="rId4" cstate="screen">
            <a:biLevel thresh="50000"/>
            <a:extLst>
              <a:ext uri="{28A0092B-C50C-407E-A947-70E740481C1C}">
                <a14:useLocalDpi xmlns:a14="http://schemas.microsoft.com/office/drawing/2010/main" val="0"/>
              </a:ext>
            </a:extLst>
          </a:blip>
          <a:stretch>
            <a:fillRect/>
          </a:stretch>
        </p:blipFill>
        <p:spPr>
          <a:xfrm>
            <a:off x="11726882" y="6481339"/>
            <a:ext cx="324249" cy="274836"/>
          </a:xfrm>
          <a:prstGeom prst="rect">
            <a:avLst/>
          </a:prstGeom>
        </p:spPr>
      </p:pic>
      <p:cxnSp>
        <p:nvCxnSpPr>
          <p:cNvPr id="8" name="Straight Connector 7">
            <a:extLst>
              <a:ext uri="{FF2B5EF4-FFF2-40B4-BE49-F238E27FC236}">
                <a16:creationId xmlns:a16="http://schemas.microsoft.com/office/drawing/2014/main" id="{F44D52A1-8855-47D8-BE9C-F8686924EE9F}"/>
              </a:ext>
            </a:extLst>
          </p:cNvPr>
          <p:cNvCxnSpPr/>
          <p:nvPr userDrawn="1"/>
        </p:nvCxnSpPr>
        <p:spPr>
          <a:xfrm>
            <a:off x="11549144" y="6542001"/>
            <a:ext cx="0" cy="195384"/>
          </a:xfrm>
          <a:prstGeom prst="line">
            <a:avLst/>
          </a:prstGeom>
          <a:noFill/>
          <a:ln w="12700" cap="flat" cmpd="sng" algn="ctr">
            <a:solidFill>
              <a:schemeClr val="bg1"/>
            </a:solidFill>
            <a:prstDash val="solid"/>
          </a:ln>
          <a:effectLst/>
        </p:spPr>
      </p:cxnSp>
      <p:sp>
        <p:nvSpPr>
          <p:cNvPr id="9" name="TextBox 8"/>
          <p:cNvSpPr txBox="1"/>
          <p:nvPr userDrawn="1"/>
        </p:nvSpPr>
        <p:spPr>
          <a:xfrm>
            <a:off x="11099587" y="6506275"/>
            <a:ext cx="449579" cy="215444"/>
          </a:xfrm>
          <a:prstGeom prst="rect">
            <a:avLst/>
          </a:prstGeom>
          <a:noFill/>
        </p:spPr>
        <p:txBody>
          <a:bodyPr wrap="square" lIns="91364" tIns="45683" rIns="91364" bIns="45683" rtlCol="0">
            <a:spAutoFit/>
          </a:bodyPr>
          <a:lstStyle/>
          <a:p>
            <a:pPr algn="ctr" defTabSz="456821">
              <a:defRPr/>
            </a:pPr>
            <a:fld id="{63EBF4A3-DF90-A145-ABFB-48E1A00C731F}" type="slidenum">
              <a:rPr lang="en-US" sz="800" kern="0" smtClean="0">
                <a:solidFill>
                  <a:srgbClr val="FFFFFF"/>
                </a:solidFill>
              </a:rPr>
              <a:pPr algn="ctr" defTabSz="456821">
                <a:defRPr/>
              </a:pPr>
              <a:t>‹#›</a:t>
            </a:fld>
            <a:endParaRPr lang="en-US" sz="800" kern="0" dirty="0">
              <a:solidFill>
                <a:srgbClr val="FFFFFF"/>
              </a:solidFill>
            </a:endParaRPr>
          </a:p>
        </p:txBody>
      </p:sp>
    </p:spTree>
    <p:extLst>
      <p:ext uri="{BB962C8B-B14F-4D97-AF65-F5344CB8AC3E}">
        <p14:creationId xmlns:p14="http://schemas.microsoft.com/office/powerpoint/2010/main" val="15372184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tx1"/>
        </a:solidFill>
        <a:effectLst/>
      </p:bgPr>
    </p:bg>
    <p:spTree>
      <p:nvGrpSpPr>
        <p:cNvPr id="1" name="Shape 21"/>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93"/>
          <a:ext cx="1588"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93"/>
                        <a:ext cx="1588" cy="1587"/>
                      </a:xfrm>
                      <a:prstGeom prst="rect">
                        <a:avLst/>
                      </a:prstGeom>
                    </p:spPr>
                  </p:pic>
                </p:oleObj>
              </mc:Fallback>
            </mc:AlternateContent>
          </a:graphicData>
        </a:graphic>
      </p:graphicFrame>
      <p:pic>
        <p:nvPicPr>
          <p:cNvPr id="51" name="Picture 50" descr="sgicon_transparent.png">
            <a:extLst>
              <a:ext uri="{FF2B5EF4-FFF2-40B4-BE49-F238E27FC236}">
                <a16:creationId xmlns:a16="http://schemas.microsoft.com/office/drawing/2014/main" id="{EBD29FB1-537C-49A5-B9F6-18EC246E6B70}"/>
              </a:ext>
            </a:extLst>
          </p:cNvPr>
          <p:cNvPicPr>
            <a:picLocks noChangeAspect="1"/>
          </p:cNvPicPr>
          <p:nvPr userDrawn="1"/>
        </p:nvPicPr>
        <p:blipFill>
          <a:blip r:embed="rId5" cstate="screen">
            <a:biLevel thresh="50000"/>
            <a:extLst>
              <a:ext uri="{28A0092B-C50C-407E-A947-70E740481C1C}">
                <a14:useLocalDpi xmlns:a14="http://schemas.microsoft.com/office/drawing/2010/main"/>
              </a:ext>
            </a:extLst>
          </a:blip>
          <a:stretch>
            <a:fillRect/>
          </a:stretch>
        </p:blipFill>
        <p:spPr>
          <a:xfrm>
            <a:off x="11726839" y="6481337"/>
            <a:ext cx="324249" cy="274836"/>
          </a:xfrm>
          <a:prstGeom prst="rect">
            <a:avLst/>
          </a:prstGeom>
        </p:spPr>
      </p:pic>
      <p:cxnSp>
        <p:nvCxnSpPr>
          <p:cNvPr id="52" name="Straight Connector 51">
            <a:extLst>
              <a:ext uri="{FF2B5EF4-FFF2-40B4-BE49-F238E27FC236}">
                <a16:creationId xmlns:a16="http://schemas.microsoft.com/office/drawing/2014/main" id="{F44D52A1-8855-47D8-BE9C-F8686924EE9F}"/>
              </a:ext>
            </a:extLst>
          </p:cNvPr>
          <p:cNvCxnSpPr/>
          <p:nvPr userDrawn="1"/>
        </p:nvCxnSpPr>
        <p:spPr>
          <a:xfrm>
            <a:off x="11549144" y="6542001"/>
            <a:ext cx="0" cy="195384"/>
          </a:xfrm>
          <a:prstGeom prst="line">
            <a:avLst/>
          </a:prstGeom>
          <a:noFill/>
          <a:ln w="12700" cap="flat" cmpd="sng" algn="ctr">
            <a:solidFill>
              <a:schemeClr val="bg1"/>
            </a:solidFill>
            <a:prstDash val="solid"/>
          </a:ln>
          <a:effectLst/>
        </p:spPr>
      </p:cxnSp>
      <p:sp>
        <p:nvSpPr>
          <p:cNvPr id="53" name="TextBox 52"/>
          <p:cNvSpPr txBox="1"/>
          <p:nvPr userDrawn="1"/>
        </p:nvSpPr>
        <p:spPr>
          <a:xfrm>
            <a:off x="11099568" y="6506275"/>
            <a:ext cx="449579" cy="215206"/>
          </a:xfrm>
          <a:prstGeom prst="rect">
            <a:avLst/>
          </a:prstGeom>
          <a:noFill/>
        </p:spPr>
        <p:txBody>
          <a:bodyPr wrap="square" lIns="91330" tIns="45666" rIns="91330" bIns="45666" rtlCol="0">
            <a:spAutoFit/>
          </a:bodyPr>
          <a:lstStyle/>
          <a:p>
            <a:pPr algn="ctr" defTabSz="450687">
              <a:buNone/>
            </a:pPr>
            <a:fld id="{63EBF4A3-DF90-A145-ABFB-48E1A00C731F}" type="slidenum">
              <a:rPr lang="en-US" sz="799" b="0" i="0">
                <a:solidFill>
                  <a:srgbClr val="FFFFFF"/>
                </a:solidFill>
                <a:latin typeface="Arial"/>
                <a:ea typeface="+mn-ea"/>
                <a:cs typeface="+mn-cs"/>
              </a:rPr>
              <a:pPr algn="ctr" defTabSz="450687">
                <a:buNone/>
              </a:pPr>
              <a:t>‹#›</a:t>
            </a:fld>
            <a:endParaRPr lang="en-US" sz="799" b="0" i="0">
              <a:solidFill>
                <a:srgbClr val="FFFFFF"/>
              </a:solidFill>
              <a:latin typeface="Arial"/>
              <a:ea typeface="+mn-ea"/>
              <a:cs typeface="+mn-cs"/>
            </a:endParaRPr>
          </a:p>
        </p:txBody>
      </p:sp>
      <p:sp>
        <p:nvSpPr>
          <p:cNvPr id="54" name="Text Placeholder 3"/>
          <p:cNvSpPr>
            <a:spLocks noGrp="1"/>
          </p:cNvSpPr>
          <p:nvPr>
            <p:ph type="body" sz="quarter" idx="10"/>
          </p:nvPr>
        </p:nvSpPr>
        <p:spPr>
          <a:xfrm>
            <a:off x="299883" y="169378"/>
            <a:ext cx="6759711" cy="426909"/>
          </a:xfrm>
        </p:spPr>
        <p:txBody>
          <a:bodyPr/>
          <a:lstStyle>
            <a:lvl1pPr>
              <a:defRPr sz="2795">
                <a:solidFill>
                  <a:schemeClr val="bg1"/>
                </a:solidFill>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28386508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_Three Main Goals">
  <p:cSld name="1_Three Main Goals">
    <p:spTree>
      <p:nvGrpSpPr>
        <p:cNvPr id="1" name="Shape 86"/>
        <p:cNvGrpSpPr/>
        <p:nvPr/>
      </p:nvGrpSpPr>
      <p:grpSpPr>
        <a:xfrm>
          <a:off x="0" y="0"/>
          <a:ext cx="0" cy="0"/>
          <a:chOff x="0" y="0"/>
          <a:chExt cx="0" cy="0"/>
        </a:xfrm>
      </p:grpSpPr>
      <p:pic>
        <p:nvPicPr>
          <p:cNvPr id="87" name="Google Shape;87;p55"/>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88" name="Google Shape;88;p55"/>
          <p:cNvSpPr txBox="1">
            <a:spLocks noGrp="1"/>
          </p:cNvSpPr>
          <p:nvPr>
            <p:ph type="body" idx="1"/>
          </p:nvPr>
        </p:nvSpPr>
        <p:spPr>
          <a:xfrm>
            <a:off x="2094993" y="1194120"/>
            <a:ext cx="9775274" cy="4935749"/>
          </a:xfrm>
          <a:prstGeom prst="rect">
            <a:avLst/>
          </a:prstGeom>
          <a:noFill/>
          <a:ln>
            <a:noFill/>
          </a:ln>
        </p:spPr>
        <p:txBody>
          <a:bodyPr spcFirstLastPara="1" wrap="square" lIns="91425" tIns="45700" rIns="91425" bIns="45700" anchor="t" anchorCtr="0"/>
          <a:lstStyle>
            <a:lvl1pPr marL="457063" marR="0" lvl="0" indent="-228531" algn="l" rtl="0">
              <a:lnSpc>
                <a:spcPct val="90000"/>
              </a:lnSpc>
              <a:spcBef>
                <a:spcPts val="600"/>
              </a:spcBef>
              <a:spcAft>
                <a:spcPts val="0"/>
              </a:spcAft>
              <a:buClr>
                <a:schemeClr val="accent1"/>
              </a:buClr>
              <a:buSzPts val="8000"/>
              <a:buFont typeface="Arial"/>
              <a:buNone/>
              <a:defRPr sz="7998" b="0" i="0" u="none" strike="noStrike" cap="none">
                <a:solidFill>
                  <a:schemeClr val="accent1"/>
                </a:solidFill>
                <a:latin typeface="Arial"/>
                <a:ea typeface="Arial"/>
                <a:cs typeface="Arial"/>
                <a:sym typeface="Arial"/>
              </a:defRPr>
            </a:lvl1pPr>
            <a:lvl2pPr marL="914126" marR="0" lvl="1" indent="-317405" algn="l" rtl="0">
              <a:lnSpc>
                <a:spcPct val="90000"/>
              </a:lnSpc>
              <a:spcBef>
                <a:spcPts val="600"/>
              </a:spcBef>
              <a:spcAft>
                <a:spcPts val="0"/>
              </a:spcAft>
              <a:buClr>
                <a:srgbClr val="71BF4A"/>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189" marR="0" lvl="2" indent="-304709" algn="l" rtl="0">
              <a:lnSpc>
                <a:spcPct val="90000"/>
              </a:lnSpc>
              <a:spcBef>
                <a:spcPts val="600"/>
              </a:spcBef>
              <a:spcAft>
                <a:spcPts val="0"/>
              </a:spcAft>
              <a:buClr>
                <a:schemeClr val="lt1"/>
              </a:buClr>
              <a:buSzPts val="1200"/>
              <a:buFont typeface="Arial"/>
              <a:buChar char="•"/>
              <a:defRPr sz="1200" b="0" i="0" u="none" strike="noStrike" cap="none">
                <a:solidFill>
                  <a:schemeClr val="lt1"/>
                </a:solidFill>
                <a:latin typeface="Helvetica Neue"/>
                <a:ea typeface="Helvetica Neue"/>
                <a:cs typeface="Helvetica Neue"/>
                <a:sym typeface="Helvetica Neue"/>
              </a:defRPr>
            </a:lvl3pPr>
            <a:lvl4pPr marL="1828251" marR="0" lvl="3" indent="-298360" algn="l" rtl="0">
              <a:lnSpc>
                <a:spcPct val="90000"/>
              </a:lnSpc>
              <a:spcBef>
                <a:spcPts val="600"/>
              </a:spcBef>
              <a:spcAft>
                <a:spcPts val="0"/>
              </a:spcAft>
              <a:buClr>
                <a:srgbClr val="71BF4A"/>
              </a:buClr>
              <a:buSzPts val="1100"/>
              <a:buFont typeface="Helvetica Neue"/>
              <a:buChar char="–"/>
              <a:defRPr sz="1100" b="0" i="0" u="none" strike="noStrike" cap="none">
                <a:solidFill>
                  <a:schemeClr val="lt1"/>
                </a:solidFill>
                <a:latin typeface="Helvetica Neue"/>
                <a:ea typeface="Helvetica Neue"/>
                <a:cs typeface="Helvetica Neue"/>
                <a:sym typeface="Helvetica Neue"/>
              </a:defRPr>
            </a:lvl4pPr>
            <a:lvl5pPr marL="2285314" marR="0" lvl="4" indent="-298360" algn="l" rtl="0">
              <a:lnSpc>
                <a:spcPct val="90000"/>
              </a:lnSpc>
              <a:spcBef>
                <a:spcPts val="600"/>
              </a:spcBef>
              <a:spcAft>
                <a:spcPts val="0"/>
              </a:spcAft>
              <a:buClr>
                <a:schemeClr val="lt1"/>
              </a:buClr>
              <a:buSzPts val="1100"/>
              <a:buFont typeface="Arial"/>
              <a:buChar char="•"/>
              <a:defRPr sz="1100" b="0" i="0" u="none" strike="noStrike" cap="none">
                <a:solidFill>
                  <a:schemeClr val="lt1"/>
                </a:solidFill>
                <a:latin typeface="Helvetica Neue"/>
                <a:ea typeface="Helvetica Neue"/>
                <a:cs typeface="Helvetica Neue"/>
                <a:sym typeface="Helvetica Neue"/>
              </a:defRPr>
            </a:lvl5pPr>
            <a:lvl6pPr marL="2742377" marR="0" lvl="5" indent="-342797" algn="l" rtl="0">
              <a:lnSpc>
                <a:spcPct val="90000"/>
              </a:lnSpc>
              <a:spcBef>
                <a:spcPts val="6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6pPr>
            <a:lvl7pPr marL="3199440" marR="0" lvl="6"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7pPr>
            <a:lvl8pPr marL="3656503" marR="0" lvl="7"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8pPr>
            <a:lvl9pPr marL="4113566" marR="0" lvl="8"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9pPr>
          </a:lstStyle>
          <a:p>
            <a:endParaRPr dirty="0"/>
          </a:p>
        </p:txBody>
      </p:sp>
      <p:sp>
        <p:nvSpPr>
          <p:cNvPr id="89" name="Google Shape;89;p55"/>
          <p:cNvSpPr txBox="1">
            <a:spLocks noGrp="1"/>
          </p:cNvSpPr>
          <p:nvPr>
            <p:ph type="title"/>
          </p:nvPr>
        </p:nvSpPr>
        <p:spPr>
          <a:xfrm>
            <a:off x="2990292" y="2482365"/>
            <a:ext cx="3150412" cy="51117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2400"/>
              <a:buFont typeface="Helvetica Neue"/>
              <a:buNone/>
              <a:defRPr sz="2399"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99" b="0" i="0" u="none" strike="noStrike" cap="none">
                <a:solidFill>
                  <a:srgbClr val="000000"/>
                </a:solidFill>
                <a:latin typeface="Arial"/>
                <a:ea typeface="Arial"/>
                <a:cs typeface="Arial"/>
                <a:sym typeface="Arial"/>
              </a:defRPr>
            </a:lvl9pPr>
          </a:lstStyle>
          <a:p>
            <a:endParaRPr/>
          </a:p>
        </p:txBody>
      </p:sp>
      <p:pic>
        <p:nvPicPr>
          <p:cNvPr id="90" name="Google Shape;90;p55" descr="LU1J_PPT copy.eps"/>
          <p:cNvPicPr preferRelativeResize="0"/>
          <p:nvPr/>
        </p:nvPicPr>
        <p:blipFill rotWithShape="1">
          <a:blip r:embed="rId3">
            <a:alphaModFix/>
          </a:blip>
          <a:srcRect b="-11108"/>
          <a:stretch/>
        </p:blipFill>
        <p:spPr>
          <a:xfrm>
            <a:off x="10684933" y="5350931"/>
            <a:ext cx="1066799" cy="1303867"/>
          </a:xfrm>
          <a:prstGeom prst="rect">
            <a:avLst/>
          </a:prstGeom>
          <a:noFill/>
          <a:ln>
            <a:noFill/>
          </a:ln>
        </p:spPr>
      </p:pic>
    </p:spTree>
    <p:extLst>
      <p:ext uri="{BB962C8B-B14F-4D97-AF65-F5344CB8AC3E}">
        <p14:creationId xmlns:p14="http://schemas.microsoft.com/office/powerpoint/2010/main" val="334784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_Title + Conten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p:nvPr>
        </p:nvSpPr>
        <p:spPr>
          <a:xfrm>
            <a:off x="914401" y="283887"/>
            <a:ext cx="10363200" cy="566759"/>
          </a:xfrm>
          <a:prstGeom prst="rect">
            <a:avLst/>
          </a:prstGeom>
        </p:spPr>
        <p:txBody>
          <a:bodyPr>
            <a:noAutofit/>
          </a:bodyPr>
          <a:lstStyle>
            <a:lvl1pPr algn="l">
              <a:defRPr/>
            </a:lvl1pPr>
          </a:lstStyle>
          <a:p>
            <a:endParaRPr lang="en-US">
              <a:solidFill>
                <a:schemeClr val="bg2"/>
              </a:solidFill>
            </a:endParaRPr>
          </a:p>
        </p:txBody>
      </p:sp>
      <p:sp>
        <p:nvSpPr>
          <p:cNvPr id="12"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0"/>
              </a:spcAft>
              <a:buClrTx/>
              <a:buSzTx/>
              <a:buFont typeface="Arial"/>
              <a:buNone/>
              <a:tabLst/>
              <a:defRPr/>
            </a:pPr>
            <a:endParaRPr kumimoji="0" lang="en-US" sz="1549" b="0" i="0" u="none" strike="noStrike" kern="1200" cap="none" spc="0" normalizeH="0" baseline="0" noProof="0">
              <a:ln>
                <a:noFill/>
              </a:ln>
              <a:solidFill>
                <a:srgbClr val="000000"/>
              </a:solidFill>
              <a:effectLst/>
              <a:uLnTx/>
              <a:uFillTx/>
              <a:latin typeface="Open Sans Light"/>
              <a:ea typeface="+mn-ea"/>
            </a:endParaRPr>
          </a:p>
        </p:txBody>
      </p:sp>
      <p:sp>
        <p:nvSpPr>
          <p:cNvPr id="13" name="Subtitle 2"/>
          <p:cNvSpPr txBox="1">
            <a:spLocks/>
          </p:cNvSpPr>
          <p:nvPr userDrawn="1"/>
        </p:nvSpPr>
        <p:spPr>
          <a:xfrm>
            <a:off x="932690" y="92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0"/>
              </a:spcAft>
              <a:buClrTx/>
              <a:buSzTx/>
              <a:buFont typeface="Arial"/>
              <a:buNone/>
              <a:tabLst/>
              <a:defRPr/>
            </a:pPr>
            <a:endParaRPr kumimoji="0" lang="en-US" sz="1549" b="0" i="0" u="none" strike="noStrike" kern="1200" cap="none" spc="0" normalizeH="0" baseline="0" noProof="0">
              <a:ln>
                <a:noFill/>
              </a:ln>
              <a:solidFill>
                <a:srgbClr val="000000"/>
              </a:solidFill>
              <a:effectLst/>
              <a:uLnTx/>
              <a:uFillTx/>
              <a:latin typeface="Open Sans Light"/>
              <a:ea typeface="+mn-ea"/>
            </a:endParaRPr>
          </a:p>
        </p:txBody>
      </p:sp>
      <p:pic>
        <p:nvPicPr>
          <p:cNvPr id="6" name="Picture 5">
            <a:extLst>
              <a:ext uri="{FF2B5EF4-FFF2-40B4-BE49-F238E27FC236}">
                <a16:creationId xmlns:a16="http://schemas.microsoft.com/office/drawing/2014/main" id="{5582D361-A3D7-4670-BB65-CDE5DDE5E0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726" t="51659" r="5901" b="-1"/>
          <a:stretch/>
        </p:blipFill>
        <p:spPr>
          <a:xfrm rot="5400000" flipV="1">
            <a:off x="-2520746" y="2533394"/>
            <a:ext cx="6850064" cy="1799151"/>
          </a:xfrm>
          <a:prstGeom prst="rect">
            <a:avLst/>
          </a:prstGeom>
        </p:spPr>
      </p:pic>
      <p:sp>
        <p:nvSpPr>
          <p:cNvPr id="16" name="TextBox 15">
            <a:extLst>
              <a:ext uri="{FF2B5EF4-FFF2-40B4-BE49-F238E27FC236}">
                <a16:creationId xmlns:a16="http://schemas.microsoft.com/office/drawing/2014/main" id="{D563BF68-47AE-45AF-956A-940EAAE728CE}"/>
              </a:ext>
            </a:extLst>
          </p:cNvPr>
          <p:cNvSpPr txBox="1"/>
          <p:nvPr userDrawn="1"/>
        </p:nvSpPr>
        <p:spPr>
          <a:xfrm>
            <a:off x="132103" y="6493822"/>
            <a:ext cx="49650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EFFFF"/>
                </a:solidFill>
                <a:effectLst/>
                <a:uLnTx/>
                <a:uFillTx/>
                <a:latin typeface="Arial" charset="0"/>
                <a:ea typeface="Arial" charset="0"/>
                <a:cs typeface="Arial" charset="0"/>
              </a:rPr>
              <a:t>WE LIVE IN A DATA ECONOMY</a:t>
            </a:r>
          </a:p>
        </p:txBody>
      </p:sp>
      <p:sp>
        <p:nvSpPr>
          <p:cNvPr id="17" name="Oval 16">
            <a:extLst>
              <a:ext uri="{FF2B5EF4-FFF2-40B4-BE49-F238E27FC236}">
                <a16:creationId xmlns:a16="http://schemas.microsoft.com/office/drawing/2014/main" id="{343877B4-803A-41A3-903C-581076F0D9F5}"/>
              </a:ext>
            </a:extLst>
          </p:cNvPr>
          <p:cNvSpPr/>
          <p:nvPr userDrawn="1"/>
        </p:nvSpPr>
        <p:spPr>
          <a:xfrm>
            <a:off x="2301740" y="6561748"/>
            <a:ext cx="118872" cy="118872"/>
          </a:xfrm>
          <a:prstGeom prst="ellipse">
            <a:avLst/>
          </a:prstGeom>
          <a:solidFill>
            <a:srgbClr val="6EBE49"/>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461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ographic—Statistic Option One  ">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378BF0D-D080-0340-AE3D-75FF8CC49853}"/>
              </a:ext>
            </a:extLst>
          </p:cNvPr>
          <p:cNvSpPr>
            <a:spLocks noGrp="1"/>
          </p:cNvSpPr>
          <p:nvPr>
            <p:ph type="title" hasCustomPrompt="1"/>
          </p:nvPr>
        </p:nvSpPr>
        <p:spPr>
          <a:xfrm>
            <a:off x="573024" y="371341"/>
            <a:ext cx="11045952" cy="693049"/>
          </a:xfrm>
          <a:prstGeom prst="rect">
            <a:avLst/>
          </a:prstGeom>
          <a:noFill/>
        </p:spPr>
        <p:txBody>
          <a:bodyPr lIns="0" tIns="0" rIns="0" bIns="0" anchor="t" anchorCtr="0">
            <a:normAutofit/>
          </a:bodyPr>
          <a:lstStyle>
            <a:lvl1pPr algn="ctr">
              <a:defRPr sz="3600" b="1">
                <a:solidFill>
                  <a:schemeClr val="bg2"/>
                </a:solidFill>
              </a:defRPr>
            </a:lvl1pPr>
          </a:lstStyle>
          <a:p>
            <a:pPr lvl="0"/>
            <a:r>
              <a:rPr lang="en-US"/>
              <a:t>Click to Add Infographic Title</a:t>
            </a:r>
          </a:p>
        </p:txBody>
      </p:sp>
      <p:sp>
        <p:nvSpPr>
          <p:cNvPr id="22" name="Picture Placeholder 2">
            <a:extLst>
              <a:ext uri="{FF2B5EF4-FFF2-40B4-BE49-F238E27FC236}">
                <a16:creationId xmlns:a16="http://schemas.microsoft.com/office/drawing/2014/main" id="{C6DE784B-CFDC-8548-B131-684EDB003D0E}"/>
              </a:ext>
            </a:extLst>
          </p:cNvPr>
          <p:cNvSpPr>
            <a:spLocks noGrp="1"/>
          </p:cNvSpPr>
          <p:nvPr>
            <p:ph type="pic" sz="quarter" idx="42" hasCustomPrompt="1"/>
          </p:nvPr>
        </p:nvSpPr>
        <p:spPr>
          <a:xfrm>
            <a:off x="7334879" y="4075806"/>
            <a:ext cx="820593" cy="820593"/>
          </a:xfrm>
          <a:prstGeom prst="rect">
            <a:avLst/>
          </a:prstGeom>
        </p:spPr>
        <p:txBody>
          <a:bodyPr/>
          <a:lstStyle>
            <a:lvl1pPr algn="ctr">
              <a:defRPr sz="1200"/>
            </a:lvl1pPr>
          </a:lstStyle>
          <a:p>
            <a:r>
              <a:rPr lang="en-US"/>
              <a:t>Add icon</a:t>
            </a:r>
          </a:p>
        </p:txBody>
      </p:sp>
      <p:sp>
        <p:nvSpPr>
          <p:cNvPr id="23" name="Text Placeholder 2">
            <a:extLst>
              <a:ext uri="{FF2B5EF4-FFF2-40B4-BE49-F238E27FC236}">
                <a16:creationId xmlns:a16="http://schemas.microsoft.com/office/drawing/2014/main" id="{856D39BC-895A-CA49-AD14-41CBC20AD2BB}"/>
              </a:ext>
            </a:extLst>
          </p:cNvPr>
          <p:cNvSpPr>
            <a:spLocks noGrp="1"/>
          </p:cNvSpPr>
          <p:nvPr>
            <p:ph type="body" sz="quarter" idx="43" hasCustomPrompt="1"/>
          </p:nvPr>
        </p:nvSpPr>
        <p:spPr>
          <a:xfrm>
            <a:off x="8394066" y="4075806"/>
            <a:ext cx="3224910" cy="820593"/>
          </a:xfrm>
          <a:prstGeom prst="rect">
            <a:avLst/>
          </a:prstGeom>
        </p:spPr>
        <p:txBody>
          <a:bodyPr anchor="ctr"/>
          <a:lstStyle>
            <a:lvl1pPr algn="l">
              <a:lnSpc>
                <a:spcPct val="110000"/>
              </a:lnSpc>
              <a:spcBef>
                <a:spcPts val="0"/>
              </a:spcBef>
              <a:defRPr sz="1800" b="1">
                <a:solidFill>
                  <a:schemeClr val="bg2"/>
                </a:solidFill>
              </a:defRPr>
            </a:lvl1pPr>
          </a:lstStyle>
          <a:p>
            <a:pPr lvl="0"/>
            <a:r>
              <a:rPr lang="en-US"/>
              <a:t>Descriptor 1</a:t>
            </a:r>
          </a:p>
        </p:txBody>
      </p:sp>
      <p:sp>
        <p:nvSpPr>
          <p:cNvPr id="28" name="Chart Placeholder 27">
            <a:extLst>
              <a:ext uri="{FF2B5EF4-FFF2-40B4-BE49-F238E27FC236}">
                <a16:creationId xmlns:a16="http://schemas.microsoft.com/office/drawing/2014/main" id="{A2DB52FC-37A4-4248-A99A-7B20BD16290D}"/>
              </a:ext>
            </a:extLst>
          </p:cNvPr>
          <p:cNvSpPr>
            <a:spLocks noGrp="1"/>
          </p:cNvSpPr>
          <p:nvPr>
            <p:ph type="chart" sz="quarter" idx="47" hasCustomPrompt="1"/>
          </p:nvPr>
        </p:nvSpPr>
        <p:spPr>
          <a:xfrm>
            <a:off x="573024" y="1347658"/>
            <a:ext cx="6507398" cy="4769124"/>
          </a:xfrm>
          <a:prstGeom prst="rect">
            <a:avLst/>
          </a:prstGeom>
        </p:spPr>
        <p:txBody>
          <a:bodyPr/>
          <a:lstStyle/>
          <a:p>
            <a:r>
              <a:rPr lang="en-US"/>
              <a:t>Click to add chart</a:t>
            </a:r>
          </a:p>
        </p:txBody>
      </p:sp>
      <p:sp>
        <p:nvSpPr>
          <p:cNvPr id="29" name="Text Placeholder 2">
            <a:extLst>
              <a:ext uri="{FF2B5EF4-FFF2-40B4-BE49-F238E27FC236}">
                <a16:creationId xmlns:a16="http://schemas.microsoft.com/office/drawing/2014/main" id="{9DA94FA1-4F5F-4741-BC1E-D36818C3255B}"/>
              </a:ext>
            </a:extLst>
          </p:cNvPr>
          <p:cNvSpPr>
            <a:spLocks noGrp="1"/>
          </p:cNvSpPr>
          <p:nvPr>
            <p:ph type="body" sz="quarter" idx="18" hasCustomPrompt="1"/>
          </p:nvPr>
        </p:nvSpPr>
        <p:spPr>
          <a:xfrm>
            <a:off x="7334879" y="1347658"/>
            <a:ext cx="4284097" cy="2444880"/>
          </a:xfrm>
          <a:prstGeom prst="rect">
            <a:avLst/>
          </a:prstGeom>
          <a:noFill/>
          <a:ln w="19050">
            <a:noFill/>
          </a:ln>
        </p:spPr>
        <p:txBody>
          <a:bodyPr lIns="274320" tIns="0" rIns="274320" bIns="182880"/>
          <a:lstStyle>
            <a:lvl1pPr algn="ctr">
              <a:defRPr sz="8800" b="1">
                <a:solidFill>
                  <a:schemeClr val="bg1"/>
                </a:solidFill>
              </a:defRPr>
            </a:lvl1pPr>
          </a:lstStyle>
          <a:p>
            <a:pPr lvl="0"/>
            <a:r>
              <a:rPr lang="en-US"/>
              <a:t>xxx%</a:t>
            </a:r>
          </a:p>
        </p:txBody>
      </p:sp>
      <p:sp>
        <p:nvSpPr>
          <p:cNvPr id="30" name="Text Placeholder 2">
            <a:extLst>
              <a:ext uri="{FF2B5EF4-FFF2-40B4-BE49-F238E27FC236}">
                <a16:creationId xmlns:a16="http://schemas.microsoft.com/office/drawing/2014/main" id="{B1F24D06-CD14-6849-B48B-9016B8ED5D41}"/>
              </a:ext>
            </a:extLst>
          </p:cNvPr>
          <p:cNvSpPr>
            <a:spLocks noGrp="1"/>
          </p:cNvSpPr>
          <p:nvPr>
            <p:ph type="body" sz="quarter" idx="48" hasCustomPrompt="1"/>
          </p:nvPr>
        </p:nvSpPr>
        <p:spPr>
          <a:xfrm>
            <a:off x="7334879" y="2935665"/>
            <a:ext cx="4284097" cy="856873"/>
          </a:xfrm>
          <a:prstGeom prst="rect">
            <a:avLst/>
          </a:prstGeom>
        </p:spPr>
        <p:txBody>
          <a:bodyPr/>
          <a:lstStyle>
            <a:lvl1pPr algn="ctr">
              <a:defRPr sz="1800" b="1">
                <a:solidFill>
                  <a:schemeClr val="bg1"/>
                </a:solidFill>
              </a:defRPr>
            </a:lvl1pPr>
          </a:lstStyle>
          <a:p>
            <a:pPr lvl="0"/>
            <a:r>
              <a:rPr lang="en-US"/>
              <a:t>Stat descriptor</a:t>
            </a:r>
          </a:p>
        </p:txBody>
      </p:sp>
      <p:sp>
        <p:nvSpPr>
          <p:cNvPr id="15" name="Picture Placeholder 2">
            <a:extLst>
              <a:ext uri="{FF2B5EF4-FFF2-40B4-BE49-F238E27FC236}">
                <a16:creationId xmlns:a16="http://schemas.microsoft.com/office/drawing/2014/main" id="{EF303742-5D4A-4641-842C-C9261B07C776}"/>
              </a:ext>
            </a:extLst>
          </p:cNvPr>
          <p:cNvSpPr>
            <a:spLocks noGrp="1"/>
          </p:cNvSpPr>
          <p:nvPr>
            <p:ph type="pic" sz="quarter" idx="49" hasCustomPrompt="1"/>
          </p:nvPr>
        </p:nvSpPr>
        <p:spPr>
          <a:xfrm>
            <a:off x="7334879" y="5274513"/>
            <a:ext cx="820593" cy="820593"/>
          </a:xfrm>
          <a:prstGeom prst="rect">
            <a:avLst/>
          </a:prstGeom>
        </p:spPr>
        <p:txBody>
          <a:bodyPr/>
          <a:lstStyle>
            <a:lvl1pPr algn="ctr">
              <a:defRPr sz="1200"/>
            </a:lvl1pPr>
          </a:lstStyle>
          <a:p>
            <a:r>
              <a:rPr lang="en-US"/>
              <a:t>Add icon</a:t>
            </a:r>
          </a:p>
        </p:txBody>
      </p:sp>
      <p:sp>
        <p:nvSpPr>
          <p:cNvPr id="16" name="Text Placeholder 2">
            <a:extLst>
              <a:ext uri="{FF2B5EF4-FFF2-40B4-BE49-F238E27FC236}">
                <a16:creationId xmlns:a16="http://schemas.microsoft.com/office/drawing/2014/main" id="{12EA6D2C-D88B-FE41-85F4-9E58B48EB312}"/>
              </a:ext>
            </a:extLst>
          </p:cNvPr>
          <p:cNvSpPr>
            <a:spLocks noGrp="1"/>
          </p:cNvSpPr>
          <p:nvPr>
            <p:ph type="body" sz="quarter" idx="50" hasCustomPrompt="1"/>
          </p:nvPr>
        </p:nvSpPr>
        <p:spPr>
          <a:xfrm>
            <a:off x="8394066" y="5274513"/>
            <a:ext cx="3224910" cy="820593"/>
          </a:xfrm>
          <a:prstGeom prst="rect">
            <a:avLst/>
          </a:prstGeom>
        </p:spPr>
        <p:txBody>
          <a:bodyPr anchor="ctr"/>
          <a:lstStyle>
            <a:lvl1pPr algn="l">
              <a:lnSpc>
                <a:spcPct val="110000"/>
              </a:lnSpc>
              <a:spcBef>
                <a:spcPts val="0"/>
              </a:spcBef>
              <a:defRPr sz="1800" b="1">
                <a:solidFill>
                  <a:schemeClr val="bg2"/>
                </a:solidFill>
              </a:defRPr>
            </a:lvl1pPr>
          </a:lstStyle>
          <a:p>
            <a:pPr lvl="0"/>
            <a:r>
              <a:rPr lang="en-US"/>
              <a:t>Descriptor 2</a:t>
            </a:r>
          </a:p>
        </p:txBody>
      </p:sp>
    </p:spTree>
    <p:extLst>
      <p:ext uri="{BB962C8B-B14F-4D97-AF65-F5344CB8AC3E}">
        <p14:creationId xmlns:p14="http://schemas.microsoft.com/office/powerpoint/2010/main" val="181748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Statistic Option Two">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378BF0D-D080-0340-AE3D-75FF8CC49853}"/>
              </a:ext>
            </a:extLst>
          </p:cNvPr>
          <p:cNvSpPr>
            <a:spLocks noGrp="1"/>
          </p:cNvSpPr>
          <p:nvPr>
            <p:ph type="title" hasCustomPrompt="1"/>
          </p:nvPr>
        </p:nvSpPr>
        <p:spPr>
          <a:xfrm>
            <a:off x="573024" y="371341"/>
            <a:ext cx="11045952" cy="693049"/>
          </a:xfrm>
          <a:prstGeom prst="rect">
            <a:avLst/>
          </a:prstGeom>
          <a:noFill/>
        </p:spPr>
        <p:txBody>
          <a:bodyPr lIns="0" tIns="0" rIns="0" bIns="0" anchor="t" anchorCtr="0">
            <a:normAutofit/>
          </a:bodyPr>
          <a:lstStyle>
            <a:lvl1pPr algn="ctr">
              <a:defRPr sz="3600" b="1">
                <a:solidFill>
                  <a:schemeClr val="bg2"/>
                </a:solidFill>
              </a:defRPr>
            </a:lvl1pPr>
          </a:lstStyle>
          <a:p>
            <a:pPr lvl="0"/>
            <a:r>
              <a:rPr lang="en-US"/>
              <a:t>Click to Add Infographic Title</a:t>
            </a:r>
          </a:p>
        </p:txBody>
      </p:sp>
      <p:sp>
        <p:nvSpPr>
          <p:cNvPr id="18" name="Text Placeholder 2">
            <a:extLst>
              <a:ext uri="{FF2B5EF4-FFF2-40B4-BE49-F238E27FC236}">
                <a16:creationId xmlns:a16="http://schemas.microsoft.com/office/drawing/2014/main" id="{4BD5B479-64BF-C94D-B4F2-7FDCBA9CB9AD}"/>
              </a:ext>
            </a:extLst>
          </p:cNvPr>
          <p:cNvSpPr>
            <a:spLocks noGrp="1"/>
          </p:cNvSpPr>
          <p:nvPr>
            <p:ph type="body" sz="quarter" idx="40" hasCustomPrompt="1"/>
          </p:nvPr>
        </p:nvSpPr>
        <p:spPr>
          <a:xfrm>
            <a:off x="4328024" y="4026609"/>
            <a:ext cx="3511287" cy="2079225"/>
          </a:xfrm>
          <a:prstGeom prst="rect">
            <a:avLst/>
          </a:prstGeom>
          <a:solidFill>
            <a:schemeClr val="tx1">
              <a:alpha val="87000"/>
            </a:schemeClr>
          </a:solidFill>
          <a:ln w="19050">
            <a:solidFill>
              <a:schemeClr val="accent2"/>
            </a:solidFill>
          </a:ln>
        </p:spPr>
        <p:txBody>
          <a:bodyPr tIns="1188720" bIns="182880"/>
          <a:lstStyle>
            <a:lvl1pPr algn="ctr">
              <a:defRPr sz="1400" b="1">
                <a:solidFill>
                  <a:schemeClr val="accent6"/>
                </a:solidFill>
              </a:defRPr>
            </a:lvl1pPr>
          </a:lstStyle>
          <a:p>
            <a:pPr lvl="0"/>
            <a:r>
              <a:rPr lang="en-US"/>
              <a:t>Enter Text Here</a:t>
            </a:r>
          </a:p>
        </p:txBody>
      </p:sp>
      <p:sp>
        <p:nvSpPr>
          <p:cNvPr id="19" name="Picture Placeholder 2">
            <a:extLst>
              <a:ext uri="{FF2B5EF4-FFF2-40B4-BE49-F238E27FC236}">
                <a16:creationId xmlns:a16="http://schemas.microsoft.com/office/drawing/2014/main" id="{81480BC4-7DD0-E443-8389-4F3F1178FE7D}"/>
              </a:ext>
            </a:extLst>
          </p:cNvPr>
          <p:cNvSpPr>
            <a:spLocks noGrp="1"/>
          </p:cNvSpPr>
          <p:nvPr>
            <p:ph type="pic" sz="quarter" idx="16" hasCustomPrompt="1"/>
          </p:nvPr>
        </p:nvSpPr>
        <p:spPr>
          <a:xfrm>
            <a:off x="4562182" y="4234681"/>
            <a:ext cx="820593" cy="820593"/>
          </a:xfrm>
          <a:prstGeom prst="rect">
            <a:avLst/>
          </a:prstGeom>
        </p:spPr>
        <p:txBody>
          <a:bodyPr/>
          <a:lstStyle>
            <a:lvl1pPr algn="ctr">
              <a:defRPr sz="1200"/>
            </a:lvl1pPr>
          </a:lstStyle>
          <a:p>
            <a:r>
              <a:rPr lang="en-US"/>
              <a:t>Add icon</a:t>
            </a:r>
          </a:p>
        </p:txBody>
      </p:sp>
      <p:sp>
        <p:nvSpPr>
          <p:cNvPr id="20" name="Text Placeholder 2">
            <a:extLst>
              <a:ext uri="{FF2B5EF4-FFF2-40B4-BE49-F238E27FC236}">
                <a16:creationId xmlns:a16="http://schemas.microsoft.com/office/drawing/2014/main" id="{0E0D3AD9-8108-F741-8750-175F3A0987DF}"/>
              </a:ext>
            </a:extLst>
          </p:cNvPr>
          <p:cNvSpPr>
            <a:spLocks noGrp="1"/>
          </p:cNvSpPr>
          <p:nvPr>
            <p:ph type="body" sz="quarter" idx="24" hasCustomPrompt="1"/>
          </p:nvPr>
        </p:nvSpPr>
        <p:spPr>
          <a:xfrm>
            <a:off x="5530461" y="4245629"/>
            <a:ext cx="2080315" cy="808285"/>
          </a:xfrm>
          <a:prstGeom prst="rect">
            <a:avLst/>
          </a:prstGeom>
        </p:spPr>
        <p:txBody>
          <a:bodyPr anchor="ctr"/>
          <a:lstStyle>
            <a:lvl1pPr algn="l">
              <a:defRPr sz="1800" b="1">
                <a:solidFill>
                  <a:schemeClr val="accent2"/>
                </a:solidFill>
              </a:defRPr>
            </a:lvl1pPr>
          </a:lstStyle>
          <a:p>
            <a:pPr lvl="0"/>
            <a:r>
              <a:rPr lang="en-US"/>
              <a:t>Descriptor 2</a:t>
            </a:r>
          </a:p>
        </p:txBody>
      </p:sp>
      <p:sp>
        <p:nvSpPr>
          <p:cNvPr id="21" name="Text Placeholder 2">
            <a:extLst>
              <a:ext uri="{FF2B5EF4-FFF2-40B4-BE49-F238E27FC236}">
                <a16:creationId xmlns:a16="http://schemas.microsoft.com/office/drawing/2014/main" id="{2AFCF203-B5E7-D142-ADC8-F9A63155E62B}"/>
              </a:ext>
            </a:extLst>
          </p:cNvPr>
          <p:cNvSpPr>
            <a:spLocks noGrp="1"/>
          </p:cNvSpPr>
          <p:nvPr>
            <p:ph type="body" sz="quarter" idx="41" hasCustomPrompt="1"/>
          </p:nvPr>
        </p:nvSpPr>
        <p:spPr>
          <a:xfrm>
            <a:off x="573024" y="4026609"/>
            <a:ext cx="3511287" cy="2079225"/>
          </a:xfrm>
          <a:prstGeom prst="rect">
            <a:avLst/>
          </a:prstGeom>
          <a:solidFill>
            <a:schemeClr val="tx1">
              <a:alpha val="87000"/>
            </a:schemeClr>
          </a:solidFill>
          <a:ln w="19050">
            <a:solidFill>
              <a:schemeClr val="accent3"/>
            </a:solidFill>
          </a:ln>
        </p:spPr>
        <p:txBody>
          <a:bodyPr tIns="1188720" bIns="182880"/>
          <a:lstStyle>
            <a:lvl1pPr algn="ctr">
              <a:defRPr sz="1400" b="1">
                <a:solidFill>
                  <a:schemeClr val="accent6"/>
                </a:solidFill>
              </a:defRPr>
            </a:lvl1pPr>
          </a:lstStyle>
          <a:p>
            <a:pPr lvl="0"/>
            <a:r>
              <a:rPr lang="en-US"/>
              <a:t>Enter Text Here</a:t>
            </a:r>
          </a:p>
        </p:txBody>
      </p:sp>
      <p:sp>
        <p:nvSpPr>
          <p:cNvPr id="22" name="Picture Placeholder 2">
            <a:extLst>
              <a:ext uri="{FF2B5EF4-FFF2-40B4-BE49-F238E27FC236}">
                <a16:creationId xmlns:a16="http://schemas.microsoft.com/office/drawing/2014/main" id="{C6DE784B-CFDC-8548-B131-684EDB003D0E}"/>
              </a:ext>
            </a:extLst>
          </p:cNvPr>
          <p:cNvSpPr>
            <a:spLocks noGrp="1"/>
          </p:cNvSpPr>
          <p:nvPr>
            <p:ph type="pic" sz="quarter" idx="42" hasCustomPrompt="1"/>
          </p:nvPr>
        </p:nvSpPr>
        <p:spPr>
          <a:xfrm>
            <a:off x="806714" y="4245629"/>
            <a:ext cx="820593" cy="820593"/>
          </a:xfrm>
          <a:prstGeom prst="rect">
            <a:avLst/>
          </a:prstGeom>
        </p:spPr>
        <p:txBody>
          <a:bodyPr/>
          <a:lstStyle>
            <a:lvl1pPr algn="ctr">
              <a:defRPr sz="1200"/>
            </a:lvl1pPr>
          </a:lstStyle>
          <a:p>
            <a:r>
              <a:rPr lang="en-US"/>
              <a:t>Add icon</a:t>
            </a:r>
          </a:p>
        </p:txBody>
      </p:sp>
      <p:sp>
        <p:nvSpPr>
          <p:cNvPr id="23" name="Text Placeholder 2">
            <a:extLst>
              <a:ext uri="{FF2B5EF4-FFF2-40B4-BE49-F238E27FC236}">
                <a16:creationId xmlns:a16="http://schemas.microsoft.com/office/drawing/2014/main" id="{856D39BC-895A-CA49-AD14-41CBC20AD2BB}"/>
              </a:ext>
            </a:extLst>
          </p:cNvPr>
          <p:cNvSpPr>
            <a:spLocks noGrp="1"/>
          </p:cNvSpPr>
          <p:nvPr>
            <p:ph type="body" sz="quarter" idx="43" hasCustomPrompt="1"/>
          </p:nvPr>
        </p:nvSpPr>
        <p:spPr>
          <a:xfrm>
            <a:off x="1774993" y="4245629"/>
            <a:ext cx="2080315" cy="808285"/>
          </a:xfrm>
          <a:prstGeom prst="rect">
            <a:avLst/>
          </a:prstGeom>
        </p:spPr>
        <p:txBody>
          <a:bodyPr anchor="ctr"/>
          <a:lstStyle>
            <a:lvl1pPr algn="l">
              <a:defRPr sz="1800" b="1">
                <a:solidFill>
                  <a:schemeClr val="accent3"/>
                </a:solidFill>
              </a:defRPr>
            </a:lvl1pPr>
          </a:lstStyle>
          <a:p>
            <a:pPr lvl="0"/>
            <a:r>
              <a:rPr lang="en-US"/>
              <a:t>Descriptor 1</a:t>
            </a:r>
          </a:p>
        </p:txBody>
      </p:sp>
      <p:sp>
        <p:nvSpPr>
          <p:cNvPr id="24" name="Text Placeholder 2">
            <a:extLst>
              <a:ext uri="{FF2B5EF4-FFF2-40B4-BE49-F238E27FC236}">
                <a16:creationId xmlns:a16="http://schemas.microsoft.com/office/drawing/2014/main" id="{5FFE83D5-1702-784B-A706-FBE0DE72D1DB}"/>
              </a:ext>
            </a:extLst>
          </p:cNvPr>
          <p:cNvSpPr>
            <a:spLocks noGrp="1"/>
          </p:cNvSpPr>
          <p:nvPr>
            <p:ph type="body" sz="quarter" idx="44" hasCustomPrompt="1"/>
          </p:nvPr>
        </p:nvSpPr>
        <p:spPr>
          <a:xfrm>
            <a:off x="8095875" y="4026609"/>
            <a:ext cx="3511287" cy="2079225"/>
          </a:xfrm>
          <a:prstGeom prst="rect">
            <a:avLst/>
          </a:prstGeom>
          <a:solidFill>
            <a:schemeClr val="tx1">
              <a:alpha val="87000"/>
            </a:schemeClr>
          </a:solidFill>
          <a:ln w="19050">
            <a:solidFill>
              <a:schemeClr val="accent1"/>
            </a:solidFill>
          </a:ln>
        </p:spPr>
        <p:txBody>
          <a:bodyPr tIns="1188720" bIns="182880"/>
          <a:lstStyle>
            <a:lvl1pPr algn="ctr">
              <a:defRPr sz="1400" b="1">
                <a:solidFill>
                  <a:schemeClr val="accent6"/>
                </a:solidFill>
              </a:defRPr>
            </a:lvl1pPr>
          </a:lstStyle>
          <a:p>
            <a:pPr lvl="0"/>
            <a:r>
              <a:rPr lang="en-US"/>
              <a:t>Enter Text Here</a:t>
            </a:r>
          </a:p>
        </p:txBody>
      </p:sp>
      <p:sp>
        <p:nvSpPr>
          <p:cNvPr id="25" name="Picture Placeholder 2">
            <a:extLst>
              <a:ext uri="{FF2B5EF4-FFF2-40B4-BE49-F238E27FC236}">
                <a16:creationId xmlns:a16="http://schemas.microsoft.com/office/drawing/2014/main" id="{9BB093F9-F9AA-0440-9998-1ADE9A2A77AE}"/>
              </a:ext>
            </a:extLst>
          </p:cNvPr>
          <p:cNvSpPr>
            <a:spLocks noGrp="1"/>
          </p:cNvSpPr>
          <p:nvPr>
            <p:ph type="pic" sz="quarter" idx="45" hasCustomPrompt="1"/>
          </p:nvPr>
        </p:nvSpPr>
        <p:spPr>
          <a:xfrm>
            <a:off x="8330058" y="4234681"/>
            <a:ext cx="820593" cy="820593"/>
          </a:xfrm>
          <a:prstGeom prst="rect">
            <a:avLst/>
          </a:prstGeom>
        </p:spPr>
        <p:txBody>
          <a:bodyPr/>
          <a:lstStyle>
            <a:lvl1pPr algn="ctr">
              <a:defRPr sz="1200"/>
            </a:lvl1pPr>
          </a:lstStyle>
          <a:p>
            <a:r>
              <a:rPr lang="en-US"/>
              <a:t>Add icon</a:t>
            </a:r>
          </a:p>
        </p:txBody>
      </p:sp>
      <p:sp>
        <p:nvSpPr>
          <p:cNvPr id="26" name="Text Placeholder 2">
            <a:extLst>
              <a:ext uri="{FF2B5EF4-FFF2-40B4-BE49-F238E27FC236}">
                <a16:creationId xmlns:a16="http://schemas.microsoft.com/office/drawing/2014/main" id="{8D8C5588-E137-1E4D-8B46-F3C68B94CF1B}"/>
              </a:ext>
            </a:extLst>
          </p:cNvPr>
          <p:cNvSpPr>
            <a:spLocks noGrp="1"/>
          </p:cNvSpPr>
          <p:nvPr>
            <p:ph type="body" sz="quarter" idx="46" hasCustomPrompt="1"/>
          </p:nvPr>
        </p:nvSpPr>
        <p:spPr>
          <a:xfrm>
            <a:off x="9298337" y="4245629"/>
            <a:ext cx="2080315" cy="808285"/>
          </a:xfrm>
          <a:prstGeom prst="rect">
            <a:avLst/>
          </a:prstGeom>
        </p:spPr>
        <p:txBody>
          <a:bodyPr anchor="ctr"/>
          <a:lstStyle>
            <a:lvl1pPr algn="l">
              <a:defRPr sz="1800" b="1">
                <a:solidFill>
                  <a:schemeClr val="accent1"/>
                </a:solidFill>
              </a:defRPr>
            </a:lvl1pPr>
          </a:lstStyle>
          <a:p>
            <a:pPr lvl="0"/>
            <a:r>
              <a:rPr lang="en-US"/>
              <a:t>Descriptor 3</a:t>
            </a:r>
          </a:p>
        </p:txBody>
      </p:sp>
      <p:sp>
        <p:nvSpPr>
          <p:cNvPr id="28" name="Chart Placeholder 27">
            <a:extLst>
              <a:ext uri="{FF2B5EF4-FFF2-40B4-BE49-F238E27FC236}">
                <a16:creationId xmlns:a16="http://schemas.microsoft.com/office/drawing/2014/main" id="{A2DB52FC-37A4-4248-A99A-7B20BD16290D}"/>
              </a:ext>
            </a:extLst>
          </p:cNvPr>
          <p:cNvSpPr>
            <a:spLocks noGrp="1"/>
          </p:cNvSpPr>
          <p:nvPr>
            <p:ph type="chart" sz="quarter" idx="47" hasCustomPrompt="1"/>
          </p:nvPr>
        </p:nvSpPr>
        <p:spPr>
          <a:xfrm>
            <a:off x="4401598" y="1347658"/>
            <a:ext cx="7217378" cy="2444880"/>
          </a:xfrm>
          <a:prstGeom prst="rect">
            <a:avLst/>
          </a:prstGeom>
        </p:spPr>
        <p:txBody>
          <a:bodyPr/>
          <a:lstStyle/>
          <a:p>
            <a:r>
              <a:rPr lang="en-US"/>
              <a:t>Click to add chart</a:t>
            </a:r>
          </a:p>
        </p:txBody>
      </p:sp>
      <p:sp>
        <p:nvSpPr>
          <p:cNvPr id="29" name="Text Placeholder 2">
            <a:extLst>
              <a:ext uri="{FF2B5EF4-FFF2-40B4-BE49-F238E27FC236}">
                <a16:creationId xmlns:a16="http://schemas.microsoft.com/office/drawing/2014/main" id="{9DA94FA1-4F5F-4741-BC1E-D36818C3255B}"/>
              </a:ext>
            </a:extLst>
          </p:cNvPr>
          <p:cNvSpPr>
            <a:spLocks noGrp="1"/>
          </p:cNvSpPr>
          <p:nvPr>
            <p:ph type="body" sz="quarter" idx="18" hasCustomPrompt="1"/>
          </p:nvPr>
        </p:nvSpPr>
        <p:spPr>
          <a:xfrm>
            <a:off x="573024" y="1347658"/>
            <a:ext cx="3511287" cy="2444880"/>
          </a:xfrm>
          <a:prstGeom prst="rect">
            <a:avLst/>
          </a:prstGeom>
          <a:noFill/>
          <a:ln w="19050">
            <a:noFill/>
          </a:ln>
        </p:spPr>
        <p:txBody>
          <a:bodyPr lIns="274320" tIns="0" rIns="274320" bIns="182880"/>
          <a:lstStyle>
            <a:lvl1pPr algn="ctr">
              <a:defRPr sz="8800" b="1">
                <a:solidFill>
                  <a:schemeClr val="bg1"/>
                </a:solidFill>
              </a:defRPr>
            </a:lvl1pPr>
          </a:lstStyle>
          <a:p>
            <a:pPr lvl="0"/>
            <a:r>
              <a:rPr lang="en-US"/>
              <a:t>xxx%</a:t>
            </a:r>
          </a:p>
        </p:txBody>
      </p:sp>
      <p:sp>
        <p:nvSpPr>
          <p:cNvPr id="30" name="Text Placeholder 2">
            <a:extLst>
              <a:ext uri="{FF2B5EF4-FFF2-40B4-BE49-F238E27FC236}">
                <a16:creationId xmlns:a16="http://schemas.microsoft.com/office/drawing/2014/main" id="{B1F24D06-CD14-6849-B48B-9016B8ED5D41}"/>
              </a:ext>
            </a:extLst>
          </p:cNvPr>
          <p:cNvSpPr>
            <a:spLocks noGrp="1"/>
          </p:cNvSpPr>
          <p:nvPr>
            <p:ph type="body" sz="quarter" idx="48" hasCustomPrompt="1"/>
          </p:nvPr>
        </p:nvSpPr>
        <p:spPr>
          <a:xfrm>
            <a:off x="573024" y="2935665"/>
            <a:ext cx="3511287" cy="856873"/>
          </a:xfrm>
          <a:prstGeom prst="rect">
            <a:avLst/>
          </a:prstGeom>
        </p:spPr>
        <p:txBody>
          <a:bodyPr/>
          <a:lstStyle>
            <a:lvl1pPr algn="ctr">
              <a:defRPr sz="1800" b="1">
                <a:solidFill>
                  <a:schemeClr val="bg1"/>
                </a:solidFill>
              </a:defRPr>
            </a:lvl1pPr>
          </a:lstStyle>
          <a:p>
            <a:pPr lvl="0"/>
            <a:r>
              <a:rPr lang="en-US"/>
              <a:t>Fact descriptor</a:t>
            </a:r>
          </a:p>
        </p:txBody>
      </p:sp>
    </p:spTree>
    <p:extLst>
      <p:ext uri="{BB962C8B-B14F-4D97-AF65-F5344CB8AC3E}">
        <p14:creationId xmlns:p14="http://schemas.microsoft.com/office/powerpoint/2010/main" val="3803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orkflow Option One  ">
    <p:bg>
      <p:bgPr>
        <a:solidFill>
          <a:schemeClr val="tx1"/>
        </a:solidFill>
        <a:effectLst/>
      </p:bgPr>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1377868" y="327321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cxnSp>
        <p:nvCxnSpPr>
          <p:cNvPr id="14" name="Straight Connector 13">
            <a:extLst>
              <a:ext uri="{FF2B5EF4-FFF2-40B4-BE49-F238E27FC236}">
                <a16:creationId xmlns:a16="http://schemas.microsoft.com/office/drawing/2014/main" id="{7C9D38DC-1999-4840-A124-E96859115792}"/>
              </a:ext>
            </a:extLst>
          </p:cNvPr>
          <p:cNvCxnSpPr>
            <a:cxnSpLocks/>
          </p:cNvCxnSpPr>
          <p:nvPr userDrawn="1"/>
        </p:nvCxnSpPr>
        <p:spPr>
          <a:xfrm>
            <a:off x="16455" y="867011"/>
            <a:ext cx="816171"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16ADC878-3CCF-9A43-966F-5B0533158565}"/>
              </a:ext>
            </a:extLst>
          </p:cNvPr>
          <p:cNvSpPr>
            <a:spLocks noGrp="1"/>
          </p:cNvSpPr>
          <p:nvPr>
            <p:ph type="title" hasCustomPrompt="1"/>
          </p:nvPr>
        </p:nvSpPr>
        <p:spPr>
          <a:xfrm>
            <a:off x="832626" y="509977"/>
            <a:ext cx="5334493" cy="693049"/>
          </a:xfrm>
          <a:prstGeom prst="rect">
            <a:avLst/>
          </a:prstGeom>
          <a:noFill/>
          <a:ln w="19050">
            <a:solidFill>
              <a:schemeClr val="bg2"/>
            </a:solidFill>
          </a:ln>
        </p:spPr>
        <p:txBody>
          <a:bodyPr lIns="182880" tIns="0" rIns="0" bIns="0" anchor="ctr" anchorCtr="0">
            <a:normAutofit/>
          </a:bodyPr>
          <a:lstStyle>
            <a:lvl1pPr algn="l">
              <a:defRPr sz="2800" b="1">
                <a:solidFill>
                  <a:schemeClr val="bg2"/>
                </a:solidFill>
              </a:defRPr>
            </a:lvl1pPr>
          </a:lstStyle>
          <a:p>
            <a:pPr lvl="0"/>
            <a:r>
              <a:rPr lang="en-US"/>
              <a:t>Click to Add Workflow Title</a:t>
            </a:r>
          </a:p>
        </p:txBody>
      </p:sp>
      <p:sp>
        <p:nvSpPr>
          <p:cNvPr id="19" name="Text Placeholder 2">
            <a:extLst>
              <a:ext uri="{FF2B5EF4-FFF2-40B4-BE49-F238E27FC236}">
                <a16:creationId xmlns:a16="http://schemas.microsoft.com/office/drawing/2014/main" id="{54E12C68-ACAD-A544-8B95-E387F78FECB3}"/>
              </a:ext>
            </a:extLst>
          </p:cNvPr>
          <p:cNvSpPr>
            <a:spLocks noGrp="1"/>
          </p:cNvSpPr>
          <p:nvPr>
            <p:ph type="body" sz="quarter" idx="24" hasCustomPrompt="1"/>
          </p:nvPr>
        </p:nvSpPr>
        <p:spPr>
          <a:xfrm>
            <a:off x="1377868" y="399457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0" name="Text Placeholder 2">
            <a:extLst>
              <a:ext uri="{FF2B5EF4-FFF2-40B4-BE49-F238E27FC236}">
                <a16:creationId xmlns:a16="http://schemas.microsoft.com/office/drawing/2014/main" id="{9CB0C072-868D-934A-A8A2-6C1A235348AB}"/>
              </a:ext>
            </a:extLst>
          </p:cNvPr>
          <p:cNvSpPr>
            <a:spLocks noGrp="1"/>
          </p:cNvSpPr>
          <p:nvPr>
            <p:ph type="body" sz="quarter" idx="25" hasCustomPrompt="1"/>
          </p:nvPr>
        </p:nvSpPr>
        <p:spPr>
          <a:xfrm>
            <a:off x="1377868" y="4715936"/>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1" name="Text Placeholder 2">
            <a:extLst>
              <a:ext uri="{FF2B5EF4-FFF2-40B4-BE49-F238E27FC236}">
                <a16:creationId xmlns:a16="http://schemas.microsoft.com/office/drawing/2014/main" id="{B82C03F0-E90E-4744-A796-19842B2EF803}"/>
              </a:ext>
            </a:extLst>
          </p:cNvPr>
          <p:cNvSpPr>
            <a:spLocks noGrp="1"/>
          </p:cNvSpPr>
          <p:nvPr>
            <p:ph type="body" sz="quarter" idx="26" hasCustomPrompt="1"/>
          </p:nvPr>
        </p:nvSpPr>
        <p:spPr>
          <a:xfrm>
            <a:off x="1377868" y="2343647"/>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2" name="Text Placeholder 2">
            <a:extLst>
              <a:ext uri="{FF2B5EF4-FFF2-40B4-BE49-F238E27FC236}">
                <a16:creationId xmlns:a16="http://schemas.microsoft.com/office/drawing/2014/main" id="{B808F47C-5126-0E43-9168-DA4E6599E3E9}"/>
              </a:ext>
            </a:extLst>
          </p:cNvPr>
          <p:cNvSpPr>
            <a:spLocks noGrp="1"/>
          </p:cNvSpPr>
          <p:nvPr>
            <p:ph type="body" sz="quarter" idx="27" hasCustomPrompt="1"/>
          </p:nvPr>
        </p:nvSpPr>
        <p:spPr>
          <a:xfrm>
            <a:off x="4629068" y="327285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3" name="Text Placeholder 2">
            <a:extLst>
              <a:ext uri="{FF2B5EF4-FFF2-40B4-BE49-F238E27FC236}">
                <a16:creationId xmlns:a16="http://schemas.microsoft.com/office/drawing/2014/main" id="{C028CF2B-A4FB-2549-BB01-029197F94382}"/>
              </a:ext>
            </a:extLst>
          </p:cNvPr>
          <p:cNvSpPr>
            <a:spLocks noGrp="1"/>
          </p:cNvSpPr>
          <p:nvPr>
            <p:ph type="body" sz="quarter" idx="28" hasCustomPrompt="1"/>
          </p:nvPr>
        </p:nvSpPr>
        <p:spPr>
          <a:xfrm>
            <a:off x="4629068" y="399421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4" name="Text Placeholder 2">
            <a:extLst>
              <a:ext uri="{FF2B5EF4-FFF2-40B4-BE49-F238E27FC236}">
                <a16:creationId xmlns:a16="http://schemas.microsoft.com/office/drawing/2014/main" id="{A4F73591-AD18-504B-BCE7-5F3005E95D24}"/>
              </a:ext>
            </a:extLst>
          </p:cNvPr>
          <p:cNvSpPr>
            <a:spLocks noGrp="1"/>
          </p:cNvSpPr>
          <p:nvPr>
            <p:ph type="body" sz="quarter" idx="29" hasCustomPrompt="1"/>
          </p:nvPr>
        </p:nvSpPr>
        <p:spPr>
          <a:xfrm>
            <a:off x="4629068" y="471557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5" name="Text Placeholder 2">
            <a:extLst>
              <a:ext uri="{FF2B5EF4-FFF2-40B4-BE49-F238E27FC236}">
                <a16:creationId xmlns:a16="http://schemas.microsoft.com/office/drawing/2014/main" id="{57C688F0-7A37-4544-B485-327566C14811}"/>
              </a:ext>
            </a:extLst>
          </p:cNvPr>
          <p:cNvSpPr>
            <a:spLocks noGrp="1"/>
          </p:cNvSpPr>
          <p:nvPr>
            <p:ph type="body" sz="quarter" idx="30" hasCustomPrompt="1"/>
          </p:nvPr>
        </p:nvSpPr>
        <p:spPr>
          <a:xfrm>
            <a:off x="4629068" y="2343288"/>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6" name="Text Placeholder 2">
            <a:extLst>
              <a:ext uri="{FF2B5EF4-FFF2-40B4-BE49-F238E27FC236}">
                <a16:creationId xmlns:a16="http://schemas.microsoft.com/office/drawing/2014/main" id="{816D31DD-7CB9-A44E-8711-CB28E10236A2}"/>
              </a:ext>
            </a:extLst>
          </p:cNvPr>
          <p:cNvSpPr>
            <a:spLocks noGrp="1"/>
          </p:cNvSpPr>
          <p:nvPr>
            <p:ph type="body" sz="quarter" idx="31" hasCustomPrompt="1"/>
          </p:nvPr>
        </p:nvSpPr>
        <p:spPr>
          <a:xfrm>
            <a:off x="7880268" y="327285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29" name="Text Placeholder 2">
            <a:extLst>
              <a:ext uri="{FF2B5EF4-FFF2-40B4-BE49-F238E27FC236}">
                <a16:creationId xmlns:a16="http://schemas.microsoft.com/office/drawing/2014/main" id="{FCA2B4DF-E552-B747-A61F-9BEAA8CABFE5}"/>
              </a:ext>
            </a:extLst>
          </p:cNvPr>
          <p:cNvSpPr>
            <a:spLocks noGrp="1"/>
          </p:cNvSpPr>
          <p:nvPr>
            <p:ph type="body" sz="quarter" idx="32" hasCustomPrompt="1"/>
          </p:nvPr>
        </p:nvSpPr>
        <p:spPr>
          <a:xfrm>
            <a:off x="7880268" y="399421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30" name="Text Placeholder 2">
            <a:extLst>
              <a:ext uri="{FF2B5EF4-FFF2-40B4-BE49-F238E27FC236}">
                <a16:creationId xmlns:a16="http://schemas.microsoft.com/office/drawing/2014/main" id="{90C3D6A5-C21D-9D46-980B-C4FCBF18E080}"/>
              </a:ext>
            </a:extLst>
          </p:cNvPr>
          <p:cNvSpPr>
            <a:spLocks noGrp="1"/>
          </p:cNvSpPr>
          <p:nvPr>
            <p:ph type="body" sz="quarter" idx="33" hasCustomPrompt="1"/>
          </p:nvPr>
        </p:nvSpPr>
        <p:spPr>
          <a:xfrm>
            <a:off x="7880268" y="4715577"/>
            <a:ext cx="2980772" cy="527602"/>
          </a:xfrm>
          <a:prstGeom prst="rect">
            <a:avLst/>
          </a:prstGeom>
          <a:solidFill>
            <a:schemeClr val="tx1"/>
          </a:solidFill>
          <a:ln w="19050">
            <a:solidFill>
              <a:schemeClr val="bg1"/>
            </a:solidFill>
          </a:ln>
        </p:spPr>
        <p:txBody>
          <a:bodyPr lIns="182880" rIns="182880" anchor="ctr"/>
          <a:lstStyle>
            <a:lvl1pPr algn="ctr">
              <a:lnSpc>
                <a:spcPct val="100000"/>
              </a:lnSpc>
              <a:spcBef>
                <a:spcPts val="300"/>
              </a:spcBef>
              <a:defRPr sz="1400">
                <a:solidFill>
                  <a:schemeClr val="bg1"/>
                </a:solidFill>
              </a:defRPr>
            </a:lvl1pPr>
          </a:lstStyle>
          <a:p>
            <a:pPr lvl="0"/>
            <a:r>
              <a:rPr lang="en-US"/>
              <a:t>Click to add step</a:t>
            </a:r>
          </a:p>
        </p:txBody>
      </p:sp>
      <p:sp>
        <p:nvSpPr>
          <p:cNvPr id="31" name="Text Placeholder 2">
            <a:extLst>
              <a:ext uri="{FF2B5EF4-FFF2-40B4-BE49-F238E27FC236}">
                <a16:creationId xmlns:a16="http://schemas.microsoft.com/office/drawing/2014/main" id="{1680A677-BAE1-E54F-BD2A-04BE48722323}"/>
              </a:ext>
            </a:extLst>
          </p:cNvPr>
          <p:cNvSpPr>
            <a:spLocks noGrp="1"/>
          </p:cNvSpPr>
          <p:nvPr>
            <p:ph type="body" sz="quarter" idx="34" hasCustomPrompt="1"/>
          </p:nvPr>
        </p:nvSpPr>
        <p:spPr>
          <a:xfrm>
            <a:off x="7880268" y="2343288"/>
            <a:ext cx="2980772"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Tree>
    <p:extLst>
      <p:ext uri="{BB962C8B-B14F-4D97-AF65-F5344CB8AC3E}">
        <p14:creationId xmlns:p14="http://schemas.microsoft.com/office/powerpoint/2010/main" val="287900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Time Table">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1423995"/>
            <a:ext cx="11010899" cy="409161"/>
          </a:xfrm>
          <a:prstGeom prst="rect">
            <a:avLst/>
          </a:prstGeom>
        </p:spPr>
        <p:txBody>
          <a:bodyPr lIns="0" tIns="0" rIns="0" bIns="0">
            <a:noAutofit/>
          </a:bodyPr>
          <a:lstStyle>
            <a:lvl1pPr algn="l">
              <a:lnSpc>
                <a:spcPct val="110000"/>
              </a:lnSpc>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1" y="604669"/>
            <a:ext cx="11010899" cy="693049"/>
          </a:xfrm>
          <a:prstGeom prst="rect">
            <a:avLst/>
          </a:prstGeom>
          <a:noFill/>
        </p:spPr>
        <p:txBody>
          <a:bodyPr lIns="0" tIns="0" rIns="0" bIns="0" anchor="b" anchorCtr="0">
            <a:noAutofit/>
          </a:bodyPr>
          <a:lstStyle>
            <a:lvl1pPr algn="l">
              <a:lnSpc>
                <a:spcPct val="90000"/>
              </a:lnSpc>
              <a:defRPr sz="3600" b="1">
                <a:solidFill>
                  <a:schemeClr val="bg2"/>
                </a:solidFill>
              </a:defRPr>
            </a:lvl1pPr>
          </a:lstStyle>
          <a:p>
            <a:pPr lvl="0"/>
            <a:r>
              <a:rPr lang="en-US"/>
              <a:t>Agenda table</a:t>
            </a:r>
          </a:p>
        </p:txBody>
      </p:sp>
      <p:cxnSp>
        <p:nvCxnSpPr>
          <p:cNvPr id="4" name="Straight Connector 3">
            <a:extLst>
              <a:ext uri="{FF2B5EF4-FFF2-40B4-BE49-F238E27FC236}">
                <a16:creationId xmlns:a16="http://schemas.microsoft.com/office/drawing/2014/main" id="{B23DEAD3-6142-E646-93DB-ADB88C19C062}"/>
              </a:ext>
            </a:extLst>
          </p:cNvPr>
          <p:cNvCxnSpPr>
            <a:cxnSpLocks/>
          </p:cNvCxnSpPr>
          <p:nvPr userDrawn="1"/>
        </p:nvCxnSpPr>
        <p:spPr>
          <a:xfrm flipH="1">
            <a:off x="0" y="2068276"/>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01072F0B-A337-6F4A-A9FB-692876985958}"/>
              </a:ext>
            </a:extLst>
          </p:cNvPr>
          <p:cNvSpPr>
            <a:spLocks noGrp="1"/>
          </p:cNvSpPr>
          <p:nvPr>
            <p:ph type="body" sz="quarter" idx="16" hasCustomPrompt="1"/>
          </p:nvPr>
        </p:nvSpPr>
        <p:spPr>
          <a:xfrm>
            <a:off x="10590835" y="232810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22" name="Text Placeholder 2">
            <a:extLst>
              <a:ext uri="{FF2B5EF4-FFF2-40B4-BE49-F238E27FC236}">
                <a16:creationId xmlns:a16="http://schemas.microsoft.com/office/drawing/2014/main" id="{7732015A-F03A-5846-AC86-AF6B7F86DD28}"/>
              </a:ext>
            </a:extLst>
          </p:cNvPr>
          <p:cNvSpPr>
            <a:spLocks noGrp="1"/>
          </p:cNvSpPr>
          <p:nvPr>
            <p:ph type="body" sz="quarter" idx="17" hasCustomPrompt="1"/>
          </p:nvPr>
        </p:nvSpPr>
        <p:spPr>
          <a:xfrm>
            <a:off x="8981954" y="232810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29" name="Text Placeholder 2">
            <a:extLst>
              <a:ext uri="{FF2B5EF4-FFF2-40B4-BE49-F238E27FC236}">
                <a16:creationId xmlns:a16="http://schemas.microsoft.com/office/drawing/2014/main" id="{0B7AB0FC-D048-1F48-8E91-1D16DDAFA4FB}"/>
              </a:ext>
            </a:extLst>
          </p:cNvPr>
          <p:cNvSpPr>
            <a:spLocks noGrp="1"/>
          </p:cNvSpPr>
          <p:nvPr>
            <p:ph type="body" sz="quarter" idx="18" hasCustomPrompt="1"/>
          </p:nvPr>
        </p:nvSpPr>
        <p:spPr>
          <a:xfrm>
            <a:off x="4774556" y="232810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0" name="Text Placeholder 2">
            <a:extLst>
              <a:ext uri="{FF2B5EF4-FFF2-40B4-BE49-F238E27FC236}">
                <a16:creationId xmlns:a16="http://schemas.microsoft.com/office/drawing/2014/main" id="{F306D6AF-471F-AD4D-BC82-220AC4A377B2}"/>
              </a:ext>
            </a:extLst>
          </p:cNvPr>
          <p:cNvSpPr>
            <a:spLocks noGrp="1"/>
          </p:cNvSpPr>
          <p:nvPr>
            <p:ph type="body" sz="quarter" idx="19" hasCustomPrompt="1"/>
          </p:nvPr>
        </p:nvSpPr>
        <p:spPr>
          <a:xfrm>
            <a:off x="609600" y="232810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1" name="Text Placeholder 2">
            <a:extLst>
              <a:ext uri="{FF2B5EF4-FFF2-40B4-BE49-F238E27FC236}">
                <a16:creationId xmlns:a16="http://schemas.microsoft.com/office/drawing/2014/main" id="{603A69DA-4074-DC43-8BAA-F648EA83FA43}"/>
              </a:ext>
            </a:extLst>
          </p:cNvPr>
          <p:cNvSpPr>
            <a:spLocks noGrp="1"/>
          </p:cNvSpPr>
          <p:nvPr>
            <p:ph type="body" sz="quarter" idx="20" hasCustomPrompt="1"/>
          </p:nvPr>
        </p:nvSpPr>
        <p:spPr>
          <a:xfrm>
            <a:off x="10590835" y="319813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32" name="Text Placeholder 2">
            <a:extLst>
              <a:ext uri="{FF2B5EF4-FFF2-40B4-BE49-F238E27FC236}">
                <a16:creationId xmlns:a16="http://schemas.microsoft.com/office/drawing/2014/main" id="{D7C37499-A9FB-EE4F-BFA0-F759530C9274}"/>
              </a:ext>
            </a:extLst>
          </p:cNvPr>
          <p:cNvSpPr>
            <a:spLocks noGrp="1"/>
          </p:cNvSpPr>
          <p:nvPr>
            <p:ph type="body" sz="quarter" idx="21" hasCustomPrompt="1"/>
          </p:nvPr>
        </p:nvSpPr>
        <p:spPr>
          <a:xfrm>
            <a:off x="8981954" y="319813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33" name="Text Placeholder 2">
            <a:extLst>
              <a:ext uri="{FF2B5EF4-FFF2-40B4-BE49-F238E27FC236}">
                <a16:creationId xmlns:a16="http://schemas.microsoft.com/office/drawing/2014/main" id="{92CEE33F-CBCA-5B4F-B601-3ECA7C01087D}"/>
              </a:ext>
            </a:extLst>
          </p:cNvPr>
          <p:cNvSpPr>
            <a:spLocks noGrp="1"/>
          </p:cNvSpPr>
          <p:nvPr>
            <p:ph type="body" sz="quarter" idx="22" hasCustomPrompt="1"/>
          </p:nvPr>
        </p:nvSpPr>
        <p:spPr>
          <a:xfrm>
            <a:off x="4774556" y="319813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4" name="Text Placeholder 2">
            <a:extLst>
              <a:ext uri="{FF2B5EF4-FFF2-40B4-BE49-F238E27FC236}">
                <a16:creationId xmlns:a16="http://schemas.microsoft.com/office/drawing/2014/main" id="{A1E45A4F-4470-5245-B871-8F228E0BCF15}"/>
              </a:ext>
            </a:extLst>
          </p:cNvPr>
          <p:cNvSpPr>
            <a:spLocks noGrp="1"/>
          </p:cNvSpPr>
          <p:nvPr>
            <p:ph type="body" sz="quarter" idx="23" hasCustomPrompt="1"/>
          </p:nvPr>
        </p:nvSpPr>
        <p:spPr>
          <a:xfrm>
            <a:off x="609600" y="319813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5" name="Text Placeholder 2">
            <a:extLst>
              <a:ext uri="{FF2B5EF4-FFF2-40B4-BE49-F238E27FC236}">
                <a16:creationId xmlns:a16="http://schemas.microsoft.com/office/drawing/2014/main" id="{CD0850E9-D2A8-D449-AFAD-44222B20A468}"/>
              </a:ext>
            </a:extLst>
          </p:cNvPr>
          <p:cNvSpPr>
            <a:spLocks noGrp="1"/>
          </p:cNvSpPr>
          <p:nvPr>
            <p:ph type="body" sz="quarter" idx="24" hasCustomPrompt="1"/>
          </p:nvPr>
        </p:nvSpPr>
        <p:spPr>
          <a:xfrm>
            <a:off x="10590835" y="4013710"/>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36" name="Text Placeholder 2">
            <a:extLst>
              <a:ext uri="{FF2B5EF4-FFF2-40B4-BE49-F238E27FC236}">
                <a16:creationId xmlns:a16="http://schemas.microsoft.com/office/drawing/2014/main" id="{E0EC14D5-229A-0C47-B83A-E61D542D2E94}"/>
              </a:ext>
            </a:extLst>
          </p:cNvPr>
          <p:cNvSpPr>
            <a:spLocks noGrp="1"/>
          </p:cNvSpPr>
          <p:nvPr>
            <p:ph type="body" sz="quarter" idx="25" hasCustomPrompt="1"/>
          </p:nvPr>
        </p:nvSpPr>
        <p:spPr>
          <a:xfrm>
            <a:off x="8981954" y="4013710"/>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37" name="Text Placeholder 2">
            <a:extLst>
              <a:ext uri="{FF2B5EF4-FFF2-40B4-BE49-F238E27FC236}">
                <a16:creationId xmlns:a16="http://schemas.microsoft.com/office/drawing/2014/main" id="{9628CCFF-8576-E042-AEE6-B044D2C1F8B2}"/>
              </a:ext>
            </a:extLst>
          </p:cNvPr>
          <p:cNvSpPr>
            <a:spLocks noGrp="1"/>
          </p:cNvSpPr>
          <p:nvPr>
            <p:ph type="body" sz="quarter" idx="26" hasCustomPrompt="1"/>
          </p:nvPr>
        </p:nvSpPr>
        <p:spPr>
          <a:xfrm>
            <a:off x="4774556" y="4013710"/>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8" name="Text Placeholder 2">
            <a:extLst>
              <a:ext uri="{FF2B5EF4-FFF2-40B4-BE49-F238E27FC236}">
                <a16:creationId xmlns:a16="http://schemas.microsoft.com/office/drawing/2014/main" id="{E2DEBA51-D73D-C846-BF2C-63B5AB15B7BC}"/>
              </a:ext>
            </a:extLst>
          </p:cNvPr>
          <p:cNvSpPr>
            <a:spLocks noGrp="1"/>
          </p:cNvSpPr>
          <p:nvPr>
            <p:ph type="body" sz="quarter" idx="27" hasCustomPrompt="1"/>
          </p:nvPr>
        </p:nvSpPr>
        <p:spPr>
          <a:xfrm>
            <a:off x="609600" y="4013710"/>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9" name="Text Placeholder 2">
            <a:extLst>
              <a:ext uri="{FF2B5EF4-FFF2-40B4-BE49-F238E27FC236}">
                <a16:creationId xmlns:a16="http://schemas.microsoft.com/office/drawing/2014/main" id="{7917B0A0-B26B-0E49-B469-5D390E252F51}"/>
              </a:ext>
            </a:extLst>
          </p:cNvPr>
          <p:cNvSpPr>
            <a:spLocks noGrp="1"/>
          </p:cNvSpPr>
          <p:nvPr>
            <p:ph type="body" sz="quarter" idx="28" hasCustomPrompt="1"/>
          </p:nvPr>
        </p:nvSpPr>
        <p:spPr>
          <a:xfrm>
            <a:off x="10590835" y="482928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40" name="Text Placeholder 2">
            <a:extLst>
              <a:ext uri="{FF2B5EF4-FFF2-40B4-BE49-F238E27FC236}">
                <a16:creationId xmlns:a16="http://schemas.microsoft.com/office/drawing/2014/main" id="{90934D5B-02F3-CF46-AC00-00089029D1E7}"/>
              </a:ext>
            </a:extLst>
          </p:cNvPr>
          <p:cNvSpPr>
            <a:spLocks noGrp="1"/>
          </p:cNvSpPr>
          <p:nvPr>
            <p:ph type="body" sz="quarter" idx="29" hasCustomPrompt="1"/>
          </p:nvPr>
        </p:nvSpPr>
        <p:spPr>
          <a:xfrm>
            <a:off x="8981954" y="482928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41" name="Text Placeholder 2">
            <a:extLst>
              <a:ext uri="{FF2B5EF4-FFF2-40B4-BE49-F238E27FC236}">
                <a16:creationId xmlns:a16="http://schemas.microsoft.com/office/drawing/2014/main" id="{EEABC631-A1ED-494E-81F6-1D15B77E1BF0}"/>
              </a:ext>
            </a:extLst>
          </p:cNvPr>
          <p:cNvSpPr>
            <a:spLocks noGrp="1"/>
          </p:cNvSpPr>
          <p:nvPr>
            <p:ph type="body" sz="quarter" idx="30" hasCustomPrompt="1"/>
          </p:nvPr>
        </p:nvSpPr>
        <p:spPr>
          <a:xfrm>
            <a:off x="4774556" y="482928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42" name="Text Placeholder 2">
            <a:extLst>
              <a:ext uri="{FF2B5EF4-FFF2-40B4-BE49-F238E27FC236}">
                <a16:creationId xmlns:a16="http://schemas.microsoft.com/office/drawing/2014/main" id="{6464A467-3F58-8E4C-BD72-2558FEB5954E}"/>
              </a:ext>
            </a:extLst>
          </p:cNvPr>
          <p:cNvSpPr>
            <a:spLocks noGrp="1"/>
          </p:cNvSpPr>
          <p:nvPr>
            <p:ph type="body" sz="quarter" idx="31" hasCustomPrompt="1"/>
          </p:nvPr>
        </p:nvSpPr>
        <p:spPr>
          <a:xfrm>
            <a:off x="609600" y="482928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43" name="Text Placeholder 2">
            <a:extLst>
              <a:ext uri="{FF2B5EF4-FFF2-40B4-BE49-F238E27FC236}">
                <a16:creationId xmlns:a16="http://schemas.microsoft.com/office/drawing/2014/main" id="{5452D898-A26C-FD4E-9FF2-AF6F9BB21DF2}"/>
              </a:ext>
            </a:extLst>
          </p:cNvPr>
          <p:cNvSpPr>
            <a:spLocks noGrp="1"/>
          </p:cNvSpPr>
          <p:nvPr>
            <p:ph type="body" sz="quarter" idx="32" hasCustomPrompt="1"/>
          </p:nvPr>
        </p:nvSpPr>
        <p:spPr>
          <a:xfrm>
            <a:off x="10590835" y="5644860"/>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44" name="Text Placeholder 2">
            <a:extLst>
              <a:ext uri="{FF2B5EF4-FFF2-40B4-BE49-F238E27FC236}">
                <a16:creationId xmlns:a16="http://schemas.microsoft.com/office/drawing/2014/main" id="{775EB542-7B1B-C74A-B82A-50C4DD1AB6E7}"/>
              </a:ext>
            </a:extLst>
          </p:cNvPr>
          <p:cNvSpPr>
            <a:spLocks noGrp="1"/>
          </p:cNvSpPr>
          <p:nvPr>
            <p:ph type="body" sz="quarter" idx="33" hasCustomPrompt="1"/>
          </p:nvPr>
        </p:nvSpPr>
        <p:spPr>
          <a:xfrm>
            <a:off x="8981954" y="5644860"/>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45" name="Text Placeholder 2">
            <a:extLst>
              <a:ext uri="{FF2B5EF4-FFF2-40B4-BE49-F238E27FC236}">
                <a16:creationId xmlns:a16="http://schemas.microsoft.com/office/drawing/2014/main" id="{F5F07691-9030-6F45-82D9-BB3E6CD7E6DA}"/>
              </a:ext>
            </a:extLst>
          </p:cNvPr>
          <p:cNvSpPr>
            <a:spLocks noGrp="1"/>
          </p:cNvSpPr>
          <p:nvPr>
            <p:ph type="body" sz="quarter" idx="34" hasCustomPrompt="1"/>
          </p:nvPr>
        </p:nvSpPr>
        <p:spPr>
          <a:xfrm>
            <a:off x="4774556" y="5644860"/>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46" name="Text Placeholder 2">
            <a:extLst>
              <a:ext uri="{FF2B5EF4-FFF2-40B4-BE49-F238E27FC236}">
                <a16:creationId xmlns:a16="http://schemas.microsoft.com/office/drawing/2014/main" id="{386FA03C-D989-0D4F-889A-2B9E2F9CEEE2}"/>
              </a:ext>
            </a:extLst>
          </p:cNvPr>
          <p:cNvSpPr>
            <a:spLocks noGrp="1"/>
          </p:cNvSpPr>
          <p:nvPr>
            <p:ph type="body" sz="quarter" idx="35" hasCustomPrompt="1"/>
          </p:nvPr>
        </p:nvSpPr>
        <p:spPr>
          <a:xfrm>
            <a:off x="609600" y="5644860"/>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Tree>
    <p:extLst>
      <p:ext uri="{BB962C8B-B14F-4D97-AF65-F5344CB8AC3E}">
        <p14:creationId xmlns:p14="http://schemas.microsoft.com/office/powerpoint/2010/main" val="8180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guide id="4" orient="horz" pos="1296">
          <p15:clr>
            <a:srgbClr val="FBAE40"/>
          </p15:clr>
        </p15:guide>
        <p15:guide id="5" pos="360">
          <p15:clr>
            <a:srgbClr val="FBAE40"/>
          </p15:clr>
        </p15:guide>
        <p15:guide id="6" pos="73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orkflow Option Two ">
    <p:bg>
      <p:bgPr>
        <a:solidFill>
          <a:schemeClr val="tx1"/>
        </a:solidFill>
        <a:effectLst/>
      </p:bgPr>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964829" y="2360286"/>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cxnSp>
        <p:nvCxnSpPr>
          <p:cNvPr id="14" name="Straight Connector 13">
            <a:extLst>
              <a:ext uri="{FF2B5EF4-FFF2-40B4-BE49-F238E27FC236}">
                <a16:creationId xmlns:a16="http://schemas.microsoft.com/office/drawing/2014/main" id="{7C9D38DC-1999-4840-A124-E96859115792}"/>
              </a:ext>
            </a:extLst>
          </p:cNvPr>
          <p:cNvCxnSpPr>
            <a:cxnSpLocks/>
          </p:cNvCxnSpPr>
          <p:nvPr userDrawn="1"/>
        </p:nvCxnSpPr>
        <p:spPr>
          <a:xfrm>
            <a:off x="16455" y="867011"/>
            <a:ext cx="816171"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16ADC878-3CCF-9A43-966F-5B0533158565}"/>
              </a:ext>
            </a:extLst>
          </p:cNvPr>
          <p:cNvSpPr>
            <a:spLocks noGrp="1"/>
          </p:cNvSpPr>
          <p:nvPr>
            <p:ph type="title" hasCustomPrompt="1"/>
          </p:nvPr>
        </p:nvSpPr>
        <p:spPr>
          <a:xfrm>
            <a:off x="832626" y="509977"/>
            <a:ext cx="5334493" cy="693049"/>
          </a:xfrm>
          <a:prstGeom prst="rect">
            <a:avLst/>
          </a:prstGeom>
          <a:noFill/>
          <a:ln w="19050">
            <a:solidFill>
              <a:schemeClr val="bg2"/>
            </a:solidFill>
          </a:ln>
        </p:spPr>
        <p:txBody>
          <a:bodyPr lIns="182880" tIns="0" rIns="0" bIns="0" anchor="ctr" anchorCtr="0">
            <a:normAutofit/>
          </a:bodyPr>
          <a:lstStyle>
            <a:lvl1pPr algn="l">
              <a:defRPr sz="2800" b="1">
                <a:solidFill>
                  <a:schemeClr val="bg2"/>
                </a:solidFill>
              </a:defRPr>
            </a:lvl1pPr>
          </a:lstStyle>
          <a:p>
            <a:pPr lvl="0"/>
            <a:r>
              <a:rPr lang="en-US"/>
              <a:t>Click to Add Workflow Title</a:t>
            </a:r>
          </a:p>
        </p:txBody>
      </p:sp>
      <p:sp>
        <p:nvSpPr>
          <p:cNvPr id="21" name="Text Placeholder 2">
            <a:extLst>
              <a:ext uri="{FF2B5EF4-FFF2-40B4-BE49-F238E27FC236}">
                <a16:creationId xmlns:a16="http://schemas.microsoft.com/office/drawing/2014/main" id="{B82C03F0-E90E-4744-A796-19842B2EF803}"/>
              </a:ext>
            </a:extLst>
          </p:cNvPr>
          <p:cNvSpPr>
            <a:spLocks noGrp="1"/>
          </p:cNvSpPr>
          <p:nvPr>
            <p:ph type="body" sz="quarter" idx="26" hasCustomPrompt="1"/>
          </p:nvPr>
        </p:nvSpPr>
        <p:spPr>
          <a:xfrm>
            <a:off x="853502" y="1577140"/>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5" name="Text Placeholder 2">
            <a:extLst>
              <a:ext uri="{FF2B5EF4-FFF2-40B4-BE49-F238E27FC236}">
                <a16:creationId xmlns:a16="http://schemas.microsoft.com/office/drawing/2014/main" id="{57C688F0-7A37-4544-B485-327566C14811}"/>
              </a:ext>
            </a:extLst>
          </p:cNvPr>
          <p:cNvSpPr>
            <a:spLocks noGrp="1"/>
          </p:cNvSpPr>
          <p:nvPr>
            <p:ph type="body" sz="quarter" idx="30" hasCustomPrompt="1"/>
          </p:nvPr>
        </p:nvSpPr>
        <p:spPr>
          <a:xfrm>
            <a:off x="3554861" y="1576781"/>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31" name="Text Placeholder 2">
            <a:extLst>
              <a:ext uri="{FF2B5EF4-FFF2-40B4-BE49-F238E27FC236}">
                <a16:creationId xmlns:a16="http://schemas.microsoft.com/office/drawing/2014/main" id="{1680A677-BAE1-E54F-BD2A-04BE48722323}"/>
              </a:ext>
            </a:extLst>
          </p:cNvPr>
          <p:cNvSpPr>
            <a:spLocks noGrp="1"/>
          </p:cNvSpPr>
          <p:nvPr>
            <p:ph type="body" sz="quarter" idx="34" hasCustomPrompt="1"/>
          </p:nvPr>
        </p:nvSpPr>
        <p:spPr>
          <a:xfrm>
            <a:off x="6263175" y="1576781"/>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17" name="Text Placeholder 2">
            <a:extLst>
              <a:ext uri="{FF2B5EF4-FFF2-40B4-BE49-F238E27FC236}">
                <a16:creationId xmlns:a16="http://schemas.microsoft.com/office/drawing/2014/main" id="{AEC091EC-D5D2-BE4F-9C6C-9D875B680D03}"/>
              </a:ext>
            </a:extLst>
          </p:cNvPr>
          <p:cNvSpPr>
            <a:spLocks noGrp="1"/>
          </p:cNvSpPr>
          <p:nvPr>
            <p:ph type="body" sz="quarter" idx="36" hasCustomPrompt="1"/>
          </p:nvPr>
        </p:nvSpPr>
        <p:spPr>
          <a:xfrm>
            <a:off x="8971489" y="1568096"/>
            <a:ext cx="2421997" cy="527602"/>
          </a:xfrm>
          <a:prstGeom prst="rect">
            <a:avLst/>
          </a:prstGeom>
          <a:solidFill>
            <a:schemeClr val="bg2"/>
          </a:solidFill>
          <a:ln>
            <a:noFill/>
          </a:ln>
        </p:spPr>
        <p:txBody>
          <a:bodyPr anchor="ctr"/>
          <a:lstStyle>
            <a:lvl1pPr algn="ctr">
              <a:lnSpc>
                <a:spcPct val="110000"/>
              </a:lnSpc>
              <a:spcBef>
                <a:spcPts val="300"/>
              </a:spcBef>
              <a:defRPr sz="1400" b="1">
                <a:solidFill>
                  <a:schemeClr val="tx1"/>
                </a:solidFill>
              </a:defRPr>
            </a:lvl1pPr>
          </a:lstStyle>
          <a:p>
            <a:pPr lvl="0"/>
            <a:r>
              <a:rPr lang="en-US"/>
              <a:t>Click to add category</a:t>
            </a:r>
          </a:p>
        </p:txBody>
      </p:sp>
      <p:sp>
        <p:nvSpPr>
          <p:cNvPr id="28" name="Text Placeholder 2">
            <a:extLst>
              <a:ext uri="{FF2B5EF4-FFF2-40B4-BE49-F238E27FC236}">
                <a16:creationId xmlns:a16="http://schemas.microsoft.com/office/drawing/2014/main" id="{5173C75E-369E-0840-8A3B-1A55BE274CAE}"/>
              </a:ext>
            </a:extLst>
          </p:cNvPr>
          <p:cNvSpPr>
            <a:spLocks noGrp="1"/>
          </p:cNvSpPr>
          <p:nvPr>
            <p:ph type="body" sz="quarter" idx="37" hasCustomPrompt="1"/>
          </p:nvPr>
        </p:nvSpPr>
        <p:spPr>
          <a:xfrm>
            <a:off x="964828" y="3683307"/>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4" name="Text Placeholder 2">
            <a:extLst>
              <a:ext uri="{FF2B5EF4-FFF2-40B4-BE49-F238E27FC236}">
                <a16:creationId xmlns:a16="http://schemas.microsoft.com/office/drawing/2014/main" id="{CF64F5FB-0FDF-1F4B-A974-8946DE99D758}"/>
              </a:ext>
            </a:extLst>
          </p:cNvPr>
          <p:cNvSpPr>
            <a:spLocks noGrp="1"/>
          </p:cNvSpPr>
          <p:nvPr>
            <p:ph type="body" sz="quarter" idx="38" hasCustomPrompt="1"/>
          </p:nvPr>
        </p:nvSpPr>
        <p:spPr>
          <a:xfrm>
            <a:off x="975266" y="4975921"/>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5" name="Text Placeholder 2">
            <a:extLst>
              <a:ext uri="{FF2B5EF4-FFF2-40B4-BE49-F238E27FC236}">
                <a16:creationId xmlns:a16="http://schemas.microsoft.com/office/drawing/2014/main" id="{7E3424EF-5AA0-1D49-A2E8-3AFF45600F5A}"/>
              </a:ext>
            </a:extLst>
          </p:cNvPr>
          <p:cNvSpPr>
            <a:spLocks noGrp="1"/>
          </p:cNvSpPr>
          <p:nvPr>
            <p:ph type="body" sz="quarter" idx="39" hasCustomPrompt="1"/>
          </p:nvPr>
        </p:nvSpPr>
        <p:spPr>
          <a:xfrm>
            <a:off x="3656335" y="3119595"/>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6" name="Text Placeholder 2">
            <a:extLst>
              <a:ext uri="{FF2B5EF4-FFF2-40B4-BE49-F238E27FC236}">
                <a16:creationId xmlns:a16="http://schemas.microsoft.com/office/drawing/2014/main" id="{C3BAAB8B-D970-F74D-9A04-AB7DA316DEC7}"/>
              </a:ext>
            </a:extLst>
          </p:cNvPr>
          <p:cNvSpPr>
            <a:spLocks noGrp="1"/>
          </p:cNvSpPr>
          <p:nvPr>
            <p:ph type="body" sz="quarter" idx="40" hasCustomPrompt="1"/>
          </p:nvPr>
        </p:nvSpPr>
        <p:spPr>
          <a:xfrm>
            <a:off x="3656335" y="4466811"/>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7" name="Text Placeholder 2">
            <a:extLst>
              <a:ext uri="{FF2B5EF4-FFF2-40B4-BE49-F238E27FC236}">
                <a16:creationId xmlns:a16="http://schemas.microsoft.com/office/drawing/2014/main" id="{77E30CA9-128F-A440-8A1A-210AE8A5306F}"/>
              </a:ext>
            </a:extLst>
          </p:cNvPr>
          <p:cNvSpPr>
            <a:spLocks noGrp="1"/>
          </p:cNvSpPr>
          <p:nvPr>
            <p:ph type="body" sz="quarter" idx="41" hasCustomPrompt="1"/>
          </p:nvPr>
        </p:nvSpPr>
        <p:spPr>
          <a:xfrm>
            <a:off x="6364649" y="2360286"/>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8" name="Text Placeholder 2">
            <a:extLst>
              <a:ext uri="{FF2B5EF4-FFF2-40B4-BE49-F238E27FC236}">
                <a16:creationId xmlns:a16="http://schemas.microsoft.com/office/drawing/2014/main" id="{D58B4B3C-8BC7-1A43-9C94-680220B18EA1}"/>
              </a:ext>
            </a:extLst>
          </p:cNvPr>
          <p:cNvSpPr>
            <a:spLocks noGrp="1"/>
          </p:cNvSpPr>
          <p:nvPr>
            <p:ph type="body" sz="quarter" idx="42" hasCustomPrompt="1"/>
          </p:nvPr>
        </p:nvSpPr>
        <p:spPr>
          <a:xfrm>
            <a:off x="6347841" y="3429000"/>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39" name="Text Placeholder 2">
            <a:extLst>
              <a:ext uri="{FF2B5EF4-FFF2-40B4-BE49-F238E27FC236}">
                <a16:creationId xmlns:a16="http://schemas.microsoft.com/office/drawing/2014/main" id="{23C86FEC-24F6-8B45-AC34-D53DCF82EDFD}"/>
              </a:ext>
            </a:extLst>
          </p:cNvPr>
          <p:cNvSpPr>
            <a:spLocks noGrp="1"/>
          </p:cNvSpPr>
          <p:nvPr>
            <p:ph type="body" sz="quarter" idx="43" hasCustomPrompt="1"/>
          </p:nvPr>
        </p:nvSpPr>
        <p:spPr>
          <a:xfrm>
            <a:off x="6337405" y="4766081"/>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0" name="Text Placeholder 2">
            <a:extLst>
              <a:ext uri="{FF2B5EF4-FFF2-40B4-BE49-F238E27FC236}">
                <a16:creationId xmlns:a16="http://schemas.microsoft.com/office/drawing/2014/main" id="{2BAC9D0F-C340-7444-B149-E20BFC07CAEA}"/>
              </a:ext>
            </a:extLst>
          </p:cNvPr>
          <p:cNvSpPr>
            <a:spLocks noGrp="1"/>
          </p:cNvSpPr>
          <p:nvPr>
            <p:ph type="body" sz="quarter" idx="44" hasCustomPrompt="1"/>
          </p:nvPr>
        </p:nvSpPr>
        <p:spPr>
          <a:xfrm>
            <a:off x="7626933" y="4753618"/>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1" name="Text Placeholder 2">
            <a:extLst>
              <a:ext uri="{FF2B5EF4-FFF2-40B4-BE49-F238E27FC236}">
                <a16:creationId xmlns:a16="http://schemas.microsoft.com/office/drawing/2014/main" id="{3F4A0C4A-7E77-7649-8AA5-F454144B14F0}"/>
              </a:ext>
            </a:extLst>
          </p:cNvPr>
          <p:cNvSpPr>
            <a:spLocks noGrp="1"/>
          </p:cNvSpPr>
          <p:nvPr>
            <p:ph type="body" sz="quarter" idx="45" hasCustomPrompt="1"/>
          </p:nvPr>
        </p:nvSpPr>
        <p:spPr>
          <a:xfrm>
            <a:off x="9072963" y="4568717"/>
            <a:ext cx="2219047" cy="814408"/>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2" name="Text Placeholder 2">
            <a:extLst>
              <a:ext uri="{FF2B5EF4-FFF2-40B4-BE49-F238E27FC236}">
                <a16:creationId xmlns:a16="http://schemas.microsoft.com/office/drawing/2014/main" id="{DA9FD4E7-7E3E-B84E-9032-148284D2D769}"/>
              </a:ext>
            </a:extLst>
          </p:cNvPr>
          <p:cNvSpPr>
            <a:spLocks noGrp="1"/>
          </p:cNvSpPr>
          <p:nvPr>
            <p:ph type="body" sz="quarter" idx="46" hasCustomPrompt="1"/>
          </p:nvPr>
        </p:nvSpPr>
        <p:spPr>
          <a:xfrm>
            <a:off x="9062527" y="3004469"/>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
        <p:nvSpPr>
          <p:cNvPr id="43" name="Text Placeholder 2">
            <a:extLst>
              <a:ext uri="{FF2B5EF4-FFF2-40B4-BE49-F238E27FC236}">
                <a16:creationId xmlns:a16="http://schemas.microsoft.com/office/drawing/2014/main" id="{7A904AC2-98EA-2C46-9488-4475D571ABFF}"/>
              </a:ext>
            </a:extLst>
          </p:cNvPr>
          <p:cNvSpPr>
            <a:spLocks noGrp="1"/>
          </p:cNvSpPr>
          <p:nvPr>
            <p:ph type="body" sz="quarter" idx="47" hasCustomPrompt="1"/>
          </p:nvPr>
        </p:nvSpPr>
        <p:spPr>
          <a:xfrm>
            <a:off x="10352055" y="2992006"/>
            <a:ext cx="939955" cy="941997"/>
          </a:xfrm>
          <a:prstGeom prst="rect">
            <a:avLst/>
          </a:prstGeom>
          <a:solidFill>
            <a:schemeClr val="tx1"/>
          </a:solidFill>
          <a:ln w="19050">
            <a:solidFill>
              <a:schemeClr val="bg1"/>
            </a:solidFill>
          </a:ln>
        </p:spPr>
        <p:txBody>
          <a:bodyPr lIns="0" tIns="0" rIns="0" bIns="0" anchor="ctr"/>
          <a:lstStyle>
            <a:lvl1pPr algn="ctr">
              <a:lnSpc>
                <a:spcPct val="110000"/>
              </a:lnSpc>
              <a:spcBef>
                <a:spcPts val="300"/>
              </a:spcBef>
              <a:defRPr sz="1400">
                <a:solidFill>
                  <a:schemeClr val="bg1"/>
                </a:solidFill>
              </a:defRPr>
            </a:lvl1pPr>
          </a:lstStyle>
          <a:p>
            <a:pPr lvl="0"/>
            <a:r>
              <a:rPr lang="en-US"/>
              <a:t>Click to add step</a:t>
            </a:r>
          </a:p>
        </p:txBody>
      </p:sp>
    </p:spTree>
    <p:extLst>
      <p:ext uri="{BB962C8B-B14F-4D97-AF65-F5344CB8AC3E}">
        <p14:creationId xmlns:p14="http://schemas.microsoft.com/office/powerpoint/2010/main" val="209183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s—One Large + Two Small   ">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D4422C3B-DFE8-6A48-96A6-4B13A12FF873}"/>
              </a:ext>
            </a:extLst>
          </p:cNvPr>
          <p:cNvSpPr>
            <a:spLocks noGrp="1"/>
          </p:cNvSpPr>
          <p:nvPr>
            <p:ph type="pic" sz="quarter" idx="16" hasCustomPrompt="1"/>
          </p:nvPr>
        </p:nvSpPr>
        <p:spPr>
          <a:xfrm>
            <a:off x="634094" y="582613"/>
            <a:ext cx="7001740" cy="5692775"/>
          </a:xfrm>
          <a:prstGeom prst="rect">
            <a:avLst/>
          </a:prstGeom>
        </p:spPr>
        <p:txBody>
          <a:bodyPr/>
          <a:lstStyle/>
          <a:p>
            <a:r>
              <a:rPr lang="en-US"/>
              <a:t>Click to add picture</a:t>
            </a:r>
          </a:p>
        </p:txBody>
      </p:sp>
      <p:sp>
        <p:nvSpPr>
          <p:cNvPr id="9" name="Picture Placeholder 5">
            <a:extLst>
              <a:ext uri="{FF2B5EF4-FFF2-40B4-BE49-F238E27FC236}">
                <a16:creationId xmlns:a16="http://schemas.microsoft.com/office/drawing/2014/main" id="{F7A28EEE-D14B-3347-B9E1-2CF479695DA7}"/>
              </a:ext>
            </a:extLst>
          </p:cNvPr>
          <p:cNvSpPr>
            <a:spLocks noGrp="1"/>
          </p:cNvSpPr>
          <p:nvPr>
            <p:ph type="pic" sz="quarter" idx="17" hasCustomPrompt="1"/>
          </p:nvPr>
        </p:nvSpPr>
        <p:spPr>
          <a:xfrm>
            <a:off x="7944593" y="582612"/>
            <a:ext cx="3610098" cy="2724665"/>
          </a:xfrm>
          <a:prstGeom prst="rect">
            <a:avLst/>
          </a:prstGeom>
        </p:spPr>
        <p:txBody>
          <a:bodyPr/>
          <a:lstStyle/>
          <a:p>
            <a:r>
              <a:rPr lang="en-US"/>
              <a:t>Click to add picture</a:t>
            </a:r>
          </a:p>
        </p:txBody>
      </p:sp>
      <p:sp>
        <p:nvSpPr>
          <p:cNvPr id="10" name="Picture Placeholder 5">
            <a:extLst>
              <a:ext uri="{FF2B5EF4-FFF2-40B4-BE49-F238E27FC236}">
                <a16:creationId xmlns:a16="http://schemas.microsoft.com/office/drawing/2014/main" id="{60E9C769-27FA-B245-9B5F-301D34E01091}"/>
              </a:ext>
            </a:extLst>
          </p:cNvPr>
          <p:cNvSpPr>
            <a:spLocks noGrp="1"/>
          </p:cNvSpPr>
          <p:nvPr>
            <p:ph type="pic" sz="quarter" idx="18" hasCustomPrompt="1"/>
          </p:nvPr>
        </p:nvSpPr>
        <p:spPr>
          <a:xfrm>
            <a:off x="7944593" y="3550722"/>
            <a:ext cx="3610098" cy="2724666"/>
          </a:xfrm>
          <a:prstGeom prst="rect">
            <a:avLst/>
          </a:prstGeom>
        </p:spPr>
        <p:txBody>
          <a:bodyPr/>
          <a:lstStyle/>
          <a:p>
            <a:r>
              <a:rPr lang="en-US"/>
              <a:t>Click to add picture</a:t>
            </a:r>
          </a:p>
        </p:txBody>
      </p:sp>
    </p:spTree>
    <p:extLst>
      <p:ext uri="{BB962C8B-B14F-4D97-AF65-F5344CB8AC3E}">
        <p14:creationId xmlns:p14="http://schemas.microsoft.com/office/powerpoint/2010/main" val="240296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Full Page  ">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DBB67C6C-7FAF-2E47-AB6E-8D6419244B84}"/>
              </a:ext>
            </a:extLst>
          </p:cNvPr>
          <p:cNvSpPr>
            <a:spLocks noGrp="1"/>
          </p:cNvSpPr>
          <p:nvPr>
            <p:ph type="pic" sz="quarter" idx="16"/>
          </p:nvPr>
        </p:nvSpPr>
        <p:spPr>
          <a:xfrm>
            <a:off x="-30480" y="-45720"/>
            <a:ext cx="12252960" cy="6949440"/>
          </a:xfrm>
          <a:prstGeom prst="rect">
            <a:avLst/>
          </a:prstGeom>
        </p:spPr>
        <p:txBody>
          <a:bodyPr/>
          <a:lstStyle>
            <a:lvl1pPr algn="ctr">
              <a:defRPr/>
            </a:lvl1pPr>
          </a:lstStyle>
          <a:p>
            <a:endParaRPr lang="en-US"/>
          </a:p>
          <a:p>
            <a:endParaRPr lang="en-US"/>
          </a:p>
          <a:p>
            <a:r>
              <a:rPr lang="en-US"/>
              <a:t>  Click to add picture</a:t>
            </a:r>
          </a:p>
        </p:txBody>
      </p:sp>
    </p:spTree>
    <p:extLst>
      <p:ext uri="{BB962C8B-B14F-4D97-AF65-F5344CB8AC3E}">
        <p14:creationId xmlns:p14="http://schemas.microsoft.com/office/powerpoint/2010/main" val="215261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Full Page with Text Callout ">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DBB67C6C-7FAF-2E47-AB6E-8D6419244B84}"/>
              </a:ext>
            </a:extLst>
          </p:cNvPr>
          <p:cNvSpPr>
            <a:spLocks noGrp="1"/>
          </p:cNvSpPr>
          <p:nvPr>
            <p:ph type="pic" sz="quarter" idx="16"/>
          </p:nvPr>
        </p:nvSpPr>
        <p:spPr>
          <a:xfrm>
            <a:off x="-30480" y="-45720"/>
            <a:ext cx="12252960" cy="6949440"/>
          </a:xfrm>
          <a:prstGeom prst="rect">
            <a:avLst/>
          </a:prstGeom>
        </p:spPr>
        <p:txBody>
          <a:bodyPr/>
          <a:lstStyle>
            <a:lvl1pPr algn="ctr">
              <a:defRPr/>
            </a:lvl1pPr>
          </a:lstStyle>
          <a:p>
            <a:endParaRPr lang="en-US"/>
          </a:p>
          <a:p>
            <a:endParaRPr lang="en-US"/>
          </a:p>
          <a:p>
            <a:r>
              <a:rPr lang="en-US"/>
              <a:t>Click to add picture</a:t>
            </a:r>
          </a:p>
          <a:p>
            <a:endParaRPr lang="en-US"/>
          </a:p>
        </p:txBody>
      </p:sp>
      <p:sp>
        <p:nvSpPr>
          <p:cNvPr id="4" name="Title Placeholder 1">
            <a:extLst>
              <a:ext uri="{FF2B5EF4-FFF2-40B4-BE49-F238E27FC236}">
                <a16:creationId xmlns:a16="http://schemas.microsoft.com/office/drawing/2014/main" id="{CD1C0ACA-0F1A-5C4D-9598-4ACE288D0275}"/>
              </a:ext>
            </a:extLst>
          </p:cNvPr>
          <p:cNvSpPr>
            <a:spLocks noGrp="1"/>
          </p:cNvSpPr>
          <p:nvPr>
            <p:ph type="title" hasCustomPrompt="1"/>
          </p:nvPr>
        </p:nvSpPr>
        <p:spPr>
          <a:xfrm>
            <a:off x="6860728" y="2181666"/>
            <a:ext cx="4750128" cy="2889098"/>
          </a:xfrm>
          <a:prstGeom prst="rect">
            <a:avLst/>
          </a:prstGeom>
          <a:solidFill>
            <a:schemeClr val="tx1"/>
          </a:solidFill>
        </p:spPr>
        <p:txBody>
          <a:bodyPr lIns="274320" tIns="274320" rIns="274320" bIns="274320" anchor="ctr" anchorCtr="0">
            <a:normAutofit/>
          </a:bodyPr>
          <a:lstStyle>
            <a:lvl1pPr algn="ctr">
              <a:defRPr sz="3600" b="1">
                <a:solidFill>
                  <a:schemeClr val="bg2"/>
                </a:solidFill>
              </a:defRPr>
            </a:lvl1pPr>
          </a:lstStyle>
          <a:p>
            <a:pPr lvl="0"/>
            <a:r>
              <a:rPr lang="en-US"/>
              <a:t>Short Callout</a:t>
            </a:r>
          </a:p>
        </p:txBody>
      </p:sp>
    </p:spTree>
    <p:extLst>
      <p:ext uri="{BB962C8B-B14F-4D97-AF65-F5344CB8AC3E}">
        <p14:creationId xmlns:p14="http://schemas.microsoft.com/office/powerpoint/2010/main" val="269759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Full Page ">
    <p:spTree>
      <p:nvGrpSpPr>
        <p:cNvPr id="1" name=""/>
        <p:cNvGrpSpPr/>
        <p:nvPr/>
      </p:nvGrpSpPr>
      <p:grpSpPr>
        <a:xfrm>
          <a:off x="0" y="0"/>
          <a:ext cx="0" cy="0"/>
          <a:chOff x="0" y="0"/>
          <a:chExt cx="0" cy="0"/>
        </a:xfrm>
      </p:grpSpPr>
      <p:sp>
        <p:nvSpPr>
          <p:cNvPr id="5" name="Media Placeholder 3">
            <a:extLst>
              <a:ext uri="{FF2B5EF4-FFF2-40B4-BE49-F238E27FC236}">
                <a16:creationId xmlns:a16="http://schemas.microsoft.com/office/drawing/2014/main" id="{49F1DF9F-62FB-B14E-9E77-AA4C32167892}"/>
              </a:ext>
            </a:extLst>
          </p:cNvPr>
          <p:cNvSpPr>
            <a:spLocks noGrp="1"/>
          </p:cNvSpPr>
          <p:nvPr>
            <p:ph type="media" sz="quarter" idx="17"/>
          </p:nvPr>
        </p:nvSpPr>
        <p:spPr>
          <a:xfrm>
            <a:off x="-30480" y="-45720"/>
            <a:ext cx="12252960" cy="6949440"/>
          </a:xfrm>
          <a:prstGeom prst="rect">
            <a:avLst/>
          </a:prstGeom>
        </p:spPr>
        <p:txBody>
          <a:bodyPr/>
          <a:lstStyle>
            <a:lvl1pPr algn="ctr">
              <a:defRPr/>
            </a:lvl1pPr>
          </a:lstStyle>
          <a:p>
            <a:endParaRPr lang="en-US"/>
          </a:p>
          <a:p>
            <a:endParaRPr lang="en-US"/>
          </a:p>
          <a:p>
            <a:r>
              <a:rPr lang="en-US"/>
              <a:t>Click to add video</a:t>
            </a:r>
          </a:p>
        </p:txBody>
      </p:sp>
    </p:spTree>
    <p:extLst>
      <p:ext uri="{BB962C8B-B14F-4D97-AF65-F5344CB8AC3E}">
        <p14:creationId xmlns:p14="http://schemas.microsoft.com/office/powerpoint/2010/main" val="42211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7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ck Titl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29876928-A54F-4753-F62A-784721CAAB17}"/>
              </a:ext>
            </a:extLst>
          </p:cNvPr>
          <p:cNvSpPr>
            <a:spLocks noGrp="1"/>
          </p:cNvSpPr>
          <p:nvPr>
            <p:ph type="body" sz="quarter" idx="17" hasCustomPrompt="1"/>
          </p:nvPr>
        </p:nvSpPr>
        <p:spPr>
          <a:xfrm>
            <a:off x="571500" y="1159256"/>
            <a:ext cx="11049000" cy="411480"/>
          </a:xfrm>
          <a:prstGeom prst="rect">
            <a:avLst/>
          </a:prstGeom>
        </p:spPr>
        <p:txBody>
          <a:bodyPr lIns="0" tIns="0" rIns="0" bIns="0" anchor="ctr">
            <a:noAutofit/>
          </a:bodyPr>
          <a:lstStyle>
            <a:lvl1pPr algn="ctr">
              <a:lnSpc>
                <a:spcPct val="100000"/>
              </a:lnSpc>
              <a:spcBef>
                <a:spcPts val="0"/>
              </a:spcBef>
              <a:defRPr lang="en-US" sz="2000" b="1" dirty="0">
                <a:solidFill>
                  <a:schemeClr val="bg2"/>
                </a:solidFill>
              </a:defRPr>
            </a:lvl1pPr>
          </a:lstStyle>
          <a:p>
            <a:pPr lvl="0"/>
            <a:r>
              <a:rPr lang="en-US"/>
              <a:t>Click to Enter Subhead</a:t>
            </a:r>
          </a:p>
        </p:txBody>
      </p:sp>
      <p:sp>
        <p:nvSpPr>
          <p:cNvPr id="3" name="Title Placeholder 1">
            <a:extLst>
              <a:ext uri="{FF2B5EF4-FFF2-40B4-BE49-F238E27FC236}">
                <a16:creationId xmlns:a16="http://schemas.microsoft.com/office/drawing/2014/main" id="{DBD406A9-D543-6ADB-38C3-E390DDF64C86}"/>
              </a:ext>
            </a:extLst>
          </p:cNvPr>
          <p:cNvSpPr>
            <a:spLocks noGrp="1"/>
          </p:cNvSpPr>
          <p:nvPr>
            <p:ph type="title" hasCustomPrompt="1"/>
          </p:nvPr>
        </p:nvSpPr>
        <p:spPr>
          <a:xfrm>
            <a:off x="571500" y="448056"/>
            <a:ext cx="11049000" cy="694944"/>
          </a:xfrm>
          <a:prstGeom prst="rect">
            <a:avLst/>
          </a:prstGeom>
          <a:noFill/>
        </p:spPr>
        <p:txBody>
          <a:bodyPr lIns="0" tIns="0" rIns="0" bIns="0" anchor="b" anchorCtr="0">
            <a:noAutofit/>
          </a:bodyPr>
          <a:lstStyle>
            <a:lvl1pPr algn="ctr">
              <a:lnSpc>
                <a:spcPct val="90000"/>
              </a:lnSpc>
              <a:defRPr sz="3600" b="1">
                <a:solidFill>
                  <a:schemeClr val="bg1"/>
                </a:solidFill>
              </a:defRPr>
            </a:lvl1pPr>
          </a:lstStyle>
          <a:p>
            <a:pPr lvl="0"/>
            <a:r>
              <a:rPr lang="en-US"/>
              <a:t>Click to Add Title</a:t>
            </a:r>
          </a:p>
        </p:txBody>
      </p:sp>
    </p:spTree>
    <p:extLst>
      <p:ext uri="{BB962C8B-B14F-4D97-AF65-F5344CB8AC3E}">
        <p14:creationId xmlns:p14="http://schemas.microsoft.com/office/powerpoint/2010/main" val="232251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yve mid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1ACD31-8681-AB42-BE99-A14836DD9FA9}"/>
              </a:ext>
            </a:extLst>
          </p:cNvPr>
          <p:cNvSpPr/>
          <p:nvPr userDrawn="1"/>
        </p:nvSpPr>
        <p:spPr>
          <a:xfrm>
            <a:off x="0" y="1683026"/>
            <a:ext cx="12192000" cy="4674097"/>
          </a:xfrm>
          <a:prstGeom prst="rect">
            <a:avLst/>
          </a:prstGeom>
          <a:solidFill>
            <a:schemeClr val="tx1">
              <a:alpha val="50000"/>
            </a:schemeClr>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sz="1400" b="1">
              <a:solidFill>
                <a:srgbClr val="000000"/>
              </a:solidFill>
            </a:endParaRPr>
          </a:p>
        </p:txBody>
      </p:sp>
      <p:sp>
        <p:nvSpPr>
          <p:cNvPr id="5" name="Text Placeholder 7">
            <a:extLst>
              <a:ext uri="{FF2B5EF4-FFF2-40B4-BE49-F238E27FC236}">
                <a16:creationId xmlns:a16="http://schemas.microsoft.com/office/drawing/2014/main" id="{B3D77912-5EC3-75A0-B2C2-B5E7F6609E59}"/>
              </a:ext>
            </a:extLst>
          </p:cNvPr>
          <p:cNvSpPr>
            <a:spLocks noGrp="1"/>
          </p:cNvSpPr>
          <p:nvPr>
            <p:ph type="body" sz="quarter" idx="17" hasCustomPrompt="1"/>
          </p:nvPr>
        </p:nvSpPr>
        <p:spPr>
          <a:xfrm>
            <a:off x="571500" y="1159256"/>
            <a:ext cx="11049000" cy="411480"/>
          </a:xfrm>
          <a:prstGeom prst="rect">
            <a:avLst/>
          </a:prstGeom>
        </p:spPr>
        <p:txBody>
          <a:bodyPr lIns="0" tIns="0" rIns="0" bIns="0" anchor="ctr">
            <a:noAutofit/>
          </a:bodyPr>
          <a:lstStyle>
            <a:lvl1pPr algn="ctr">
              <a:lnSpc>
                <a:spcPct val="100000"/>
              </a:lnSpc>
              <a:spcBef>
                <a:spcPts val="0"/>
              </a:spcBef>
              <a:defRPr lang="en-US" sz="2000" b="1" dirty="0">
                <a:solidFill>
                  <a:schemeClr val="bg2"/>
                </a:solidFill>
              </a:defRPr>
            </a:lvl1pPr>
          </a:lstStyle>
          <a:p>
            <a:pPr lvl="0"/>
            <a:r>
              <a:rPr lang="en-US"/>
              <a:t>Click to Enter Subhead</a:t>
            </a:r>
          </a:p>
        </p:txBody>
      </p:sp>
      <p:sp>
        <p:nvSpPr>
          <p:cNvPr id="6" name="Title Placeholder 1">
            <a:extLst>
              <a:ext uri="{FF2B5EF4-FFF2-40B4-BE49-F238E27FC236}">
                <a16:creationId xmlns:a16="http://schemas.microsoft.com/office/drawing/2014/main" id="{926E1A99-1564-F83F-B6AA-D0750812079C}"/>
              </a:ext>
            </a:extLst>
          </p:cNvPr>
          <p:cNvSpPr>
            <a:spLocks noGrp="1"/>
          </p:cNvSpPr>
          <p:nvPr>
            <p:ph type="title" hasCustomPrompt="1"/>
          </p:nvPr>
        </p:nvSpPr>
        <p:spPr>
          <a:xfrm>
            <a:off x="571500" y="448056"/>
            <a:ext cx="11049000" cy="694944"/>
          </a:xfrm>
          <a:prstGeom prst="rect">
            <a:avLst/>
          </a:prstGeom>
          <a:noFill/>
        </p:spPr>
        <p:txBody>
          <a:bodyPr lIns="0" tIns="0" rIns="0" bIns="0" anchor="b" anchorCtr="0">
            <a:noAutofit/>
          </a:bodyPr>
          <a:lstStyle>
            <a:lvl1pPr algn="ctr">
              <a:lnSpc>
                <a:spcPct val="90000"/>
              </a:lnSpc>
              <a:defRPr sz="3600" b="1">
                <a:solidFill>
                  <a:schemeClr val="bg1"/>
                </a:solidFill>
              </a:defRPr>
            </a:lvl1pPr>
          </a:lstStyle>
          <a:p>
            <a:pPr lvl="0"/>
            <a:r>
              <a:rPr lang="en-US"/>
              <a:t>Click to Add Title</a:t>
            </a:r>
          </a:p>
        </p:txBody>
      </p:sp>
    </p:spTree>
    <p:extLst>
      <p:ext uri="{BB962C8B-B14F-4D97-AF65-F5344CB8AC3E}">
        <p14:creationId xmlns:p14="http://schemas.microsoft.com/office/powerpoint/2010/main" val="252455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ck + Footer">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4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DD Layers + Foot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A93B2-E516-77DA-ACB1-92EA85F70C8E}"/>
              </a:ext>
            </a:extLst>
          </p:cNvPr>
          <p:cNvPicPr>
            <a:picLocks noChangeAspect="1"/>
          </p:cNvPicPr>
          <p:nvPr userDrawn="1"/>
        </p:nvPicPr>
        <p:blipFill rotWithShape="1">
          <a:blip r:embed="rId2"/>
          <a:srcRect t="2906" r="5199" b="2293"/>
          <a:stretch/>
        </p:blipFill>
        <p:spPr>
          <a:xfrm>
            <a:off x="0" y="0"/>
            <a:ext cx="12192000" cy="6858000"/>
          </a:xfrm>
          <a:prstGeom prst="rect">
            <a:avLst/>
          </a:prstGeom>
        </p:spPr>
      </p:pic>
      <p:sp>
        <p:nvSpPr>
          <p:cNvPr id="4" name="TextBox 3">
            <a:extLst>
              <a:ext uri="{FF2B5EF4-FFF2-40B4-BE49-F238E27FC236}">
                <a16:creationId xmlns:a16="http://schemas.microsoft.com/office/drawing/2014/main" id="{3BC6EE2C-8841-A914-1046-6AAF76C5D715}"/>
              </a:ext>
            </a:extLst>
          </p:cNvPr>
          <p:cNvSpPr txBox="1"/>
          <p:nvPr userDrawn="1"/>
        </p:nvSpPr>
        <p:spPr>
          <a:xfrm>
            <a:off x="10596880" y="6416124"/>
            <a:ext cx="1184300" cy="261610"/>
          </a:xfrm>
          <a:prstGeom prst="rect">
            <a:avLst/>
          </a:prstGeom>
          <a:noFill/>
        </p:spPr>
        <p:txBody>
          <a:bodyPr wrap="square" rtlCol="0">
            <a:spAutoFit/>
          </a:bodyPr>
          <a:lstStyle/>
          <a:p>
            <a:pPr marL="0" marR="0" lvl="0" indent="0" algn="r" defTabSz="60917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68589"/>
                </a:solidFill>
                <a:effectLst/>
                <a:uLnTx/>
                <a:uFillTx/>
                <a:latin typeface="Arial" panose="020B0604020202020204"/>
                <a:ea typeface="+mn-ea"/>
                <a:cs typeface="+mn-cs"/>
              </a:rPr>
              <a:t>Seagate  |</a:t>
            </a:r>
          </a:p>
        </p:txBody>
      </p:sp>
      <p:pic>
        <p:nvPicPr>
          <p:cNvPr id="5" name="Picture 4" descr="sgicon_transparent.png">
            <a:extLst>
              <a:ext uri="{FF2B5EF4-FFF2-40B4-BE49-F238E27FC236}">
                <a16:creationId xmlns:a16="http://schemas.microsoft.com/office/drawing/2014/main" id="{7173CB44-05D5-D317-9C56-DBB268ED1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6" name="TextBox 5">
            <a:extLst>
              <a:ext uri="{FF2B5EF4-FFF2-40B4-BE49-F238E27FC236}">
                <a16:creationId xmlns:a16="http://schemas.microsoft.com/office/drawing/2014/main" id="{373F9963-C270-9509-F463-A2E36FFDBD50}"/>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rgbClr val="868589"/>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rgbClr val="86858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441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Bullets">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571500" y="1426464"/>
            <a:ext cx="11045952" cy="411480"/>
          </a:xfrm>
          <a:prstGeom prst="rect">
            <a:avLst/>
          </a:prstGeom>
        </p:spPr>
        <p:txBody>
          <a:bodyPr lIns="0" tIns="0" rIns="0" bIns="0">
            <a:noAutofit/>
          </a:bodyPr>
          <a:lstStyle>
            <a:lvl1pPr algn="l">
              <a:lnSpc>
                <a:spcPct val="100000"/>
              </a:lnSpc>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571500" y="603504"/>
            <a:ext cx="11047476" cy="693049"/>
          </a:xfrm>
          <a:prstGeom prst="rect">
            <a:avLst/>
          </a:prstGeom>
          <a:noFill/>
        </p:spPr>
        <p:txBody>
          <a:bodyPr lIns="0" tIns="0" rIns="0" bIns="0" anchor="b" anchorCtr="0">
            <a:noAutofit/>
          </a:bodyPr>
          <a:lstStyle>
            <a:lvl1pPr algn="l">
              <a:lnSpc>
                <a:spcPct val="90000"/>
              </a:lnSpc>
              <a:defRPr sz="3600" b="1">
                <a:solidFill>
                  <a:schemeClr val="bg2"/>
                </a:solidFill>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571500" y="1900238"/>
            <a:ext cx="11010899" cy="4538661"/>
          </a:xfrm>
          <a:prstGeom prst="rect">
            <a:avLst/>
          </a:prstGeom>
        </p:spPr>
        <p:txBody>
          <a:bodyPr lIns="0" tIns="274320" rIns="0"/>
          <a:lstStyle>
            <a:lvl1pPr marL="274320" indent="-274320">
              <a:lnSpc>
                <a:spcPct val="110000"/>
              </a:lnSpc>
              <a:spcBef>
                <a:spcPts val="600"/>
              </a:spcBef>
              <a:buClr>
                <a:schemeClr val="bg1"/>
              </a:buClr>
              <a:buFont typeface="Arial" panose="020B0604020202020204" pitchFamily="34" charset="0"/>
              <a:buChar char="•"/>
              <a:defRPr sz="1600"/>
            </a:lvl1pPr>
            <a:lvl2pPr marL="548640" indent="-274320" algn="l">
              <a:lnSpc>
                <a:spcPct val="110000"/>
              </a:lnSpc>
              <a:spcBef>
                <a:spcPts val="600"/>
              </a:spcBef>
              <a:buClr>
                <a:schemeClr val="bg1"/>
              </a:buClr>
              <a:buFont typeface="Arial" panose="020B0604020202020204" pitchFamily="34" charset="0"/>
              <a:buChar char="•"/>
              <a:defRPr sz="1600">
                <a:latin typeface="+mn-lt"/>
              </a:defRPr>
            </a:lvl2pPr>
            <a:lvl3pPr marL="850392" indent="-274320" algn="l">
              <a:lnSpc>
                <a:spcPct val="110000"/>
              </a:lnSpc>
              <a:spcBef>
                <a:spcPts val="600"/>
              </a:spcBef>
              <a:buClr>
                <a:schemeClr val="bg1"/>
              </a:buClr>
              <a:buFont typeface="Arial" panose="020B0604020202020204" pitchFamily="34" charset="0"/>
              <a:buChar char="•"/>
              <a:defRPr sz="1600">
                <a:latin typeface="+mn-lt"/>
              </a:defRPr>
            </a:lvl3pPr>
            <a:lvl4pPr marL="114300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a:t>Click to add primary bullet </a:t>
            </a:r>
          </a:p>
          <a:p>
            <a:pPr lvl="1"/>
            <a:r>
              <a:rPr lang="en-US"/>
              <a:t>Click to add sub-bullet </a:t>
            </a:r>
          </a:p>
          <a:p>
            <a:pPr lvl="2"/>
            <a:r>
              <a:rPr lang="en-US"/>
              <a:t>Click to add sub-bullet </a:t>
            </a:r>
          </a:p>
          <a:p>
            <a:pPr lvl="3"/>
            <a:r>
              <a:rPr lang="en-US"/>
              <a:t>Click to add final sub-bullet </a:t>
            </a:r>
          </a:p>
        </p:txBody>
      </p:sp>
    </p:spTree>
    <p:extLst>
      <p:ext uri="{BB962C8B-B14F-4D97-AF65-F5344CB8AC3E}">
        <p14:creationId xmlns:p14="http://schemas.microsoft.com/office/powerpoint/2010/main" val="157622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ano 04 + Foot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A93B2-E516-77DA-ACB1-92EA85F70C8E}"/>
              </a:ext>
            </a:extLst>
          </p:cNvPr>
          <p:cNvPicPr>
            <a:picLocks noChangeAspect="1"/>
          </p:cNvPicPr>
          <p:nvPr userDrawn="1"/>
        </p:nvPicPr>
        <p:blipFill rotWithShape="1">
          <a:blip r:embed="rId2"/>
          <a:srcRect t="3236" r="8824" b="5588"/>
          <a:stretch/>
        </p:blipFill>
        <p:spPr>
          <a:xfrm>
            <a:off x="0" y="0"/>
            <a:ext cx="12192000" cy="6858000"/>
          </a:xfrm>
          <a:prstGeom prst="rect">
            <a:avLst/>
          </a:prstGeom>
        </p:spPr>
      </p:pic>
      <p:sp>
        <p:nvSpPr>
          <p:cNvPr id="4" name="TextBox 3">
            <a:extLst>
              <a:ext uri="{FF2B5EF4-FFF2-40B4-BE49-F238E27FC236}">
                <a16:creationId xmlns:a16="http://schemas.microsoft.com/office/drawing/2014/main" id="{3BC6EE2C-8841-A914-1046-6AAF76C5D715}"/>
              </a:ext>
            </a:extLst>
          </p:cNvPr>
          <p:cNvSpPr txBox="1"/>
          <p:nvPr userDrawn="1"/>
        </p:nvSpPr>
        <p:spPr>
          <a:xfrm>
            <a:off x="10596880" y="6416124"/>
            <a:ext cx="1184300" cy="261610"/>
          </a:xfrm>
          <a:prstGeom prst="rect">
            <a:avLst/>
          </a:prstGeom>
          <a:noFill/>
        </p:spPr>
        <p:txBody>
          <a:bodyPr wrap="square" rtlCol="0">
            <a:spAutoFit/>
          </a:bodyPr>
          <a:lstStyle/>
          <a:p>
            <a:pPr algn="r"/>
            <a:r>
              <a:rPr lang="en-US" sz="1100">
                <a:solidFill>
                  <a:schemeClr val="accent6"/>
                </a:solidFill>
              </a:rPr>
              <a:t>Seagate  |</a:t>
            </a:r>
          </a:p>
        </p:txBody>
      </p:sp>
      <p:pic>
        <p:nvPicPr>
          <p:cNvPr id="5" name="Picture 4" descr="sgicon_transparent.png">
            <a:extLst>
              <a:ext uri="{FF2B5EF4-FFF2-40B4-BE49-F238E27FC236}">
                <a16:creationId xmlns:a16="http://schemas.microsoft.com/office/drawing/2014/main" id="{7173CB44-05D5-D317-9C56-DBB268ED1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6" name="TextBox 5">
            <a:extLst>
              <a:ext uri="{FF2B5EF4-FFF2-40B4-BE49-F238E27FC236}">
                <a16:creationId xmlns:a16="http://schemas.microsoft.com/office/drawing/2014/main" id="{373F9963-C270-9509-F463-A2E36FFDBD50}"/>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accent6"/>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accent6"/>
              </a:solidFill>
              <a:effectLst/>
              <a:uLnTx/>
              <a:uFillTx/>
            </a:endParaRPr>
          </a:p>
        </p:txBody>
      </p:sp>
    </p:spTree>
    <p:extLst>
      <p:ext uri="{BB962C8B-B14F-4D97-AF65-F5344CB8AC3E}">
        <p14:creationId xmlns:p14="http://schemas.microsoft.com/office/powerpoint/2010/main" val="323274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ano 05 + Foot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A93B2-E516-77DA-ACB1-92EA85F70C8E}"/>
              </a:ext>
            </a:extLst>
          </p:cNvPr>
          <p:cNvPicPr>
            <a:picLocks noChangeAspect="1"/>
          </p:cNvPicPr>
          <p:nvPr userDrawn="1"/>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BC6EE2C-8841-A914-1046-6AAF76C5D715}"/>
              </a:ext>
            </a:extLst>
          </p:cNvPr>
          <p:cNvSpPr txBox="1"/>
          <p:nvPr userDrawn="1"/>
        </p:nvSpPr>
        <p:spPr>
          <a:xfrm>
            <a:off x="10596880" y="6416124"/>
            <a:ext cx="1184300" cy="261610"/>
          </a:xfrm>
          <a:prstGeom prst="rect">
            <a:avLst/>
          </a:prstGeom>
          <a:noFill/>
        </p:spPr>
        <p:txBody>
          <a:bodyPr wrap="square" rtlCol="0">
            <a:spAutoFit/>
          </a:bodyPr>
          <a:lstStyle/>
          <a:p>
            <a:pPr algn="r"/>
            <a:r>
              <a:rPr lang="en-US" sz="1100">
                <a:solidFill>
                  <a:schemeClr val="accent6"/>
                </a:solidFill>
              </a:rPr>
              <a:t>Seagate  |</a:t>
            </a:r>
          </a:p>
        </p:txBody>
      </p:sp>
      <p:pic>
        <p:nvPicPr>
          <p:cNvPr id="5" name="Picture 4" descr="sgicon_transparent.png">
            <a:extLst>
              <a:ext uri="{FF2B5EF4-FFF2-40B4-BE49-F238E27FC236}">
                <a16:creationId xmlns:a16="http://schemas.microsoft.com/office/drawing/2014/main" id="{7173CB44-05D5-D317-9C56-DBB268ED1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6" name="TextBox 5">
            <a:extLst>
              <a:ext uri="{FF2B5EF4-FFF2-40B4-BE49-F238E27FC236}">
                <a16:creationId xmlns:a16="http://schemas.microsoft.com/office/drawing/2014/main" id="{373F9963-C270-9509-F463-A2E36FFDBD50}"/>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accent6"/>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accent6"/>
              </a:solidFill>
              <a:effectLst/>
              <a:uLnTx/>
              <a:uFillTx/>
            </a:endParaRPr>
          </a:p>
        </p:txBody>
      </p:sp>
    </p:spTree>
    <p:extLst>
      <p:ext uri="{BB962C8B-B14F-4D97-AF65-F5344CB8AC3E}">
        <p14:creationId xmlns:p14="http://schemas.microsoft.com/office/powerpoint/2010/main" val="150433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FRC Solar + Foot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A93B2-E516-77DA-ACB1-92EA85F70C8E}"/>
              </a:ext>
            </a:extLst>
          </p:cNvPr>
          <p:cNvPicPr>
            <a:picLocks noChangeAspect="1"/>
          </p:cNvPicPr>
          <p:nvPr userDrawn="1"/>
        </p:nvPicPr>
        <p:blipFill rotWithShape="1">
          <a:blip r:embed="rId2"/>
          <a:srcRect l="-4" t="1837" r="3" b="5197"/>
          <a:stretch/>
        </p:blipFill>
        <p:spPr>
          <a:xfrm>
            <a:off x="0" y="0"/>
            <a:ext cx="12192000" cy="6858000"/>
          </a:xfrm>
          <a:prstGeom prst="rect">
            <a:avLst/>
          </a:prstGeom>
        </p:spPr>
      </p:pic>
      <p:sp>
        <p:nvSpPr>
          <p:cNvPr id="4" name="TextBox 3">
            <a:extLst>
              <a:ext uri="{FF2B5EF4-FFF2-40B4-BE49-F238E27FC236}">
                <a16:creationId xmlns:a16="http://schemas.microsoft.com/office/drawing/2014/main" id="{3BC6EE2C-8841-A914-1046-6AAF76C5D715}"/>
              </a:ext>
            </a:extLst>
          </p:cNvPr>
          <p:cNvSpPr txBox="1"/>
          <p:nvPr userDrawn="1"/>
        </p:nvSpPr>
        <p:spPr>
          <a:xfrm>
            <a:off x="10596880" y="6416124"/>
            <a:ext cx="1184300" cy="261610"/>
          </a:xfrm>
          <a:prstGeom prst="rect">
            <a:avLst/>
          </a:prstGeom>
          <a:noFill/>
        </p:spPr>
        <p:txBody>
          <a:bodyPr wrap="square" rtlCol="0">
            <a:spAutoFit/>
          </a:bodyPr>
          <a:lstStyle/>
          <a:p>
            <a:pPr algn="r"/>
            <a:r>
              <a:rPr lang="en-US" sz="1100">
                <a:solidFill>
                  <a:schemeClr val="accent6"/>
                </a:solidFill>
              </a:rPr>
              <a:t>Seagate  |</a:t>
            </a:r>
          </a:p>
        </p:txBody>
      </p:sp>
      <p:pic>
        <p:nvPicPr>
          <p:cNvPr id="5" name="Picture 4" descr="sgicon_transparent.png">
            <a:extLst>
              <a:ext uri="{FF2B5EF4-FFF2-40B4-BE49-F238E27FC236}">
                <a16:creationId xmlns:a16="http://schemas.microsoft.com/office/drawing/2014/main" id="{7173CB44-05D5-D317-9C56-DBB268ED1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6" name="TextBox 5">
            <a:extLst>
              <a:ext uri="{FF2B5EF4-FFF2-40B4-BE49-F238E27FC236}">
                <a16:creationId xmlns:a16="http://schemas.microsoft.com/office/drawing/2014/main" id="{373F9963-C270-9509-F463-A2E36FFDBD50}"/>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accent6"/>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accent6"/>
              </a:solidFill>
              <a:effectLst/>
              <a:uLnTx/>
              <a:uFillTx/>
            </a:endParaRPr>
          </a:p>
        </p:txBody>
      </p:sp>
    </p:spTree>
    <p:extLst>
      <p:ext uri="{BB962C8B-B14F-4D97-AF65-F5344CB8AC3E}">
        <p14:creationId xmlns:p14="http://schemas.microsoft.com/office/powerpoint/2010/main" val="55650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Nano 01 + Foot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FDAA93B2-E516-77DA-ACB1-92EA85F70C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BC6EE2C-8841-A914-1046-6AAF76C5D715}"/>
              </a:ext>
            </a:extLst>
          </p:cNvPr>
          <p:cNvSpPr txBox="1"/>
          <p:nvPr userDrawn="1"/>
        </p:nvSpPr>
        <p:spPr>
          <a:xfrm>
            <a:off x="10596880" y="6416124"/>
            <a:ext cx="1184300" cy="261610"/>
          </a:xfrm>
          <a:prstGeom prst="rect">
            <a:avLst/>
          </a:prstGeom>
          <a:noFill/>
        </p:spPr>
        <p:txBody>
          <a:bodyPr wrap="square" rtlCol="0">
            <a:spAutoFit/>
          </a:bodyPr>
          <a:lstStyle/>
          <a:p>
            <a:pPr algn="r"/>
            <a:r>
              <a:rPr lang="en-US" sz="1100">
                <a:solidFill>
                  <a:schemeClr val="accent6"/>
                </a:solidFill>
              </a:rPr>
              <a:t>Seagate  |</a:t>
            </a:r>
          </a:p>
        </p:txBody>
      </p:sp>
      <p:pic>
        <p:nvPicPr>
          <p:cNvPr id="5" name="Picture 4" descr="sgicon_transparent.png">
            <a:extLst>
              <a:ext uri="{FF2B5EF4-FFF2-40B4-BE49-F238E27FC236}">
                <a16:creationId xmlns:a16="http://schemas.microsoft.com/office/drawing/2014/main" id="{7173CB44-05D5-D317-9C56-DBB268ED1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6" name="TextBox 5">
            <a:extLst>
              <a:ext uri="{FF2B5EF4-FFF2-40B4-BE49-F238E27FC236}">
                <a16:creationId xmlns:a16="http://schemas.microsoft.com/office/drawing/2014/main" id="{373F9963-C270-9509-F463-A2E36FFDBD50}"/>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accent6"/>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accent6"/>
              </a:solidFill>
              <a:effectLst/>
              <a:uLnTx/>
              <a:uFillTx/>
            </a:endParaRPr>
          </a:p>
        </p:txBody>
      </p:sp>
    </p:spTree>
    <p:extLst>
      <p:ext uri="{BB962C8B-B14F-4D97-AF65-F5344CB8AC3E}">
        <p14:creationId xmlns:p14="http://schemas.microsoft.com/office/powerpoint/2010/main" val="395062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Nano 03 + Foot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A93B2-E516-77DA-ACB1-92EA85F70C8E}"/>
              </a:ext>
            </a:extLst>
          </p:cNvPr>
          <p:cNvPicPr>
            <a:picLocks noChangeAspect="1"/>
          </p:cNvPicPr>
          <p:nvPr userDrawn="1"/>
        </p:nvPicPr>
        <p:blipFill rotWithShape="1">
          <a:blip r:embed="rId2"/>
          <a:srcRect l="511" t="6432" r="19381" b="13459"/>
          <a:stretch/>
        </p:blipFill>
        <p:spPr>
          <a:xfrm>
            <a:off x="0" y="0"/>
            <a:ext cx="12192000" cy="6858000"/>
          </a:xfrm>
          <a:prstGeom prst="rect">
            <a:avLst/>
          </a:prstGeom>
        </p:spPr>
      </p:pic>
      <p:sp>
        <p:nvSpPr>
          <p:cNvPr id="4" name="TextBox 3">
            <a:extLst>
              <a:ext uri="{FF2B5EF4-FFF2-40B4-BE49-F238E27FC236}">
                <a16:creationId xmlns:a16="http://schemas.microsoft.com/office/drawing/2014/main" id="{3BC6EE2C-8841-A914-1046-6AAF76C5D715}"/>
              </a:ext>
            </a:extLst>
          </p:cNvPr>
          <p:cNvSpPr txBox="1"/>
          <p:nvPr userDrawn="1"/>
        </p:nvSpPr>
        <p:spPr>
          <a:xfrm>
            <a:off x="10596880" y="6416124"/>
            <a:ext cx="1184300" cy="261610"/>
          </a:xfrm>
          <a:prstGeom prst="rect">
            <a:avLst/>
          </a:prstGeom>
          <a:noFill/>
        </p:spPr>
        <p:txBody>
          <a:bodyPr wrap="square" rtlCol="0">
            <a:spAutoFit/>
          </a:bodyPr>
          <a:lstStyle/>
          <a:p>
            <a:pPr algn="r"/>
            <a:r>
              <a:rPr lang="en-US" sz="1100">
                <a:solidFill>
                  <a:schemeClr val="accent6"/>
                </a:solidFill>
              </a:rPr>
              <a:t>Seagate  |</a:t>
            </a:r>
          </a:p>
        </p:txBody>
      </p:sp>
      <p:pic>
        <p:nvPicPr>
          <p:cNvPr id="5" name="Picture 4" descr="sgicon_transparent.png">
            <a:extLst>
              <a:ext uri="{FF2B5EF4-FFF2-40B4-BE49-F238E27FC236}">
                <a16:creationId xmlns:a16="http://schemas.microsoft.com/office/drawing/2014/main" id="{7173CB44-05D5-D317-9C56-DBB268ED1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6" name="TextBox 5">
            <a:extLst>
              <a:ext uri="{FF2B5EF4-FFF2-40B4-BE49-F238E27FC236}">
                <a16:creationId xmlns:a16="http://schemas.microsoft.com/office/drawing/2014/main" id="{373F9963-C270-9509-F463-A2E36FFDBD50}"/>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accent6"/>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accent6"/>
              </a:solidFill>
              <a:effectLst/>
              <a:uLnTx/>
              <a:uFillTx/>
            </a:endParaRPr>
          </a:p>
        </p:txBody>
      </p:sp>
    </p:spTree>
    <p:extLst>
      <p:ext uri="{BB962C8B-B14F-4D97-AF65-F5344CB8AC3E}">
        <p14:creationId xmlns:p14="http://schemas.microsoft.com/office/powerpoint/2010/main" val="112450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1064391"/>
            <a:ext cx="10863324" cy="352182"/>
          </a:xfrm>
          <a:prstGeom prst="rect">
            <a:avLst/>
          </a:prstGeom>
        </p:spPr>
        <p:txBody>
          <a:bodyPr lIns="0" tIns="0" rIns="0" bIns="0">
            <a:noAutofit/>
          </a:bodyPr>
          <a:lstStyle>
            <a:lvl1pPr algn="l">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3" y="371343"/>
            <a:ext cx="10863325" cy="693049"/>
          </a:xfrm>
          <a:prstGeom prst="rect">
            <a:avLst/>
          </a:prstGeom>
          <a:noFill/>
        </p:spPr>
        <p:txBody>
          <a:bodyPr lIns="0" tIns="0" rIns="0" bIns="0" anchor="ctr" anchorCtr="0">
            <a:noAutofit/>
          </a:bodyPr>
          <a:lstStyle>
            <a:lvl1pPr algn="l">
              <a:defRPr sz="3600" b="1"/>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p:nvPr>
        </p:nvSpPr>
        <p:spPr>
          <a:xfrm>
            <a:off x="554865" y="1739141"/>
            <a:ext cx="10918060" cy="4532312"/>
          </a:xfrm>
          <a:prstGeom prst="rect">
            <a:avLst/>
          </a:prstGeom>
        </p:spPr>
        <p:txBody>
          <a:bodyPr lIns="182880" tIns="182880"/>
          <a:lstStyle>
            <a:lvl1pPr marL="169358" indent="-169358">
              <a:buClr>
                <a:schemeClr val="bg1"/>
              </a:buClr>
              <a:buFont typeface="Arial" panose="020B0604020202020204" pitchFamily="34" charset="0"/>
              <a:buChar char="•"/>
              <a:defRPr/>
            </a:lvl1pPr>
            <a:lvl2pPr marL="491480" indent="-169358" algn="l">
              <a:buClr>
                <a:schemeClr val="bg1"/>
              </a:buClr>
              <a:buFont typeface="Arial" panose="020B0604020202020204" pitchFamily="34" charset="0"/>
              <a:buChar char="•"/>
              <a:defRPr>
                <a:latin typeface="+mn-lt"/>
              </a:defRPr>
            </a:lvl2pPr>
            <a:lvl3pPr marL="813603" indent="-169358" algn="l">
              <a:buClr>
                <a:schemeClr val="bg1"/>
              </a:buClr>
              <a:buFont typeface="Wingdings" pitchFamily="2" charset="2"/>
              <a:buChar char="§"/>
              <a:defRPr>
                <a:latin typeface="+mn-lt"/>
              </a:defRPr>
            </a:lvl3pPr>
            <a:lvl4pPr marL="1135728" indent="-169358" algn="l">
              <a:buClr>
                <a:schemeClr val="bg1"/>
              </a:buClr>
              <a:buFont typeface="Wingdings" pitchFamily="2" charset="2"/>
              <a:buChar char="ü"/>
              <a:defRPr>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256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ullet Layout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F415-8DC4-4D92-96F4-F549CFC934BC}"/>
              </a:ext>
            </a:extLst>
          </p:cNvPr>
          <p:cNvSpPr>
            <a:spLocks noGrp="1"/>
          </p:cNvSpPr>
          <p:nvPr>
            <p:ph type="title" hasCustomPrompt="1"/>
          </p:nvPr>
        </p:nvSpPr>
        <p:spPr>
          <a:xfrm>
            <a:off x="609600" y="274639"/>
            <a:ext cx="10972801" cy="1143000"/>
          </a:xfrm>
          <a:prstGeom prst="rect">
            <a:avLst/>
          </a:prstGeom>
        </p:spPr>
        <p:txBody>
          <a:bodyPr/>
          <a:lstStyle>
            <a:lvl1pPr>
              <a:defRPr/>
            </a:lvl1pPr>
          </a:lstStyle>
          <a:p>
            <a:pPr lvl="0"/>
            <a:r>
              <a:rPr lang="en-US"/>
              <a:t>Click to Add Title</a:t>
            </a:r>
          </a:p>
        </p:txBody>
      </p:sp>
      <p:sp>
        <p:nvSpPr>
          <p:cNvPr id="7" name="Content Placeholder 5">
            <a:extLst>
              <a:ext uri="{FF2B5EF4-FFF2-40B4-BE49-F238E27FC236}">
                <a16:creationId xmlns:a16="http://schemas.microsoft.com/office/drawing/2014/main" id="{86A04374-DFCE-4ACC-9D06-44A24E770F33}"/>
              </a:ext>
            </a:extLst>
          </p:cNvPr>
          <p:cNvSpPr>
            <a:spLocks noGrp="1"/>
          </p:cNvSpPr>
          <p:nvPr>
            <p:ph sz="quarter" idx="18" hasCustomPrompt="1"/>
          </p:nvPr>
        </p:nvSpPr>
        <p:spPr>
          <a:xfrm>
            <a:off x="609759" y="1968500"/>
            <a:ext cx="10862917" cy="4238625"/>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latin typeface="+mn-lt"/>
              </a:defRPr>
            </a:lvl4pPr>
          </a:lstStyle>
          <a:p>
            <a:pPr lvl="0"/>
            <a:r>
              <a:rPr lang="en-US"/>
              <a:t>Click to add text</a:t>
            </a:r>
          </a:p>
          <a:p>
            <a:pPr lvl="1"/>
            <a:r>
              <a:rPr lang="en-US"/>
              <a:t>Second level</a:t>
            </a:r>
          </a:p>
          <a:p>
            <a:pPr lvl="2"/>
            <a:r>
              <a:rPr lang="en-US"/>
              <a:t>Third level</a:t>
            </a:r>
          </a:p>
          <a:p>
            <a:pPr lvl="3"/>
            <a:r>
              <a:rPr lang="en-US"/>
              <a:t>Fourth level</a:t>
            </a:r>
          </a:p>
          <a:p>
            <a:pPr lvl="3"/>
            <a:endParaRPr lang="en-US"/>
          </a:p>
        </p:txBody>
      </p:sp>
    </p:spTree>
    <p:extLst>
      <p:ext uri="{BB962C8B-B14F-4D97-AF65-F5344CB8AC3E}">
        <p14:creationId xmlns:p14="http://schemas.microsoft.com/office/powerpoint/2010/main" val="20153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Presentation Title ">
    <p:spTree>
      <p:nvGrpSpPr>
        <p:cNvPr id="1" name=""/>
        <p:cNvGrpSpPr/>
        <p:nvPr/>
      </p:nvGrpSpPr>
      <p:grpSpPr>
        <a:xfrm>
          <a:off x="0" y="0"/>
          <a:ext cx="0" cy="0"/>
          <a:chOff x="0" y="0"/>
          <a:chExt cx="0" cy="0"/>
        </a:xfrm>
      </p:grpSpPr>
      <p:pic>
        <p:nvPicPr>
          <p:cNvPr id="3" name="Picture 2" descr="A close up of a leaf&#10;&#10;Description automatically generated with medium confidence">
            <a:extLst>
              <a:ext uri="{FF2B5EF4-FFF2-40B4-BE49-F238E27FC236}">
                <a16:creationId xmlns:a16="http://schemas.microsoft.com/office/drawing/2014/main" id="{CF6C6B0E-FD5E-D14A-97BC-19EDAF2E0F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97" t="331"/>
          <a:stretch/>
        </p:blipFill>
        <p:spPr>
          <a:xfrm>
            <a:off x="0" y="0"/>
            <a:ext cx="12188824" cy="6881515"/>
          </a:xfrm>
          <a:prstGeom prst="rect">
            <a:avLst/>
          </a:prstGeom>
        </p:spPr>
      </p:pic>
      <p:pic>
        <p:nvPicPr>
          <p:cNvPr id="10" name="Graphic 9">
            <a:extLst>
              <a:ext uri="{FF2B5EF4-FFF2-40B4-BE49-F238E27FC236}">
                <a16:creationId xmlns:a16="http://schemas.microsoft.com/office/drawing/2014/main" id="{5D7791E0-EBA6-074B-973B-E2F8AD3D1D3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968" t="637"/>
          <a:stretch/>
        </p:blipFill>
        <p:spPr>
          <a:xfrm>
            <a:off x="1" y="0"/>
            <a:ext cx="12205252" cy="6859779"/>
          </a:xfrm>
          <a:prstGeom prst="rect">
            <a:avLst/>
          </a:prstGeom>
        </p:spPr>
      </p:pic>
      <p:sp>
        <p:nvSpPr>
          <p:cNvPr id="11" name="Rectangle 10">
            <a:extLst>
              <a:ext uri="{FF2B5EF4-FFF2-40B4-BE49-F238E27FC236}">
                <a16:creationId xmlns:a16="http://schemas.microsoft.com/office/drawing/2014/main" id="{F30FC004-310E-8A44-95ED-6CBEEA214F2C}"/>
              </a:ext>
            </a:extLst>
          </p:cNvPr>
          <p:cNvSpPr/>
          <p:nvPr userDrawn="1"/>
        </p:nvSpPr>
        <p:spPr>
          <a:xfrm>
            <a:off x="0" y="3756684"/>
            <a:ext cx="12192001" cy="3123803"/>
          </a:xfrm>
          <a:prstGeom prst="rect">
            <a:avLst/>
          </a:prstGeom>
          <a:gradFill flip="none" rotWithShape="1">
            <a:gsLst>
              <a:gs pos="0">
                <a:schemeClr val="tx1">
                  <a:alpha val="0"/>
                </a:schemeClr>
              </a:gs>
              <a:gs pos="72000">
                <a:schemeClr val="tx1">
                  <a:alpha val="84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Tree>
    <p:extLst>
      <p:ext uri="{BB962C8B-B14F-4D97-AF65-F5344CB8AC3E}">
        <p14:creationId xmlns:p14="http://schemas.microsoft.com/office/powerpoint/2010/main" val="2740577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1.12269E-6 0 L 0.27025 0 " pathEditMode="relative" rAng="0" ptsTypes="AA">
                                      <p:cBhvr>
                                        <p:cTn id="6" dur="40000" fill="hold"/>
                                        <p:tgtEl>
                                          <p:spTgt spid="3"/>
                                        </p:tgtEl>
                                        <p:attrNameLst>
                                          <p:attrName>ppt_x</p:attrName>
                                          <p:attrName>ppt_y</p:attrName>
                                        </p:attrNameLst>
                                      </p:cBhvr>
                                      <p:rCtr x="136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60">
          <p15:clr>
            <a:srgbClr val="FBAE40"/>
          </p15:clr>
        </p15:guide>
        <p15:guide id="2" orient="horz" pos="3960">
          <p15:clr>
            <a:srgbClr val="FBAE40"/>
          </p15:clr>
        </p15:guide>
        <p15:guide id="3" orient="horz" pos="2160">
          <p15:clr>
            <a:srgbClr val="FBAE40"/>
          </p15:clr>
        </p15:guide>
        <p15:guide id="5" pos="3840">
          <p15:clr>
            <a:srgbClr val="FBAE40"/>
          </p15:clr>
        </p15:guide>
        <p15:guide id="6" pos="7296">
          <p15:clr>
            <a:srgbClr val="FBAE40"/>
          </p15:clr>
        </p15:guide>
        <p15:guide id="8" pos="3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Divi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19CE640-59E1-B14E-86A5-FEDCF04E1791}"/>
              </a:ext>
            </a:extLst>
          </p:cNvPr>
          <p:cNvSpPr/>
          <p:nvPr userDrawn="1"/>
        </p:nvSpPr>
        <p:spPr>
          <a:xfrm rot="5400000">
            <a:off x="1298305" y="3766130"/>
            <a:ext cx="352058" cy="347970"/>
          </a:xfrm>
          <a:prstGeom prst="ellipse">
            <a:avLst/>
          </a:prstGeom>
          <a:solidFill>
            <a:srgbClr val="6EBE4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1DA153B-C90E-6B4E-94B9-ABB8EEDE4F41}"/>
              </a:ext>
            </a:extLst>
          </p:cNvPr>
          <p:cNvSpPr>
            <a:spLocks noGrp="1"/>
          </p:cNvSpPr>
          <p:nvPr>
            <p:ph type="title"/>
          </p:nvPr>
        </p:nvSpPr>
        <p:spPr>
          <a:xfrm>
            <a:off x="1576137" y="3475692"/>
            <a:ext cx="8856260" cy="1025643"/>
          </a:xfrm>
          <a:prstGeom prst="rect">
            <a:avLst/>
          </a:prstGeom>
          <a:noFill/>
          <a:ln w="22225">
            <a:noFill/>
          </a:ln>
        </p:spPr>
        <p:txBody>
          <a:bodyPr lIns="274320" tIns="91440" bIns="182880" anchor="ctr" anchorCtr="0">
            <a:noAutofit/>
          </a:bodyPr>
          <a:lstStyle>
            <a:lvl1pPr>
              <a:defRPr lang="en-US" sz="3200" b="1" i="0" spc="13" baseline="0">
                <a:solidFill>
                  <a:schemeClr val="bg1"/>
                </a:solidFill>
                <a:latin typeface="+mj-lt"/>
              </a:defRPr>
            </a:lvl1pPr>
          </a:lstStyle>
          <a:p>
            <a:pPr marL="0" lvl="0" indent="0">
              <a:spcBef>
                <a:spcPts val="0"/>
              </a:spcBef>
              <a:buFont typeface="Arial"/>
            </a:pPr>
            <a:r>
              <a:rPr lang="en-US"/>
              <a:t>Click to edit Master title style</a:t>
            </a:r>
          </a:p>
        </p:txBody>
      </p:sp>
    </p:spTree>
    <p:extLst>
      <p:ext uri="{BB962C8B-B14F-4D97-AF65-F5344CB8AC3E}">
        <p14:creationId xmlns:p14="http://schemas.microsoft.com/office/powerpoint/2010/main" val="381177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1" name="Title 1"/>
          <p:cNvSpPr>
            <a:spLocks noGrp="1"/>
          </p:cNvSpPr>
          <p:nvPr>
            <p:ph type="ctrTitle"/>
          </p:nvPr>
        </p:nvSpPr>
        <p:spPr>
          <a:xfrm>
            <a:off x="914401" y="283887"/>
            <a:ext cx="10363200" cy="566759"/>
          </a:xfrm>
          <a:prstGeom prst="rect">
            <a:avLst/>
          </a:prstGeom>
        </p:spPr>
        <p:txBody>
          <a:bodyPr>
            <a:noAutofit/>
          </a:bodyPr>
          <a:lstStyle/>
          <a:p>
            <a:endParaRPr lang="en-US">
              <a:solidFill>
                <a:schemeClr val="bg2"/>
              </a:solidFill>
            </a:endParaRPr>
          </a:p>
        </p:txBody>
      </p:sp>
      <p:sp>
        <p:nvSpPr>
          <p:cNvPr id="12"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a:p>
        </p:txBody>
      </p:sp>
      <p:sp>
        <p:nvSpPr>
          <p:cNvPr id="13"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a:p>
        </p:txBody>
      </p:sp>
      <p:sp>
        <p:nvSpPr>
          <p:cNvPr id="3" name="Text Placeholder 2">
            <a:extLst>
              <a:ext uri="{FF2B5EF4-FFF2-40B4-BE49-F238E27FC236}">
                <a16:creationId xmlns:a16="http://schemas.microsoft.com/office/drawing/2014/main" id="{5630D738-FFA1-3149-BE37-CE55AF467736}"/>
              </a:ext>
            </a:extLst>
          </p:cNvPr>
          <p:cNvSpPr>
            <a:spLocks noGrp="1"/>
          </p:cNvSpPr>
          <p:nvPr>
            <p:ph type="body" sz="quarter" idx="10"/>
          </p:nvPr>
        </p:nvSpPr>
        <p:spPr>
          <a:xfrm>
            <a:off x="923926" y="1670050"/>
            <a:ext cx="10344150" cy="4264025"/>
          </a:xfrm>
          <a:prstGeom prst="rect">
            <a:avLst/>
          </a:prstGeom>
        </p:spPr>
        <p:txBody>
          <a:bodyPr/>
          <a:lstStyle>
            <a:lvl1pPr>
              <a:defRPr sz="1800">
                <a:solidFill>
                  <a:schemeClr val="bg1"/>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11546B74-31B5-0546-B3A3-465C8C8E77B1}"/>
              </a:ext>
            </a:extLst>
          </p:cNvPr>
          <p:cNvSpPr/>
          <p:nvPr userDrawn="1"/>
        </p:nvSpPr>
        <p:spPr>
          <a:xfrm>
            <a:off x="5707744" y="1297178"/>
            <a:ext cx="776519" cy="639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5652" tIns="22827" rIns="45652" bIns="22827" rtlCol="0" anchor="ctr"/>
          <a:lstStyle/>
          <a:p>
            <a:pPr algn="ctr"/>
            <a:endParaRPr lang="en-US" sz="1199">
              <a:solidFill>
                <a:schemeClr val="accent2"/>
              </a:solidFill>
              <a:latin typeface="Open Sans Light"/>
            </a:endParaRPr>
          </a:p>
        </p:txBody>
      </p:sp>
    </p:spTree>
    <p:extLst>
      <p:ext uri="{BB962C8B-B14F-4D97-AF65-F5344CB8AC3E}">
        <p14:creationId xmlns:p14="http://schemas.microsoft.com/office/powerpoint/2010/main" val="127333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Bullets + Photo">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576072" y="1426464"/>
            <a:ext cx="4894996" cy="411480"/>
          </a:xfrm>
          <a:prstGeom prst="rect">
            <a:avLst/>
          </a:prstGeom>
        </p:spPr>
        <p:txBody>
          <a:bodyPr lIns="0" tIns="0" rIns="0" bIns="0">
            <a:noAutofit/>
          </a:bodyPr>
          <a:lstStyle>
            <a:lvl1pPr algn="l">
              <a:lnSpc>
                <a:spcPct val="100000"/>
              </a:lnSpc>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576072" y="603504"/>
            <a:ext cx="4894996" cy="693049"/>
          </a:xfrm>
          <a:prstGeom prst="rect">
            <a:avLst/>
          </a:prstGeom>
          <a:noFill/>
        </p:spPr>
        <p:txBody>
          <a:bodyPr lIns="0" tIns="0" rIns="0" bIns="0" anchor="b" anchorCtr="0">
            <a:noAutofit/>
          </a:bodyPr>
          <a:lstStyle>
            <a:lvl1pPr algn="l">
              <a:lnSpc>
                <a:spcPct val="90000"/>
              </a:lnSpc>
              <a:defRPr sz="3600" b="1">
                <a:solidFill>
                  <a:schemeClr val="bg2"/>
                </a:solidFill>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576072" y="1901952"/>
            <a:ext cx="4892040" cy="4536948"/>
          </a:xfrm>
          <a:prstGeom prst="rect">
            <a:avLst/>
          </a:prstGeom>
        </p:spPr>
        <p:txBody>
          <a:bodyPr lIns="0" tIns="274320" rIns="0"/>
          <a:lstStyle>
            <a:lvl1pPr marL="274320" indent="-274320">
              <a:lnSpc>
                <a:spcPct val="110000"/>
              </a:lnSpc>
              <a:spcBef>
                <a:spcPts val="600"/>
              </a:spcBef>
              <a:buClr>
                <a:schemeClr val="bg1"/>
              </a:buClr>
              <a:buFont typeface="Arial" panose="020B0604020202020204" pitchFamily="34" charset="0"/>
              <a:buChar char="•"/>
              <a:defRPr sz="1600">
                <a:solidFill>
                  <a:schemeClr val="bg1"/>
                </a:solidFill>
              </a:defRPr>
            </a:lvl1pPr>
            <a:lvl2pPr marL="54864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2pPr>
            <a:lvl3pPr marL="850392"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3pPr>
            <a:lvl4pPr marL="114300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a:t>Click to add primary bullet </a:t>
            </a:r>
          </a:p>
          <a:p>
            <a:pPr lvl="1"/>
            <a:r>
              <a:rPr lang="en-US"/>
              <a:t>Click to add sub-bullet </a:t>
            </a:r>
          </a:p>
          <a:p>
            <a:pPr lvl="2"/>
            <a:r>
              <a:rPr lang="en-US"/>
              <a:t>Click to add sub-bullet </a:t>
            </a:r>
          </a:p>
          <a:p>
            <a:pPr lvl="3"/>
            <a:r>
              <a:rPr lang="en-US"/>
              <a:t>Click to add final sub-bullet </a:t>
            </a:r>
          </a:p>
        </p:txBody>
      </p:sp>
      <p:sp>
        <p:nvSpPr>
          <p:cNvPr id="5" name="Picture Placeholder 5">
            <a:extLst>
              <a:ext uri="{FF2B5EF4-FFF2-40B4-BE49-F238E27FC236}">
                <a16:creationId xmlns:a16="http://schemas.microsoft.com/office/drawing/2014/main" id="{E9B51484-8DF2-F04F-9C8F-9B61261E0691}"/>
              </a:ext>
            </a:extLst>
          </p:cNvPr>
          <p:cNvSpPr>
            <a:spLocks noGrp="1"/>
          </p:cNvSpPr>
          <p:nvPr>
            <p:ph type="pic" sz="quarter" idx="16"/>
          </p:nvPr>
        </p:nvSpPr>
        <p:spPr>
          <a:xfrm>
            <a:off x="6110288" y="-45720"/>
            <a:ext cx="6144768" cy="6949440"/>
          </a:xfrm>
          <a:prstGeom prst="rect">
            <a:avLst/>
          </a:prstGeom>
          <a:solidFill>
            <a:schemeClr val="tx1">
              <a:lumMod val="95000"/>
              <a:lumOff val="5000"/>
            </a:schemeClr>
          </a:solidFill>
        </p:spPr>
        <p:txBody>
          <a:bodyPr tIns="0"/>
          <a:lstStyle>
            <a:lvl1pPr algn="ctr">
              <a:defRPr/>
            </a:lvl1pPr>
          </a:lstStyle>
          <a:p>
            <a:endParaRPr lang="en-US"/>
          </a:p>
          <a:p>
            <a:endParaRPr lang="en-US"/>
          </a:p>
          <a:p>
            <a:r>
              <a:rPr lang="en-US"/>
              <a:t>Click to add picture</a:t>
            </a:r>
          </a:p>
        </p:txBody>
      </p:sp>
    </p:spTree>
    <p:extLst>
      <p:ext uri="{BB962C8B-B14F-4D97-AF65-F5344CB8AC3E}">
        <p14:creationId xmlns:p14="http://schemas.microsoft.com/office/powerpoint/2010/main" val="14956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896">
          <p15:clr>
            <a:srgbClr val="FBAE40"/>
          </p15:clr>
        </p15:guide>
        <p15:guide id="3" orient="horz" pos="5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Layout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F415-8DC4-4D92-96F4-F549CFC934BC}"/>
              </a:ext>
            </a:extLst>
          </p:cNvPr>
          <p:cNvSpPr>
            <a:spLocks noGrp="1"/>
          </p:cNvSpPr>
          <p:nvPr>
            <p:ph type="title" hasCustomPrompt="1"/>
          </p:nvPr>
        </p:nvSpPr>
        <p:spPr>
          <a:xfrm>
            <a:off x="609600" y="274639"/>
            <a:ext cx="10972801" cy="1143000"/>
          </a:xfrm>
          <a:prstGeom prst="rect">
            <a:avLst/>
          </a:prstGeom>
        </p:spPr>
        <p:txBody>
          <a:bodyPr/>
          <a:lstStyle>
            <a:lvl1pPr>
              <a:defRPr/>
            </a:lvl1pPr>
          </a:lstStyle>
          <a:p>
            <a:pPr lvl="0"/>
            <a:r>
              <a:rPr lang="en-US"/>
              <a:t>Click to Add Title</a:t>
            </a:r>
          </a:p>
        </p:txBody>
      </p:sp>
      <p:sp>
        <p:nvSpPr>
          <p:cNvPr id="7" name="Content Placeholder 5">
            <a:extLst>
              <a:ext uri="{FF2B5EF4-FFF2-40B4-BE49-F238E27FC236}">
                <a16:creationId xmlns:a16="http://schemas.microsoft.com/office/drawing/2014/main" id="{86A04374-DFCE-4ACC-9D06-44A24E770F33}"/>
              </a:ext>
            </a:extLst>
          </p:cNvPr>
          <p:cNvSpPr>
            <a:spLocks noGrp="1"/>
          </p:cNvSpPr>
          <p:nvPr>
            <p:ph sz="quarter" idx="18" hasCustomPrompt="1"/>
          </p:nvPr>
        </p:nvSpPr>
        <p:spPr>
          <a:xfrm>
            <a:off x="609759" y="1968500"/>
            <a:ext cx="10862917" cy="4238625"/>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latin typeface="+mn-lt"/>
              </a:defRPr>
            </a:lvl4pPr>
          </a:lstStyle>
          <a:p>
            <a:pPr lvl="0"/>
            <a:r>
              <a:rPr lang="en-US"/>
              <a:t>Click to add text</a:t>
            </a:r>
          </a:p>
          <a:p>
            <a:pPr lvl="1"/>
            <a:r>
              <a:rPr lang="en-US"/>
              <a:t>Second level</a:t>
            </a:r>
          </a:p>
          <a:p>
            <a:pPr lvl="2"/>
            <a:r>
              <a:rPr lang="en-US"/>
              <a:t>Third level</a:t>
            </a:r>
          </a:p>
          <a:p>
            <a:pPr lvl="3"/>
            <a:r>
              <a:rPr lang="en-US"/>
              <a:t>Fourth level</a:t>
            </a:r>
          </a:p>
          <a:p>
            <a:pPr lvl="3"/>
            <a:endParaRPr lang="en-US"/>
          </a:p>
        </p:txBody>
      </p:sp>
    </p:spTree>
    <p:extLst>
      <p:ext uri="{BB962C8B-B14F-4D97-AF65-F5344CB8AC3E}">
        <p14:creationId xmlns:p14="http://schemas.microsoft.com/office/powerpoint/2010/main" val="351751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Layout 3 Col">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1064391"/>
            <a:ext cx="10863324" cy="352182"/>
          </a:xfrm>
          <a:prstGeom prst="rect">
            <a:avLst/>
          </a:prstGeom>
        </p:spPr>
        <p:txBody>
          <a:bodyPr lIns="0" tIns="0" rIns="0" bIns="0">
            <a:normAutofit/>
          </a:bodyPr>
          <a:lstStyle>
            <a:lvl1pPr algn="ctr">
              <a:spcBef>
                <a:spcPts val="0"/>
              </a:spcBef>
              <a:defRPr lang="en-US" b="0"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1" y="371341"/>
            <a:ext cx="10863325" cy="693049"/>
          </a:xfrm>
          <a:prstGeom prst="rect">
            <a:avLst/>
          </a:prstGeom>
          <a:noFill/>
        </p:spPr>
        <p:txBody>
          <a:bodyPr lIns="0" tIns="0" rIns="0" bIns="0" anchor="t" anchorCtr="0">
            <a:normAutofit/>
          </a:bodyPr>
          <a:lstStyle>
            <a:lvl1pPr>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p:nvPr>
        </p:nvSpPr>
        <p:spPr>
          <a:xfrm>
            <a:off x="554865" y="1739141"/>
            <a:ext cx="3455502" cy="4532312"/>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5B568804-F61F-2446-9466-BCECDC4DD42F}"/>
              </a:ext>
            </a:extLst>
          </p:cNvPr>
          <p:cNvSpPr>
            <a:spLocks noGrp="1"/>
          </p:cNvSpPr>
          <p:nvPr>
            <p:ph type="body" sz="quarter" idx="22"/>
          </p:nvPr>
        </p:nvSpPr>
        <p:spPr>
          <a:xfrm>
            <a:off x="4313512" y="1739141"/>
            <a:ext cx="3455502" cy="4532312"/>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882E3BA1-D365-8243-8098-99FEC35A0B68}"/>
              </a:ext>
            </a:extLst>
          </p:cNvPr>
          <p:cNvSpPr>
            <a:spLocks noGrp="1"/>
          </p:cNvSpPr>
          <p:nvPr>
            <p:ph type="body" sz="quarter" idx="23"/>
          </p:nvPr>
        </p:nvSpPr>
        <p:spPr>
          <a:xfrm>
            <a:off x="8072159" y="1739141"/>
            <a:ext cx="3455502" cy="4532312"/>
          </a:xfrm>
          <a:prstGeom prst="rect">
            <a:avLst/>
          </a:prstGeom>
        </p:spPr>
        <p:txBody>
          <a:bodyPr/>
          <a:lstStyle>
            <a:lvl1pPr marL="285750" indent="-285750">
              <a:buClr>
                <a:schemeClr val="bg2"/>
              </a:buClr>
              <a:buFont typeface="Arial" panose="020B0604020202020204" pitchFamily="34" charset="0"/>
              <a:buChar char="•"/>
              <a:defRPr/>
            </a:lvl1pPr>
            <a:lvl2pPr marL="829255" indent="-285750" algn="l">
              <a:buFont typeface="Arial" panose="020B0604020202020204" pitchFamily="34" charset="0"/>
              <a:buChar char="•"/>
              <a:defRPr>
                <a:latin typeface="+mn-lt"/>
              </a:defRPr>
            </a:lvl2pPr>
            <a:lvl3pPr marL="1372759" indent="-285750" algn="l">
              <a:buFont typeface="Wingdings" pitchFamily="2" charset="2"/>
              <a:buChar char="§"/>
              <a:defRPr>
                <a:latin typeface="+mn-lt"/>
              </a:defRPr>
            </a:lvl3pPr>
            <a:lvl4pPr marL="1916267" indent="-285750" algn="l">
              <a:buClr>
                <a:schemeClr val="bg2"/>
              </a:buClr>
              <a:buFont typeface="Wingdings" pitchFamily="2" charset="2"/>
              <a:buChar char="ü"/>
              <a:defRPr>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4706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ayout 4 Col">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1064391"/>
            <a:ext cx="10863324" cy="352182"/>
          </a:xfrm>
          <a:prstGeom prst="rect">
            <a:avLst/>
          </a:prstGeom>
        </p:spPr>
        <p:txBody>
          <a:bodyPr lIns="0" tIns="0" rIns="0" bIns="0">
            <a:normAutofit/>
          </a:bodyPr>
          <a:lstStyle>
            <a:lvl1pPr algn="ctr">
              <a:spcBef>
                <a:spcPts val="0"/>
              </a:spcBef>
              <a:defRPr lang="en-US" b="0"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1" y="371341"/>
            <a:ext cx="10863325" cy="693049"/>
          </a:xfrm>
          <a:prstGeom prst="rect">
            <a:avLst/>
          </a:prstGeom>
          <a:noFill/>
        </p:spPr>
        <p:txBody>
          <a:bodyPr lIns="0" tIns="0" rIns="0" bIns="0" anchor="t" anchorCtr="0">
            <a:normAutofit/>
          </a:bodyPr>
          <a:lstStyle>
            <a:lvl1pPr>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p:nvPr>
        </p:nvSpPr>
        <p:spPr>
          <a:xfrm>
            <a:off x="485291"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5B568804-F61F-2446-9466-BCECDC4DD42F}"/>
              </a:ext>
            </a:extLst>
          </p:cNvPr>
          <p:cNvSpPr>
            <a:spLocks noGrp="1"/>
          </p:cNvSpPr>
          <p:nvPr>
            <p:ph type="body" sz="quarter" idx="22"/>
          </p:nvPr>
        </p:nvSpPr>
        <p:spPr>
          <a:xfrm>
            <a:off x="3299647"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882E3BA1-D365-8243-8098-99FEC35A0B68}"/>
              </a:ext>
            </a:extLst>
          </p:cNvPr>
          <p:cNvSpPr>
            <a:spLocks noGrp="1"/>
          </p:cNvSpPr>
          <p:nvPr>
            <p:ph type="body" sz="quarter" idx="23"/>
          </p:nvPr>
        </p:nvSpPr>
        <p:spPr>
          <a:xfrm>
            <a:off x="6101043"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67A7EAEA-CF87-6B40-8257-CF9C6E7C75D6}"/>
              </a:ext>
            </a:extLst>
          </p:cNvPr>
          <p:cNvSpPr>
            <a:spLocks noGrp="1"/>
          </p:cNvSpPr>
          <p:nvPr>
            <p:ph type="body" sz="quarter" idx="24"/>
          </p:nvPr>
        </p:nvSpPr>
        <p:spPr>
          <a:xfrm>
            <a:off x="8902439" y="1739141"/>
            <a:ext cx="2672042" cy="4532312"/>
          </a:xfrm>
          <a:prstGeom prst="rect">
            <a:avLst/>
          </a:prstGeom>
        </p:spPr>
        <p:txBody>
          <a:bodyPr/>
          <a:lstStyle>
            <a:lvl1pPr marL="285750" indent="-285750">
              <a:buClr>
                <a:schemeClr val="bg2"/>
              </a:buClr>
              <a:buFont typeface="Arial" panose="020B0604020202020204" pitchFamily="34" charset="0"/>
              <a:buChar char="•"/>
              <a:defRPr sz="1200"/>
            </a:lvl1pPr>
            <a:lvl2pPr marL="829255" indent="-285750" algn="l">
              <a:buFont typeface="Arial" panose="020B0604020202020204" pitchFamily="34" charset="0"/>
              <a:buChar char="•"/>
              <a:defRPr sz="1200">
                <a:latin typeface="+mn-lt"/>
              </a:defRPr>
            </a:lvl2pPr>
            <a:lvl3pPr marL="1372759" indent="-285750" algn="l">
              <a:buFont typeface="Wingdings" pitchFamily="2" charset="2"/>
              <a:buChar char="§"/>
              <a:defRPr sz="1200">
                <a:latin typeface="+mn-lt"/>
              </a:defRPr>
            </a:lvl3pPr>
            <a:lvl4pPr marL="1916267" indent="-285750" algn="l">
              <a:buClr>
                <a:schemeClr val="bg2"/>
              </a:buClr>
              <a:buFont typeface="Wingdings" pitchFamily="2" charset="2"/>
              <a:buChar char="ü"/>
              <a:defRPr sz="1200">
                <a:solidFill>
                  <a:schemeClr val="bg2"/>
                </a:solidFill>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5193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409061"/>
            <a:ext cx="10363200" cy="912771"/>
          </a:xfrm>
          <a:prstGeom prst="rect">
            <a:avLst/>
          </a:prstGeom>
        </p:spPr>
        <p:txBody>
          <a:bodyPr/>
          <a:lstStyle>
            <a:lvl1pPr>
              <a:defRPr sz="4000" b="0" i="0">
                <a:solidFill>
                  <a:schemeClr val="bg2"/>
                </a:solidFill>
                <a:latin typeface="+mj-lt"/>
              </a:defRPr>
            </a:lvl1pPr>
          </a:lstStyle>
          <a:p>
            <a:r>
              <a:rPr lang="en-US"/>
              <a:t>Click to edit Master title style</a:t>
            </a:r>
          </a:p>
        </p:txBody>
      </p:sp>
      <p:sp>
        <p:nvSpPr>
          <p:cNvPr id="3" name="Subtitle 2"/>
          <p:cNvSpPr>
            <a:spLocks noGrp="1"/>
          </p:cNvSpPr>
          <p:nvPr>
            <p:ph type="subTitle" idx="1"/>
          </p:nvPr>
        </p:nvSpPr>
        <p:spPr>
          <a:xfrm>
            <a:off x="1828800" y="3886200"/>
            <a:ext cx="8534401" cy="1752600"/>
          </a:xfrm>
          <a:prstGeom prst="rect">
            <a:avLst/>
          </a:prstGeom>
        </p:spPr>
        <p:txBody>
          <a:bodyPr>
            <a:normAutofit/>
          </a:bodyPr>
          <a:lstStyle>
            <a:lvl1pPr marL="0" indent="0" algn="ctr">
              <a:lnSpc>
                <a:spcPct val="120000"/>
              </a:lnSpc>
              <a:buNone/>
              <a:defRPr sz="1600" b="0" i="0">
                <a:solidFill>
                  <a:schemeClr val="bg1"/>
                </a:solidFill>
                <a:latin typeface="+mn-lt"/>
              </a:defRPr>
            </a:lvl1pPr>
            <a:lvl2pPr marL="543505" indent="0" algn="ctr">
              <a:buNone/>
              <a:defRPr>
                <a:solidFill>
                  <a:schemeClr val="tx1">
                    <a:tint val="75000"/>
                  </a:schemeClr>
                </a:solidFill>
              </a:defRPr>
            </a:lvl2pPr>
            <a:lvl3pPr marL="1087009" indent="0" algn="ctr">
              <a:buNone/>
              <a:defRPr>
                <a:solidFill>
                  <a:schemeClr val="tx1">
                    <a:tint val="75000"/>
                  </a:schemeClr>
                </a:solidFill>
              </a:defRPr>
            </a:lvl3pPr>
            <a:lvl4pPr marL="1630517" indent="0" algn="ctr">
              <a:buNone/>
              <a:defRPr>
                <a:solidFill>
                  <a:schemeClr val="tx1">
                    <a:tint val="75000"/>
                  </a:schemeClr>
                </a:solidFill>
              </a:defRPr>
            </a:lvl4pPr>
            <a:lvl5pPr marL="2174020" indent="0" algn="ctr">
              <a:buNone/>
              <a:defRPr>
                <a:solidFill>
                  <a:schemeClr val="tx1">
                    <a:tint val="75000"/>
                  </a:schemeClr>
                </a:solidFill>
              </a:defRPr>
            </a:lvl5pPr>
            <a:lvl6pPr marL="2717525" indent="0" algn="ctr">
              <a:buNone/>
              <a:defRPr>
                <a:solidFill>
                  <a:schemeClr val="tx1">
                    <a:tint val="75000"/>
                  </a:schemeClr>
                </a:solidFill>
              </a:defRPr>
            </a:lvl6pPr>
            <a:lvl7pPr marL="3261031" indent="0" algn="ctr">
              <a:buNone/>
              <a:defRPr>
                <a:solidFill>
                  <a:schemeClr val="tx1">
                    <a:tint val="75000"/>
                  </a:schemeClr>
                </a:solidFill>
              </a:defRPr>
            </a:lvl7pPr>
            <a:lvl8pPr marL="3804535" indent="0" algn="ctr">
              <a:buNone/>
              <a:defRPr>
                <a:solidFill>
                  <a:schemeClr val="tx1">
                    <a:tint val="75000"/>
                  </a:schemeClr>
                </a:solidFill>
              </a:defRPr>
            </a:lvl8pPr>
            <a:lvl9pPr marL="434803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46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890149" y="792733"/>
            <a:ext cx="2411704" cy="2412019"/>
          </a:xfrm>
          <a:prstGeom prst="ellipse">
            <a:avLst/>
          </a:prstGeom>
        </p:spPr>
        <p:txBody>
          <a:bodyPr/>
          <a:lstStyle>
            <a:lvl1pPr algn="ctr">
              <a:defRPr sz="1000" baseline="0"/>
            </a:lvl1pPr>
          </a:lstStyle>
          <a:p>
            <a:r>
              <a:rPr lang="en-US"/>
              <a:t>Click Icon to Change Photo</a:t>
            </a:r>
          </a:p>
        </p:txBody>
      </p:sp>
      <p:sp>
        <p:nvSpPr>
          <p:cNvPr id="7" name="Title 1"/>
          <p:cNvSpPr>
            <a:spLocks noGrp="1"/>
          </p:cNvSpPr>
          <p:nvPr>
            <p:ph type="ctrTitle"/>
          </p:nvPr>
        </p:nvSpPr>
        <p:spPr>
          <a:xfrm>
            <a:off x="2379235" y="3404806"/>
            <a:ext cx="7433531" cy="595211"/>
          </a:xfrm>
          <a:prstGeom prst="rect">
            <a:avLst/>
          </a:prstGeom>
        </p:spPr>
        <p:txBody>
          <a:bodyPr>
            <a:noAutofit/>
          </a:bodyPr>
          <a:lstStyle>
            <a:lvl1pPr>
              <a:defRPr sz="4000" b="0" i="0">
                <a:latin typeface="+mj-lt"/>
              </a:defRPr>
            </a:lvl1pPr>
          </a:lstStyle>
          <a:p>
            <a:endParaRPr lang="en-US">
              <a:solidFill>
                <a:schemeClr val="bg2"/>
              </a:solidFill>
            </a:endParaRPr>
          </a:p>
        </p:txBody>
      </p:sp>
      <p:sp>
        <p:nvSpPr>
          <p:cNvPr id="9" name="Subtitle 2"/>
          <p:cNvSpPr>
            <a:spLocks noGrp="1"/>
          </p:cNvSpPr>
          <p:nvPr>
            <p:ph type="subTitle" idx="1"/>
          </p:nvPr>
        </p:nvSpPr>
        <p:spPr>
          <a:xfrm>
            <a:off x="1828800" y="4319115"/>
            <a:ext cx="8534401" cy="1395280"/>
          </a:xfrm>
          <a:prstGeom prst="rect">
            <a:avLst/>
          </a:prstGeom>
        </p:spPr>
        <p:txBody>
          <a:bodyPr>
            <a:noAutofit/>
          </a:bodyPr>
          <a:lstStyle>
            <a:lvl1pPr>
              <a:defRPr b="0" i="0">
                <a:latin typeface="+mn-lt"/>
              </a:defRPr>
            </a:lvl1pPr>
          </a:lstStyle>
          <a:p>
            <a:endParaRPr lang="en-US"/>
          </a:p>
        </p:txBody>
      </p:sp>
    </p:spTree>
    <p:extLst>
      <p:ext uri="{BB962C8B-B14F-4D97-AF65-F5344CB8AC3E}">
        <p14:creationId xmlns:p14="http://schemas.microsoft.com/office/powerpoint/2010/main" val="1550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Image Lef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1" y="0"/>
            <a:ext cx="7799959" cy="6858000"/>
          </a:xfrm>
          <a:prstGeom prst="rect">
            <a:avLst/>
          </a:prstGeom>
        </p:spPr>
        <p:txBody>
          <a:bodyPr anchor="ctr"/>
          <a:lstStyle>
            <a:lvl1pPr algn="ctr">
              <a:defRPr baseline="0"/>
            </a:lvl1pPr>
          </a:lstStyle>
          <a:p>
            <a:r>
              <a:rPr lang="en-US"/>
              <a:t>Click Icon to Change Photo</a:t>
            </a:r>
          </a:p>
        </p:txBody>
      </p:sp>
      <p:sp>
        <p:nvSpPr>
          <p:cNvPr id="4" name="Text Placeholder 3">
            <a:extLst>
              <a:ext uri="{FF2B5EF4-FFF2-40B4-BE49-F238E27FC236}">
                <a16:creationId xmlns:a16="http://schemas.microsoft.com/office/drawing/2014/main" id="{D3E20A4C-035A-9A47-8049-D59FEA5B12B6}"/>
              </a:ext>
            </a:extLst>
          </p:cNvPr>
          <p:cNvSpPr>
            <a:spLocks noGrp="1"/>
          </p:cNvSpPr>
          <p:nvPr>
            <p:ph type="body" sz="quarter" idx="14"/>
          </p:nvPr>
        </p:nvSpPr>
        <p:spPr>
          <a:xfrm>
            <a:off x="8094726" y="2318789"/>
            <a:ext cx="3732213" cy="2220421"/>
          </a:xfrm>
          <a:prstGeom prst="rect">
            <a:avLst/>
          </a:prstGeom>
        </p:spPr>
        <p:txBody>
          <a:bodyPr/>
          <a:lstStyle>
            <a:lvl1pPr>
              <a:lnSpc>
                <a:spcPct val="100000"/>
              </a:lnSpc>
              <a:defRPr sz="40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7104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hoto 3 Col">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 y="0"/>
            <a:ext cx="3972339" cy="3563035"/>
          </a:xfrm>
          <a:prstGeom prst="rect">
            <a:avLst/>
          </a:prstGeom>
          <a:ln>
            <a:noFill/>
          </a:ln>
        </p:spPr>
        <p:txBody>
          <a:bodyPr anchor="ctr"/>
          <a:lstStyle>
            <a:lvl1pPr algn="ctr">
              <a:defRPr/>
            </a:lvl1pPr>
          </a:lstStyle>
          <a:p>
            <a:r>
              <a:rPr lang="en-US"/>
              <a:t>Click Icon to Change Photo</a:t>
            </a:r>
          </a:p>
        </p:txBody>
      </p:sp>
      <p:sp>
        <p:nvSpPr>
          <p:cNvPr id="7" name="Picture Placeholder 2"/>
          <p:cNvSpPr>
            <a:spLocks noGrp="1"/>
          </p:cNvSpPr>
          <p:nvPr>
            <p:ph type="pic" sz="quarter" idx="14"/>
          </p:nvPr>
        </p:nvSpPr>
        <p:spPr>
          <a:xfrm>
            <a:off x="3972338" y="0"/>
            <a:ext cx="4247323" cy="3563035"/>
          </a:xfrm>
          <a:prstGeom prst="rect">
            <a:avLst/>
          </a:prstGeom>
          <a:ln>
            <a:noFill/>
          </a:ln>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endParaRPr lang="en-US"/>
          </a:p>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a:t>Click Icon to Change Photo</a:t>
            </a:r>
          </a:p>
          <a:p>
            <a:endParaRPr lang="en-US"/>
          </a:p>
        </p:txBody>
      </p:sp>
      <p:sp>
        <p:nvSpPr>
          <p:cNvPr id="9" name="Picture Placeholder 2"/>
          <p:cNvSpPr>
            <a:spLocks noGrp="1"/>
          </p:cNvSpPr>
          <p:nvPr>
            <p:ph type="pic" sz="quarter" idx="16"/>
          </p:nvPr>
        </p:nvSpPr>
        <p:spPr>
          <a:xfrm>
            <a:off x="8219661" y="0"/>
            <a:ext cx="3972339" cy="3563035"/>
          </a:xfrm>
          <a:prstGeom prst="rect">
            <a:avLst/>
          </a:prstGeom>
          <a:ln>
            <a:noFill/>
          </a:ln>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endParaRPr lang="en-US"/>
          </a:p>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a:t>Click Icon to Change Photo</a:t>
            </a:r>
          </a:p>
          <a:p>
            <a:endParaRPr lang="en-US"/>
          </a:p>
        </p:txBody>
      </p:sp>
      <p:sp>
        <p:nvSpPr>
          <p:cNvPr id="12"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a:p>
        </p:txBody>
      </p:sp>
      <p:sp>
        <p:nvSpPr>
          <p:cNvPr id="13" name="Subtitle 2"/>
          <p:cNvSpPr txBox="1">
            <a:spLocks/>
          </p:cNvSpPr>
          <p:nvPr userDrawn="1"/>
        </p:nvSpPr>
        <p:spPr>
          <a:xfrm>
            <a:off x="932690" y="739437"/>
            <a:ext cx="10326624" cy="419558"/>
          </a:xfrm>
          <a:prstGeom prst="rect">
            <a:avLst/>
          </a:prstGeom>
        </p:spPr>
        <p:txBody>
          <a:bodyPr vert="horz" lIns="108703" tIns="54351" rIns="108703" bIns="54351"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49"/>
          </a:p>
        </p:txBody>
      </p:sp>
      <p:sp>
        <p:nvSpPr>
          <p:cNvPr id="10" name="Title 1">
            <a:extLst>
              <a:ext uri="{FF2B5EF4-FFF2-40B4-BE49-F238E27FC236}">
                <a16:creationId xmlns:a16="http://schemas.microsoft.com/office/drawing/2014/main" id="{48C6AEC0-A131-F54C-9FFC-C561BE034690}"/>
              </a:ext>
            </a:extLst>
          </p:cNvPr>
          <p:cNvSpPr txBox="1">
            <a:spLocks/>
          </p:cNvSpPr>
          <p:nvPr userDrawn="1"/>
        </p:nvSpPr>
        <p:spPr>
          <a:xfrm>
            <a:off x="4094921" y="4138640"/>
            <a:ext cx="3972339" cy="566759"/>
          </a:xfrm>
          <a:prstGeom prst="rect">
            <a:avLst/>
          </a:prstGeom>
        </p:spPr>
        <p:txBody>
          <a:bodyPr>
            <a:noAutofit/>
          </a:bodyPr>
          <a:lstStyle>
            <a:lvl1pPr algn="ctr" defTabSz="543505" rtl="0" eaLnBrk="1" latinLnBrk="0" hangingPunct="1">
              <a:spcBef>
                <a:spcPct val="0"/>
              </a:spcBef>
              <a:buNone/>
              <a:defRPr sz="2400" b="0" i="0" kern="1200">
                <a:solidFill>
                  <a:schemeClr val="bg2"/>
                </a:solidFill>
                <a:latin typeface="+mj-lt"/>
                <a:ea typeface="+mj-ea"/>
                <a:cs typeface="Open Sans"/>
              </a:defRPr>
            </a:lvl1pPr>
          </a:lstStyle>
          <a:p>
            <a:endParaRPr lang="en-US"/>
          </a:p>
        </p:txBody>
      </p:sp>
      <p:sp>
        <p:nvSpPr>
          <p:cNvPr id="18" name="Title 1">
            <a:extLst>
              <a:ext uri="{FF2B5EF4-FFF2-40B4-BE49-F238E27FC236}">
                <a16:creationId xmlns:a16="http://schemas.microsoft.com/office/drawing/2014/main" id="{7C9B4040-BACE-3844-86C1-D47858F4F5CB}"/>
              </a:ext>
            </a:extLst>
          </p:cNvPr>
          <p:cNvSpPr txBox="1">
            <a:spLocks/>
          </p:cNvSpPr>
          <p:nvPr userDrawn="1"/>
        </p:nvSpPr>
        <p:spPr>
          <a:xfrm>
            <a:off x="4089951" y="4138640"/>
            <a:ext cx="3187147" cy="566759"/>
          </a:xfrm>
          <a:prstGeom prst="rect">
            <a:avLst/>
          </a:prstGeom>
        </p:spPr>
        <p:txBody>
          <a:bodyPr>
            <a:noAutofit/>
          </a:bodyPr>
          <a:lstStyle>
            <a:lvl1pPr algn="ctr" defTabSz="543505" rtl="0" eaLnBrk="1" latinLnBrk="0" hangingPunct="1">
              <a:spcBef>
                <a:spcPct val="0"/>
              </a:spcBef>
              <a:buNone/>
              <a:defRPr sz="2400" b="0" i="0" kern="1200">
                <a:solidFill>
                  <a:schemeClr val="bg2"/>
                </a:solidFill>
                <a:latin typeface="+mj-lt"/>
                <a:ea typeface="+mj-ea"/>
                <a:cs typeface="Open Sans"/>
              </a:defRPr>
            </a:lvl1pPr>
          </a:lstStyle>
          <a:p>
            <a:endParaRPr lang="en-US"/>
          </a:p>
        </p:txBody>
      </p:sp>
      <p:sp>
        <p:nvSpPr>
          <p:cNvPr id="19" name="Subtitle 2">
            <a:extLst>
              <a:ext uri="{FF2B5EF4-FFF2-40B4-BE49-F238E27FC236}">
                <a16:creationId xmlns:a16="http://schemas.microsoft.com/office/drawing/2014/main" id="{3B2263D9-49BC-174E-9028-ED210D5AB886}"/>
              </a:ext>
            </a:extLst>
          </p:cNvPr>
          <p:cNvSpPr txBox="1">
            <a:spLocks/>
          </p:cNvSpPr>
          <p:nvPr userDrawn="1"/>
        </p:nvSpPr>
        <p:spPr>
          <a:xfrm>
            <a:off x="3996529" y="4853528"/>
            <a:ext cx="3373992" cy="537941"/>
          </a:xfrm>
          <a:prstGeom prst="rect">
            <a:avLst/>
          </a:prstGeom>
        </p:spPr>
        <p:txBody>
          <a:bodyPr>
            <a:noAutofit/>
          </a:bodyPr>
          <a:lstStyle>
            <a:lvl1pPr marL="0" indent="0" algn="ctr" defTabSz="543505" rtl="0" eaLnBrk="1" latinLnBrk="0" hangingPunct="1">
              <a:lnSpc>
                <a:spcPct val="130000"/>
              </a:lnSpc>
              <a:spcBef>
                <a:spcPct val="20000"/>
              </a:spcBef>
              <a:buFont typeface="Arial"/>
              <a:buNone/>
              <a:defRPr sz="1600" b="0" i="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a:lstStyle>
          <a:p>
            <a:endParaRPr lang="en-US"/>
          </a:p>
        </p:txBody>
      </p:sp>
      <p:sp>
        <p:nvSpPr>
          <p:cNvPr id="5" name="Text Placeholder 4">
            <a:extLst>
              <a:ext uri="{FF2B5EF4-FFF2-40B4-BE49-F238E27FC236}">
                <a16:creationId xmlns:a16="http://schemas.microsoft.com/office/drawing/2014/main" id="{A9B6CFAC-DE40-2A49-8AB5-7476463CE977}"/>
              </a:ext>
            </a:extLst>
          </p:cNvPr>
          <p:cNvSpPr>
            <a:spLocks noGrp="1"/>
          </p:cNvSpPr>
          <p:nvPr>
            <p:ph type="body" sz="quarter" idx="18"/>
          </p:nvPr>
        </p:nvSpPr>
        <p:spPr>
          <a:xfrm>
            <a:off x="69450" y="3950336"/>
            <a:ext cx="3754988" cy="601662"/>
          </a:xfrm>
          <a:prstGeom prst="rect">
            <a:avLst/>
          </a:prstGeom>
        </p:spPr>
        <p:txBody>
          <a:bodyPr/>
          <a:lstStyle>
            <a:lvl1pPr algn="ctr">
              <a:defRPr sz="2000">
                <a:solidFill>
                  <a:schemeClr val="bg2"/>
                </a:solidFill>
              </a:defRPr>
            </a:lvl1pPr>
          </a:lstStyle>
          <a:p>
            <a:pPr lvl="0"/>
            <a:r>
              <a:rPr lang="en-US"/>
              <a:t>Click to edit Master text styles</a:t>
            </a:r>
          </a:p>
        </p:txBody>
      </p:sp>
      <p:sp>
        <p:nvSpPr>
          <p:cNvPr id="25" name="Text Placeholder 4">
            <a:extLst>
              <a:ext uri="{FF2B5EF4-FFF2-40B4-BE49-F238E27FC236}">
                <a16:creationId xmlns:a16="http://schemas.microsoft.com/office/drawing/2014/main" id="{B4E169AF-5D67-CA47-A0CE-69C80D93C3B0}"/>
              </a:ext>
            </a:extLst>
          </p:cNvPr>
          <p:cNvSpPr>
            <a:spLocks noGrp="1"/>
          </p:cNvSpPr>
          <p:nvPr>
            <p:ph type="body" sz="quarter" idx="19"/>
          </p:nvPr>
        </p:nvSpPr>
        <p:spPr>
          <a:xfrm>
            <a:off x="4178462" y="3950336"/>
            <a:ext cx="3754988" cy="601662"/>
          </a:xfrm>
          <a:prstGeom prst="rect">
            <a:avLst/>
          </a:prstGeom>
        </p:spPr>
        <p:txBody>
          <a:bodyPr/>
          <a:lstStyle>
            <a:lvl1pPr algn="ctr">
              <a:defRPr sz="2000">
                <a:solidFill>
                  <a:schemeClr val="bg2"/>
                </a:solidFill>
              </a:defRPr>
            </a:lvl1pPr>
          </a:lstStyle>
          <a:p>
            <a:pPr lvl="0"/>
            <a:r>
              <a:rPr lang="en-US"/>
              <a:t>Click to edit Master text styles</a:t>
            </a:r>
          </a:p>
        </p:txBody>
      </p:sp>
      <p:sp>
        <p:nvSpPr>
          <p:cNvPr id="30" name="Text Placeholder 4">
            <a:extLst>
              <a:ext uri="{FF2B5EF4-FFF2-40B4-BE49-F238E27FC236}">
                <a16:creationId xmlns:a16="http://schemas.microsoft.com/office/drawing/2014/main" id="{E768A295-6D91-804D-AB7D-4F150F2D9A9A}"/>
              </a:ext>
            </a:extLst>
          </p:cNvPr>
          <p:cNvSpPr>
            <a:spLocks noGrp="1"/>
          </p:cNvSpPr>
          <p:nvPr>
            <p:ph type="body" sz="quarter" idx="20"/>
          </p:nvPr>
        </p:nvSpPr>
        <p:spPr>
          <a:xfrm>
            <a:off x="8356923" y="3950336"/>
            <a:ext cx="3754988" cy="601662"/>
          </a:xfrm>
          <a:prstGeom prst="rect">
            <a:avLst/>
          </a:prstGeom>
        </p:spPr>
        <p:txBody>
          <a:bodyPr/>
          <a:lstStyle>
            <a:lvl1pPr algn="ctr">
              <a:defRPr sz="2000">
                <a:solidFill>
                  <a:schemeClr val="bg2"/>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BF4CADA4-D39F-6443-97F6-AFB106C0E442}"/>
              </a:ext>
            </a:extLst>
          </p:cNvPr>
          <p:cNvSpPr>
            <a:spLocks noGrp="1"/>
          </p:cNvSpPr>
          <p:nvPr>
            <p:ph type="body" sz="quarter" idx="21"/>
          </p:nvPr>
        </p:nvSpPr>
        <p:spPr>
          <a:xfrm>
            <a:off x="69450" y="4851194"/>
            <a:ext cx="3754438" cy="928688"/>
          </a:xfrm>
          <a:prstGeom prst="rect">
            <a:avLst/>
          </a:prstGeom>
        </p:spPr>
        <p:txBody>
          <a:bodyPr/>
          <a:lstStyle>
            <a:lvl1pPr algn="ctr">
              <a:defRPr sz="1800">
                <a:solidFill>
                  <a:schemeClr val="bg1"/>
                </a:solidFill>
              </a:defRPr>
            </a:lvl1pPr>
          </a:lstStyle>
          <a:p>
            <a:pPr lvl="0"/>
            <a:r>
              <a:rPr lang="en-US"/>
              <a:t>Click to edit Master text styles</a:t>
            </a:r>
          </a:p>
        </p:txBody>
      </p:sp>
      <p:sp>
        <p:nvSpPr>
          <p:cNvPr id="31" name="Text Placeholder 7">
            <a:extLst>
              <a:ext uri="{FF2B5EF4-FFF2-40B4-BE49-F238E27FC236}">
                <a16:creationId xmlns:a16="http://schemas.microsoft.com/office/drawing/2014/main" id="{6C8D13E3-F06F-7041-BE91-60BB06F91EE0}"/>
              </a:ext>
            </a:extLst>
          </p:cNvPr>
          <p:cNvSpPr>
            <a:spLocks noGrp="1"/>
          </p:cNvSpPr>
          <p:nvPr>
            <p:ph type="body" sz="quarter" idx="22"/>
          </p:nvPr>
        </p:nvSpPr>
        <p:spPr>
          <a:xfrm>
            <a:off x="4166888" y="4851194"/>
            <a:ext cx="3754438" cy="928688"/>
          </a:xfrm>
          <a:prstGeom prst="rect">
            <a:avLst/>
          </a:prstGeom>
        </p:spPr>
        <p:txBody>
          <a:bodyPr/>
          <a:lstStyle>
            <a:lvl1pPr algn="ctr">
              <a:defRPr sz="1800">
                <a:solidFill>
                  <a:schemeClr val="bg1"/>
                </a:solidFill>
              </a:defRPr>
            </a:lvl1pPr>
          </a:lstStyle>
          <a:p>
            <a:pPr lvl="0"/>
            <a:r>
              <a:rPr lang="en-US"/>
              <a:t>Click to edit Master text styles</a:t>
            </a:r>
          </a:p>
        </p:txBody>
      </p:sp>
      <p:sp>
        <p:nvSpPr>
          <p:cNvPr id="32" name="Text Placeholder 7">
            <a:extLst>
              <a:ext uri="{FF2B5EF4-FFF2-40B4-BE49-F238E27FC236}">
                <a16:creationId xmlns:a16="http://schemas.microsoft.com/office/drawing/2014/main" id="{9F9B074D-D5F5-3543-8913-F8C9D7649597}"/>
              </a:ext>
            </a:extLst>
          </p:cNvPr>
          <p:cNvSpPr>
            <a:spLocks noGrp="1"/>
          </p:cNvSpPr>
          <p:nvPr>
            <p:ph type="body" sz="quarter" idx="23"/>
          </p:nvPr>
        </p:nvSpPr>
        <p:spPr>
          <a:xfrm>
            <a:off x="8356374" y="4851194"/>
            <a:ext cx="3754988" cy="928688"/>
          </a:xfrm>
          <a:prstGeom prst="rect">
            <a:avLst/>
          </a:prstGeom>
        </p:spPr>
        <p:txBody>
          <a:bodyPr/>
          <a:lstStyle>
            <a:lvl1pPr algn="ct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834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Imag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D2FFB88-EC9B-4B92-9F41-562E94169B29}"/>
              </a:ext>
            </a:extLst>
          </p:cNvPr>
          <p:cNvSpPr>
            <a:spLocks noGrp="1"/>
          </p:cNvSpPr>
          <p:nvPr>
            <p:ph type="dt" sz="half" idx="10"/>
          </p:nvPr>
        </p:nvSpPr>
        <p:spPr/>
        <p:txBody>
          <a:bodyPr/>
          <a:lstStyle/>
          <a:p>
            <a:endParaRPr lang="en-US"/>
          </a:p>
        </p:txBody>
      </p:sp>
      <p:sp>
        <p:nvSpPr>
          <p:cNvPr id="7" name="Picture Placeholder 6">
            <a:extLst>
              <a:ext uri="{FF2B5EF4-FFF2-40B4-BE49-F238E27FC236}">
                <a16:creationId xmlns:a16="http://schemas.microsoft.com/office/drawing/2014/main" id="{68763BFF-5872-4E36-862F-82939CE2EF23}"/>
              </a:ext>
            </a:extLst>
          </p:cNvPr>
          <p:cNvSpPr>
            <a:spLocks noGrp="1"/>
          </p:cNvSpPr>
          <p:nvPr>
            <p:ph type="pic" sz="quarter" idx="13" hasCustomPrompt="1"/>
          </p:nvPr>
        </p:nvSpPr>
        <p:spPr>
          <a:xfrm>
            <a:off x="0" y="0"/>
            <a:ext cx="12192000" cy="6858000"/>
          </a:xfrm>
          <a:prstGeom prst="rect">
            <a:avLst/>
          </a:prstGeom>
          <a:blipFill dpi="0" rotWithShape="1">
            <a:blip r:embed="rId2">
              <a:alphaModFix amt="43000"/>
            </a:blip>
            <a:srcRect/>
            <a:stretch>
              <a:fillRect t="-22000"/>
            </a:stretch>
          </a:blipFill>
        </p:spPr>
        <p:txBody>
          <a:bodyPr anchor="ctr">
            <a:normAutofit/>
          </a:bodyPr>
          <a:lstStyle>
            <a:lvl1pPr algn="ctr">
              <a:defRPr sz="1799"/>
            </a:lvl1pPr>
          </a:lstStyle>
          <a:p>
            <a:r>
              <a:rPr lang="en-US"/>
              <a:t>Click Icon to Change Photo</a:t>
            </a:r>
          </a:p>
        </p:txBody>
      </p:sp>
      <p:sp>
        <p:nvSpPr>
          <p:cNvPr id="9" name="Title 8">
            <a:extLst>
              <a:ext uri="{FF2B5EF4-FFF2-40B4-BE49-F238E27FC236}">
                <a16:creationId xmlns:a16="http://schemas.microsoft.com/office/drawing/2014/main" id="{1EC3FE05-117B-854A-82A8-F19D64577E6A}"/>
              </a:ext>
            </a:extLst>
          </p:cNvPr>
          <p:cNvSpPr>
            <a:spLocks noGrp="1"/>
          </p:cNvSpPr>
          <p:nvPr>
            <p:ph type="title"/>
          </p:nvPr>
        </p:nvSpPr>
        <p:spPr>
          <a:xfrm>
            <a:off x="838200" y="3896140"/>
            <a:ext cx="10515600" cy="762174"/>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753033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Left + Image 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FD6A7D7-BBFC-46D9-BD6F-3630418ED196}"/>
              </a:ext>
            </a:extLst>
          </p:cNvPr>
          <p:cNvSpPr>
            <a:spLocks noGrp="1"/>
          </p:cNvSpPr>
          <p:nvPr>
            <p:ph type="pic" sz="quarter" idx="11" hasCustomPrompt="1"/>
          </p:nvPr>
        </p:nvSpPr>
        <p:spPr>
          <a:xfrm>
            <a:off x="6646864" y="0"/>
            <a:ext cx="5545136" cy="6858000"/>
          </a:xfrm>
          <a:prstGeom prst="rect">
            <a:avLst/>
          </a:prstGeom>
        </p:spPr>
        <p:txBody>
          <a:bodyPr anchor="ctr"/>
          <a:lstStyle>
            <a:lvl1pPr algn="ctr">
              <a:defRPr/>
            </a:lvl1pPr>
          </a:lstStyle>
          <a:p>
            <a:r>
              <a:rPr lang="en-US"/>
              <a:t>Click Icon to Change Photo</a:t>
            </a:r>
          </a:p>
        </p:txBody>
      </p:sp>
      <p:sp>
        <p:nvSpPr>
          <p:cNvPr id="2" name="Title 1">
            <a:extLst>
              <a:ext uri="{FF2B5EF4-FFF2-40B4-BE49-F238E27FC236}">
                <a16:creationId xmlns:a16="http://schemas.microsoft.com/office/drawing/2014/main" id="{88E82905-E4DD-CC40-97AE-8641DAD288D9}"/>
              </a:ext>
            </a:extLst>
          </p:cNvPr>
          <p:cNvSpPr>
            <a:spLocks noGrp="1"/>
          </p:cNvSpPr>
          <p:nvPr>
            <p:ph type="title" hasCustomPrompt="1"/>
          </p:nvPr>
        </p:nvSpPr>
        <p:spPr>
          <a:xfrm>
            <a:off x="838200" y="2998995"/>
            <a:ext cx="4588565" cy="1325563"/>
          </a:xfrm>
          <a:prstGeom prst="rect">
            <a:avLst/>
          </a:prstGeom>
        </p:spPr>
        <p:txBody>
          <a:bodyPr/>
          <a:lstStyle>
            <a:lvl1pPr algn="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733154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Photo +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85F8F51-1C9B-4B44-BA73-D1A2CB4E8098}"/>
              </a:ext>
            </a:extLst>
          </p:cNvPr>
          <p:cNvSpPr>
            <a:spLocks noGrp="1"/>
          </p:cNvSpPr>
          <p:nvPr>
            <p:ph type="pic" sz="quarter" idx="13" hasCustomPrompt="1"/>
          </p:nvPr>
        </p:nvSpPr>
        <p:spPr>
          <a:xfrm>
            <a:off x="1" y="1"/>
            <a:ext cx="12191999" cy="3784208"/>
          </a:xfrm>
          <a:prstGeom prst="rect">
            <a:avLst/>
          </a:prstGeom>
          <a:blipFill dpi="0" rotWithShape="1">
            <a:blip r:embed="rId2"/>
            <a:srcRect/>
            <a:stretch>
              <a:fillRect l="-609" t="-88361" r="2359" b="-7364"/>
            </a:stretch>
          </a:blipFill>
        </p:spPr>
        <p:txBody>
          <a:bodyPr vert="horz" lIns="91440" tIns="45720" rIns="91440" bIns="45720" rtlCol="0">
            <a:normAutofit/>
          </a:bodyPr>
          <a:lstStyle>
            <a:lvl1pPr algn="ctr">
              <a:defRPr lang="en-US" sz="1799"/>
            </a:lvl1pPr>
          </a:lstStyle>
          <a:p>
            <a:r>
              <a:rPr lang="en-US"/>
              <a:t>Click Icon to Change Photo</a:t>
            </a:r>
          </a:p>
        </p:txBody>
      </p:sp>
      <p:sp>
        <p:nvSpPr>
          <p:cNvPr id="3" name="TextBox 2">
            <a:extLst>
              <a:ext uri="{FF2B5EF4-FFF2-40B4-BE49-F238E27FC236}">
                <a16:creationId xmlns:a16="http://schemas.microsoft.com/office/drawing/2014/main" id="{289F5119-43B2-3247-9069-5ED3B058975C}"/>
              </a:ext>
            </a:extLst>
          </p:cNvPr>
          <p:cNvSpPr txBox="1"/>
          <p:nvPr userDrawn="1"/>
        </p:nvSpPr>
        <p:spPr>
          <a:xfrm>
            <a:off x="1881052" y="4901204"/>
            <a:ext cx="2360133" cy="707886"/>
          </a:xfrm>
          <a:prstGeom prst="rect">
            <a:avLst/>
          </a:prstGeom>
          <a:noFill/>
        </p:spPr>
        <p:txBody>
          <a:bodyPr wrap="none" rtlCol="0">
            <a:spAutoFit/>
          </a:bodyPr>
          <a:lstStyle/>
          <a:p>
            <a:r>
              <a:rPr lang="en-US" sz="4000">
                <a:solidFill>
                  <a:schemeClr val="bg1"/>
                </a:solidFill>
                <a:latin typeface="+mj-lt"/>
              </a:rPr>
              <a:t>ARIAL 40</a:t>
            </a:r>
          </a:p>
        </p:txBody>
      </p:sp>
      <p:sp>
        <p:nvSpPr>
          <p:cNvPr id="2" name="Oval 1">
            <a:extLst>
              <a:ext uri="{FF2B5EF4-FFF2-40B4-BE49-F238E27FC236}">
                <a16:creationId xmlns:a16="http://schemas.microsoft.com/office/drawing/2014/main" id="{C6D87A55-D413-1049-ABD0-5D7F87221D68}"/>
              </a:ext>
            </a:extLst>
          </p:cNvPr>
          <p:cNvSpPr/>
          <p:nvPr userDrawn="1"/>
        </p:nvSpPr>
        <p:spPr>
          <a:xfrm>
            <a:off x="1544596" y="5156293"/>
            <a:ext cx="206540" cy="20654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
        <p:nvSpPr>
          <p:cNvPr id="9" name="Text Placeholder 20">
            <a:extLst>
              <a:ext uri="{FF2B5EF4-FFF2-40B4-BE49-F238E27FC236}">
                <a16:creationId xmlns:a16="http://schemas.microsoft.com/office/drawing/2014/main" id="{7ACFACF9-DD67-3F4C-B9D9-F4FD25170BBB}"/>
              </a:ext>
            </a:extLst>
          </p:cNvPr>
          <p:cNvSpPr>
            <a:spLocks noGrp="1"/>
          </p:cNvSpPr>
          <p:nvPr>
            <p:ph type="body" sz="quarter" idx="16"/>
          </p:nvPr>
        </p:nvSpPr>
        <p:spPr>
          <a:xfrm>
            <a:off x="5521359" y="4609399"/>
            <a:ext cx="5776294" cy="1093787"/>
          </a:xfrm>
          <a:prstGeom prst="rect">
            <a:avLst/>
          </a:prstGeom>
        </p:spPr>
        <p:txBody>
          <a:bodyPr/>
          <a:lstStyle>
            <a:lvl1pPr algn="l">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9633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criptor + Photo">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926275" y="1753644"/>
            <a:ext cx="3675542" cy="2542347"/>
          </a:xfrm>
          <a:prstGeom prst="rect">
            <a:avLst/>
          </a:prstGeom>
        </p:spPr>
        <p:txBody>
          <a:bodyPr lIns="182880" tIns="182880"/>
          <a:lstStyle>
            <a:lvl1pPr marL="0" indent="0">
              <a:buClr>
                <a:schemeClr val="bg1"/>
              </a:buClr>
              <a:buFont typeface="Arial" panose="020B0604020202020204" pitchFamily="34" charset="0"/>
              <a:buNone/>
              <a:defRPr>
                <a:solidFill>
                  <a:schemeClr val="bg1"/>
                </a:solidFill>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lvl="0"/>
            <a:r>
              <a:rPr lang="en-US"/>
              <a:t>Click to add body copy. </a:t>
            </a:r>
          </a:p>
        </p:txBody>
      </p:sp>
      <p:sp>
        <p:nvSpPr>
          <p:cNvPr id="5" name="Picture Placeholder 5">
            <a:extLst>
              <a:ext uri="{FF2B5EF4-FFF2-40B4-BE49-F238E27FC236}">
                <a16:creationId xmlns:a16="http://schemas.microsoft.com/office/drawing/2014/main" id="{E9B51484-8DF2-F04F-9C8F-9B61261E0691}"/>
              </a:ext>
            </a:extLst>
          </p:cNvPr>
          <p:cNvSpPr>
            <a:spLocks noGrp="1"/>
          </p:cNvSpPr>
          <p:nvPr>
            <p:ph type="pic" sz="quarter" idx="16"/>
          </p:nvPr>
        </p:nvSpPr>
        <p:spPr>
          <a:xfrm>
            <a:off x="6110288" y="-45720"/>
            <a:ext cx="6144768" cy="6949440"/>
          </a:xfrm>
          <a:prstGeom prst="rect">
            <a:avLst/>
          </a:prstGeom>
          <a:solidFill>
            <a:schemeClr val="tx1">
              <a:lumMod val="95000"/>
              <a:lumOff val="5000"/>
            </a:schemeClr>
          </a:solidFill>
        </p:spPr>
        <p:txBody>
          <a:bodyPr tIns="0"/>
          <a:lstStyle>
            <a:lvl1pPr algn="ctr">
              <a:defRPr/>
            </a:lvl1pPr>
          </a:lstStyle>
          <a:p>
            <a:endParaRPr lang="en-US"/>
          </a:p>
          <a:p>
            <a:endParaRPr lang="en-US"/>
          </a:p>
          <a:p>
            <a:r>
              <a:rPr lang="en-US"/>
              <a:t>Click to add picture</a:t>
            </a:r>
          </a:p>
        </p:txBody>
      </p:sp>
      <p:sp>
        <p:nvSpPr>
          <p:cNvPr id="2" name="Title 1">
            <a:extLst>
              <a:ext uri="{FF2B5EF4-FFF2-40B4-BE49-F238E27FC236}">
                <a16:creationId xmlns:a16="http://schemas.microsoft.com/office/drawing/2014/main" id="{16A4D5F2-8BDC-D744-BFA4-373BCAEFF71A}"/>
              </a:ext>
            </a:extLst>
          </p:cNvPr>
          <p:cNvSpPr>
            <a:spLocks noGrp="1"/>
          </p:cNvSpPr>
          <p:nvPr>
            <p:ph type="title" hasCustomPrompt="1"/>
          </p:nvPr>
        </p:nvSpPr>
        <p:spPr>
          <a:xfrm>
            <a:off x="926275" y="4915660"/>
            <a:ext cx="3675888" cy="1143946"/>
          </a:xfrm>
          <a:prstGeom prst="rect">
            <a:avLst/>
          </a:prstGeom>
        </p:spPr>
        <p:txBody>
          <a:bodyPr lIns="0" rIns="0"/>
          <a:lstStyle>
            <a:lvl1pPr>
              <a:lnSpc>
                <a:spcPct val="100000"/>
              </a:lnSpc>
              <a:spcBef>
                <a:spcPts val="600"/>
              </a:spcBef>
              <a:defRPr lang="en-US" sz="2400" b="1">
                <a:latin typeface="+mn-lt"/>
                <a:ea typeface="+mn-ea"/>
                <a:cs typeface="Open Sans Light"/>
              </a:defRPr>
            </a:lvl1pPr>
          </a:lstStyle>
          <a:p>
            <a:pPr marL="0" lvl="0" indent="0" algn="l">
              <a:lnSpc>
                <a:spcPct val="130000"/>
              </a:lnSpc>
              <a:spcBef>
                <a:spcPct val="20000"/>
              </a:spcBef>
              <a:buFont typeface="Arial"/>
            </a:pPr>
            <a:r>
              <a:rPr lang="en-US"/>
              <a:t>Click to edit title style</a:t>
            </a:r>
          </a:p>
        </p:txBody>
      </p:sp>
    </p:spTree>
    <p:extLst>
      <p:ext uri="{BB962C8B-B14F-4D97-AF65-F5344CB8AC3E}">
        <p14:creationId xmlns:p14="http://schemas.microsoft.com/office/powerpoint/2010/main" val="337772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Photo + Content">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AEDCD491-7B04-4A5E-975C-94607A7031F3}"/>
              </a:ext>
            </a:extLst>
          </p:cNvPr>
          <p:cNvSpPr>
            <a:spLocks noGrp="1"/>
          </p:cNvSpPr>
          <p:nvPr>
            <p:ph type="pic" sz="quarter" idx="17" hasCustomPrompt="1"/>
          </p:nvPr>
        </p:nvSpPr>
        <p:spPr>
          <a:xfrm>
            <a:off x="6100770" y="-8"/>
            <a:ext cx="6091231" cy="3300412"/>
          </a:xfrm>
          <a:prstGeom prst="rect">
            <a:avLst/>
          </a:prstGeom>
          <a:blipFill>
            <a:blip r:embed="rId2"/>
            <a:stretch>
              <a:fillRect/>
            </a:stretch>
          </a:blipFill>
        </p:spPr>
        <p:txBody>
          <a:bodyPr vert="horz" lIns="91440" tIns="45720" rIns="91440" bIns="45720" rtlCol="0" anchor="ctr">
            <a:normAutofit/>
          </a:bodyPr>
          <a:lstStyle>
            <a:lvl1pPr algn="ctr">
              <a:defRPr lang="en-US" sz="1799"/>
            </a:lvl1pPr>
          </a:lstStyle>
          <a:p>
            <a:pPr marL="0" lvl="0" indent="0">
              <a:buNone/>
            </a:pPr>
            <a:r>
              <a:rPr lang="en-US"/>
              <a:t>Click Icon to Change Photo</a:t>
            </a:r>
          </a:p>
        </p:txBody>
      </p:sp>
      <p:sp>
        <p:nvSpPr>
          <p:cNvPr id="13" name="Picture Placeholder 6">
            <a:extLst>
              <a:ext uri="{FF2B5EF4-FFF2-40B4-BE49-F238E27FC236}">
                <a16:creationId xmlns:a16="http://schemas.microsoft.com/office/drawing/2014/main" id="{3629CCC8-B845-4CF7-93E5-FADCF3BFBCFA}"/>
              </a:ext>
            </a:extLst>
          </p:cNvPr>
          <p:cNvSpPr>
            <a:spLocks noGrp="1"/>
          </p:cNvSpPr>
          <p:nvPr>
            <p:ph type="pic" sz="quarter" idx="10" hasCustomPrompt="1"/>
          </p:nvPr>
        </p:nvSpPr>
        <p:spPr>
          <a:xfrm>
            <a:off x="1" y="-8"/>
            <a:ext cx="6100769" cy="3300412"/>
          </a:xfrm>
          <a:prstGeom prst="rect">
            <a:avLst/>
          </a:prstGeom>
          <a:blipFill>
            <a:blip r:embed="rId2"/>
            <a:stretch>
              <a:fillRect/>
            </a:stretch>
          </a:blipFill>
        </p:spPr>
        <p:txBody>
          <a:bodyPr vert="horz" lIns="91440" tIns="45720" rIns="91440" bIns="45720" rtlCol="0" anchor="ctr">
            <a:normAutofit/>
          </a:bodyPr>
          <a:lstStyle>
            <a:lvl1pPr algn="ctr">
              <a:defRPr lang="en-US" sz="1799"/>
            </a:lvl1pPr>
          </a:lstStyle>
          <a:p>
            <a:pPr marL="0" lvl="0" indent="0">
              <a:buNone/>
            </a:pPr>
            <a:r>
              <a:rPr lang="en-US"/>
              <a:t>Click Icon to Change Photo</a:t>
            </a:r>
          </a:p>
        </p:txBody>
      </p:sp>
      <p:sp>
        <p:nvSpPr>
          <p:cNvPr id="5" name="Title 4">
            <a:extLst>
              <a:ext uri="{FF2B5EF4-FFF2-40B4-BE49-F238E27FC236}">
                <a16:creationId xmlns:a16="http://schemas.microsoft.com/office/drawing/2014/main" id="{E9BD1019-6DE8-224E-9965-F947CEE8FA84}"/>
              </a:ext>
            </a:extLst>
          </p:cNvPr>
          <p:cNvSpPr>
            <a:spLocks noGrp="1"/>
          </p:cNvSpPr>
          <p:nvPr>
            <p:ph type="title" hasCustomPrompt="1"/>
          </p:nvPr>
        </p:nvSpPr>
        <p:spPr>
          <a:xfrm>
            <a:off x="1414792" y="3412926"/>
            <a:ext cx="3425254" cy="381375"/>
          </a:xfrm>
          <a:prstGeom prst="rect">
            <a:avLst/>
          </a:prstGeom>
        </p:spPr>
        <p:txBody>
          <a:bodyPr/>
          <a:lstStyle>
            <a:lvl1pPr>
              <a:defRPr sz="2000" b="1">
                <a:solidFill>
                  <a:schemeClr val="bg1"/>
                </a:solidFill>
              </a:defRPr>
            </a:lvl1pPr>
          </a:lstStyle>
          <a:p>
            <a:r>
              <a:rPr lang="en-US"/>
              <a:t>CLICK TO EDIT</a:t>
            </a:r>
          </a:p>
        </p:txBody>
      </p:sp>
      <p:sp>
        <p:nvSpPr>
          <p:cNvPr id="21" name="Text Placeholder 3">
            <a:extLst>
              <a:ext uri="{FF2B5EF4-FFF2-40B4-BE49-F238E27FC236}">
                <a16:creationId xmlns:a16="http://schemas.microsoft.com/office/drawing/2014/main" id="{989BA1BE-CC15-1B48-B94A-D536459B452B}"/>
              </a:ext>
            </a:extLst>
          </p:cNvPr>
          <p:cNvSpPr>
            <a:spLocks noGrp="1"/>
          </p:cNvSpPr>
          <p:nvPr>
            <p:ph type="body" sz="quarter" idx="14" hasCustomPrompt="1"/>
          </p:nvPr>
        </p:nvSpPr>
        <p:spPr>
          <a:xfrm>
            <a:off x="2316251" y="4231838"/>
            <a:ext cx="1689100" cy="449262"/>
          </a:xfrm>
          <a:prstGeom prst="rect">
            <a:avLst/>
          </a:prstGeom>
        </p:spPr>
        <p:txBody>
          <a:bodyPr anchor="ctr"/>
          <a:lstStyle>
            <a:lvl1pPr algn="ctr">
              <a:defRPr sz="2400" b="1">
                <a:solidFill>
                  <a:schemeClr val="bg2"/>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22" name="Text Placeholder 20">
            <a:extLst>
              <a:ext uri="{FF2B5EF4-FFF2-40B4-BE49-F238E27FC236}">
                <a16:creationId xmlns:a16="http://schemas.microsoft.com/office/drawing/2014/main" id="{138901D1-EDB0-BB45-998F-7D756253BF0B}"/>
              </a:ext>
            </a:extLst>
          </p:cNvPr>
          <p:cNvSpPr>
            <a:spLocks noGrp="1"/>
          </p:cNvSpPr>
          <p:nvPr>
            <p:ph type="body" sz="quarter" idx="15"/>
          </p:nvPr>
        </p:nvSpPr>
        <p:spPr>
          <a:xfrm>
            <a:off x="1401272" y="4877844"/>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24" name="Text Placeholder 3">
            <a:extLst>
              <a:ext uri="{FF2B5EF4-FFF2-40B4-BE49-F238E27FC236}">
                <a16:creationId xmlns:a16="http://schemas.microsoft.com/office/drawing/2014/main" id="{EB53C5B0-0511-764B-9818-C22F323DFD0B}"/>
              </a:ext>
            </a:extLst>
          </p:cNvPr>
          <p:cNvSpPr>
            <a:spLocks noGrp="1"/>
          </p:cNvSpPr>
          <p:nvPr>
            <p:ph type="body" sz="quarter" idx="19" hasCustomPrompt="1"/>
          </p:nvPr>
        </p:nvSpPr>
        <p:spPr>
          <a:xfrm>
            <a:off x="8369811" y="4231838"/>
            <a:ext cx="1689100" cy="449262"/>
          </a:xfrm>
          <a:prstGeom prst="rect">
            <a:avLst/>
          </a:prstGeom>
        </p:spPr>
        <p:txBody>
          <a:bodyPr anchor="ctr"/>
          <a:lstStyle>
            <a:lvl1pPr algn="ctr">
              <a:defRPr sz="2400" b="1">
                <a:solidFill>
                  <a:schemeClr val="bg2"/>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25" name="Text Placeholder 20">
            <a:extLst>
              <a:ext uri="{FF2B5EF4-FFF2-40B4-BE49-F238E27FC236}">
                <a16:creationId xmlns:a16="http://schemas.microsoft.com/office/drawing/2014/main" id="{20C9A8F2-2702-0D49-BEAB-24F408308A83}"/>
              </a:ext>
            </a:extLst>
          </p:cNvPr>
          <p:cNvSpPr>
            <a:spLocks noGrp="1"/>
          </p:cNvSpPr>
          <p:nvPr>
            <p:ph type="body" sz="quarter" idx="20"/>
          </p:nvPr>
        </p:nvSpPr>
        <p:spPr>
          <a:xfrm>
            <a:off x="7454832" y="4877844"/>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0D3AF5E2-A761-6144-A007-72AC2FC28ADF}"/>
              </a:ext>
            </a:extLst>
          </p:cNvPr>
          <p:cNvSpPr>
            <a:spLocks noGrp="1"/>
          </p:cNvSpPr>
          <p:nvPr>
            <p:ph sz="quarter" idx="21" hasCustomPrompt="1"/>
          </p:nvPr>
        </p:nvSpPr>
        <p:spPr>
          <a:xfrm>
            <a:off x="7421563" y="3413125"/>
            <a:ext cx="3425825" cy="381176"/>
          </a:xfrm>
          <a:prstGeom prst="rect">
            <a:avLst/>
          </a:prstGeom>
        </p:spPr>
        <p:txBody>
          <a:bodyPr anchor="ctr"/>
          <a:lstStyle>
            <a:lvl1pPr algn="ctr">
              <a:defRPr sz="2000" b="1">
                <a:solidFill>
                  <a:schemeClr val="bg1"/>
                </a:solidFill>
              </a:defRPr>
            </a:lvl1pPr>
          </a:lstStyle>
          <a:p>
            <a:pPr lvl="0"/>
            <a:r>
              <a:rPr lang="en-US"/>
              <a:t>CLICK TO EDIT</a:t>
            </a:r>
          </a:p>
        </p:txBody>
      </p:sp>
    </p:spTree>
    <p:extLst>
      <p:ext uri="{BB962C8B-B14F-4D97-AF65-F5344CB8AC3E}">
        <p14:creationId xmlns:p14="http://schemas.microsoft.com/office/powerpoint/2010/main" val="2760183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Photo + Content Grid">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3896410" cy="3428996"/>
          </a:xfrm>
          <a:prstGeom prst="rect">
            <a:avLst/>
          </a:prstGeom>
        </p:spPr>
        <p:txBody>
          <a:bodyPr anchor="ctr"/>
          <a:lstStyle>
            <a:lvl1pPr algn="ctr">
              <a:defRPr/>
            </a:lvl1pPr>
          </a:lstStyle>
          <a:p>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p:txBody>
      </p:sp>
      <p:sp>
        <p:nvSpPr>
          <p:cNvPr id="8" name="Picture Placeholder 6"/>
          <p:cNvSpPr>
            <a:spLocks noGrp="1"/>
          </p:cNvSpPr>
          <p:nvPr>
            <p:ph type="pic" sz="quarter" idx="11" hasCustomPrompt="1"/>
          </p:nvPr>
        </p:nvSpPr>
        <p:spPr>
          <a:xfrm>
            <a:off x="3916287" y="3428997"/>
            <a:ext cx="3956706" cy="3420970"/>
          </a:xfrm>
          <a:prstGeom prst="rect">
            <a:avLst/>
          </a:prstGeom>
        </p:spPr>
        <p:txBody>
          <a:bodyPr anchor="ctr"/>
          <a:lstStyle>
            <a:lvl1pPr algn="ctr">
              <a:defRPr/>
            </a:lvl1pPr>
          </a:lstStyle>
          <a:p>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p:txBody>
      </p:sp>
      <p:sp>
        <p:nvSpPr>
          <p:cNvPr id="9" name="Picture Placeholder 6"/>
          <p:cNvSpPr>
            <a:spLocks noGrp="1"/>
          </p:cNvSpPr>
          <p:nvPr>
            <p:ph type="pic" sz="quarter" idx="12" hasCustomPrompt="1"/>
          </p:nvPr>
        </p:nvSpPr>
        <p:spPr>
          <a:xfrm>
            <a:off x="7892125" y="-1935"/>
            <a:ext cx="4299876" cy="3428996"/>
          </a:xfrm>
          <a:prstGeom prst="rect">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id-ID"/>
          </a:p>
        </p:txBody>
      </p:sp>
      <p:sp>
        <p:nvSpPr>
          <p:cNvPr id="11" name="Oval 10">
            <a:extLst>
              <a:ext uri="{FF2B5EF4-FFF2-40B4-BE49-F238E27FC236}">
                <a16:creationId xmlns:a16="http://schemas.microsoft.com/office/drawing/2014/main" id="{7DA256D9-E171-584A-A056-2CDE62F86F54}"/>
              </a:ext>
            </a:extLst>
          </p:cNvPr>
          <p:cNvSpPr/>
          <p:nvPr/>
        </p:nvSpPr>
        <p:spPr>
          <a:xfrm>
            <a:off x="5820194" y="936534"/>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82C65C"/>
              </a:solidFill>
              <a:ea typeface="Lato Light" panose="020F0502020204030203" pitchFamily="34" charset="0"/>
              <a:cs typeface="Lato Light" panose="020F0502020204030203" pitchFamily="34" charset="0"/>
            </a:endParaRPr>
          </a:p>
        </p:txBody>
      </p:sp>
      <p:sp>
        <p:nvSpPr>
          <p:cNvPr id="4" name="Text Placeholder 3">
            <a:extLst>
              <a:ext uri="{FF2B5EF4-FFF2-40B4-BE49-F238E27FC236}">
                <a16:creationId xmlns:a16="http://schemas.microsoft.com/office/drawing/2014/main" id="{CC1F988B-95B2-0F41-B509-46D2185FD220}"/>
              </a:ext>
            </a:extLst>
          </p:cNvPr>
          <p:cNvSpPr>
            <a:spLocks noGrp="1"/>
          </p:cNvSpPr>
          <p:nvPr>
            <p:ph type="body" sz="quarter" idx="14" hasCustomPrompt="1"/>
          </p:nvPr>
        </p:nvSpPr>
        <p:spPr>
          <a:xfrm>
            <a:off x="5050090" y="1330999"/>
            <a:ext cx="1689100" cy="449262"/>
          </a:xfrm>
          <a:prstGeom prst="rect">
            <a:avLst/>
          </a:prstGeom>
        </p:spPr>
        <p:txBody>
          <a:bodyPr/>
          <a:lstStyle>
            <a:lvl1pPr algn="ctr">
              <a:defRPr b="1">
                <a:solidFill>
                  <a:schemeClr val="bg1"/>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21" name="Text Placeholder 20">
            <a:extLst>
              <a:ext uri="{FF2B5EF4-FFF2-40B4-BE49-F238E27FC236}">
                <a16:creationId xmlns:a16="http://schemas.microsoft.com/office/drawing/2014/main" id="{634465F0-AAD5-2641-9954-3B6DC6D607C2}"/>
              </a:ext>
            </a:extLst>
          </p:cNvPr>
          <p:cNvSpPr>
            <a:spLocks noGrp="1"/>
          </p:cNvSpPr>
          <p:nvPr>
            <p:ph type="body" sz="quarter" idx="15"/>
          </p:nvPr>
        </p:nvSpPr>
        <p:spPr>
          <a:xfrm>
            <a:off x="4135111" y="1907555"/>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22" name="Oval 21">
            <a:extLst>
              <a:ext uri="{FF2B5EF4-FFF2-40B4-BE49-F238E27FC236}">
                <a16:creationId xmlns:a16="http://schemas.microsoft.com/office/drawing/2014/main" id="{0B873057-9D46-3445-9E3A-C036B4796A50}"/>
              </a:ext>
            </a:extLst>
          </p:cNvPr>
          <p:cNvSpPr/>
          <p:nvPr userDrawn="1"/>
        </p:nvSpPr>
        <p:spPr>
          <a:xfrm>
            <a:off x="1917428" y="3951404"/>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82C65C"/>
              </a:solidFill>
              <a:ea typeface="Lato Light" panose="020F0502020204030203" pitchFamily="34" charset="0"/>
              <a:cs typeface="Lato Light" panose="020F0502020204030203" pitchFamily="34" charset="0"/>
            </a:endParaRPr>
          </a:p>
        </p:txBody>
      </p:sp>
      <p:sp>
        <p:nvSpPr>
          <p:cNvPr id="23" name="Text Placeholder 3">
            <a:extLst>
              <a:ext uri="{FF2B5EF4-FFF2-40B4-BE49-F238E27FC236}">
                <a16:creationId xmlns:a16="http://schemas.microsoft.com/office/drawing/2014/main" id="{824912F3-5F88-2F4F-8431-A637B459D181}"/>
              </a:ext>
            </a:extLst>
          </p:cNvPr>
          <p:cNvSpPr>
            <a:spLocks noGrp="1"/>
          </p:cNvSpPr>
          <p:nvPr>
            <p:ph type="body" sz="quarter" idx="16" hasCustomPrompt="1"/>
          </p:nvPr>
        </p:nvSpPr>
        <p:spPr>
          <a:xfrm>
            <a:off x="1147324" y="4345869"/>
            <a:ext cx="1689100" cy="449262"/>
          </a:xfrm>
          <a:prstGeom prst="rect">
            <a:avLst/>
          </a:prstGeom>
        </p:spPr>
        <p:txBody>
          <a:bodyPr/>
          <a:lstStyle>
            <a:lvl1pPr algn="ctr">
              <a:defRPr b="1">
                <a:solidFill>
                  <a:schemeClr val="bg1"/>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24" name="Text Placeholder 20">
            <a:extLst>
              <a:ext uri="{FF2B5EF4-FFF2-40B4-BE49-F238E27FC236}">
                <a16:creationId xmlns:a16="http://schemas.microsoft.com/office/drawing/2014/main" id="{2C069D62-C773-5F4C-A228-C8061D7CD741}"/>
              </a:ext>
            </a:extLst>
          </p:cNvPr>
          <p:cNvSpPr>
            <a:spLocks noGrp="1"/>
          </p:cNvSpPr>
          <p:nvPr>
            <p:ph type="body" sz="quarter" idx="17"/>
          </p:nvPr>
        </p:nvSpPr>
        <p:spPr>
          <a:xfrm>
            <a:off x="232345" y="4922425"/>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25" name="Oval 24">
            <a:extLst>
              <a:ext uri="{FF2B5EF4-FFF2-40B4-BE49-F238E27FC236}">
                <a16:creationId xmlns:a16="http://schemas.microsoft.com/office/drawing/2014/main" id="{C038E26D-F877-0240-9507-DA27C78FD74B}"/>
              </a:ext>
            </a:extLst>
          </p:cNvPr>
          <p:cNvSpPr/>
          <p:nvPr userDrawn="1"/>
        </p:nvSpPr>
        <p:spPr>
          <a:xfrm>
            <a:off x="10057575" y="3951404"/>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82C65C"/>
              </a:solidFill>
              <a:ea typeface="Lato Light" panose="020F0502020204030203" pitchFamily="34" charset="0"/>
              <a:cs typeface="Lato Light" panose="020F0502020204030203" pitchFamily="34" charset="0"/>
            </a:endParaRPr>
          </a:p>
        </p:txBody>
      </p:sp>
      <p:sp>
        <p:nvSpPr>
          <p:cNvPr id="26" name="Text Placeholder 3">
            <a:extLst>
              <a:ext uri="{FF2B5EF4-FFF2-40B4-BE49-F238E27FC236}">
                <a16:creationId xmlns:a16="http://schemas.microsoft.com/office/drawing/2014/main" id="{BEACD3D0-A27A-B14E-8A1F-10B935F12BCF}"/>
              </a:ext>
            </a:extLst>
          </p:cNvPr>
          <p:cNvSpPr>
            <a:spLocks noGrp="1"/>
          </p:cNvSpPr>
          <p:nvPr>
            <p:ph type="body" sz="quarter" idx="18" hasCustomPrompt="1"/>
          </p:nvPr>
        </p:nvSpPr>
        <p:spPr>
          <a:xfrm>
            <a:off x="9287471" y="4345869"/>
            <a:ext cx="1689100" cy="449262"/>
          </a:xfrm>
          <a:prstGeom prst="rect">
            <a:avLst/>
          </a:prstGeom>
        </p:spPr>
        <p:txBody>
          <a:bodyPr/>
          <a:lstStyle>
            <a:lvl1pPr algn="ctr">
              <a:defRPr b="1">
                <a:solidFill>
                  <a:schemeClr val="bg1"/>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27" name="Text Placeholder 20">
            <a:extLst>
              <a:ext uri="{FF2B5EF4-FFF2-40B4-BE49-F238E27FC236}">
                <a16:creationId xmlns:a16="http://schemas.microsoft.com/office/drawing/2014/main" id="{5BAB2EAA-8AB6-9D43-8F6D-345D513DF8F6}"/>
              </a:ext>
            </a:extLst>
          </p:cNvPr>
          <p:cNvSpPr>
            <a:spLocks noGrp="1"/>
          </p:cNvSpPr>
          <p:nvPr>
            <p:ph type="body" sz="quarter" idx="19"/>
          </p:nvPr>
        </p:nvSpPr>
        <p:spPr>
          <a:xfrm>
            <a:off x="8372492" y="4922425"/>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09856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Photo + Content Gri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B53D3BA0-FFB2-F142-8B78-89C6BBCC7B73}"/>
              </a:ext>
            </a:extLst>
          </p:cNvPr>
          <p:cNvSpPr/>
          <p:nvPr userDrawn="1"/>
        </p:nvSpPr>
        <p:spPr>
          <a:xfrm>
            <a:off x="2162594" y="548908"/>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82C65C"/>
              </a:solidFill>
              <a:ea typeface="Lato Light" panose="020F0502020204030203" pitchFamily="34" charset="0"/>
              <a:cs typeface="Lato Light" panose="020F0502020204030203" pitchFamily="34" charset="0"/>
            </a:endParaRPr>
          </a:p>
        </p:txBody>
      </p:sp>
      <p:sp>
        <p:nvSpPr>
          <p:cNvPr id="27" name="Text Placeholder 3">
            <a:extLst>
              <a:ext uri="{FF2B5EF4-FFF2-40B4-BE49-F238E27FC236}">
                <a16:creationId xmlns:a16="http://schemas.microsoft.com/office/drawing/2014/main" id="{27E1406B-0B0E-B245-8650-E94BCBE9979D}"/>
              </a:ext>
            </a:extLst>
          </p:cNvPr>
          <p:cNvSpPr>
            <a:spLocks noGrp="1"/>
          </p:cNvSpPr>
          <p:nvPr>
            <p:ph type="body" sz="quarter" idx="14" hasCustomPrompt="1"/>
          </p:nvPr>
        </p:nvSpPr>
        <p:spPr>
          <a:xfrm>
            <a:off x="1392490" y="943373"/>
            <a:ext cx="1689100" cy="449262"/>
          </a:xfrm>
          <a:prstGeom prst="rect">
            <a:avLst/>
          </a:prstGeom>
        </p:spPr>
        <p:txBody>
          <a:bodyPr/>
          <a:lstStyle>
            <a:lvl1pPr algn="ctr">
              <a:defRPr b="1">
                <a:solidFill>
                  <a:schemeClr val="bg1"/>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28" name="Text Placeholder 20">
            <a:extLst>
              <a:ext uri="{FF2B5EF4-FFF2-40B4-BE49-F238E27FC236}">
                <a16:creationId xmlns:a16="http://schemas.microsoft.com/office/drawing/2014/main" id="{9FE6C80D-0441-FB4E-A161-FE53A7B70F22}"/>
              </a:ext>
            </a:extLst>
          </p:cNvPr>
          <p:cNvSpPr>
            <a:spLocks noGrp="1"/>
          </p:cNvSpPr>
          <p:nvPr>
            <p:ph type="body" sz="quarter" idx="15"/>
          </p:nvPr>
        </p:nvSpPr>
        <p:spPr>
          <a:xfrm>
            <a:off x="477511" y="1519929"/>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29" name="Oval 28">
            <a:extLst>
              <a:ext uri="{FF2B5EF4-FFF2-40B4-BE49-F238E27FC236}">
                <a16:creationId xmlns:a16="http://schemas.microsoft.com/office/drawing/2014/main" id="{03C60729-DA93-AA4B-A8A5-F5F97051F7C2}"/>
              </a:ext>
            </a:extLst>
          </p:cNvPr>
          <p:cNvSpPr/>
          <p:nvPr userDrawn="1"/>
        </p:nvSpPr>
        <p:spPr>
          <a:xfrm>
            <a:off x="2162594" y="4126995"/>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82C65C"/>
              </a:solidFill>
              <a:ea typeface="Lato Light" panose="020F0502020204030203" pitchFamily="34" charset="0"/>
              <a:cs typeface="Lato Light" panose="020F0502020204030203" pitchFamily="34" charset="0"/>
            </a:endParaRPr>
          </a:p>
        </p:txBody>
      </p:sp>
      <p:sp>
        <p:nvSpPr>
          <p:cNvPr id="30" name="Text Placeholder 3">
            <a:extLst>
              <a:ext uri="{FF2B5EF4-FFF2-40B4-BE49-F238E27FC236}">
                <a16:creationId xmlns:a16="http://schemas.microsoft.com/office/drawing/2014/main" id="{EF150151-68FA-C644-A144-79CA9B1B943C}"/>
              </a:ext>
            </a:extLst>
          </p:cNvPr>
          <p:cNvSpPr>
            <a:spLocks noGrp="1"/>
          </p:cNvSpPr>
          <p:nvPr>
            <p:ph type="body" sz="quarter" idx="92" hasCustomPrompt="1"/>
          </p:nvPr>
        </p:nvSpPr>
        <p:spPr>
          <a:xfrm>
            <a:off x="1392490" y="4521460"/>
            <a:ext cx="1689100" cy="449262"/>
          </a:xfrm>
          <a:prstGeom prst="rect">
            <a:avLst/>
          </a:prstGeom>
        </p:spPr>
        <p:txBody>
          <a:bodyPr/>
          <a:lstStyle>
            <a:lvl1pPr algn="ctr">
              <a:defRPr b="1">
                <a:solidFill>
                  <a:schemeClr val="bg1"/>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31" name="Text Placeholder 20">
            <a:extLst>
              <a:ext uri="{FF2B5EF4-FFF2-40B4-BE49-F238E27FC236}">
                <a16:creationId xmlns:a16="http://schemas.microsoft.com/office/drawing/2014/main" id="{3092E41E-50E9-5545-A36B-F0DE5B3C3FB4}"/>
              </a:ext>
            </a:extLst>
          </p:cNvPr>
          <p:cNvSpPr>
            <a:spLocks noGrp="1"/>
          </p:cNvSpPr>
          <p:nvPr>
            <p:ph type="body" sz="quarter" idx="93"/>
          </p:nvPr>
        </p:nvSpPr>
        <p:spPr>
          <a:xfrm>
            <a:off x="477511" y="5098016"/>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32" name="Oval 31">
            <a:extLst>
              <a:ext uri="{FF2B5EF4-FFF2-40B4-BE49-F238E27FC236}">
                <a16:creationId xmlns:a16="http://schemas.microsoft.com/office/drawing/2014/main" id="{7865CAE8-5CF4-7045-91ED-E8C12AE59741}"/>
              </a:ext>
            </a:extLst>
          </p:cNvPr>
          <p:cNvSpPr/>
          <p:nvPr userDrawn="1"/>
        </p:nvSpPr>
        <p:spPr>
          <a:xfrm>
            <a:off x="10084081" y="548908"/>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82C65C"/>
              </a:solidFill>
              <a:ea typeface="Lato Light" panose="020F0502020204030203" pitchFamily="34" charset="0"/>
              <a:cs typeface="Lato Light" panose="020F0502020204030203" pitchFamily="34" charset="0"/>
            </a:endParaRPr>
          </a:p>
        </p:txBody>
      </p:sp>
      <p:sp>
        <p:nvSpPr>
          <p:cNvPr id="33" name="Text Placeholder 3">
            <a:extLst>
              <a:ext uri="{FF2B5EF4-FFF2-40B4-BE49-F238E27FC236}">
                <a16:creationId xmlns:a16="http://schemas.microsoft.com/office/drawing/2014/main" id="{8C375E08-091F-7340-B9B7-C2C3CF326179}"/>
              </a:ext>
            </a:extLst>
          </p:cNvPr>
          <p:cNvSpPr>
            <a:spLocks noGrp="1"/>
          </p:cNvSpPr>
          <p:nvPr>
            <p:ph type="body" sz="quarter" idx="94" hasCustomPrompt="1"/>
          </p:nvPr>
        </p:nvSpPr>
        <p:spPr>
          <a:xfrm>
            <a:off x="9313977" y="943373"/>
            <a:ext cx="1689100" cy="449262"/>
          </a:xfrm>
          <a:prstGeom prst="rect">
            <a:avLst/>
          </a:prstGeom>
        </p:spPr>
        <p:txBody>
          <a:bodyPr/>
          <a:lstStyle>
            <a:lvl1pPr algn="ctr">
              <a:defRPr b="1">
                <a:solidFill>
                  <a:schemeClr val="bg1"/>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34" name="Text Placeholder 20">
            <a:extLst>
              <a:ext uri="{FF2B5EF4-FFF2-40B4-BE49-F238E27FC236}">
                <a16:creationId xmlns:a16="http://schemas.microsoft.com/office/drawing/2014/main" id="{9B4471DD-9484-E84C-969B-7B070770AA17}"/>
              </a:ext>
            </a:extLst>
          </p:cNvPr>
          <p:cNvSpPr>
            <a:spLocks noGrp="1"/>
          </p:cNvSpPr>
          <p:nvPr>
            <p:ph type="body" sz="quarter" idx="95"/>
          </p:nvPr>
        </p:nvSpPr>
        <p:spPr>
          <a:xfrm>
            <a:off x="8398998" y="1519929"/>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35" name="Oval 34">
            <a:extLst>
              <a:ext uri="{FF2B5EF4-FFF2-40B4-BE49-F238E27FC236}">
                <a16:creationId xmlns:a16="http://schemas.microsoft.com/office/drawing/2014/main" id="{F28752F7-ECC1-144E-8FEC-1C4E4E12F7D1}"/>
              </a:ext>
            </a:extLst>
          </p:cNvPr>
          <p:cNvSpPr/>
          <p:nvPr userDrawn="1"/>
        </p:nvSpPr>
        <p:spPr>
          <a:xfrm>
            <a:off x="10084081" y="4126995"/>
            <a:ext cx="148893" cy="14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82C65C"/>
              </a:solidFill>
              <a:ea typeface="Lato Light" panose="020F0502020204030203" pitchFamily="34" charset="0"/>
              <a:cs typeface="Lato Light" panose="020F0502020204030203" pitchFamily="34" charset="0"/>
            </a:endParaRPr>
          </a:p>
        </p:txBody>
      </p:sp>
      <p:sp>
        <p:nvSpPr>
          <p:cNvPr id="36" name="Text Placeholder 3">
            <a:extLst>
              <a:ext uri="{FF2B5EF4-FFF2-40B4-BE49-F238E27FC236}">
                <a16:creationId xmlns:a16="http://schemas.microsoft.com/office/drawing/2014/main" id="{CABBF111-8A51-D343-A1B5-F0E2106E8081}"/>
              </a:ext>
            </a:extLst>
          </p:cNvPr>
          <p:cNvSpPr>
            <a:spLocks noGrp="1"/>
          </p:cNvSpPr>
          <p:nvPr>
            <p:ph type="body" sz="quarter" idx="96" hasCustomPrompt="1"/>
          </p:nvPr>
        </p:nvSpPr>
        <p:spPr>
          <a:xfrm>
            <a:off x="9313977" y="4521460"/>
            <a:ext cx="1689100" cy="449262"/>
          </a:xfrm>
          <a:prstGeom prst="rect">
            <a:avLst/>
          </a:prstGeom>
        </p:spPr>
        <p:txBody>
          <a:bodyPr/>
          <a:lstStyle>
            <a:lvl1pPr algn="ctr">
              <a:defRPr b="1">
                <a:solidFill>
                  <a:schemeClr val="bg1"/>
                </a:solidFill>
              </a:defRPr>
            </a:lvl1pPr>
          </a:lstStyle>
          <a:p>
            <a:r>
              <a:rPr lang="id-ID" sz="1600" b="1">
                <a:solidFill>
                  <a:schemeClr val="bg1"/>
                </a:solidFill>
                <a:ea typeface="Lato Light" panose="020F0502020204030203" pitchFamily="34" charset="0"/>
                <a:cs typeface="Lato Light" panose="020F0502020204030203" pitchFamily="34" charset="0"/>
              </a:rPr>
              <a:t>ARIAL </a:t>
            </a:r>
            <a:r>
              <a:rPr lang="id-ID" sz="1600" b="1">
                <a:solidFill>
                  <a:srgbClr val="82C65C"/>
                </a:solidFill>
                <a:ea typeface="Lato Light" panose="020F0502020204030203" pitchFamily="34" charset="0"/>
                <a:cs typeface="Lato Light" panose="020F0502020204030203" pitchFamily="34" charset="0"/>
              </a:rPr>
              <a:t>16</a:t>
            </a:r>
            <a:r>
              <a:rPr lang="id-ID" sz="1600" b="1">
                <a:ea typeface="Lato Light" panose="020F0502020204030203" pitchFamily="34" charset="0"/>
                <a:cs typeface="Lato Light" panose="020F0502020204030203" pitchFamily="34" charset="0"/>
              </a:rPr>
              <a:t> </a:t>
            </a:r>
          </a:p>
        </p:txBody>
      </p:sp>
      <p:sp>
        <p:nvSpPr>
          <p:cNvPr id="37" name="Text Placeholder 20">
            <a:extLst>
              <a:ext uri="{FF2B5EF4-FFF2-40B4-BE49-F238E27FC236}">
                <a16:creationId xmlns:a16="http://schemas.microsoft.com/office/drawing/2014/main" id="{979E147C-32E7-F049-A2C1-AA7010606F45}"/>
              </a:ext>
            </a:extLst>
          </p:cNvPr>
          <p:cNvSpPr>
            <a:spLocks noGrp="1"/>
          </p:cNvSpPr>
          <p:nvPr>
            <p:ph type="body" sz="quarter" idx="97"/>
          </p:nvPr>
        </p:nvSpPr>
        <p:spPr>
          <a:xfrm>
            <a:off x="8398998" y="5098016"/>
            <a:ext cx="3368675" cy="1093787"/>
          </a:xfrm>
          <a:prstGeom prst="rect">
            <a:avLst/>
          </a:prstGeom>
        </p:spPr>
        <p:txBody>
          <a:bodyPr/>
          <a:lstStyle>
            <a:lvl1pPr algn="ctr">
              <a:defRPr>
                <a:solidFill>
                  <a:schemeClr val="bg1"/>
                </a:solidFill>
              </a:defRPr>
            </a:lvl1pPr>
          </a:lstStyle>
          <a:p>
            <a:pPr lvl="0"/>
            <a:r>
              <a:rPr lang="en-US"/>
              <a:t>Click to edit Master text styles</a:t>
            </a:r>
          </a:p>
        </p:txBody>
      </p:sp>
      <p:sp>
        <p:nvSpPr>
          <p:cNvPr id="18" name="Рисунок 4">
            <a:extLst>
              <a:ext uri="{FF2B5EF4-FFF2-40B4-BE49-F238E27FC236}">
                <a16:creationId xmlns:a16="http://schemas.microsoft.com/office/drawing/2014/main" id="{ED79AA77-FDFA-5B4C-84F9-3E8CD5D6B297}"/>
              </a:ext>
            </a:extLst>
          </p:cNvPr>
          <p:cNvSpPr>
            <a:spLocks noGrp="1"/>
          </p:cNvSpPr>
          <p:nvPr>
            <p:ph type="pic" sz="quarter" idx="87" hasCustomPrompt="1"/>
          </p:nvPr>
        </p:nvSpPr>
        <p:spPr>
          <a:xfrm>
            <a:off x="4239374" y="-14258"/>
            <a:ext cx="1847199" cy="346357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en-US"/>
          </a:p>
        </p:txBody>
      </p:sp>
      <p:sp>
        <p:nvSpPr>
          <p:cNvPr id="19" name="Рисунок 4">
            <a:extLst>
              <a:ext uri="{FF2B5EF4-FFF2-40B4-BE49-F238E27FC236}">
                <a16:creationId xmlns:a16="http://schemas.microsoft.com/office/drawing/2014/main" id="{EF41D5EF-FBA6-5040-9E08-674A4815AACE}"/>
              </a:ext>
            </a:extLst>
          </p:cNvPr>
          <p:cNvSpPr>
            <a:spLocks noGrp="1"/>
          </p:cNvSpPr>
          <p:nvPr>
            <p:ph type="pic" sz="quarter" idx="88" hasCustomPrompt="1"/>
          </p:nvPr>
        </p:nvSpPr>
        <p:spPr>
          <a:xfrm>
            <a:off x="6107573" y="-14258"/>
            <a:ext cx="1847199" cy="346357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en-US"/>
          </a:p>
        </p:txBody>
      </p:sp>
      <p:sp>
        <p:nvSpPr>
          <p:cNvPr id="20" name="Рисунок 4">
            <a:extLst>
              <a:ext uri="{FF2B5EF4-FFF2-40B4-BE49-F238E27FC236}">
                <a16:creationId xmlns:a16="http://schemas.microsoft.com/office/drawing/2014/main" id="{B77BD9E3-621D-6C4F-B3D9-913E268DF3A1}"/>
              </a:ext>
            </a:extLst>
          </p:cNvPr>
          <p:cNvSpPr>
            <a:spLocks noGrp="1"/>
          </p:cNvSpPr>
          <p:nvPr>
            <p:ph type="pic" sz="quarter" idx="89" hasCustomPrompt="1"/>
          </p:nvPr>
        </p:nvSpPr>
        <p:spPr>
          <a:xfrm>
            <a:off x="4238640" y="3471545"/>
            <a:ext cx="1847199" cy="342431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en-US"/>
          </a:p>
        </p:txBody>
      </p:sp>
      <p:sp>
        <p:nvSpPr>
          <p:cNvPr id="21" name="Рисунок 4">
            <a:extLst>
              <a:ext uri="{FF2B5EF4-FFF2-40B4-BE49-F238E27FC236}">
                <a16:creationId xmlns:a16="http://schemas.microsoft.com/office/drawing/2014/main" id="{04E76A11-720B-4143-875B-9856B63830B5}"/>
              </a:ext>
            </a:extLst>
          </p:cNvPr>
          <p:cNvSpPr>
            <a:spLocks noGrp="1"/>
          </p:cNvSpPr>
          <p:nvPr>
            <p:ph type="pic" sz="quarter" idx="90" hasCustomPrompt="1"/>
          </p:nvPr>
        </p:nvSpPr>
        <p:spPr>
          <a:xfrm>
            <a:off x="6107573" y="3471545"/>
            <a:ext cx="1847199" cy="342431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en-US"/>
          </a:p>
        </p:txBody>
      </p:sp>
    </p:spTree>
    <p:extLst>
      <p:ext uri="{BB962C8B-B14F-4D97-AF65-F5344CB8AC3E}">
        <p14:creationId xmlns:p14="http://schemas.microsoft.com/office/powerpoint/2010/main" val="9449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Row Photo + Content">
    <p:spTree>
      <p:nvGrpSpPr>
        <p:cNvPr id="1" name=""/>
        <p:cNvGrpSpPr/>
        <p:nvPr/>
      </p:nvGrpSpPr>
      <p:grpSpPr>
        <a:xfrm>
          <a:off x="0" y="0"/>
          <a:ext cx="0" cy="0"/>
          <a:chOff x="0" y="0"/>
          <a:chExt cx="0" cy="0"/>
        </a:xfrm>
      </p:grpSpPr>
      <p:sp>
        <p:nvSpPr>
          <p:cNvPr id="60" name="Рисунок 4"/>
          <p:cNvSpPr>
            <a:spLocks noGrp="1"/>
          </p:cNvSpPr>
          <p:nvPr>
            <p:ph type="pic" sz="quarter" idx="86" hasCustomPrompt="1"/>
          </p:nvPr>
        </p:nvSpPr>
        <p:spPr>
          <a:xfrm>
            <a:off x="1" y="-12699"/>
            <a:ext cx="6096004" cy="2300288"/>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en-US"/>
          </a:p>
        </p:txBody>
      </p:sp>
      <p:sp>
        <p:nvSpPr>
          <p:cNvPr id="29" name="Текст 7"/>
          <p:cNvSpPr>
            <a:spLocks noGrp="1"/>
          </p:cNvSpPr>
          <p:nvPr>
            <p:ph type="body" sz="quarter" idx="42" hasCustomPrompt="1"/>
          </p:nvPr>
        </p:nvSpPr>
        <p:spPr>
          <a:xfrm>
            <a:off x="7236238" y="711201"/>
            <a:ext cx="4193843" cy="855422"/>
          </a:xfrm>
          <a:prstGeom prst="rect">
            <a:avLst/>
          </a:prstGeom>
        </p:spPr>
        <p:txBody>
          <a:bodyPr anchor="ctr" anchorCtr="0">
            <a:noAutofit/>
          </a:bodyPr>
          <a:lstStyle>
            <a:lvl1pPr algn="l">
              <a:lnSpc>
                <a:spcPct val="80000"/>
              </a:lnSpc>
              <a:defRPr sz="2400" b="0" baseline="0">
                <a:solidFill>
                  <a:schemeClr val="bg2"/>
                </a:solidFill>
                <a:latin typeface="+mj-lt"/>
              </a:defRPr>
            </a:lvl1pPr>
            <a:lvl2pPr algn="ctr">
              <a:defRPr/>
            </a:lvl2pPr>
            <a:lvl3pPr algn="ctr">
              <a:defRPr/>
            </a:lvl3pPr>
            <a:lvl4pPr algn="ctr">
              <a:defRPr/>
            </a:lvl4pPr>
            <a:lvl5pPr algn="ctr">
              <a:defRPr/>
            </a:lvl5pPr>
          </a:lstStyle>
          <a:p>
            <a:pPr lvl="0"/>
            <a:r>
              <a:rPr lang="en-US"/>
              <a:t>NEW ITEMS</a:t>
            </a:r>
          </a:p>
        </p:txBody>
      </p:sp>
      <p:sp>
        <p:nvSpPr>
          <p:cNvPr id="33" name="Текст 7"/>
          <p:cNvSpPr>
            <a:spLocks noGrp="1"/>
          </p:cNvSpPr>
          <p:nvPr>
            <p:ph type="body" sz="quarter" idx="75" hasCustomPrompt="1"/>
          </p:nvPr>
        </p:nvSpPr>
        <p:spPr>
          <a:xfrm>
            <a:off x="7236238" y="2997200"/>
            <a:ext cx="3973591" cy="855422"/>
          </a:xfrm>
          <a:prstGeom prst="rect">
            <a:avLst/>
          </a:prstGeom>
        </p:spPr>
        <p:txBody>
          <a:bodyPr anchor="ctr" anchorCtr="0">
            <a:noAutofit/>
          </a:bodyPr>
          <a:lstStyle>
            <a:lvl1pPr algn="l">
              <a:lnSpc>
                <a:spcPct val="80000"/>
              </a:lnSpc>
              <a:defRPr sz="2400" b="0" baseline="0">
                <a:solidFill>
                  <a:schemeClr val="accent1"/>
                </a:solidFill>
                <a:latin typeface="+mj-lt"/>
              </a:defRPr>
            </a:lvl1pPr>
            <a:lvl2pPr algn="ctr">
              <a:defRPr/>
            </a:lvl2pPr>
            <a:lvl3pPr algn="ctr">
              <a:defRPr/>
            </a:lvl3pPr>
            <a:lvl4pPr algn="ctr">
              <a:defRPr/>
            </a:lvl4pPr>
            <a:lvl5pPr algn="ctr">
              <a:defRPr/>
            </a:lvl5pPr>
          </a:lstStyle>
          <a:p>
            <a:pPr lvl="0"/>
            <a:r>
              <a:rPr lang="en-US"/>
              <a:t>NEW ITEMS</a:t>
            </a:r>
          </a:p>
        </p:txBody>
      </p:sp>
      <p:sp>
        <p:nvSpPr>
          <p:cNvPr id="61" name="Рисунок 4"/>
          <p:cNvSpPr>
            <a:spLocks noGrp="1"/>
          </p:cNvSpPr>
          <p:nvPr>
            <p:ph type="pic" sz="quarter" idx="87" hasCustomPrompt="1"/>
          </p:nvPr>
        </p:nvSpPr>
        <p:spPr>
          <a:xfrm>
            <a:off x="0" y="2301877"/>
            <a:ext cx="6096001" cy="2257423"/>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en-US"/>
          </a:p>
        </p:txBody>
      </p:sp>
      <p:sp>
        <p:nvSpPr>
          <p:cNvPr id="62" name="Рисунок 4"/>
          <p:cNvSpPr>
            <a:spLocks noGrp="1"/>
          </p:cNvSpPr>
          <p:nvPr>
            <p:ph type="pic" sz="quarter" idx="88" hasCustomPrompt="1"/>
          </p:nvPr>
        </p:nvSpPr>
        <p:spPr>
          <a:xfrm>
            <a:off x="1" y="4575776"/>
            <a:ext cx="6096004" cy="2285999"/>
          </a:xfrm>
          <a:prstGeom prst="rect">
            <a:avLst/>
          </a:prstGeom>
          <a:noFill/>
        </p:spPr>
        <p:txBody>
          <a:bodyPr anchor="ctr" anchorCtr="0">
            <a:normAutofit/>
          </a:bodyPr>
          <a:lstStyle>
            <a:lvl1pPr marL="0" marR="0" indent="0" algn="ctr" defTabSz="543505" rtl="0" eaLnBrk="1" fontAlgn="auto" latinLnBrk="0" hangingPunct="1">
              <a:lnSpc>
                <a:spcPct val="130000"/>
              </a:lnSpc>
              <a:spcBef>
                <a:spcPct val="20000"/>
              </a:spcBef>
              <a:spcAft>
                <a:spcPts val="0"/>
              </a:spcAft>
              <a:buClrTx/>
              <a:buSzTx/>
              <a:buFont typeface="Arial"/>
              <a:buNone/>
              <a:tabLst/>
              <a:defRPr sz="75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id-ID" err="1"/>
              <a:t>Click</a:t>
            </a:r>
            <a:r>
              <a:rPr lang="id-ID"/>
              <a:t> </a:t>
            </a:r>
            <a:r>
              <a:rPr lang="id-ID" err="1"/>
              <a:t>Icon</a:t>
            </a:r>
            <a:r>
              <a:rPr lang="id-ID"/>
              <a:t> </a:t>
            </a:r>
            <a:r>
              <a:rPr lang="id-ID" err="1"/>
              <a:t>to</a:t>
            </a:r>
            <a:r>
              <a:rPr lang="id-ID"/>
              <a:t> </a:t>
            </a:r>
            <a:r>
              <a:rPr lang="id-ID" err="1"/>
              <a:t>Change</a:t>
            </a:r>
            <a:r>
              <a:rPr lang="id-ID"/>
              <a:t> </a:t>
            </a:r>
            <a:r>
              <a:rPr lang="id-ID" err="1"/>
              <a:t>Photo</a:t>
            </a:r>
            <a:endParaRPr lang="id-ID"/>
          </a:p>
          <a:p>
            <a:endParaRPr lang="en-US"/>
          </a:p>
        </p:txBody>
      </p:sp>
      <p:sp>
        <p:nvSpPr>
          <p:cNvPr id="10" name="Текст 7">
            <a:extLst>
              <a:ext uri="{FF2B5EF4-FFF2-40B4-BE49-F238E27FC236}">
                <a16:creationId xmlns:a16="http://schemas.microsoft.com/office/drawing/2014/main" id="{E102A259-5898-8344-85DB-368A545EF8CF}"/>
              </a:ext>
            </a:extLst>
          </p:cNvPr>
          <p:cNvSpPr>
            <a:spLocks noGrp="1"/>
          </p:cNvSpPr>
          <p:nvPr>
            <p:ph type="body" sz="quarter" idx="89" hasCustomPrompt="1"/>
          </p:nvPr>
        </p:nvSpPr>
        <p:spPr>
          <a:xfrm>
            <a:off x="7236238" y="5372653"/>
            <a:ext cx="4193843" cy="855422"/>
          </a:xfrm>
          <a:prstGeom prst="rect">
            <a:avLst/>
          </a:prstGeom>
        </p:spPr>
        <p:txBody>
          <a:bodyPr anchor="ctr" anchorCtr="0">
            <a:noAutofit/>
          </a:bodyPr>
          <a:lstStyle>
            <a:lvl1pPr algn="l">
              <a:lnSpc>
                <a:spcPct val="80000"/>
              </a:lnSpc>
              <a:defRPr sz="2400" b="0" baseline="0">
                <a:solidFill>
                  <a:schemeClr val="accent3"/>
                </a:solidFill>
                <a:latin typeface="+mj-lt"/>
              </a:defRPr>
            </a:lvl1pPr>
            <a:lvl2pPr algn="ctr">
              <a:defRPr/>
            </a:lvl2pPr>
            <a:lvl3pPr algn="ctr">
              <a:defRPr/>
            </a:lvl3pPr>
            <a:lvl4pPr algn="ctr">
              <a:defRPr/>
            </a:lvl4pPr>
            <a:lvl5pPr algn="ctr">
              <a:defRPr/>
            </a:lvl5pPr>
          </a:lstStyle>
          <a:p>
            <a:pPr lvl="0"/>
            <a:r>
              <a:rPr lang="en-US"/>
              <a:t>NEW ITEMS</a:t>
            </a:r>
          </a:p>
        </p:txBody>
      </p:sp>
    </p:spTree>
    <p:extLst>
      <p:ext uri="{BB962C8B-B14F-4D97-AF65-F5344CB8AC3E}">
        <p14:creationId xmlns:p14="http://schemas.microsoft.com/office/powerpoint/2010/main" val="132261973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500" fill="hold"/>
                                        <p:tgtEl>
                                          <p:spTgt spid="61"/>
                                        </p:tgtEl>
                                        <p:attrNameLst>
                                          <p:attrName>ppt_x</p:attrName>
                                        </p:attrNameLst>
                                      </p:cBhvr>
                                      <p:tavLst>
                                        <p:tav tm="0">
                                          <p:val>
                                            <p:strVal val="#ppt_x"/>
                                          </p:val>
                                        </p:tav>
                                        <p:tav tm="100000">
                                          <p:val>
                                            <p:strVal val="#ppt_x"/>
                                          </p:val>
                                        </p:tav>
                                      </p:tavLst>
                                    </p:anim>
                                    <p:anim calcmode="lin" valueType="num">
                                      <p:cBhvr additive="base">
                                        <p:cTn id="16" dur="500" fill="hold"/>
                                        <p:tgtEl>
                                          <p:spTgt spid="6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9" grpId="0">
        <p:tmplLst>
          <p:tmpl>
            <p:tnLst>
              <p:par>
                <p:cTn presetID="2" presetClass="entr" presetSubtype="4" decel="100000"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3" grpId="0">
        <p:tmplLst>
          <p:tmpl>
            <p:tnLst>
              <p:par>
                <p:cTn presetID="2" presetClass="entr" presetSubtype="4" decel="10000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61" grpId="0"/>
      <p:bldP spid="62" grpId="0"/>
      <p:bldP spid="10" grpId="0">
        <p:tmplLst>
          <p:tmpl>
            <p:tnLst>
              <p:par>
                <p:cTn presetID="2" presetClass="entr" presetSubtype="4"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Step Layou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2780F7E-14BA-8E49-A8BF-D4CF3F8FDBC5}"/>
              </a:ext>
            </a:extLst>
          </p:cNvPr>
          <p:cNvSpPr/>
          <p:nvPr userDrawn="1"/>
        </p:nvSpPr>
        <p:spPr>
          <a:xfrm>
            <a:off x="671496"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solidFill>
                <a:schemeClr val="tx1"/>
              </a:solidFill>
            </a:endParaRPr>
          </a:p>
        </p:txBody>
      </p:sp>
      <p:sp>
        <p:nvSpPr>
          <p:cNvPr id="6" name="Oval 5">
            <a:extLst>
              <a:ext uri="{FF2B5EF4-FFF2-40B4-BE49-F238E27FC236}">
                <a16:creationId xmlns:a16="http://schemas.microsoft.com/office/drawing/2014/main" id="{92FB1EAD-2AB5-AA45-90E7-4B340FEA7E2C}"/>
              </a:ext>
            </a:extLst>
          </p:cNvPr>
          <p:cNvSpPr/>
          <p:nvPr userDrawn="1"/>
        </p:nvSpPr>
        <p:spPr>
          <a:xfrm>
            <a:off x="3384041"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solidFill>
                <a:schemeClr val="tx1"/>
              </a:solidFill>
            </a:endParaRPr>
          </a:p>
        </p:txBody>
      </p:sp>
      <p:sp>
        <p:nvSpPr>
          <p:cNvPr id="7" name="Oval 6">
            <a:extLst>
              <a:ext uri="{FF2B5EF4-FFF2-40B4-BE49-F238E27FC236}">
                <a16:creationId xmlns:a16="http://schemas.microsoft.com/office/drawing/2014/main" id="{33D75D7B-C466-B84B-94C2-0CF10FCD8F80}"/>
              </a:ext>
            </a:extLst>
          </p:cNvPr>
          <p:cNvSpPr/>
          <p:nvPr userDrawn="1"/>
        </p:nvSpPr>
        <p:spPr>
          <a:xfrm>
            <a:off x="6095417"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solidFill>
                <a:schemeClr val="tx1"/>
              </a:solidFill>
            </a:endParaRPr>
          </a:p>
        </p:txBody>
      </p:sp>
      <p:sp>
        <p:nvSpPr>
          <p:cNvPr id="8" name="Oval 7">
            <a:extLst>
              <a:ext uri="{FF2B5EF4-FFF2-40B4-BE49-F238E27FC236}">
                <a16:creationId xmlns:a16="http://schemas.microsoft.com/office/drawing/2014/main" id="{91A1FE36-0985-7C4B-98B1-FFCCB18E24A5}"/>
              </a:ext>
            </a:extLst>
          </p:cNvPr>
          <p:cNvSpPr/>
          <p:nvPr userDrawn="1"/>
        </p:nvSpPr>
        <p:spPr>
          <a:xfrm>
            <a:off x="8807963" y="1682521"/>
            <a:ext cx="2712543" cy="2712544"/>
          </a:xfrm>
          <a:prstGeom prst="ellipse">
            <a:avLst/>
          </a:prstGeom>
          <a:noFill/>
          <a:ln w="88900">
            <a:solidFill>
              <a:srgbClr val="E1E9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sp>
        <p:nvSpPr>
          <p:cNvPr id="9" name="Arc 8">
            <a:extLst>
              <a:ext uri="{FF2B5EF4-FFF2-40B4-BE49-F238E27FC236}">
                <a16:creationId xmlns:a16="http://schemas.microsoft.com/office/drawing/2014/main" id="{18EB5CCF-6D0A-FB4F-9500-5E56D6E98AE1}"/>
              </a:ext>
            </a:extLst>
          </p:cNvPr>
          <p:cNvSpPr/>
          <p:nvPr userDrawn="1"/>
        </p:nvSpPr>
        <p:spPr>
          <a:xfrm>
            <a:off x="672910" y="1673179"/>
            <a:ext cx="2709714" cy="2709713"/>
          </a:xfrm>
          <a:prstGeom prst="arc">
            <a:avLst>
              <a:gd name="adj1" fmla="val 10766207"/>
              <a:gd name="adj2" fmla="val 0"/>
            </a:avLst>
          </a:prstGeom>
          <a:ln w="8890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10" name="Arc 9">
            <a:extLst>
              <a:ext uri="{FF2B5EF4-FFF2-40B4-BE49-F238E27FC236}">
                <a16:creationId xmlns:a16="http://schemas.microsoft.com/office/drawing/2014/main" id="{8D09E69B-F3E2-304D-A678-39F1C8A98719}"/>
              </a:ext>
            </a:extLst>
          </p:cNvPr>
          <p:cNvSpPr/>
          <p:nvPr userDrawn="1"/>
        </p:nvSpPr>
        <p:spPr>
          <a:xfrm rot="10800000">
            <a:off x="3385455" y="1694695"/>
            <a:ext cx="2709714" cy="2709713"/>
          </a:xfrm>
          <a:prstGeom prst="arc">
            <a:avLst>
              <a:gd name="adj1" fmla="val 10766207"/>
              <a:gd name="adj2" fmla="val 0"/>
            </a:avLst>
          </a:prstGeom>
          <a:ln w="889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11" name="Arc 10">
            <a:extLst>
              <a:ext uri="{FF2B5EF4-FFF2-40B4-BE49-F238E27FC236}">
                <a16:creationId xmlns:a16="http://schemas.microsoft.com/office/drawing/2014/main" id="{37D1F4E7-0014-6746-AD44-B94638EDBEA9}"/>
              </a:ext>
            </a:extLst>
          </p:cNvPr>
          <p:cNvSpPr/>
          <p:nvPr userDrawn="1"/>
        </p:nvSpPr>
        <p:spPr>
          <a:xfrm>
            <a:off x="6096831" y="1673179"/>
            <a:ext cx="2709714" cy="2709713"/>
          </a:xfrm>
          <a:prstGeom prst="arc">
            <a:avLst>
              <a:gd name="adj1" fmla="val 10766207"/>
              <a:gd name="adj2" fmla="val 0"/>
            </a:avLst>
          </a:prstGeom>
          <a:ln w="8890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12" name="Arc 11">
            <a:extLst>
              <a:ext uri="{FF2B5EF4-FFF2-40B4-BE49-F238E27FC236}">
                <a16:creationId xmlns:a16="http://schemas.microsoft.com/office/drawing/2014/main" id="{D4B4744D-4168-4E4C-A83C-2E26E17D6BD5}"/>
              </a:ext>
            </a:extLst>
          </p:cNvPr>
          <p:cNvSpPr/>
          <p:nvPr userDrawn="1"/>
        </p:nvSpPr>
        <p:spPr>
          <a:xfrm rot="10800000">
            <a:off x="8809376" y="1694695"/>
            <a:ext cx="2709714" cy="2709713"/>
          </a:xfrm>
          <a:prstGeom prst="arc">
            <a:avLst>
              <a:gd name="adj1" fmla="val 10766207"/>
              <a:gd name="adj2" fmla="val 0"/>
            </a:avLst>
          </a:prstGeom>
          <a:ln w="889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13" name="TextBox 12">
            <a:extLst>
              <a:ext uri="{FF2B5EF4-FFF2-40B4-BE49-F238E27FC236}">
                <a16:creationId xmlns:a16="http://schemas.microsoft.com/office/drawing/2014/main" id="{E1E05944-BC6B-AF4C-B1A6-522E0049645E}"/>
              </a:ext>
            </a:extLst>
          </p:cNvPr>
          <p:cNvSpPr txBox="1"/>
          <p:nvPr userDrawn="1"/>
        </p:nvSpPr>
        <p:spPr>
          <a:xfrm>
            <a:off x="1292633" y="2814444"/>
            <a:ext cx="1470275" cy="523220"/>
          </a:xfrm>
          <a:prstGeom prst="rect">
            <a:avLst/>
          </a:prstGeom>
          <a:noFill/>
        </p:spPr>
        <p:txBody>
          <a:bodyPr wrap="none" rtlCol="0">
            <a:spAutoFit/>
          </a:bodyPr>
          <a:lstStyle/>
          <a:p>
            <a:pPr algn="ctr"/>
            <a:r>
              <a:rPr lang="en-US" sz="2800" b="1">
                <a:solidFill>
                  <a:schemeClr val="bg1"/>
                </a:solidFill>
              </a:rPr>
              <a:t>Step 01</a:t>
            </a:r>
          </a:p>
        </p:txBody>
      </p:sp>
      <p:sp>
        <p:nvSpPr>
          <p:cNvPr id="14" name="TextBox 13">
            <a:extLst>
              <a:ext uri="{FF2B5EF4-FFF2-40B4-BE49-F238E27FC236}">
                <a16:creationId xmlns:a16="http://schemas.microsoft.com/office/drawing/2014/main" id="{BF91CEA4-E78F-5E4A-A0EA-DF5BC9D379C4}"/>
              </a:ext>
            </a:extLst>
          </p:cNvPr>
          <p:cNvSpPr txBox="1"/>
          <p:nvPr userDrawn="1"/>
        </p:nvSpPr>
        <p:spPr>
          <a:xfrm>
            <a:off x="545428" y="4823643"/>
            <a:ext cx="2837195" cy="743152"/>
          </a:xfrm>
          <a:prstGeom prst="rect">
            <a:avLst/>
          </a:prstGeom>
          <a:noFill/>
        </p:spPr>
        <p:txBody>
          <a:bodyPr wrap="square" rtlCol="0">
            <a:spAutoFit/>
          </a:bodyPr>
          <a:lstStyle/>
          <a:p>
            <a:pPr algn="ctr">
              <a:lnSpc>
                <a:spcPct val="110000"/>
              </a:lnSpc>
            </a:pPr>
            <a:r>
              <a:rPr lang="en-US" sz="2000">
                <a:solidFill>
                  <a:schemeClr val="bg1"/>
                </a:solidFill>
              </a:rPr>
              <a:t>Involve the audience and motivate them</a:t>
            </a:r>
          </a:p>
        </p:txBody>
      </p:sp>
      <p:sp>
        <p:nvSpPr>
          <p:cNvPr id="15" name="TextBox 14">
            <a:extLst>
              <a:ext uri="{FF2B5EF4-FFF2-40B4-BE49-F238E27FC236}">
                <a16:creationId xmlns:a16="http://schemas.microsoft.com/office/drawing/2014/main" id="{326E816E-AE03-8A4C-9BAB-2728DD64C914}"/>
              </a:ext>
            </a:extLst>
          </p:cNvPr>
          <p:cNvSpPr txBox="1"/>
          <p:nvPr userDrawn="1"/>
        </p:nvSpPr>
        <p:spPr>
          <a:xfrm>
            <a:off x="4005177" y="2814444"/>
            <a:ext cx="1470275" cy="523220"/>
          </a:xfrm>
          <a:prstGeom prst="rect">
            <a:avLst/>
          </a:prstGeom>
          <a:noFill/>
        </p:spPr>
        <p:txBody>
          <a:bodyPr wrap="none" rtlCol="0">
            <a:spAutoFit/>
          </a:bodyPr>
          <a:lstStyle/>
          <a:p>
            <a:pPr algn="ctr"/>
            <a:r>
              <a:rPr lang="en-US" sz="2800" b="1">
                <a:solidFill>
                  <a:schemeClr val="bg1"/>
                </a:solidFill>
              </a:rPr>
              <a:t>Step 02</a:t>
            </a:r>
          </a:p>
        </p:txBody>
      </p:sp>
      <p:sp>
        <p:nvSpPr>
          <p:cNvPr id="16" name="TextBox 15">
            <a:extLst>
              <a:ext uri="{FF2B5EF4-FFF2-40B4-BE49-F238E27FC236}">
                <a16:creationId xmlns:a16="http://schemas.microsoft.com/office/drawing/2014/main" id="{77D6AE0A-CD66-CF44-AFAA-AA50992AF2C2}"/>
              </a:ext>
            </a:extLst>
          </p:cNvPr>
          <p:cNvSpPr txBox="1"/>
          <p:nvPr userDrawn="1"/>
        </p:nvSpPr>
        <p:spPr>
          <a:xfrm>
            <a:off x="3257973" y="4823643"/>
            <a:ext cx="2837195" cy="743152"/>
          </a:xfrm>
          <a:prstGeom prst="rect">
            <a:avLst/>
          </a:prstGeom>
          <a:noFill/>
        </p:spPr>
        <p:txBody>
          <a:bodyPr wrap="square" rtlCol="0">
            <a:spAutoFit/>
          </a:bodyPr>
          <a:lstStyle/>
          <a:p>
            <a:pPr algn="ctr">
              <a:lnSpc>
                <a:spcPct val="110000"/>
              </a:lnSpc>
            </a:pPr>
            <a:r>
              <a:rPr lang="en-US" sz="2000">
                <a:solidFill>
                  <a:schemeClr val="bg1"/>
                </a:solidFill>
              </a:rPr>
              <a:t>Involve the audience and motivate them</a:t>
            </a:r>
          </a:p>
        </p:txBody>
      </p:sp>
      <p:sp>
        <p:nvSpPr>
          <p:cNvPr id="17" name="TextBox 16">
            <a:extLst>
              <a:ext uri="{FF2B5EF4-FFF2-40B4-BE49-F238E27FC236}">
                <a16:creationId xmlns:a16="http://schemas.microsoft.com/office/drawing/2014/main" id="{6772C1AD-8395-C140-8058-2EE2956849B9}"/>
              </a:ext>
            </a:extLst>
          </p:cNvPr>
          <p:cNvSpPr txBox="1"/>
          <p:nvPr userDrawn="1"/>
        </p:nvSpPr>
        <p:spPr>
          <a:xfrm>
            <a:off x="6716553" y="2814444"/>
            <a:ext cx="1470275" cy="523220"/>
          </a:xfrm>
          <a:prstGeom prst="rect">
            <a:avLst/>
          </a:prstGeom>
          <a:noFill/>
        </p:spPr>
        <p:txBody>
          <a:bodyPr wrap="none" rtlCol="0">
            <a:spAutoFit/>
          </a:bodyPr>
          <a:lstStyle/>
          <a:p>
            <a:pPr algn="ctr"/>
            <a:r>
              <a:rPr lang="en-US" sz="2800" b="1">
                <a:solidFill>
                  <a:schemeClr val="bg1"/>
                </a:solidFill>
              </a:rPr>
              <a:t>Step 03</a:t>
            </a:r>
          </a:p>
        </p:txBody>
      </p:sp>
      <p:sp>
        <p:nvSpPr>
          <p:cNvPr id="18" name="TextBox 17">
            <a:extLst>
              <a:ext uri="{FF2B5EF4-FFF2-40B4-BE49-F238E27FC236}">
                <a16:creationId xmlns:a16="http://schemas.microsoft.com/office/drawing/2014/main" id="{439D9995-D460-EA40-A0DE-38D420CC1619}"/>
              </a:ext>
            </a:extLst>
          </p:cNvPr>
          <p:cNvSpPr txBox="1"/>
          <p:nvPr userDrawn="1"/>
        </p:nvSpPr>
        <p:spPr>
          <a:xfrm>
            <a:off x="5969349" y="4823643"/>
            <a:ext cx="2837195" cy="743152"/>
          </a:xfrm>
          <a:prstGeom prst="rect">
            <a:avLst/>
          </a:prstGeom>
          <a:noFill/>
        </p:spPr>
        <p:txBody>
          <a:bodyPr wrap="square" rtlCol="0">
            <a:spAutoFit/>
          </a:bodyPr>
          <a:lstStyle/>
          <a:p>
            <a:pPr algn="ctr">
              <a:lnSpc>
                <a:spcPct val="110000"/>
              </a:lnSpc>
            </a:pPr>
            <a:r>
              <a:rPr lang="en-US" sz="2000">
                <a:solidFill>
                  <a:schemeClr val="bg1"/>
                </a:solidFill>
              </a:rPr>
              <a:t>Involve the audience and motivate them</a:t>
            </a:r>
          </a:p>
        </p:txBody>
      </p:sp>
      <p:sp>
        <p:nvSpPr>
          <p:cNvPr id="19" name="TextBox 18">
            <a:extLst>
              <a:ext uri="{FF2B5EF4-FFF2-40B4-BE49-F238E27FC236}">
                <a16:creationId xmlns:a16="http://schemas.microsoft.com/office/drawing/2014/main" id="{D5976319-08C3-794E-91B9-34065101689B}"/>
              </a:ext>
            </a:extLst>
          </p:cNvPr>
          <p:cNvSpPr txBox="1"/>
          <p:nvPr userDrawn="1"/>
        </p:nvSpPr>
        <p:spPr>
          <a:xfrm>
            <a:off x="9429099" y="2814444"/>
            <a:ext cx="1470275" cy="523220"/>
          </a:xfrm>
          <a:prstGeom prst="rect">
            <a:avLst/>
          </a:prstGeom>
          <a:noFill/>
        </p:spPr>
        <p:txBody>
          <a:bodyPr wrap="none" rtlCol="0">
            <a:spAutoFit/>
          </a:bodyPr>
          <a:lstStyle/>
          <a:p>
            <a:pPr algn="ctr"/>
            <a:r>
              <a:rPr lang="en-US" sz="2800" b="1">
                <a:solidFill>
                  <a:schemeClr val="bg1"/>
                </a:solidFill>
              </a:rPr>
              <a:t>Step 04</a:t>
            </a:r>
          </a:p>
        </p:txBody>
      </p:sp>
      <p:sp>
        <p:nvSpPr>
          <p:cNvPr id="20" name="TextBox 19">
            <a:extLst>
              <a:ext uri="{FF2B5EF4-FFF2-40B4-BE49-F238E27FC236}">
                <a16:creationId xmlns:a16="http://schemas.microsoft.com/office/drawing/2014/main" id="{115A1571-34BA-F941-BF9F-71AE225C4EDF}"/>
              </a:ext>
            </a:extLst>
          </p:cNvPr>
          <p:cNvSpPr txBox="1"/>
          <p:nvPr userDrawn="1"/>
        </p:nvSpPr>
        <p:spPr>
          <a:xfrm>
            <a:off x="8681895" y="4823643"/>
            <a:ext cx="2837195" cy="743152"/>
          </a:xfrm>
          <a:prstGeom prst="rect">
            <a:avLst/>
          </a:prstGeom>
          <a:noFill/>
        </p:spPr>
        <p:txBody>
          <a:bodyPr wrap="square" rtlCol="0">
            <a:spAutoFit/>
          </a:bodyPr>
          <a:lstStyle/>
          <a:p>
            <a:pPr algn="ctr">
              <a:lnSpc>
                <a:spcPct val="110000"/>
              </a:lnSpc>
            </a:pPr>
            <a:r>
              <a:rPr lang="en-US" sz="2000">
                <a:solidFill>
                  <a:schemeClr val="bg1"/>
                </a:solidFill>
              </a:rPr>
              <a:t>Involve the audience and motivate them</a:t>
            </a:r>
          </a:p>
        </p:txBody>
      </p:sp>
      <p:sp>
        <p:nvSpPr>
          <p:cNvPr id="3" name="Title 2">
            <a:extLst>
              <a:ext uri="{FF2B5EF4-FFF2-40B4-BE49-F238E27FC236}">
                <a16:creationId xmlns:a16="http://schemas.microsoft.com/office/drawing/2014/main" id="{CBECDF45-EFC1-8C4E-A937-105820B68474}"/>
              </a:ext>
            </a:extLst>
          </p:cNvPr>
          <p:cNvSpPr>
            <a:spLocks noGrp="1"/>
          </p:cNvSpPr>
          <p:nvPr>
            <p:ph type="title"/>
          </p:nvPr>
        </p:nvSpPr>
        <p:spPr>
          <a:xfrm>
            <a:off x="838200" y="610452"/>
            <a:ext cx="10515600" cy="74315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2252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4 Step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CDF45-EFC1-8C4E-A937-105820B68474}"/>
              </a:ext>
            </a:extLst>
          </p:cNvPr>
          <p:cNvSpPr>
            <a:spLocks noGrp="1"/>
          </p:cNvSpPr>
          <p:nvPr>
            <p:ph type="title"/>
          </p:nvPr>
        </p:nvSpPr>
        <p:spPr>
          <a:xfrm>
            <a:off x="838200" y="5410633"/>
            <a:ext cx="10515600" cy="743152"/>
          </a:xfrm>
          <a:prstGeom prst="rect">
            <a:avLst/>
          </a:prstGeom>
        </p:spPr>
        <p:txBody>
          <a:bodyPr/>
          <a:lstStyle/>
          <a:p>
            <a:r>
              <a:rPr lang="en-US"/>
              <a:t>Click to edit Master title style</a:t>
            </a:r>
          </a:p>
        </p:txBody>
      </p:sp>
      <p:grpSp>
        <p:nvGrpSpPr>
          <p:cNvPr id="21" name="Group 20">
            <a:extLst>
              <a:ext uri="{FF2B5EF4-FFF2-40B4-BE49-F238E27FC236}">
                <a16:creationId xmlns:a16="http://schemas.microsoft.com/office/drawing/2014/main" id="{4270B783-4DF7-FE4D-8E34-A74A81811F13}"/>
              </a:ext>
            </a:extLst>
          </p:cNvPr>
          <p:cNvGrpSpPr/>
          <p:nvPr userDrawn="1"/>
        </p:nvGrpSpPr>
        <p:grpSpPr>
          <a:xfrm>
            <a:off x="7783577" y="2864690"/>
            <a:ext cx="603504" cy="603504"/>
            <a:chOff x="4040238" y="1899265"/>
            <a:chExt cx="603504" cy="603504"/>
          </a:xfrm>
        </p:grpSpPr>
        <p:sp>
          <p:nvSpPr>
            <p:cNvPr id="22" name="Oval 21">
              <a:extLst>
                <a:ext uri="{FF2B5EF4-FFF2-40B4-BE49-F238E27FC236}">
                  <a16:creationId xmlns:a16="http://schemas.microsoft.com/office/drawing/2014/main" id="{5CC7CFDA-5097-AC4C-9922-EB8EC3B73558}"/>
                </a:ext>
              </a:extLst>
            </p:cNvPr>
            <p:cNvSpPr>
              <a:spLocks noChangeAspect="1"/>
            </p:cNvSpPr>
            <p:nvPr/>
          </p:nvSpPr>
          <p:spPr>
            <a:xfrm>
              <a:off x="4040238" y="1899265"/>
              <a:ext cx="603504" cy="603504"/>
            </a:xfrm>
            <a:prstGeom prst="ellipse">
              <a:avLst/>
            </a:prstGeom>
            <a:noFill/>
            <a:ln w="1143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
          <p:nvSpPr>
            <p:cNvPr id="23" name="TextBox 22">
              <a:extLst>
                <a:ext uri="{FF2B5EF4-FFF2-40B4-BE49-F238E27FC236}">
                  <a16:creationId xmlns:a16="http://schemas.microsoft.com/office/drawing/2014/main" id="{87EF06CD-382F-4B4E-B02C-9E8B4EA3D3B3}"/>
                </a:ext>
              </a:extLst>
            </p:cNvPr>
            <p:cNvSpPr txBox="1"/>
            <p:nvPr/>
          </p:nvSpPr>
          <p:spPr>
            <a:xfrm>
              <a:off x="4040238" y="2016351"/>
              <a:ext cx="603504" cy="369332"/>
            </a:xfrm>
            <a:prstGeom prst="rect">
              <a:avLst/>
            </a:prstGeom>
            <a:noFill/>
          </p:spPr>
          <p:txBody>
            <a:bodyPr wrap="square" rtlCol="0" anchor="ctr">
              <a:spAutoFit/>
            </a:bodyPr>
            <a:lstStyle/>
            <a:p>
              <a:pPr algn="ctr"/>
              <a:r>
                <a:rPr lang="en-US" b="1">
                  <a:solidFill>
                    <a:schemeClr val="bg1"/>
                  </a:solidFill>
                </a:rPr>
                <a:t>04</a:t>
              </a:r>
            </a:p>
          </p:txBody>
        </p:sp>
      </p:grpSp>
      <p:sp>
        <p:nvSpPr>
          <p:cNvPr id="24" name="Line 5">
            <a:extLst>
              <a:ext uri="{FF2B5EF4-FFF2-40B4-BE49-F238E27FC236}">
                <a16:creationId xmlns:a16="http://schemas.microsoft.com/office/drawing/2014/main" id="{6E274D75-7561-684D-AAE5-BA6FAD869952}"/>
              </a:ext>
            </a:extLst>
          </p:cNvPr>
          <p:cNvSpPr>
            <a:spLocks noChangeShapeType="1"/>
          </p:cNvSpPr>
          <p:nvPr userDrawn="1"/>
        </p:nvSpPr>
        <p:spPr bwMode="auto">
          <a:xfrm>
            <a:off x="5902282" y="1"/>
            <a:ext cx="1" cy="3331493"/>
          </a:xfrm>
          <a:prstGeom prst="line">
            <a:avLst/>
          </a:prstGeom>
          <a:noFill/>
          <a:ln w="1143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5" name="Freeform 6">
            <a:extLst>
              <a:ext uri="{FF2B5EF4-FFF2-40B4-BE49-F238E27FC236}">
                <a16:creationId xmlns:a16="http://schemas.microsoft.com/office/drawing/2014/main" id="{DC9DEA8B-05F5-1945-A9BA-14753C45955D}"/>
              </a:ext>
            </a:extLst>
          </p:cNvPr>
          <p:cNvSpPr>
            <a:spLocks/>
          </p:cNvSpPr>
          <p:nvPr userDrawn="1"/>
        </p:nvSpPr>
        <p:spPr bwMode="auto">
          <a:xfrm>
            <a:off x="3976284" y="0"/>
            <a:ext cx="1730418" cy="3078170"/>
          </a:xfrm>
          <a:custGeom>
            <a:avLst/>
            <a:gdLst>
              <a:gd name="T0" fmla="*/ 929 w 929"/>
              <a:gd name="T1" fmla="*/ 0 h 1388"/>
              <a:gd name="T2" fmla="*/ 929 w 929"/>
              <a:gd name="T3" fmla="*/ 1082 h 1388"/>
              <a:gd name="T4" fmla="*/ 0 w 929"/>
              <a:gd name="T5" fmla="*/ 1388 h 1388"/>
            </a:gdLst>
            <a:ahLst/>
            <a:cxnLst>
              <a:cxn ang="0">
                <a:pos x="T0" y="T1"/>
              </a:cxn>
              <a:cxn ang="0">
                <a:pos x="T2" y="T3"/>
              </a:cxn>
              <a:cxn ang="0">
                <a:pos x="T4" y="T5"/>
              </a:cxn>
            </a:cxnLst>
            <a:rect l="0" t="0" r="r" b="b"/>
            <a:pathLst>
              <a:path w="929" h="1388">
                <a:moveTo>
                  <a:pt x="929" y="0"/>
                </a:moveTo>
                <a:lnTo>
                  <a:pt x="929" y="1082"/>
                </a:lnTo>
                <a:lnTo>
                  <a:pt x="0" y="1388"/>
                </a:lnTo>
              </a:path>
            </a:pathLst>
          </a:custGeom>
          <a:noFill/>
          <a:ln w="1143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6" name="Freeform 7">
            <a:extLst>
              <a:ext uri="{FF2B5EF4-FFF2-40B4-BE49-F238E27FC236}">
                <a16:creationId xmlns:a16="http://schemas.microsoft.com/office/drawing/2014/main" id="{D40E9CDA-1ACA-E041-B812-236FD98C20D7}"/>
              </a:ext>
            </a:extLst>
          </p:cNvPr>
          <p:cNvSpPr>
            <a:spLocks/>
          </p:cNvSpPr>
          <p:nvPr userDrawn="1"/>
        </p:nvSpPr>
        <p:spPr bwMode="auto">
          <a:xfrm>
            <a:off x="4624493" y="0"/>
            <a:ext cx="888493" cy="2118896"/>
          </a:xfrm>
          <a:custGeom>
            <a:avLst/>
            <a:gdLst>
              <a:gd name="T0" fmla="*/ 477 w 477"/>
              <a:gd name="T1" fmla="*/ 0 h 873"/>
              <a:gd name="T2" fmla="*/ 477 w 477"/>
              <a:gd name="T3" fmla="*/ 718 h 873"/>
              <a:gd name="T4" fmla="*/ 0 w 477"/>
              <a:gd name="T5" fmla="*/ 873 h 873"/>
            </a:gdLst>
            <a:ahLst/>
            <a:cxnLst>
              <a:cxn ang="0">
                <a:pos x="T0" y="T1"/>
              </a:cxn>
              <a:cxn ang="0">
                <a:pos x="T2" y="T3"/>
              </a:cxn>
              <a:cxn ang="0">
                <a:pos x="T4" y="T5"/>
              </a:cxn>
            </a:cxnLst>
            <a:rect l="0" t="0" r="r" b="b"/>
            <a:pathLst>
              <a:path w="477" h="873">
                <a:moveTo>
                  <a:pt x="477" y="0"/>
                </a:moveTo>
                <a:lnTo>
                  <a:pt x="477" y="718"/>
                </a:lnTo>
                <a:lnTo>
                  <a:pt x="0" y="873"/>
                </a:lnTo>
              </a:path>
            </a:pathLst>
          </a:custGeom>
          <a:noFill/>
          <a:ln w="1143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7" name="Freeform 8">
            <a:extLst>
              <a:ext uri="{FF2B5EF4-FFF2-40B4-BE49-F238E27FC236}">
                <a16:creationId xmlns:a16="http://schemas.microsoft.com/office/drawing/2014/main" id="{7762AB39-F508-D344-8C2F-AB8FD7A1D5F2}"/>
              </a:ext>
            </a:extLst>
          </p:cNvPr>
          <p:cNvSpPr>
            <a:spLocks/>
          </p:cNvSpPr>
          <p:nvPr userDrawn="1"/>
        </p:nvSpPr>
        <p:spPr bwMode="auto">
          <a:xfrm>
            <a:off x="6096001" y="0"/>
            <a:ext cx="1732281" cy="3078170"/>
          </a:xfrm>
          <a:custGeom>
            <a:avLst/>
            <a:gdLst>
              <a:gd name="T0" fmla="*/ 0 w 930"/>
              <a:gd name="T1" fmla="*/ 0 h 1388"/>
              <a:gd name="T2" fmla="*/ 0 w 930"/>
              <a:gd name="T3" fmla="*/ 1082 h 1388"/>
              <a:gd name="T4" fmla="*/ 930 w 930"/>
              <a:gd name="T5" fmla="*/ 1388 h 1388"/>
            </a:gdLst>
            <a:ahLst/>
            <a:cxnLst>
              <a:cxn ang="0">
                <a:pos x="T0" y="T1"/>
              </a:cxn>
              <a:cxn ang="0">
                <a:pos x="T2" y="T3"/>
              </a:cxn>
              <a:cxn ang="0">
                <a:pos x="T4" y="T5"/>
              </a:cxn>
            </a:cxnLst>
            <a:rect l="0" t="0" r="r" b="b"/>
            <a:pathLst>
              <a:path w="930" h="1388">
                <a:moveTo>
                  <a:pt x="0" y="0"/>
                </a:moveTo>
                <a:lnTo>
                  <a:pt x="0" y="1082"/>
                </a:lnTo>
                <a:lnTo>
                  <a:pt x="930" y="1388"/>
                </a:lnTo>
              </a:path>
            </a:pathLst>
          </a:custGeom>
          <a:noFill/>
          <a:ln w="1143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8" name="Freeform 9">
            <a:extLst>
              <a:ext uri="{FF2B5EF4-FFF2-40B4-BE49-F238E27FC236}">
                <a16:creationId xmlns:a16="http://schemas.microsoft.com/office/drawing/2014/main" id="{9CFD4C92-9127-A049-99CB-792647B43E12}"/>
              </a:ext>
            </a:extLst>
          </p:cNvPr>
          <p:cNvSpPr>
            <a:spLocks/>
          </p:cNvSpPr>
          <p:nvPr userDrawn="1"/>
        </p:nvSpPr>
        <p:spPr bwMode="auto">
          <a:xfrm>
            <a:off x="6291580" y="0"/>
            <a:ext cx="888493" cy="2118896"/>
          </a:xfrm>
          <a:custGeom>
            <a:avLst/>
            <a:gdLst>
              <a:gd name="T0" fmla="*/ 0 w 477"/>
              <a:gd name="T1" fmla="*/ 0 h 873"/>
              <a:gd name="T2" fmla="*/ 0 w 477"/>
              <a:gd name="T3" fmla="*/ 718 h 873"/>
              <a:gd name="T4" fmla="*/ 477 w 477"/>
              <a:gd name="T5" fmla="*/ 873 h 873"/>
            </a:gdLst>
            <a:ahLst/>
            <a:cxnLst>
              <a:cxn ang="0">
                <a:pos x="T0" y="T1"/>
              </a:cxn>
              <a:cxn ang="0">
                <a:pos x="T2" y="T3"/>
              </a:cxn>
              <a:cxn ang="0">
                <a:pos x="T4" y="T5"/>
              </a:cxn>
            </a:cxnLst>
            <a:rect l="0" t="0" r="r" b="b"/>
            <a:pathLst>
              <a:path w="477" h="873">
                <a:moveTo>
                  <a:pt x="0" y="0"/>
                </a:moveTo>
                <a:lnTo>
                  <a:pt x="0" y="718"/>
                </a:lnTo>
                <a:lnTo>
                  <a:pt x="477" y="873"/>
                </a:lnTo>
              </a:path>
            </a:pathLst>
          </a:custGeom>
          <a:noFill/>
          <a:ln w="1143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8"/>
          </a:p>
        </p:txBody>
      </p:sp>
      <p:sp>
        <p:nvSpPr>
          <p:cNvPr id="29" name="TextBox 28">
            <a:extLst>
              <a:ext uri="{FF2B5EF4-FFF2-40B4-BE49-F238E27FC236}">
                <a16:creationId xmlns:a16="http://schemas.microsoft.com/office/drawing/2014/main" id="{88FADF14-32D5-FE4C-A88F-6D1272AEE35B}"/>
              </a:ext>
            </a:extLst>
          </p:cNvPr>
          <p:cNvSpPr txBox="1"/>
          <p:nvPr userDrawn="1"/>
        </p:nvSpPr>
        <p:spPr>
          <a:xfrm>
            <a:off x="8772198" y="3431598"/>
            <a:ext cx="1229824" cy="461665"/>
          </a:xfrm>
          <a:prstGeom prst="rect">
            <a:avLst/>
          </a:prstGeom>
          <a:noFill/>
        </p:spPr>
        <p:txBody>
          <a:bodyPr wrap="none" rtlCol="0">
            <a:spAutoFit/>
          </a:bodyPr>
          <a:lstStyle/>
          <a:p>
            <a:r>
              <a:rPr lang="en-US" sz="2400">
                <a:solidFill>
                  <a:schemeClr val="bg1"/>
                </a:solidFill>
              </a:rPr>
              <a:t>Arial 24</a:t>
            </a:r>
          </a:p>
        </p:txBody>
      </p:sp>
      <p:sp>
        <p:nvSpPr>
          <p:cNvPr id="30" name="TextBox 29">
            <a:extLst>
              <a:ext uri="{FF2B5EF4-FFF2-40B4-BE49-F238E27FC236}">
                <a16:creationId xmlns:a16="http://schemas.microsoft.com/office/drawing/2014/main" id="{6E582CE6-3925-8F4A-831D-0E0B9994CE4C}"/>
              </a:ext>
            </a:extLst>
          </p:cNvPr>
          <p:cNvSpPr txBox="1"/>
          <p:nvPr userDrawn="1"/>
        </p:nvSpPr>
        <p:spPr>
          <a:xfrm>
            <a:off x="1803142" y="3425802"/>
            <a:ext cx="1229887" cy="830997"/>
          </a:xfrm>
          <a:prstGeom prst="rect">
            <a:avLst/>
          </a:prstGeom>
          <a:noFill/>
        </p:spPr>
        <p:txBody>
          <a:bodyPr wrap="none" rtlCol="0">
            <a:spAutoFit/>
          </a:bodyPr>
          <a:lstStyle/>
          <a:p>
            <a:pPr algn="r"/>
            <a:r>
              <a:rPr lang="en-US" sz="2400">
                <a:solidFill>
                  <a:schemeClr val="bg1"/>
                </a:solidFill>
              </a:rPr>
              <a:t>Arial 24</a:t>
            </a:r>
          </a:p>
          <a:p>
            <a:pPr algn="r"/>
            <a:endParaRPr lang="en-US" sz="2400">
              <a:solidFill>
                <a:schemeClr val="bg1"/>
              </a:solidFill>
            </a:endParaRPr>
          </a:p>
        </p:txBody>
      </p:sp>
      <p:sp>
        <p:nvSpPr>
          <p:cNvPr id="31" name="TextBox 30">
            <a:extLst>
              <a:ext uri="{FF2B5EF4-FFF2-40B4-BE49-F238E27FC236}">
                <a16:creationId xmlns:a16="http://schemas.microsoft.com/office/drawing/2014/main" id="{A4829DAB-EC0F-9649-B059-D3888AB1651A}"/>
              </a:ext>
            </a:extLst>
          </p:cNvPr>
          <p:cNvSpPr txBox="1"/>
          <p:nvPr userDrawn="1"/>
        </p:nvSpPr>
        <p:spPr>
          <a:xfrm>
            <a:off x="8488156" y="1557479"/>
            <a:ext cx="1229824" cy="461665"/>
          </a:xfrm>
          <a:prstGeom prst="rect">
            <a:avLst/>
          </a:prstGeom>
          <a:noFill/>
        </p:spPr>
        <p:txBody>
          <a:bodyPr wrap="none" rtlCol="0">
            <a:spAutoFit/>
          </a:bodyPr>
          <a:lstStyle/>
          <a:p>
            <a:r>
              <a:rPr lang="en-US" sz="2400">
                <a:solidFill>
                  <a:schemeClr val="bg1"/>
                </a:solidFill>
              </a:rPr>
              <a:t>Arial 24</a:t>
            </a:r>
          </a:p>
        </p:txBody>
      </p:sp>
      <p:sp>
        <p:nvSpPr>
          <p:cNvPr id="32" name="TextBox 31">
            <a:extLst>
              <a:ext uri="{FF2B5EF4-FFF2-40B4-BE49-F238E27FC236}">
                <a16:creationId xmlns:a16="http://schemas.microsoft.com/office/drawing/2014/main" id="{A120266D-C9E3-F745-AD6D-12D7266276F5}"/>
              </a:ext>
            </a:extLst>
          </p:cNvPr>
          <p:cNvSpPr txBox="1"/>
          <p:nvPr userDrawn="1"/>
        </p:nvSpPr>
        <p:spPr>
          <a:xfrm>
            <a:off x="2196639" y="1674093"/>
            <a:ext cx="1229825" cy="461665"/>
          </a:xfrm>
          <a:prstGeom prst="rect">
            <a:avLst/>
          </a:prstGeom>
          <a:noFill/>
        </p:spPr>
        <p:txBody>
          <a:bodyPr wrap="none" rtlCol="0">
            <a:spAutoFit/>
          </a:bodyPr>
          <a:lstStyle/>
          <a:p>
            <a:pPr algn="r"/>
            <a:r>
              <a:rPr lang="en-US" sz="2400">
                <a:solidFill>
                  <a:schemeClr val="bg1"/>
                </a:solidFill>
              </a:rPr>
              <a:t>Arial 24</a:t>
            </a:r>
          </a:p>
        </p:txBody>
      </p:sp>
      <p:sp>
        <p:nvSpPr>
          <p:cNvPr id="33" name="TextBox 32">
            <a:extLst>
              <a:ext uri="{FF2B5EF4-FFF2-40B4-BE49-F238E27FC236}">
                <a16:creationId xmlns:a16="http://schemas.microsoft.com/office/drawing/2014/main" id="{84848621-7C07-D34A-BE33-1EF83FAF6400}"/>
              </a:ext>
            </a:extLst>
          </p:cNvPr>
          <p:cNvSpPr txBox="1"/>
          <p:nvPr userDrawn="1"/>
        </p:nvSpPr>
        <p:spPr>
          <a:xfrm>
            <a:off x="5275448" y="4337306"/>
            <a:ext cx="1229824" cy="461665"/>
          </a:xfrm>
          <a:prstGeom prst="rect">
            <a:avLst/>
          </a:prstGeom>
          <a:noFill/>
        </p:spPr>
        <p:txBody>
          <a:bodyPr wrap="none" rtlCol="0">
            <a:spAutoFit/>
          </a:bodyPr>
          <a:lstStyle/>
          <a:p>
            <a:pPr algn="ctr"/>
            <a:r>
              <a:rPr lang="en-US" sz="2400">
                <a:solidFill>
                  <a:schemeClr val="bg1"/>
                </a:solidFill>
              </a:rPr>
              <a:t>Arial 24</a:t>
            </a:r>
          </a:p>
        </p:txBody>
      </p:sp>
      <p:grpSp>
        <p:nvGrpSpPr>
          <p:cNvPr id="35" name="Group 34">
            <a:extLst>
              <a:ext uri="{FF2B5EF4-FFF2-40B4-BE49-F238E27FC236}">
                <a16:creationId xmlns:a16="http://schemas.microsoft.com/office/drawing/2014/main" id="{620E319D-E753-7D4E-98E3-9BF343E8C288}"/>
              </a:ext>
            </a:extLst>
          </p:cNvPr>
          <p:cNvGrpSpPr/>
          <p:nvPr userDrawn="1"/>
        </p:nvGrpSpPr>
        <p:grpSpPr>
          <a:xfrm>
            <a:off x="4003289" y="1874208"/>
            <a:ext cx="603504" cy="603504"/>
            <a:chOff x="4040238" y="1899265"/>
            <a:chExt cx="603504" cy="603504"/>
          </a:xfrm>
        </p:grpSpPr>
        <p:sp>
          <p:nvSpPr>
            <p:cNvPr id="36" name="Oval 35">
              <a:extLst>
                <a:ext uri="{FF2B5EF4-FFF2-40B4-BE49-F238E27FC236}">
                  <a16:creationId xmlns:a16="http://schemas.microsoft.com/office/drawing/2014/main" id="{3FE3ABF3-1F22-A049-B5F3-B22584F1B25B}"/>
                </a:ext>
              </a:extLst>
            </p:cNvPr>
            <p:cNvSpPr>
              <a:spLocks noChangeAspect="1"/>
            </p:cNvSpPr>
            <p:nvPr/>
          </p:nvSpPr>
          <p:spPr>
            <a:xfrm>
              <a:off x="4040238" y="1899265"/>
              <a:ext cx="603504" cy="603504"/>
            </a:xfrm>
            <a:prstGeom prst="ellipse">
              <a:avLst/>
            </a:prstGeom>
            <a:noFill/>
            <a:ln w="1143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
          <p:nvSpPr>
            <p:cNvPr id="37" name="TextBox 36">
              <a:extLst>
                <a:ext uri="{FF2B5EF4-FFF2-40B4-BE49-F238E27FC236}">
                  <a16:creationId xmlns:a16="http://schemas.microsoft.com/office/drawing/2014/main" id="{A7D760A8-68CA-9B4C-9D16-119E376E76AB}"/>
                </a:ext>
              </a:extLst>
            </p:cNvPr>
            <p:cNvSpPr txBox="1"/>
            <p:nvPr/>
          </p:nvSpPr>
          <p:spPr>
            <a:xfrm>
              <a:off x="4040238" y="2016351"/>
              <a:ext cx="603504" cy="369332"/>
            </a:xfrm>
            <a:prstGeom prst="rect">
              <a:avLst/>
            </a:prstGeom>
            <a:noFill/>
          </p:spPr>
          <p:txBody>
            <a:bodyPr wrap="square" rtlCol="0" anchor="ctr">
              <a:spAutoFit/>
            </a:bodyPr>
            <a:lstStyle/>
            <a:p>
              <a:pPr algn="ctr"/>
              <a:r>
                <a:rPr lang="en-US" b="1">
                  <a:solidFill>
                    <a:schemeClr val="bg1"/>
                  </a:solidFill>
                </a:rPr>
                <a:t>01</a:t>
              </a:r>
            </a:p>
          </p:txBody>
        </p:sp>
      </p:grpSp>
      <p:grpSp>
        <p:nvGrpSpPr>
          <p:cNvPr id="38" name="Group 37">
            <a:extLst>
              <a:ext uri="{FF2B5EF4-FFF2-40B4-BE49-F238E27FC236}">
                <a16:creationId xmlns:a16="http://schemas.microsoft.com/office/drawing/2014/main" id="{AFF1536A-772B-9C46-8515-1804B11A4C01}"/>
              </a:ext>
            </a:extLst>
          </p:cNvPr>
          <p:cNvGrpSpPr/>
          <p:nvPr userDrawn="1"/>
        </p:nvGrpSpPr>
        <p:grpSpPr>
          <a:xfrm>
            <a:off x="7180073" y="1874208"/>
            <a:ext cx="603504" cy="603504"/>
            <a:chOff x="4040238" y="1899265"/>
            <a:chExt cx="603504" cy="603504"/>
          </a:xfrm>
        </p:grpSpPr>
        <p:sp>
          <p:nvSpPr>
            <p:cNvPr id="39" name="Oval 38">
              <a:extLst>
                <a:ext uri="{FF2B5EF4-FFF2-40B4-BE49-F238E27FC236}">
                  <a16:creationId xmlns:a16="http://schemas.microsoft.com/office/drawing/2014/main" id="{EDD558BC-3A52-6846-A716-92F6A446EF7E}"/>
                </a:ext>
              </a:extLst>
            </p:cNvPr>
            <p:cNvSpPr>
              <a:spLocks noChangeAspect="1"/>
            </p:cNvSpPr>
            <p:nvPr/>
          </p:nvSpPr>
          <p:spPr>
            <a:xfrm>
              <a:off x="4040238" y="1899265"/>
              <a:ext cx="603504" cy="603504"/>
            </a:xfrm>
            <a:prstGeom prst="ellipse">
              <a:avLst/>
            </a:prstGeom>
            <a:noFill/>
            <a:ln w="1143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
          <p:nvSpPr>
            <p:cNvPr id="40" name="TextBox 39">
              <a:extLst>
                <a:ext uri="{FF2B5EF4-FFF2-40B4-BE49-F238E27FC236}">
                  <a16:creationId xmlns:a16="http://schemas.microsoft.com/office/drawing/2014/main" id="{6860F66A-9728-1D49-BF2F-01958F68063E}"/>
                </a:ext>
              </a:extLst>
            </p:cNvPr>
            <p:cNvSpPr txBox="1"/>
            <p:nvPr/>
          </p:nvSpPr>
          <p:spPr>
            <a:xfrm>
              <a:off x="4040238" y="2016351"/>
              <a:ext cx="603504" cy="369332"/>
            </a:xfrm>
            <a:prstGeom prst="rect">
              <a:avLst/>
            </a:prstGeom>
            <a:noFill/>
          </p:spPr>
          <p:txBody>
            <a:bodyPr wrap="square" rtlCol="0" anchor="ctr">
              <a:spAutoFit/>
            </a:bodyPr>
            <a:lstStyle/>
            <a:p>
              <a:pPr algn="ctr"/>
              <a:r>
                <a:rPr lang="en-US" b="1">
                  <a:solidFill>
                    <a:schemeClr val="bg1"/>
                  </a:solidFill>
                </a:rPr>
                <a:t>05</a:t>
              </a:r>
            </a:p>
          </p:txBody>
        </p:sp>
      </p:grpSp>
      <p:grpSp>
        <p:nvGrpSpPr>
          <p:cNvPr id="41" name="Group 40">
            <a:extLst>
              <a:ext uri="{FF2B5EF4-FFF2-40B4-BE49-F238E27FC236}">
                <a16:creationId xmlns:a16="http://schemas.microsoft.com/office/drawing/2014/main" id="{DB7D0BFE-E1C3-E346-A7F0-CCCA81DDF09A}"/>
              </a:ext>
            </a:extLst>
          </p:cNvPr>
          <p:cNvGrpSpPr/>
          <p:nvPr userDrawn="1"/>
        </p:nvGrpSpPr>
        <p:grpSpPr>
          <a:xfrm>
            <a:off x="3359644" y="2866213"/>
            <a:ext cx="603504" cy="603504"/>
            <a:chOff x="4040238" y="1899265"/>
            <a:chExt cx="603504" cy="603504"/>
          </a:xfrm>
        </p:grpSpPr>
        <p:sp>
          <p:nvSpPr>
            <p:cNvPr id="42" name="Oval 41">
              <a:extLst>
                <a:ext uri="{FF2B5EF4-FFF2-40B4-BE49-F238E27FC236}">
                  <a16:creationId xmlns:a16="http://schemas.microsoft.com/office/drawing/2014/main" id="{C48C32FD-81B7-F446-898A-EB03B857209E}"/>
                </a:ext>
              </a:extLst>
            </p:cNvPr>
            <p:cNvSpPr>
              <a:spLocks noChangeAspect="1"/>
            </p:cNvSpPr>
            <p:nvPr/>
          </p:nvSpPr>
          <p:spPr>
            <a:xfrm>
              <a:off x="4040238" y="1899265"/>
              <a:ext cx="603504" cy="603504"/>
            </a:xfrm>
            <a:prstGeom prst="ellipse">
              <a:avLst/>
            </a:prstGeom>
            <a:noFill/>
            <a:ln w="1143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
          <p:nvSpPr>
            <p:cNvPr id="43" name="TextBox 42">
              <a:extLst>
                <a:ext uri="{FF2B5EF4-FFF2-40B4-BE49-F238E27FC236}">
                  <a16:creationId xmlns:a16="http://schemas.microsoft.com/office/drawing/2014/main" id="{DAE85853-2B7C-134C-AF25-736DD69D88A0}"/>
                </a:ext>
              </a:extLst>
            </p:cNvPr>
            <p:cNvSpPr txBox="1"/>
            <p:nvPr/>
          </p:nvSpPr>
          <p:spPr>
            <a:xfrm>
              <a:off x="4040238" y="2016351"/>
              <a:ext cx="603504" cy="369332"/>
            </a:xfrm>
            <a:prstGeom prst="rect">
              <a:avLst/>
            </a:prstGeom>
            <a:noFill/>
          </p:spPr>
          <p:txBody>
            <a:bodyPr wrap="square" rtlCol="0" anchor="ctr">
              <a:spAutoFit/>
            </a:bodyPr>
            <a:lstStyle/>
            <a:p>
              <a:pPr algn="ctr"/>
              <a:r>
                <a:rPr lang="en-US" b="1">
                  <a:solidFill>
                    <a:schemeClr val="bg1"/>
                  </a:solidFill>
                </a:rPr>
                <a:t>02</a:t>
              </a:r>
            </a:p>
          </p:txBody>
        </p:sp>
      </p:grpSp>
      <p:grpSp>
        <p:nvGrpSpPr>
          <p:cNvPr id="44" name="Group 43">
            <a:extLst>
              <a:ext uri="{FF2B5EF4-FFF2-40B4-BE49-F238E27FC236}">
                <a16:creationId xmlns:a16="http://schemas.microsoft.com/office/drawing/2014/main" id="{E4E268FA-2CD9-454F-AD41-89E4EF37A50C}"/>
              </a:ext>
            </a:extLst>
          </p:cNvPr>
          <p:cNvGrpSpPr/>
          <p:nvPr userDrawn="1"/>
        </p:nvGrpSpPr>
        <p:grpSpPr>
          <a:xfrm>
            <a:off x="5600861" y="3360678"/>
            <a:ext cx="603504" cy="603504"/>
            <a:chOff x="5600861" y="3360678"/>
            <a:chExt cx="603504" cy="603504"/>
          </a:xfrm>
        </p:grpSpPr>
        <p:sp>
          <p:nvSpPr>
            <p:cNvPr id="45" name="Oval 44">
              <a:extLst>
                <a:ext uri="{FF2B5EF4-FFF2-40B4-BE49-F238E27FC236}">
                  <a16:creationId xmlns:a16="http://schemas.microsoft.com/office/drawing/2014/main" id="{FB78B9EB-3CBF-1C41-BDB3-CBED71729797}"/>
                </a:ext>
              </a:extLst>
            </p:cNvPr>
            <p:cNvSpPr>
              <a:spLocks noChangeAspect="1"/>
            </p:cNvSpPr>
            <p:nvPr/>
          </p:nvSpPr>
          <p:spPr>
            <a:xfrm>
              <a:off x="5600861" y="3360678"/>
              <a:ext cx="603504" cy="603504"/>
            </a:xfrm>
            <a:prstGeom prst="ellipse">
              <a:avLst/>
            </a:prstGeom>
            <a:no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
          <p:nvSpPr>
            <p:cNvPr id="46" name="TextBox 45">
              <a:extLst>
                <a:ext uri="{FF2B5EF4-FFF2-40B4-BE49-F238E27FC236}">
                  <a16:creationId xmlns:a16="http://schemas.microsoft.com/office/drawing/2014/main" id="{17404141-F764-2940-B644-CF6B07EBB191}"/>
                </a:ext>
              </a:extLst>
            </p:cNvPr>
            <p:cNvSpPr txBox="1"/>
            <p:nvPr/>
          </p:nvSpPr>
          <p:spPr>
            <a:xfrm>
              <a:off x="5600861" y="3477764"/>
              <a:ext cx="603504" cy="369332"/>
            </a:xfrm>
            <a:prstGeom prst="rect">
              <a:avLst/>
            </a:prstGeom>
            <a:noFill/>
          </p:spPr>
          <p:txBody>
            <a:bodyPr wrap="square" rtlCol="0" anchor="ctr">
              <a:spAutoFit/>
            </a:bodyPr>
            <a:lstStyle/>
            <a:p>
              <a:pPr algn="ctr"/>
              <a:r>
                <a:rPr lang="en-US" b="1">
                  <a:solidFill>
                    <a:schemeClr val="bg1"/>
                  </a:solidFill>
                </a:rPr>
                <a:t>03</a:t>
              </a:r>
            </a:p>
          </p:txBody>
        </p:sp>
      </p:grpSp>
    </p:spTree>
    <p:extLst>
      <p:ext uri="{BB962C8B-B14F-4D97-AF65-F5344CB8AC3E}">
        <p14:creationId xmlns:p14="http://schemas.microsoft.com/office/powerpoint/2010/main" val="255867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BB6A2E89-D25D-CC4D-8670-915F29B8C960}"/>
              </a:ext>
            </a:extLst>
          </p:cNvPr>
          <p:cNvCxnSpPr/>
          <p:nvPr userDrawn="1"/>
        </p:nvCxnSpPr>
        <p:spPr>
          <a:xfrm flipV="1">
            <a:off x="3439920" y="4380745"/>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A270986A-336D-CB4B-9477-803D75BEB89D}"/>
              </a:ext>
            </a:extLst>
          </p:cNvPr>
          <p:cNvSpPr/>
          <p:nvPr userDrawn="1"/>
        </p:nvSpPr>
        <p:spPr>
          <a:xfrm>
            <a:off x="2952069" y="4923768"/>
            <a:ext cx="975702" cy="992843"/>
          </a:xfrm>
          <a:prstGeom prst="ellipse">
            <a:avLst/>
          </a:prstGeom>
          <a:solidFill>
            <a:srgbClr val="FFFFFF"/>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a:solidFill>
                <a:schemeClr val="bg2"/>
              </a:solidFill>
              <a:latin typeface="Questrial" panose="02000000000000000000" pitchFamily="50" charset="0"/>
            </a:endParaRPr>
          </a:p>
        </p:txBody>
      </p:sp>
      <p:cxnSp>
        <p:nvCxnSpPr>
          <p:cNvPr id="48" name="Straight Connector 47">
            <a:extLst>
              <a:ext uri="{FF2B5EF4-FFF2-40B4-BE49-F238E27FC236}">
                <a16:creationId xmlns:a16="http://schemas.microsoft.com/office/drawing/2014/main" id="{83EBF0DF-9E15-3F42-A4C9-2E63F38D6094}"/>
              </a:ext>
            </a:extLst>
          </p:cNvPr>
          <p:cNvCxnSpPr/>
          <p:nvPr userDrawn="1"/>
        </p:nvCxnSpPr>
        <p:spPr>
          <a:xfrm flipV="1">
            <a:off x="10522799" y="4380745"/>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10CE34E2-B7E7-BB40-A9FF-22100238E5A2}"/>
              </a:ext>
            </a:extLst>
          </p:cNvPr>
          <p:cNvSpPr/>
          <p:nvPr userDrawn="1"/>
        </p:nvSpPr>
        <p:spPr>
          <a:xfrm>
            <a:off x="10034948" y="4923768"/>
            <a:ext cx="975702" cy="992843"/>
          </a:xfrm>
          <a:prstGeom prst="ellipse">
            <a:avLst/>
          </a:prstGeom>
          <a:solidFill>
            <a:srgbClr val="FFFFFF"/>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a:solidFill>
                <a:schemeClr val="bg2"/>
              </a:solidFill>
              <a:latin typeface="Questrial" panose="02000000000000000000" pitchFamily="50" charset="0"/>
            </a:endParaRPr>
          </a:p>
        </p:txBody>
      </p:sp>
      <p:sp>
        <p:nvSpPr>
          <p:cNvPr id="50" name="Chevron 62">
            <a:extLst>
              <a:ext uri="{FF2B5EF4-FFF2-40B4-BE49-F238E27FC236}">
                <a16:creationId xmlns:a16="http://schemas.microsoft.com/office/drawing/2014/main" id="{32EC14E2-9A78-DF4B-B1FC-6A1DDC2139CA}"/>
              </a:ext>
            </a:extLst>
          </p:cNvPr>
          <p:cNvSpPr/>
          <p:nvPr userDrawn="1"/>
        </p:nvSpPr>
        <p:spPr>
          <a:xfrm>
            <a:off x="9660140" y="3807630"/>
            <a:ext cx="1725320" cy="424631"/>
          </a:xfrm>
          <a:prstGeom prst="chevron">
            <a:avLst/>
          </a:prstGeom>
          <a:solidFill>
            <a:schemeClr val="bg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a:solidFill>
                  <a:srgbClr val="FFFFFF"/>
                </a:solidFill>
                <a:latin typeface="+mj-lt"/>
                <a:ea typeface="Questrial" panose="02000000000000000000" pitchFamily="2" charset="0"/>
                <a:cs typeface="Montserrat" panose="02000000000000000000" pitchFamily="2" charset="0"/>
              </a:rPr>
              <a:t>2017</a:t>
            </a:r>
          </a:p>
        </p:txBody>
      </p:sp>
      <p:cxnSp>
        <p:nvCxnSpPr>
          <p:cNvPr id="51" name="Straight Connector 50">
            <a:extLst>
              <a:ext uri="{FF2B5EF4-FFF2-40B4-BE49-F238E27FC236}">
                <a16:creationId xmlns:a16="http://schemas.microsoft.com/office/drawing/2014/main" id="{E695A626-3EFA-A74E-8FEF-911EB702B0FB}"/>
              </a:ext>
            </a:extLst>
          </p:cNvPr>
          <p:cNvCxnSpPr/>
          <p:nvPr userDrawn="1"/>
        </p:nvCxnSpPr>
        <p:spPr>
          <a:xfrm flipV="1">
            <a:off x="6981359" y="4380745"/>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51DFCA96-3CBA-374E-BAE6-D0F2689B7BBD}"/>
              </a:ext>
            </a:extLst>
          </p:cNvPr>
          <p:cNvSpPr/>
          <p:nvPr userDrawn="1"/>
        </p:nvSpPr>
        <p:spPr>
          <a:xfrm>
            <a:off x="6493508" y="4923768"/>
            <a:ext cx="975702" cy="992843"/>
          </a:xfrm>
          <a:prstGeom prst="ellipse">
            <a:avLst/>
          </a:prstGeom>
          <a:solidFill>
            <a:srgbClr val="FFFFFF"/>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a:solidFill>
                <a:schemeClr val="bg2"/>
              </a:solidFill>
              <a:latin typeface="Questrial" panose="02000000000000000000" pitchFamily="50" charset="0"/>
            </a:endParaRPr>
          </a:p>
        </p:txBody>
      </p:sp>
      <p:cxnSp>
        <p:nvCxnSpPr>
          <p:cNvPr id="53" name="Straight Connector 52">
            <a:extLst>
              <a:ext uri="{FF2B5EF4-FFF2-40B4-BE49-F238E27FC236}">
                <a16:creationId xmlns:a16="http://schemas.microsoft.com/office/drawing/2014/main" id="{4959900B-E3D6-154A-853E-F8CC65C2BD7F}"/>
              </a:ext>
            </a:extLst>
          </p:cNvPr>
          <p:cNvCxnSpPr/>
          <p:nvPr userDrawn="1"/>
        </p:nvCxnSpPr>
        <p:spPr>
          <a:xfrm flipV="1">
            <a:off x="1669200" y="3285356"/>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61708D4F-20B8-3E4D-940A-056EB94EF1E4}"/>
              </a:ext>
            </a:extLst>
          </p:cNvPr>
          <p:cNvSpPr/>
          <p:nvPr userDrawn="1"/>
        </p:nvSpPr>
        <p:spPr>
          <a:xfrm>
            <a:off x="1181349" y="2120271"/>
            <a:ext cx="975702" cy="992843"/>
          </a:xfrm>
          <a:prstGeom prst="ellipse">
            <a:avLst/>
          </a:prstGeom>
          <a:solidFill>
            <a:srgbClr val="FFFFFF"/>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a:solidFill>
                <a:schemeClr val="bg2"/>
              </a:solidFill>
              <a:latin typeface="Questrial" panose="02000000000000000000" pitchFamily="50" charset="0"/>
            </a:endParaRPr>
          </a:p>
        </p:txBody>
      </p:sp>
      <p:cxnSp>
        <p:nvCxnSpPr>
          <p:cNvPr id="55" name="Straight Connector 54">
            <a:extLst>
              <a:ext uri="{FF2B5EF4-FFF2-40B4-BE49-F238E27FC236}">
                <a16:creationId xmlns:a16="http://schemas.microsoft.com/office/drawing/2014/main" id="{719834D4-CA3C-1443-B83C-877AE343E38D}"/>
              </a:ext>
            </a:extLst>
          </p:cNvPr>
          <p:cNvCxnSpPr/>
          <p:nvPr userDrawn="1"/>
        </p:nvCxnSpPr>
        <p:spPr>
          <a:xfrm flipV="1">
            <a:off x="8752079" y="3285356"/>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2EFE9854-D393-9340-882F-01A84E08A2ED}"/>
              </a:ext>
            </a:extLst>
          </p:cNvPr>
          <p:cNvSpPr/>
          <p:nvPr userDrawn="1"/>
        </p:nvSpPr>
        <p:spPr>
          <a:xfrm>
            <a:off x="8264228" y="2120271"/>
            <a:ext cx="975702" cy="992843"/>
          </a:xfrm>
          <a:prstGeom prst="ellipse">
            <a:avLst/>
          </a:prstGeom>
          <a:solidFill>
            <a:srgbClr val="FFFFFF"/>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a:solidFill>
                <a:schemeClr val="bg2"/>
              </a:solidFill>
              <a:latin typeface="Questrial" panose="02000000000000000000" pitchFamily="50" charset="0"/>
            </a:endParaRPr>
          </a:p>
        </p:txBody>
      </p:sp>
      <p:cxnSp>
        <p:nvCxnSpPr>
          <p:cNvPr id="57" name="Straight Connector 56">
            <a:extLst>
              <a:ext uri="{FF2B5EF4-FFF2-40B4-BE49-F238E27FC236}">
                <a16:creationId xmlns:a16="http://schemas.microsoft.com/office/drawing/2014/main" id="{934A71BE-295C-6A47-B894-3E91A66B7240}"/>
              </a:ext>
            </a:extLst>
          </p:cNvPr>
          <p:cNvCxnSpPr/>
          <p:nvPr userDrawn="1"/>
        </p:nvCxnSpPr>
        <p:spPr>
          <a:xfrm flipV="1">
            <a:off x="5210640" y="3285356"/>
            <a:ext cx="0" cy="372284"/>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8756D37D-4BC0-A747-BDC2-56BB04C3F24D}"/>
              </a:ext>
            </a:extLst>
          </p:cNvPr>
          <p:cNvSpPr/>
          <p:nvPr userDrawn="1"/>
        </p:nvSpPr>
        <p:spPr>
          <a:xfrm>
            <a:off x="4722789" y="2120271"/>
            <a:ext cx="975702" cy="992843"/>
          </a:xfrm>
          <a:prstGeom prst="ellipse">
            <a:avLst/>
          </a:prstGeom>
          <a:solidFill>
            <a:srgbClr val="FFFFFF"/>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16" rIns="0" bIns="0" rtlCol="0" anchor="ctr"/>
          <a:lstStyle/>
          <a:p>
            <a:pPr algn="ctr"/>
            <a:endParaRPr lang="id-ID" sz="3199">
              <a:solidFill>
                <a:schemeClr val="bg2"/>
              </a:solidFill>
              <a:latin typeface="Questrial" panose="02000000000000000000" pitchFamily="50" charset="0"/>
            </a:endParaRPr>
          </a:p>
        </p:txBody>
      </p:sp>
      <p:sp>
        <p:nvSpPr>
          <p:cNvPr id="59" name="TextBox 58">
            <a:extLst>
              <a:ext uri="{FF2B5EF4-FFF2-40B4-BE49-F238E27FC236}">
                <a16:creationId xmlns:a16="http://schemas.microsoft.com/office/drawing/2014/main" id="{20359BDE-A876-6E49-8686-6C00BE7739EC}"/>
              </a:ext>
            </a:extLst>
          </p:cNvPr>
          <p:cNvSpPr txBox="1"/>
          <p:nvPr userDrawn="1"/>
        </p:nvSpPr>
        <p:spPr>
          <a:xfrm>
            <a:off x="2292048" y="2447919"/>
            <a:ext cx="1125629" cy="400110"/>
          </a:xfrm>
          <a:prstGeom prst="rect">
            <a:avLst/>
          </a:prstGeom>
          <a:noFill/>
        </p:spPr>
        <p:txBody>
          <a:bodyPr wrap="none" rtlCol="0">
            <a:spAutoFit/>
          </a:bodyPr>
          <a:lstStyle/>
          <a:p>
            <a:r>
              <a:rPr lang="en-US" sz="2000">
                <a:solidFill>
                  <a:schemeClr val="bg1"/>
                </a:solidFill>
              </a:rPr>
              <a:t>Arial 20 </a:t>
            </a:r>
          </a:p>
        </p:txBody>
      </p:sp>
      <p:sp>
        <p:nvSpPr>
          <p:cNvPr id="60" name="TextBox 59">
            <a:extLst>
              <a:ext uri="{FF2B5EF4-FFF2-40B4-BE49-F238E27FC236}">
                <a16:creationId xmlns:a16="http://schemas.microsoft.com/office/drawing/2014/main" id="{CCF29958-926C-FE4D-8E13-75E0A0C51770}"/>
              </a:ext>
            </a:extLst>
          </p:cNvPr>
          <p:cNvSpPr txBox="1"/>
          <p:nvPr userDrawn="1"/>
        </p:nvSpPr>
        <p:spPr>
          <a:xfrm>
            <a:off x="5833488" y="2447919"/>
            <a:ext cx="1125629" cy="400110"/>
          </a:xfrm>
          <a:prstGeom prst="rect">
            <a:avLst/>
          </a:prstGeom>
          <a:noFill/>
        </p:spPr>
        <p:txBody>
          <a:bodyPr wrap="none" rtlCol="0">
            <a:spAutoFit/>
          </a:bodyPr>
          <a:lstStyle/>
          <a:p>
            <a:r>
              <a:rPr lang="en-US" sz="2000">
                <a:solidFill>
                  <a:schemeClr val="bg1"/>
                </a:solidFill>
              </a:rPr>
              <a:t>Arial 20 </a:t>
            </a:r>
          </a:p>
        </p:txBody>
      </p:sp>
      <p:sp>
        <p:nvSpPr>
          <p:cNvPr id="61" name="TextBox 60">
            <a:extLst>
              <a:ext uri="{FF2B5EF4-FFF2-40B4-BE49-F238E27FC236}">
                <a16:creationId xmlns:a16="http://schemas.microsoft.com/office/drawing/2014/main" id="{232BE33C-7D85-A24D-B420-59D3A9D45F5B}"/>
              </a:ext>
            </a:extLst>
          </p:cNvPr>
          <p:cNvSpPr txBox="1"/>
          <p:nvPr userDrawn="1"/>
        </p:nvSpPr>
        <p:spPr>
          <a:xfrm>
            <a:off x="9374927" y="2447919"/>
            <a:ext cx="1125629" cy="400110"/>
          </a:xfrm>
          <a:prstGeom prst="rect">
            <a:avLst/>
          </a:prstGeom>
          <a:noFill/>
        </p:spPr>
        <p:txBody>
          <a:bodyPr wrap="none" rtlCol="0">
            <a:spAutoFit/>
          </a:bodyPr>
          <a:lstStyle/>
          <a:p>
            <a:r>
              <a:rPr lang="en-US" sz="2000">
                <a:solidFill>
                  <a:schemeClr val="bg1"/>
                </a:solidFill>
              </a:rPr>
              <a:t>Arial 20 </a:t>
            </a:r>
          </a:p>
        </p:txBody>
      </p:sp>
      <p:sp>
        <p:nvSpPr>
          <p:cNvPr id="62" name="TextBox 61">
            <a:extLst>
              <a:ext uri="{FF2B5EF4-FFF2-40B4-BE49-F238E27FC236}">
                <a16:creationId xmlns:a16="http://schemas.microsoft.com/office/drawing/2014/main" id="{D9F939A5-6C85-2047-AD6A-634D9B0FBE83}"/>
              </a:ext>
            </a:extLst>
          </p:cNvPr>
          <p:cNvSpPr txBox="1"/>
          <p:nvPr userDrawn="1"/>
        </p:nvSpPr>
        <p:spPr>
          <a:xfrm>
            <a:off x="8237345" y="5256624"/>
            <a:ext cx="1125629" cy="400110"/>
          </a:xfrm>
          <a:prstGeom prst="rect">
            <a:avLst/>
          </a:prstGeom>
          <a:noFill/>
        </p:spPr>
        <p:txBody>
          <a:bodyPr wrap="none" rtlCol="0">
            <a:spAutoFit/>
          </a:bodyPr>
          <a:lstStyle/>
          <a:p>
            <a:r>
              <a:rPr lang="en-US" sz="2000">
                <a:solidFill>
                  <a:schemeClr val="bg1"/>
                </a:solidFill>
              </a:rPr>
              <a:t>Arial 20 </a:t>
            </a:r>
          </a:p>
        </p:txBody>
      </p:sp>
      <p:sp>
        <p:nvSpPr>
          <p:cNvPr id="63" name="TextBox 62">
            <a:extLst>
              <a:ext uri="{FF2B5EF4-FFF2-40B4-BE49-F238E27FC236}">
                <a16:creationId xmlns:a16="http://schemas.microsoft.com/office/drawing/2014/main" id="{8CC75A72-6937-4E43-BB48-DB75643ECEFC}"/>
              </a:ext>
            </a:extLst>
          </p:cNvPr>
          <p:cNvSpPr txBox="1"/>
          <p:nvPr userDrawn="1"/>
        </p:nvSpPr>
        <p:spPr>
          <a:xfrm>
            <a:off x="4695905" y="5256624"/>
            <a:ext cx="1125629" cy="400110"/>
          </a:xfrm>
          <a:prstGeom prst="rect">
            <a:avLst/>
          </a:prstGeom>
          <a:noFill/>
        </p:spPr>
        <p:txBody>
          <a:bodyPr wrap="none" rtlCol="0">
            <a:spAutoFit/>
          </a:bodyPr>
          <a:lstStyle/>
          <a:p>
            <a:r>
              <a:rPr lang="en-US" sz="2000">
                <a:solidFill>
                  <a:schemeClr val="bg1"/>
                </a:solidFill>
              </a:rPr>
              <a:t>Arial 20 </a:t>
            </a:r>
          </a:p>
        </p:txBody>
      </p:sp>
      <p:sp>
        <p:nvSpPr>
          <p:cNvPr id="64" name="TextBox 63">
            <a:extLst>
              <a:ext uri="{FF2B5EF4-FFF2-40B4-BE49-F238E27FC236}">
                <a16:creationId xmlns:a16="http://schemas.microsoft.com/office/drawing/2014/main" id="{DAD5A797-7CD5-A441-9CBA-216C29F4CAB0}"/>
              </a:ext>
            </a:extLst>
          </p:cNvPr>
          <p:cNvSpPr txBox="1"/>
          <p:nvPr userDrawn="1"/>
        </p:nvSpPr>
        <p:spPr>
          <a:xfrm>
            <a:off x="1154466" y="5256624"/>
            <a:ext cx="1125629" cy="400110"/>
          </a:xfrm>
          <a:prstGeom prst="rect">
            <a:avLst/>
          </a:prstGeom>
          <a:noFill/>
        </p:spPr>
        <p:txBody>
          <a:bodyPr wrap="none" rtlCol="0">
            <a:spAutoFit/>
          </a:bodyPr>
          <a:lstStyle/>
          <a:p>
            <a:r>
              <a:rPr lang="en-US" sz="2000">
                <a:solidFill>
                  <a:schemeClr val="bg1"/>
                </a:solidFill>
              </a:rPr>
              <a:t>Arial 20 </a:t>
            </a:r>
          </a:p>
        </p:txBody>
      </p:sp>
      <p:sp>
        <p:nvSpPr>
          <p:cNvPr id="65" name="TextBox 64">
            <a:extLst>
              <a:ext uri="{FF2B5EF4-FFF2-40B4-BE49-F238E27FC236}">
                <a16:creationId xmlns:a16="http://schemas.microsoft.com/office/drawing/2014/main" id="{90B32A09-DBC8-5342-8189-360C42692213}"/>
              </a:ext>
            </a:extLst>
          </p:cNvPr>
          <p:cNvSpPr txBox="1"/>
          <p:nvPr userDrawn="1"/>
        </p:nvSpPr>
        <p:spPr>
          <a:xfrm>
            <a:off x="6784882" y="5089252"/>
            <a:ext cx="392954" cy="584495"/>
          </a:xfrm>
          <a:prstGeom prst="rect">
            <a:avLst/>
          </a:prstGeom>
          <a:noFill/>
        </p:spPr>
        <p:txBody>
          <a:bodyPr wrap="none" rtlCol="0">
            <a:spAutoFit/>
          </a:bodyPr>
          <a:lstStyle/>
          <a:p>
            <a:pPr algn="ctr"/>
            <a:r>
              <a:rPr lang="en-US" sz="3199">
                <a:latin typeface="Flaticon" panose="02000603000000000000" pitchFamily="2" charset="0"/>
              </a:rPr>
              <a:t></a:t>
            </a:r>
          </a:p>
        </p:txBody>
      </p:sp>
      <p:sp>
        <p:nvSpPr>
          <p:cNvPr id="66" name="TextBox 65">
            <a:extLst>
              <a:ext uri="{FF2B5EF4-FFF2-40B4-BE49-F238E27FC236}">
                <a16:creationId xmlns:a16="http://schemas.microsoft.com/office/drawing/2014/main" id="{F1164851-8ACA-6749-A277-CBABEB606BEA}"/>
              </a:ext>
            </a:extLst>
          </p:cNvPr>
          <p:cNvSpPr txBox="1"/>
          <p:nvPr userDrawn="1"/>
        </p:nvSpPr>
        <p:spPr>
          <a:xfrm>
            <a:off x="3243443" y="5089252"/>
            <a:ext cx="392954" cy="584495"/>
          </a:xfrm>
          <a:prstGeom prst="rect">
            <a:avLst/>
          </a:prstGeom>
          <a:noFill/>
        </p:spPr>
        <p:txBody>
          <a:bodyPr wrap="none" rtlCol="0">
            <a:spAutoFit/>
          </a:bodyPr>
          <a:lstStyle/>
          <a:p>
            <a:pPr algn="ctr"/>
            <a:r>
              <a:rPr lang="en-US" sz="3199">
                <a:latin typeface="Flaticon" panose="02000603000000000000" pitchFamily="2" charset="0"/>
              </a:rPr>
              <a:t></a:t>
            </a:r>
          </a:p>
        </p:txBody>
      </p:sp>
      <p:sp>
        <p:nvSpPr>
          <p:cNvPr id="67" name="TextBox 66">
            <a:extLst>
              <a:ext uri="{FF2B5EF4-FFF2-40B4-BE49-F238E27FC236}">
                <a16:creationId xmlns:a16="http://schemas.microsoft.com/office/drawing/2014/main" id="{AB05D004-6866-6440-8850-03A4040F098C}"/>
              </a:ext>
            </a:extLst>
          </p:cNvPr>
          <p:cNvSpPr txBox="1"/>
          <p:nvPr userDrawn="1"/>
        </p:nvSpPr>
        <p:spPr>
          <a:xfrm>
            <a:off x="1472723" y="2260004"/>
            <a:ext cx="392954" cy="584495"/>
          </a:xfrm>
          <a:prstGeom prst="rect">
            <a:avLst/>
          </a:prstGeom>
          <a:noFill/>
        </p:spPr>
        <p:txBody>
          <a:bodyPr wrap="none" rtlCol="0">
            <a:spAutoFit/>
          </a:bodyPr>
          <a:lstStyle/>
          <a:p>
            <a:pPr algn="ctr"/>
            <a:r>
              <a:rPr lang="en-US" sz="3199">
                <a:latin typeface="Flaticon" panose="02000603000000000000" pitchFamily="2" charset="0"/>
              </a:rPr>
              <a:t></a:t>
            </a:r>
          </a:p>
        </p:txBody>
      </p:sp>
      <p:sp>
        <p:nvSpPr>
          <p:cNvPr id="68" name="TextBox 67">
            <a:extLst>
              <a:ext uri="{FF2B5EF4-FFF2-40B4-BE49-F238E27FC236}">
                <a16:creationId xmlns:a16="http://schemas.microsoft.com/office/drawing/2014/main" id="{EA545981-348B-9B4A-A2A3-C676FF8DE27D}"/>
              </a:ext>
            </a:extLst>
          </p:cNvPr>
          <p:cNvSpPr txBox="1"/>
          <p:nvPr userDrawn="1"/>
        </p:nvSpPr>
        <p:spPr>
          <a:xfrm>
            <a:off x="5014163" y="2272880"/>
            <a:ext cx="392954" cy="584495"/>
          </a:xfrm>
          <a:prstGeom prst="rect">
            <a:avLst/>
          </a:prstGeom>
          <a:noFill/>
        </p:spPr>
        <p:txBody>
          <a:bodyPr wrap="none" rtlCol="0">
            <a:spAutoFit/>
          </a:bodyPr>
          <a:lstStyle/>
          <a:p>
            <a:pPr algn="ctr"/>
            <a:r>
              <a:rPr lang="en-US" sz="3199">
                <a:latin typeface="Flaticon" panose="02000603000000000000" pitchFamily="2" charset="0"/>
              </a:rPr>
              <a:t></a:t>
            </a:r>
          </a:p>
        </p:txBody>
      </p:sp>
      <p:sp>
        <p:nvSpPr>
          <p:cNvPr id="69" name="TextBox 68">
            <a:extLst>
              <a:ext uri="{FF2B5EF4-FFF2-40B4-BE49-F238E27FC236}">
                <a16:creationId xmlns:a16="http://schemas.microsoft.com/office/drawing/2014/main" id="{3D139755-1508-004C-8037-053A6C1BE544}"/>
              </a:ext>
            </a:extLst>
          </p:cNvPr>
          <p:cNvSpPr txBox="1"/>
          <p:nvPr userDrawn="1"/>
        </p:nvSpPr>
        <p:spPr>
          <a:xfrm>
            <a:off x="8529851" y="2285755"/>
            <a:ext cx="392954" cy="584495"/>
          </a:xfrm>
          <a:prstGeom prst="rect">
            <a:avLst/>
          </a:prstGeom>
          <a:noFill/>
        </p:spPr>
        <p:txBody>
          <a:bodyPr wrap="none" rtlCol="0">
            <a:spAutoFit/>
          </a:bodyPr>
          <a:lstStyle/>
          <a:p>
            <a:pPr algn="ctr"/>
            <a:r>
              <a:rPr lang="en-US" sz="3199">
                <a:latin typeface="Flaticon" panose="02000603000000000000" pitchFamily="2" charset="0"/>
              </a:rPr>
              <a:t></a:t>
            </a:r>
          </a:p>
        </p:txBody>
      </p:sp>
      <p:sp>
        <p:nvSpPr>
          <p:cNvPr id="70" name="TextBox 69">
            <a:extLst>
              <a:ext uri="{FF2B5EF4-FFF2-40B4-BE49-F238E27FC236}">
                <a16:creationId xmlns:a16="http://schemas.microsoft.com/office/drawing/2014/main" id="{B122B8FD-F117-1D4A-9E82-96B9D24F5771}"/>
              </a:ext>
            </a:extLst>
          </p:cNvPr>
          <p:cNvSpPr txBox="1"/>
          <p:nvPr userDrawn="1"/>
        </p:nvSpPr>
        <p:spPr>
          <a:xfrm>
            <a:off x="10326322" y="5102128"/>
            <a:ext cx="392954" cy="584495"/>
          </a:xfrm>
          <a:prstGeom prst="rect">
            <a:avLst/>
          </a:prstGeom>
          <a:noFill/>
        </p:spPr>
        <p:txBody>
          <a:bodyPr wrap="none" rtlCol="0">
            <a:spAutoFit/>
          </a:bodyPr>
          <a:lstStyle/>
          <a:p>
            <a:pPr algn="ctr"/>
            <a:r>
              <a:rPr lang="en-US" sz="3199">
                <a:latin typeface="Flaticon" panose="02000603000000000000" pitchFamily="2" charset="0"/>
              </a:rPr>
              <a:t></a:t>
            </a:r>
          </a:p>
        </p:txBody>
      </p:sp>
      <p:sp>
        <p:nvSpPr>
          <p:cNvPr id="71" name="Chevron 53">
            <a:extLst>
              <a:ext uri="{FF2B5EF4-FFF2-40B4-BE49-F238E27FC236}">
                <a16:creationId xmlns:a16="http://schemas.microsoft.com/office/drawing/2014/main" id="{2B12885E-2898-9A47-93BD-37F13986545E}"/>
              </a:ext>
            </a:extLst>
          </p:cNvPr>
          <p:cNvSpPr/>
          <p:nvPr userDrawn="1"/>
        </p:nvSpPr>
        <p:spPr>
          <a:xfrm>
            <a:off x="7889420" y="3807630"/>
            <a:ext cx="1725320" cy="424631"/>
          </a:xfrm>
          <a:prstGeom prst="chevron">
            <a:avLst/>
          </a:prstGeom>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a:solidFill>
                  <a:schemeClr val="tx1"/>
                </a:solidFill>
                <a:latin typeface="+mj-lt"/>
                <a:ea typeface="Questrial" panose="02000000000000000000" pitchFamily="2" charset="0"/>
                <a:cs typeface="Montserrat" panose="02000000000000000000" pitchFamily="2" charset="0"/>
              </a:rPr>
              <a:t>2016</a:t>
            </a:r>
          </a:p>
        </p:txBody>
      </p:sp>
      <p:sp>
        <p:nvSpPr>
          <p:cNvPr id="72" name="Chevron 54">
            <a:extLst>
              <a:ext uri="{FF2B5EF4-FFF2-40B4-BE49-F238E27FC236}">
                <a16:creationId xmlns:a16="http://schemas.microsoft.com/office/drawing/2014/main" id="{6C957690-5510-644B-BF57-EB1FAA22E103}"/>
              </a:ext>
            </a:extLst>
          </p:cNvPr>
          <p:cNvSpPr/>
          <p:nvPr userDrawn="1"/>
        </p:nvSpPr>
        <p:spPr>
          <a:xfrm>
            <a:off x="6118700" y="3807630"/>
            <a:ext cx="1725320" cy="424631"/>
          </a:xfrm>
          <a:prstGeom prst="chevron">
            <a:avLst/>
          </a:prstGeom>
          <a:solidFill>
            <a:schemeClr val="bg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a:solidFill>
                  <a:srgbClr val="FFFFFF"/>
                </a:solidFill>
                <a:latin typeface="+mj-lt"/>
                <a:ea typeface="Questrial" panose="02000000000000000000" pitchFamily="2" charset="0"/>
                <a:cs typeface="Montserrat" panose="02000000000000000000" pitchFamily="2" charset="0"/>
              </a:rPr>
              <a:t>2015</a:t>
            </a:r>
          </a:p>
        </p:txBody>
      </p:sp>
      <p:sp>
        <p:nvSpPr>
          <p:cNvPr id="73" name="Chevron 55">
            <a:extLst>
              <a:ext uri="{FF2B5EF4-FFF2-40B4-BE49-F238E27FC236}">
                <a16:creationId xmlns:a16="http://schemas.microsoft.com/office/drawing/2014/main" id="{ADAEB6FD-D438-FF4C-92F3-EDBE1877FD40}"/>
              </a:ext>
            </a:extLst>
          </p:cNvPr>
          <p:cNvSpPr/>
          <p:nvPr userDrawn="1"/>
        </p:nvSpPr>
        <p:spPr>
          <a:xfrm>
            <a:off x="4347981" y="3807630"/>
            <a:ext cx="1725320" cy="424631"/>
          </a:xfrm>
          <a:prstGeom prst="chevron">
            <a:avLst/>
          </a:prstGeom>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a:solidFill>
                  <a:schemeClr val="tx1"/>
                </a:solidFill>
                <a:latin typeface="+mj-lt"/>
                <a:ea typeface="Questrial" panose="02000000000000000000" pitchFamily="2" charset="0"/>
                <a:cs typeface="Montserrat" panose="02000000000000000000" pitchFamily="2" charset="0"/>
              </a:rPr>
              <a:t>2014</a:t>
            </a:r>
          </a:p>
        </p:txBody>
      </p:sp>
      <p:sp>
        <p:nvSpPr>
          <p:cNvPr id="74" name="Chevron 60">
            <a:extLst>
              <a:ext uri="{FF2B5EF4-FFF2-40B4-BE49-F238E27FC236}">
                <a16:creationId xmlns:a16="http://schemas.microsoft.com/office/drawing/2014/main" id="{3F61A945-660F-314C-B1E6-89522B29A36A}"/>
              </a:ext>
            </a:extLst>
          </p:cNvPr>
          <p:cNvSpPr/>
          <p:nvPr userDrawn="1"/>
        </p:nvSpPr>
        <p:spPr>
          <a:xfrm>
            <a:off x="2577261" y="3807630"/>
            <a:ext cx="1725320" cy="424631"/>
          </a:xfrm>
          <a:prstGeom prst="chevron">
            <a:avLst/>
          </a:prstGeom>
          <a:solidFill>
            <a:schemeClr val="bg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a:solidFill>
                  <a:srgbClr val="FFFFFF"/>
                </a:solidFill>
                <a:latin typeface="+mj-lt"/>
                <a:ea typeface="Questrial" panose="02000000000000000000" pitchFamily="2" charset="0"/>
                <a:cs typeface="Montserrat" panose="02000000000000000000" pitchFamily="2" charset="0"/>
              </a:rPr>
              <a:t>2013</a:t>
            </a:r>
          </a:p>
        </p:txBody>
      </p:sp>
      <p:sp>
        <p:nvSpPr>
          <p:cNvPr id="75" name="Chevron 63">
            <a:extLst>
              <a:ext uri="{FF2B5EF4-FFF2-40B4-BE49-F238E27FC236}">
                <a16:creationId xmlns:a16="http://schemas.microsoft.com/office/drawing/2014/main" id="{6E2F945E-1FC1-D045-8296-EE65492AA9AA}"/>
              </a:ext>
            </a:extLst>
          </p:cNvPr>
          <p:cNvSpPr/>
          <p:nvPr userDrawn="1"/>
        </p:nvSpPr>
        <p:spPr>
          <a:xfrm>
            <a:off x="806541" y="3807630"/>
            <a:ext cx="1725320" cy="424631"/>
          </a:xfrm>
          <a:prstGeom prst="chevron">
            <a:avLst/>
          </a:prstGeom>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600">
                <a:solidFill>
                  <a:schemeClr val="tx1"/>
                </a:solidFill>
                <a:latin typeface="+mj-lt"/>
                <a:ea typeface="Questrial" panose="02000000000000000000" pitchFamily="2" charset="0"/>
                <a:cs typeface="Montserrat" panose="02000000000000000000" pitchFamily="2" charset="0"/>
              </a:rPr>
              <a:t>2012</a:t>
            </a:r>
          </a:p>
        </p:txBody>
      </p:sp>
      <p:sp>
        <p:nvSpPr>
          <p:cNvPr id="2" name="Title 1">
            <a:extLst>
              <a:ext uri="{FF2B5EF4-FFF2-40B4-BE49-F238E27FC236}">
                <a16:creationId xmlns:a16="http://schemas.microsoft.com/office/drawing/2014/main" id="{45128571-A04C-F442-9601-007856A4DF49}"/>
              </a:ext>
            </a:extLst>
          </p:cNvPr>
          <p:cNvSpPr>
            <a:spLocks noGrp="1"/>
          </p:cNvSpPr>
          <p:nvPr>
            <p:ph type="title"/>
          </p:nvPr>
        </p:nvSpPr>
        <p:spPr>
          <a:xfrm>
            <a:off x="838200" y="730516"/>
            <a:ext cx="10515600" cy="73078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69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Slant Image">
    <p:spTree>
      <p:nvGrpSpPr>
        <p:cNvPr id="1" name=""/>
        <p:cNvGrpSpPr/>
        <p:nvPr/>
      </p:nvGrpSpPr>
      <p:grpSpPr>
        <a:xfrm>
          <a:off x="0" y="0"/>
          <a:ext cx="0" cy="0"/>
          <a:chOff x="0" y="0"/>
          <a:chExt cx="0" cy="0"/>
        </a:xfrm>
      </p:grpSpPr>
      <p:sp>
        <p:nvSpPr>
          <p:cNvPr id="5" name="Rectangle 38">
            <a:extLst>
              <a:ext uri="{FF2B5EF4-FFF2-40B4-BE49-F238E27FC236}">
                <a16:creationId xmlns:a16="http://schemas.microsoft.com/office/drawing/2014/main" id="{51259D3F-E530-B242-A99F-DC7E7D3973B7}"/>
              </a:ext>
            </a:extLst>
          </p:cNvPr>
          <p:cNvSpPr/>
          <p:nvPr userDrawn="1"/>
        </p:nvSpPr>
        <p:spPr>
          <a:xfrm>
            <a:off x="-73902" y="-35627"/>
            <a:ext cx="3931920" cy="6941127"/>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0 w 6363516"/>
              <a:gd name="connsiteY0" fmla="*/ 0 h 11229185"/>
              <a:gd name="connsiteX1" fmla="*/ 6363516 w 6363516"/>
              <a:gd name="connsiteY1" fmla="*/ 0 h 11229185"/>
              <a:gd name="connsiteX2" fmla="*/ 3530669 w 6363516"/>
              <a:gd name="connsiteY2" fmla="*/ 11229185 h 11229185"/>
              <a:gd name="connsiteX3" fmla="*/ 0 w 6363516"/>
              <a:gd name="connsiteY3" fmla="*/ 11229185 h 11229185"/>
              <a:gd name="connsiteX4" fmla="*/ 0 w 636351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16" h="11229185">
                <a:moveTo>
                  <a:pt x="0" y="0"/>
                </a:moveTo>
                <a:lnTo>
                  <a:pt x="6363516" y="0"/>
                </a:lnTo>
                <a:lnTo>
                  <a:pt x="3530669" y="11229185"/>
                </a:lnTo>
                <a:lnTo>
                  <a:pt x="0" y="11229185"/>
                </a:ln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l="-1845" t="-12000" r="-481"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6" name="Rectangle 39">
            <a:extLst>
              <a:ext uri="{FF2B5EF4-FFF2-40B4-BE49-F238E27FC236}">
                <a16:creationId xmlns:a16="http://schemas.microsoft.com/office/drawing/2014/main" id="{1349D72F-8C7C-4748-873E-C8F9AE4E11E7}"/>
              </a:ext>
            </a:extLst>
          </p:cNvPr>
          <p:cNvSpPr/>
          <p:nvPr userDrawn="1"/>
        </p:nvSpPr>
        <p:spPr>
          <a:xfrm>
            <a:off x="2259275" y="-35626"/>
            <a:ext cx="3867365" cy="6926665"/>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7" name="Rectangle 39">
            <a:extLst>
              <a:ext uri="{FF2B5EF4-FFF2-40B4-BE49-F238E27FC236}">
                <a16:creationId xmlns:a16="http://schemas.microsoft.com/office/drawing/2014/main" id="{50C756A6-1DD4-4746-9983-ABD732A9FAA5}"/>
              </a:ext>
            </a:extLst>
          </p:cNvPr>
          <p:cNvSpPr/>
          <p:nvPr userDrawn="1"/>
        </p:nvSpPr>
        <p:spPr>
          <a:xfrm>
            <a:off x="4562010" y="-35626"/>
            <a:ext cx="3867365" cy="6941126"/>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3" name="Title 2">
            <a:extLst>
              <a:ext uri="{FF2B5EF4-FFF2-40B4-BE49-F238E27FC236}">
                <a16:creationId xmlns:a16="http://schemas.microsoft.com/office/drawing/2014/main" id="{6689E7F6-D2EF-6542-8BC8-868976C46C2E}"/>
              </a:ext>
            </a:extLst>
          </p:cNvPr>
          <p:cNvSpPr>
            <a:spLocks noGrp="1"/>
          </p:cNvSpPr>
          <p:nvPr userDrawn="1">
            <p:ph type="title" hasCustomPrompt="1"/>
          </p:nvPr>
        </p:nvSpPr>
        <p:spPr>
          <a:xfrm>
            <a:off x="7292897" y="5025740"/>
            <a:ext cx="4352743" cy="761445"/>
          </a:xfrm>
          <a:prstGeom prst="rect">
            <a:avLst/>
          </a:prstGeom>
        </p:spPr>
        <p:txBody>
          <a:bodyPr/>
          <a:lstStyle>
            <a:lvl1pPr algn="r">
              <a:defRPr>
                <a:solidFill>
                  <a:schemeClr val="bg1"/>
                </a:solidFill>
              </a:defRPr>
            </a:lvl1pPr>
          </a:lstStyle>
          <a:p>
            <a:r>
              <a:rPr lang="en-US"/>
              <a:t>ARIAL 40</a:t>
            </a:r>
          </a:p>
        </p:txBody>
      </p:sp>
    </p:spTree>
    <p:extLst>
      <p:ext uri="{BB962C8B-B14F-4D97-AF65-F5344CB8AC3E}">
        <p14:creationId xmlns:p14="http://schemas.microsoft.com/office/powerpoint/2010/main" val="23120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Slant Image">
    <p:spTree>
      <p:nvGrpSpPr>
        <p:cNvPr id="1" name=""/>
        <p:cNvGrpSpPr/>
        <p:nvPr/>
      </p:nvGrpSpPr>
      <p:grpSpPr>
        <a:xfrm>
          <a:off x="0" y="0"/>
          <a:ext cx="0" cy="0"/>
          <a:chOff x="0" y="0"/>
          <a:chExt cx="0" cy="0"/>
        </a:xfrm>
      </p:grpSpPr>
      <p:sp>
        <p:nvSpPr>
          <p:cNvPr id="9" name="Rectangle 39">
            <a:extLst>
              <a:ext uri="{FF2B5EF4-FFF2-40B4-BE49-F238E27FC236}">
                <a16:creationId xmlns:a16="http://schemas.microsoft.com/office/drawing/2014/main" id="{57D737B4-B5B2-DF4C-AE4A-C68397194982}"/>
              </a:ext>
            </a:extLst>
          </p:cNvPr>
          <p:cNvSpPr/>
          <p:nvPr userDrawn="1"/>
        </p:nvSpPr>
        <p:spPr>
          <a:xfrm>
            <a:off x="4261517" y="-35626"/>
            <a:ext cx="3577624" cy="6947065"/>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12" name="Rectangle 39">
            <a:extLst>
              <a:ext uri="{FF2B5EF4-FFF2-40B4-BE49-F238E27FC236}">
                <a16:creationId xmlns:a16="http://schemas.microsoft.com/office/drawing/2014/main" id="{2AE0D405-C033-F047-A3BF-11BB174DBAE4}"/>
              </a:ext>
            </a:extLst>
          </p:cNvPr>
          <p:cNvSpPr/>
          <p:nvPr userDrawn="1"/>
        </p:nvSpPr>
        <p:spPr>
          <a:xfrm>
            <a:off x="-71253" y="-35626"/>
            <a:ext cx="3693712" cy="6947065"/>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 name="connsiteX0" fmla="*/ 0 w 6668316"/>
              <a:gd name="connsiteY0" fmla="*/ 71718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71718 h 11229185"/>
              <a:gd name="connsiteX0" fmla="*/ 0 w 6668316"/>
              <a:gd name="connsiteY0" fmla="*/ 17930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17930 h 11229185"/>
              <a:gd name="connsiteX0" fmla="*/ 17929 w 6686245"/>
              <a:gd name="connsiteY0" fmla="*/ 17930 h 11229185"/>
              <a:gd name="connsiteX1" fmla="*/ 6686245 w 6686245"/>
              <a:gd name="connsiteY1" fmla="*/ 0 h 11229185"/>
              <a:gd name="connsiteX2" fmla="*/ 3871326 w 6686245"/>
              <a:gd name="connsiteY2" fmla="*/ 11229185 h 11229185"/>
              <a:gd name="connsiteX3" fmla="*/ 0 w 6686245"/>
              <a:gd name="connsiteY3" fmla="*/ 11218727 h 11229185"/>
              <a:gd name="connsiteX4" fmla="*/ 17929 w 6686245"/>
              <a:gd name="connsiteY4" fmla="*/ 17930 h 11229185"/>
              <a:gd name="connsiteX0" fmla="*/ 1726 w 6670042"/>
              <a:gd name="connsiteY0" fmla="*/ 17930 h 11229185"/>
              <a:gd name="connsiteX1" fmla="*/ 6670042 w 6670042"/>
              <a:gd name="connsiteY1" fmla="*/ 0 h 11229185"/>
              <a:gd name="connsiteX2" fmla="*/ 3855123 w 6670042"/>
              <a:gd name="connsiteY2" fmla="*/ 11229185 h 11229185"/>
              <a:gd name="connsiteX3" fmla="*/ 1726 w 6670042"/>
              <a:gd name="connsiteY3" fmla="*/ 11218727 h 11229185"/>
              <a:gd name="connsiteX4" fmla="*/ 1726 w 6670042"/>
              <a:gd name="connsiteY4" fmla="*/ 1793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042" h="11229185">
                <a:moveTo>
                  <a:pt x="1726" y="17930"/>
                </a:moveTo>
                <a:lnTo>
                  <a:pt x="6670042" y="0"/>
                </a:lnTo>
                <a:lnTo>
                  <a:pt x="3855123" y="11229185"/>
                </a:lnTo>
                <a:lnTo>
                  <a:pt x="1726" y="11218727"/>
                </a:lnTo>
                <a:cubicBezTo>
                  <a:pt x="7702" y="7485128"/>
                  <a:pt x="-4250" y="3751529"/>
                  <a:pt x="1726" y="17930"/>
                </a:cubicBezTo>
                <a:close/>
              </a:path>
            </a:pathLst>
          </a:custGeom>
          <a:blipFill dpi="0" rotWithShape="1">
            <a:blip r:embed="rId3" cstate="screen">
              <a:extLst>
                <a:ext uri="{28A0092B-C50C-407E-A947-70E740481C1C}">
                  <a14:useLocalDpi xmlns:a14="http://schemas.microsoft.com/office/drawing/2010/main"/>
                </a:ext>
              </a:extLst>
            </a:blip>
            <a:srcRect/>
            <a:stretch>
              <a:fillRect l="-7843" t="-18427" r="345" b="-184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99"/>
          </a:p>
        </p:txBody>
      </p:sp>
      <p:sp>
        <p:nvSpPr>
          <p:cNvPr id="2" name="Title 2">
            <a:extLst>
              <a:ext uri="{FF2B5EF4-FFF2-40B4-BE49-F238E27FC236}">
                <a16:creationId xmlns:a16="http://schemas.microsoft.com/office/drawing/2014/main" id="{0CCEDA4A-68AF-A18F-07D1-5C4BC126F338}"/>
              </a:ext>
            </a:extLst>
          </p:cNvPr>
          <p:cNvSpPr>
            <a:spLocks noGrp="1"/>
          </p:cNvSpPr>
          <p:nvPr>
            <p:ph type="title" hasCustomPrompt="1"/>
          </p:nvPr>
        </p:nvSpPr>
        <p:spPr>
          <a:xfrm>
            <a:off x="7292897" y="5025740"/>
            <a:ext cx="4352743" cy="761445"/>
          </a:xfrm>
          <a:prstGeom prst="rect">
            <a:avLst/>
          </a:prstGeom>
        </p:spPr>
        <p:txBody>
          <a:bodyPr/>
          <a:lstStyle>
            <a:lvl1pPr algn="r">
              <a:defRPr>
                <a:solidFill>
                  <a:schemeClr val="bg1"/>
                </a:solidFill>
              </a:defRPr>
            </a:lvl1pPr>
          </a:lstStyle>
          <a:p>
            <a:r>
              <a:rPr lang="en-US"/>
              <a:t>ARIAL 40</a:t>
            </a:r>
          </a:p>
        </p:txBody>
      </p:sp>
      <p:sp>
        <p:nvSpPr>
          <p:cNvPr id="3" name="Rectangle 39">
            <a:extLst>
              <a:ext uri="{FF2B5EF4-FFF2-40B4-BE49-F238E27FC236}">
                <a16:creationId xmlns:a16="http://schemas.microsoft.com/office/drawing/2014/main" id="{1D256920-EAFD-D3DD-A134-392EDAEC05DB}"/>
              </a:ext>
            </a:extLst>
          </p:cNvPr>
          <p:cNvSpPr>
            <a:spLocks/>
          </p:cNvSpPr>
          <p:nvPr userDrawn="1"/>
        </p:nvSpPr>
        <p:spPr>
          <a:xfrm>
            <a:off x="2153176" y="-35626"/>
            <a:ext cx="3577624" cy="6902532"/>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4"/>
            <a:srcRect/>
            <a:stretch>
              <a:fillRect l="-91161" t="-2478" r="-143931" b="-2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Tree>
    <p:extLst>
      <p:ext uri="{BB962C8B-B14F-4D97-AF65-F5344CB8AC3E}">
        <p14:creationId xmlns:p14="http://schemas.microsoft.com/office/powerpoint/2010/main" val="288367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Slant Image + Content">
    <p:spTree>
      <p:nvGrpSpPr>
        <p:cNvPr id="1" name=""/>
        <p:cNvGrpSpPr/>
        <p:nvPr/>
      </p:nvGrpSpPr>
      <p:grpSpPr>
        <a:xfrm>
          <a:off x="0" y="0"/>
          <a:ext cx="0" cy="0"/>
          <a:chOff x="0" y="0"/>
          <a:chExt cx="0" cy="0"/>
        </a:xfrm>
      </p:grpSpPr>
      <p:sp>
        <p:nvSpPr>
          <p:cNvPr id="7" name="Rectangle 39">
            <a:extLst>
              <a:ext uri="{FF2B5EF4-FFF2-40B4-BE49-F238E27FC236}">
                <a16:creationId xmlns:a16="http://schemas.microsoft.com/office/drawing/2014/main" id="{CFB3542D-B2CE-684C-8705-B60939CD5644}"/>
              </a:ext>
            </a:extLst>
          </p:cNvPr>
          <p:cNvSpPr/>
          <p:nvPr userDrawn="1"/>
        </p:nvSpPr>
        <p:spPr>
          <a:xfrm>
            <a:off x="8376422" y="118368"/>
            <a:ext cx="3674481" cy="6610248"/>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 name="connsiteX0" fmla="*/ 2814917 w 6560737"/>
              <a:gd name="connsiteY0" fmla="*/ 0 h 11218727"/>
              <a:gd name="connsiteX1" fmla="*/ 6345586 w 6560737"/>
              <a:gd name="connsiteY1" fmla="*/ 0 h 11218727"/>
              <a:gd name="connsiteX2" fmla="*/ 6560737 w 6560737"/>
              <a:gd name="connsiteY2" fmla="*/ 11211255 h 11218727"/>
              <a:gd name="connsiteX3" fmla="*/ 0 w 6560737"/>
              <a:gd name="connsiteY3" fmla="*/ 11218727 h 11218727"/>
              <a:gd name="connsiteX4" fmla="*/ 2814917 w 6560737"/>
              <a:gd name="connsiteY4" fmla="*/ 0 h 11218727"/>
              <a:gd name="connsiteX0" fmla="*/ 2814917 w 6560737"/>
              <a:gd name="connsiteY0" fmla="*/ 0 h 11218727"/>
              <a:gd name="connsiteX1" fmla="*/ 6345586 w 6560737"/>
              <a:gd name="connsiteY1" fmla="*/ 0 h 11218727"/>
              <a:gd name="connsiteX2" fmla="*/ 6560737 w 6560737"/>
              <a:gd name="connsiteY2" fmla="*/ 11211255 h 11218727"/>
              <a:gd name="connsiteX3" fmla="*/ 0 w 6560737"/>
              <a:gd name="connsiteY3" fmla="*/ 11218727 h 11218727"/>
              <a:gd name="connsiteX4" fmla="*/ 2814917 w 6560737"/>
              <a:gd name="connsiteY4" fmla="*/ 0 h 11218727"/>
              <a:gd name="connsiteX0" fmla="*/ 2814917 w 6632456"/>
              <a:gd name="connsiteY0" fmla="*/ 0 h 11218727"/>
              <a:gd name="connsiteX1" fmla="*/ 6632456 w 6632456"/>
              <a:gd name="connsiteY1" fmla="*/ 17930 h 11218727"/>
              <a:gd name="connsiteX2" fmla="*/ 6560737 w 6632456"/>
              <a:gd name="connsiteY2" fmla="*/ 11211255 h 11218727"/>
              <a:gd name="connsiteX3" fmla="*/ 0 w 6632456"/>
              <a:gd name="connsiteY3" fmla="*/ 11218727 h 11218727"/>
              <a:gd name="connsiteX4" fmla="*/ 2814917 w 6632456"/>
              <a:gd name="connsiteY4" fmla="*/ 0 h 11218727"/>
              <a:gd name="connsiteX0" fmla="*/ 2814917 w 6596597"/>
              <a:gd name="connsiteY0" fmla="*/ 0 h 11218727"/>
              <a:gd name="connsiteX1" fmla="*/ 6596597 w 6596597"/>
              <a:gd name="connsiteY1" fmla="*/ 17930 h 11218727"/>
              <a:gd name="connsiteX2" fmla="*/ 6560737 w 6596597"/>
              <a:gd name="connsiteY2" fmla="*/ 11211255 h 11218727"/>
              <a:gd name="connsiteX3" fmla="*/ 0 w 6596597"/>
              <a:gd name="connsiteY3" fmla="*/ 11218727 h 11218727"/>
              <a:gd name="connsiteX4" fmla="*/ 2814917 w 6596597"/>
              <a:gd name="connsiteY4" fmla="*/ 0 h 11218727"/>
              <a:gd name="connsiteX0" fmla="*/ 2814917 w 6650386"/>
              <a:gd name="connsiteY0" fmla="*/ 0 h 11218727"/>
              <a:gd name="connsiteX1" fmla="*/ 6650386 w 6650386"/>
              <a:gd name="connsiteY1" fmla="*/ 17930 h 11218727"/>
              <a:gd name="connsiteX2" fmla="*/ 6560737 w 6650386"/>
              <a:gd name="connsiteY2" fmla="*/ 11211255 h 11218727"/>
              <a:gd name="connsiteX3" fmla="*/ 0 w 6650386"/>
              <a:gd name="connsiteY3" fmla="*/ 11218727 h 11218727"/>
              <a:gd name="connsiteX4" fmla="*/ 2814917 w 6650386"/>
              <a:gd name="connsiteY4" fmla="*/ 0 h 11218727"/>
              <a:gd name="connsiteX0" fmla="*/ 2814917 w 6650386"/>
              <a:gd name="connsiteY0" fmla="*/ 0 h 11218727"/>
              <a:gd name="connsiteX1" fmla="*/ 6650386 w 6650386"/>
              <a:gd name="connsiteY1" fmla="*/ 17930 h 11218727"/>
              <a:gd name="connsiteX2" fmla="*/ 6650385 w 6650386"/>
              <a:gd name="connsiteY2" fmla="*/ 11211255 h 11218727"/>
              <a:gd name="connsiteX3" fmla="*/ 0 w 6650386"/>
              <a:gd name="connsiteY3" fmla="*/ 11218727 h 11218727"/>
              <a:gd name="connsiteX4" fmla="*/ 2814917 w 6650386"/>
              <a:gd name="connsiteY4" fmla="*/ 0 h 11218727"/>
              <a:gd name="connsiteX0" fmla="*/ 2814917 w 6650386"/>
              <a:gd name="connsiteY0" fmla="*/ 0 h 11218727"/>
              <a:gd name="connsiteX1" fmla="*/ 6650386 w 6650386"/>
              <a:gd name="connsiteY1" fmla="*/ 17930 h 11218727"/>
              <a:gd name="connsiteX2" fmla="*/ 6650385 w 6650386"/>
              <a:gd name="connsiteY2" fmla="*/ 11193325 h 11218727"/>
              <a:gd name="connsiteX3" fmla="*/ 0 w 6650386"/>
              <a:gd name="connsiteY3" fmla="*/ 11218727 h 11218727"/>
              <a:gd name="connsiteX4" fmla="*/ 2814917 w 6650386"/>
              <a:gd name="connsiteY4" fmla="*/ 0 h 11218727"/>
              <a:gd name="connsiteX0" fmla="*/ 2814917 w 6704174"/>
              <a:gd name="connsiteY0" fmla="*/ 0 h 11218727"/>
              <a:gd name="connsiteX1" fmla="*/ 6704174 w 6704174"/>
              <a:gd name="connsiteY1" fmla="*/ 17930 h 11218727"/>
              <a:gd name="connsiteX2" fmla="*/ 6650385 w 6704174"/>
              <a:gd name="connsiteY2" fmla="*/ 11193325 h 11218727"/>
              <a:gd name="connsiteX3" fmla="*/ 0 w 6704174"/>
              <a:gd name="connsiteY3" fmla="*/ 11218727 h 11218727"/>
              <a:gd name="connsiteX4" fmla="*/ 2814917 w 6704174"/>
              <a:gd name="connsiteY4" fmla="*/ 0 h 11218727"/>
              <a:gd name="connsiteX0" fmla="*/ 2814917 w 6650386"/>
              <a:gd name="connsiteY0" fmla="*/ 0 h 11218727"/>
              <a:gd name="connsiteX1" fmla="*/ 6650386 w 6650386"/>
              <a:gd name="connsiteY1" fmla="*/ 17930 h 11218727"/>
              <a:gd name="connsiteX2" fmla="*/ 6650385 w 6650386"/>
              <a:gd name="connsiteY2" fmla="*/ 11193325 h 11218727"/>
              <a:gd name="connsiteX3" fmla="*/ 0 w 6650386"/>
              <a:gd name="connsiteY3" fmla="*/ 11218727 h 11218727"/>
              <a:gd name="connsiteX4" fmla="*/ 2814917 w 6650386"/>
              <a:gd name="connsiteY4" fmla="*/ 0 h 11218727"/>
              <a:gd name="connsiteX0" fmla="*/ 2814917 w 6704174"/>
              <a:gd name="connsiteY0" fmla="*/ 0 h 11218727"/>
              <a:gd name="connsiteX1" fmla="*/ 6704174 w 6704174"/>
              <a:gd name="connsiteY1" fmla="*/ 17930 h 11218727"/>
              <a:gd name="connsiteX2" fmla="*/ 6650385 w 6704174"/>
              <a:gd name="connsiteY2" fmla="*/ 11193325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211254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211254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175395 h 11218727"/>
              <a:gd name="connsiteX3" fmla="*/ 0 w 6704174"/>
              <a:gd name="connsiteY3" fmla="*/ 11218727 h 11218727"/>
              <a:gd name="connsiteX4" fmla="*/ 2814917 w 6704174"/>
              <a:gd name="connsiteY4" fmla="*/ 0 h 11218727"/>
              <a:gd name="connsiteX0" fmla="*/ 2814917 w 6704174"/>
              <a:gd name="connsiteY0" fmla="*/ 0 h 11218727"/>
              <a:gd name="connsiteX1" fmla="*/ 6704174 w 6704174"/>
              <a:gd name="connsiteY1" fmla="*/ 17930 h 11218727"/>
              <a:gd name="connsiteX2" fmla="*/ 6704173 w 6704174"/>
              <a:gd name="connsiteY2" fmla="*/ 11193325 h 11218727"/>
              <a:gd name="connsiteX3" fmla="*/ 0 w 6704174"/>
              <a:gd name="connsiteY3" fmla="*/ 11218727 h 11218727"/>
              <a:gd name="connsiteX4" fmla="*/ 2814917 w 6704174"/>
              <a:gd name="connsiteY4" fmla="*/ 0 h 1121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4174" h="11218727">
                <a:moveTo>
                  <a:pt x="2814917" y="0"/>
                </a:moveTo>
                <a:lnTo>
                  <a:pt x="6704174" y="17930"/>
                </a:lnTo>
                <a:cubicBezTo>
                  <a:pt x="6704174" y="3749038"/>
                  <a:pt x="6704173" y="7462217"/>
                  <a:pt x="6704173" y="11193325"/>
                </a:cubicBezTo>
                <a:lnTo>
                  <a:pt x="0" y="11218727"/>
                </a:lnTo>
                <a:lnTo>
                  <a:pt x="2814917" y="0"/>
                </a:lnTo>
                <a:close/>
              </a:path>
            </a:pathLst>
          </a:custGeom>
          <a:blipFill>
            <a:blip r:embed="rId2" cstate="screen">
              <a:extLst>
                <a:ext uri="{28A0092B-C50C-407E-A947-70E740481C1C}">
                  <a14:useLocalDpi xmlns:a14="http://schemas.microsoft.com/office/drawing/2010/main"/>
                </a:ext>
              </a:extLst>
            </a:blip>
            <a:stretch>
              <a:fillRect t="7" b="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3" name="Rectangle 39">
            <a:extLst>
              <a:ext uri="{FF2B5EF4-FFF2-40B4-BE49-F238E27FC236}">
                <a16:creationId xmlns:a16="http://schemas.microsoft.com/office/drawing/2014/main" id="{3BC3E2CA-F3E4-B946-A862-E5649B965919}"/>
              </a:ext>
            </a:extLst>
          </p:cNvPr>
          <p:cNvSpPr/>
          <p:nvPr userDrawn="1"/>
        </p:nvSpPr>
        <p:spPr>
          <a:xfrm>
            <a:off x="6349241" y="118370"/>
            <a:ext cx="3463490" cy="6610249"/>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3" cstate="screen">
              <a:extLst>
                <a:ext uri="{28A0092B-C50C-407E-A947-70E740481C1C}">
                  <a14:useLocalDpi xmlns:a14="http://schemas.microsoft.com/office/drawing/2010/main"/>
                </a:ext>
              </a:extLst>
            </a:blip>
            <a:srcRect/>
            <a:stretch>
              <a:fillRect t="7" b="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4" name="Rectangle 39">
            <a:extLst>
              <a:ext uri="{FF2B5EF4-FFF2-40B4-BE49-F238E27FC236}">
                <a16:creationId xmlns:a16="http://schemas.microsoft.com/office/drawing/2014/main" id="{21A7EABA-2369-0642-871D-312192B0F17F}"/>
              </a:ext>
            </a:extLst>
          </p:cNvPr>
          <p:cNvSpPr/>
          <p:nvPr userDrawn="1"/>
        </p:nvSpPr>
        <p:spPr>
          <a:xfrm>
            <a:off x="113723" y="132115"/>
            <a:ext cx="3640581" cy="6618532"/>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 name="connsiteX0" fmla="*/ 0 w 6668316"/>
              <a:gd name="connsiteY0" fmla="*/ 71718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71718 h 11229185"/>
              <a:gd name="connsiteX0" fmla="*/ 0 w 6668316"/>
              <a:gd name="connsiteY0" fmla="*/ 17930 h 11229185"/>
              <a:gd name="connsiteX1" fmla="*/ 6668316 w 6668316"/>
              <a:gd name="connsiteY1" fmla="*/ 0 h 11229185"/>
              <a:gd name="connsiteX2" fmla="*/ 3853397 w 6668316"/>
              <a:gd name="connsiteY2" fmla="*/ 11229185 h 11229185"/>
              <a:gd name="connsiteX3" fmla="*/ 322730 w 6668316"/>
              <a:gd name="connsiteY3" fmla="*/ 11218727 h 11229185"/>
              <a:gd name="connsiteX4" fmla="*/ 0 w 6668316"/>
              <a:gd name="connsiteY4" fmla="*/ 17930 h 11229185"/>
              <a:gd name="connsiteX0" fmla="*/ 17929 w 6686245"/>
              <a:gd name="connsiteY0" fmla="*/ 17930 h 11229185"/>
              <a:gd name="connsiteX1" fmla="*/ 6686245 w 6686245"/>
              <a:gd name="connsiteY1" fmla="*/ 0 h 11229185"/>
              <a:gd name="connsiteX2" fmla="*/ 3871326 w 6686245"/>
              <a:gd name="connsiteY2" fmla="*/ 11229185 h 11229185"/>
              <a:gd name="connsiteX3" fmla="*/ 0 w 6686245"/>
              <a:gd name="connsiteY3" fmla="*/ 11218727 h 11229185"/>
              <a:gd name="connsiteX4" fmla="*/ 17929 w 6686245"/>
              <a:gd name="connsiteY4" fmla="*/ 17930 h 11229185"/>
              <a:gd name="connsiteX0" fmla="*/ 1726 w 6670042"/>
              <a:gd name="connsiteY0" fmla="*/ 17930 h 11229185"/>
              <a:gd name="connsiteX1" fmla="*/ 6670042 w 6670042"/>
              <a:gd name="connsiteY1" fmla="*/ 0 h 11229185"/>
              <a:gd name="connsiteX2" fmla="*/ 3855123 w 6670042"/>
              <a:gd name="connsiteY2" fmla="*/ 11229185 h 11229185"/>
              <a:gd name="connsiteX3" fmla="*/ 1726 w 6670042"/>
              <a:gd name="connsiteY3" fmla="*/ 11218727 h 11229185"/>
              <a:gd name="connsiteX4" fmla="*/ 1726 w 6670042"/>
              <a:gd name="connsiteY4" fmla="*/ 1793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042" h="11229185">
                <a:moveTo>
                  <a:pt x="1726" y="17930"/>
                </a:moveTo>
                <a:lnTo>
                  <a:pt x="6670042" y="0"/>
                </a:lnTo>
                <a:lnTo>
                  <a:pt x="3855123" y="11229185"/>
                </a:lnTo>
                <a:lnTo>
                  <a:pt x="1726" y="11218727"/>
                </a:lnTo>
                <a:cubicBezTo>
                  <a:pt x="7702" y="7485128"/>
                  <a:pt x="-4250" y="3751529"/>
                  <a:pt x="1726" y="17930"/>
                </a:cubicBezTo>
                <a:close/>
              </a:path>
            </a:pathLst>
          </a:custGeom>
          <a:blipFill>
            <a:blip r:embed="rId4" cstate="screen">
              <a:extLst>
                <a:ext uri="{28A0092B-C50C-407E-A947-70E740481C1C}">
                  <a14:useLocalDpi xmlns:a14="http://schemas.microsoft.com/office/drawing/2010/main"/>
                </a:ext>
              </a:extLst>
            </a:blip>
            <a:stretch>
              <a:fillRect t="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5" name="Rectangle 39">
            <a:extLst>
              <a:ext uri="{FF2B5EF4-FFF2-40B4-BE49-F238E27FC236}">
                <a16:creationId xmlns:a16="http://schemas.microsoft.com/office/drawing/2014/main" id="{163D95A0-1322-844B-BE56-D4E07E45CC6E}"/>
              </a:ext>
            </a:extLst>
          </p:cNvPr>
          <p:cNvSpPr/>
          <p:nvPr userDrawn="1"/>
        </p:nvSpPr>
        <p:spPr>
          <a:xfrm>
            <a:off x="2323421" y="130750"/>
            <a:ext cx="3463490" cy="6621263"/>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5" cstate="screen">
              <a:extLst>
                <a:ext uri="{28A0092B-C50C-407E-A947-70E740481C1C}">
                  <a14:useLocalDpi xmlns:a14="http://schemas.microsoft.com/office/drawing/2010/main"/>
                </a:ext>
              </a:extLst>
            </a:blip>
            <a:srcRect/>
            <a:stretch>
              <a:fillRect t="20" b="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6" name="Rectangle 39">
            <a:extLst>
              <a:ext uri="{FF2B5EF4-FFF2-40B4-BE49-F238E27FC236}">
                <a16:creationId xmlns:a16="http://schemas.microsoft.com/office/drawing/2014/main" id="{EAB5D1A8-60D7-8F4D-AB3B-0CBB7CD5B00A}"/>
              </a:ext>
            </a:extLst>
          </p:cNvPr>
          <p:cNvSpPr>
            <a:spLocks/>
          </p:cNvSpPr>
          <p:nvPr userDrawn="1"/>
        </p:nvSpPr>
        <p:spPr>
          <a:xfrm>
            <a:off x="4336331" y="107355"/>
            <a:ext cx="3465576" cy="6621263"/>
          </a:xfrm>
          <a:custGeom>
            <a:avLst/>
            <a:gdLst>
              <a:gd name="connsiteX0" fmla="*/ 0 w 3530669"/>
              <a:gd name="connsiteY0" fmla="*/ 0 h 11229185"/>
              <a:gd name="connsiteX1" fmla="*/ 3530669 w 3530669"/>
              <a:gd name="connsiteY1" fmla="*/ 0 h 11229185"/>
              <a:gd name="connsiteX2" fmla="*/ 3530669 w 3530669"/>
              <a:gd name="connsiteY2" fmla="*/ 11229185 h 11229185"/>
              <a:gd name="connsiteX3" fmla="*/ 0 w 3530669"/>
              <a:gd name="connsiteY3" fmla="*/ 11229185 h 11229185"/>
              <a:gd name="connsiteX4" fmla="*/ 0 w 3530669"/>
              <a:gd name="connsiteY4" fmla="*/ 0 h 11229185"/>
              <a:gd name="connsiteX0" fmla="*/ 2814917 w 6345586"/>
              <a:gd name="connsiteY0" fmla="*/ 0 h 11247115"/>
              <a:gd name="connsiteX1" fmla="*/ 6345586 w 6345586"/>
              <a:gd name="connsiteY1" fmla="*/ 0 h 11247115"/>
              <a:gd name="connsiteX2" fmla="*/ 6345586 w 6345586"/>
              <a:gd name="connsiteY2" fmla="*/ 11229185 h 11247115"/>
              <a:gd name="connsiteX3" fmla="*/ 0 w 6345586"/>
              <a:gd name="connsiteY3" fmla="*/ 11247115 h 11247115"/>
              <a:gd name="connsiteX4" fmla="*/ 2814917 w 6345586"/>
              <a:gd name="connsiteY4" fmla="*/ 0 h 11247115"/>
              <a:gd name="connsiteX0" fmla="*/ 2814917 w 6345586"/>
              <a:gd name="connsiteY0" fmla="*/ 0 h 11229186"/>
              <a:gd name="connsiteX1" fmla="*/ 6345586 w 6345586"/>
              <a:gd name="connsiteY1" fmla="*/ 0 h 11229186"/>
              <a:gd name="connsiteX2" fmla="*/ 6345586 w 6345586"/>
              <a:gd name="connsiteY2" fmla="*/ 11229185 h 11229186"/>
              <a:gd name="connsiteX3" fmla="*/ 0 w 6345586"/>
              <a:gd name="connsiteY3" fmla="*/ 11229186 h 11229186"/>
              <a:gd name="connsiteX4" fmla="*/ 2814917 w 6345586"/>
              <a:gd name="connsiteY4" fmla="*/ 0 h 11229186"/>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193327 h 11229185"/>
              <a:gd name="connsiteX4" fmla="*/ 2814917 w 6345586"/>
              <a:gd name="connsiteY4" fmla="*/ 0 h 11229185"/>
              <a:gd name="connsiteX0" fmla="*/ 2814917 w 6345586"/>
              <a:gd name="connsiteY0" fmla="*/ 0 h 11229185"/>
              <a:gd name="connsiteX1" fmla="*/ 6345586 w 6345586"/>
              <a:gd name="connsiteY1" fmla="*/ 0 h 11229185"/>
              <a:gd name="connsiteX2" fmla="*/ 634558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620315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12738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84456 w 6345586"/>
              <a:gd name="connsiteY2" fmla="*/ 11229185 h 11229185"/>
              <a:gd name="connsiteX3" fmla="*/ 0 w 6345586"/>
              <a:gd name="connsiteY3" fmla="*/ 11218727 h 11229185"/>
              <a:gd name="connsiteX4" fmla="*/ 2814917 w 6345586"/>
              <a:gd name="connsiteY4" fmla="*/ 0 h 11229185"/>
              <a:gd name="connsiteX0" fmla="*/ 2814917 w 6345586"/>
              <a:gd name="connsiteY0" fmla="*/ 0 h 11229185"/>
              <a:gd name="connsiteX1" fmla="*/ 6345586 w 6345586"/>
              <a:gd name="connsiteY1" fmla="*/ 0 h 11229185"/>
              <a:gd name="connsiteX2" fmla="*/ 3530667 w 6345586"/>
              <a:gd name="connsiteY2" fmla="*/ 11229185 h 11229185"/>
              <a:gd name="connsiteX3" fmla="*/ 0 w 6345586"/>
              <a:gd name="connsiteY3" fmla="*/ 11218727 h 11229185"/>
              <a:gd name="connsiteX4" fmla="*/ 2814917 w 6345586"/>
              <a:gd name="connsiteY4" fmla="*/ 0 h 112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586" h="11229185">
                <a:moveTo>
                  <a:pt x="2814917" y="0"/>
                </a:moveTo>
                <a:lnTo>
                  <a:pt x="6345586" y="0"/>
                </a:lnTo>
                <a:lnTo>
                  <a:pt x="3530667" y="11229185"/>
                </a:lnTo>
                <a:lnTo>
                  <a:pt x="0" y="11218727"/>
                </a:lnTo>
                <a:lnTo>
                  <a:pt x="2814917" y="0"/>
                </a:lnTo>
                <a:close/>
              </a:path>
            </a:pathLst>
          </a:custGeom>
          <a:blipFill dpi="0" rotWithShape="1">
            <a:blip r:embed="rId6"/>
            <a:srcRect/>
            <a:stretch>
              <a:fillRect l="-91161" t="-2478" r="-143931" b="-2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7" name="Rectangle 16">
            <a:extLst>
              <a:ext uri="{FF2B5EF4-FFF2-40B4-BE49-F238E27FC236}">
                <a16:creationId xmlns:a16="http://schemas.microsoft.com/office/drawing/2014/main" id="{9EDAB5E6-686B-E44D-93BE-82E3AA481A56}"/>
              </a:ext>
            </a:extLst>
          </p:cNvPr>
          <p:cNvSpPr/>
          <p:nvPr userDrawn="1"/>
        </p:nvSpPr>
        <p:spPr>
          <a:xfrm>
            <a:off x="1588" y="3347558"/>
            <a:ext cx="12188825" cy="36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8" name="TextBox 17">
            <a:extLst>
              <a:ext uri="{FF2B5EF4-FFF2-40B4-BE49-F238E27FC236}">
                <a16:creationId xmlns:a16="http://schemas.microsoft.com/office/drawing/2014/main" id="{4658C4F4-D78A-4541-8CE7-E43B3923BF16}"/>
              </a:ext>
            </a:extLst>
          </p:cNvPr>
          <p:cNvSpPr txBox="1"/>
          <p:nvPr userDrawn="1"/>
        </p:nvSpPr>
        <p:spPr>
          <a:xfrm>
            <a:off x="334564" y="3322160"/>
            <a:ext cx="2312940" cy="461225"/>
          </a:xfrm>
          <a:prstGeom prst="rect">
            <a:avLst/>
          </a:prstGeom>
          <a:noFill/>
        </p:spPr>
        <p:txBody>
          <a:bodyPr wrap="square" rtlCol="0">
            <a:spAutoFit/>
          </a:bodyPr>
          <a:lstStyle/>
          <a:p>
            <a:pPr algn="ctr"/>
            <a:r>
              <a:rPr lang="en-US" sz="2398">
                <a:solidFill>
                  <a:srgbClr val="92D050"/>
                </a:solidFill>
                <a:latin typeface="+mj-lt"/>
              </a:rPr>
              <a:t>ARIAL 24</a:t>
            </a:r>
          </a:p>
        </p:txBody>
      </p:sp>
      <p:sp>
        <p:nvSpPr>
          <p:cNvPr id="19" name="TextBox 18">
            <a:extLst>
              <a:ext uri="{FF2B5EF4-FFF2-40B4-BE49-F238E27FC236}">
                <a16:creationId xmlns:a16="http://schemas.microsoft.com/office/drawing/2014/main" id="{EE0296C4-CC40-2447-A26F-7DC1016B2FCC}"/>
              </a:ext>
            </a:extLst>
          </p:cNvPr>
          <p:cNvSpPr txBox="1"/>
          <p:nvPr userDrawn="1"/>
        </p:nvSpPr>
        <p:spPr>
          <a:xfrm>
            <a:off x="9066301" y="3322159"/>
            <a:ext cx="3011979" cy="461345"/>
          </a:xfrm>
          <a:prstGeom prst="rect">
            <a:avLst/>
          </a:prstGeom>
          <a:noFill/>
        </p:spPr>
        <p:txBody>
          <a:bodyPr wrap="square" rtlCol="0">
            <a:spAutoFit/>
          </a:bodyPr>
          <a:lstStyle/>
          <a:p>
            <a:pPr algn="ctr"/>
            <a:r>
              <a:rPr lang="en-US" sz="2398">
                <a:solidFill>
                  <a:srgbClr val="92D050"/>
                </a:solidFill>
              </a:rPr>
              <a:t>ARIAL 24</a:t>
            </a:r>
          </a:p>
        </p:txBody>
      </p:sp>
      <p:sp>
        <p:nvSpPr>
          <p:cNvPr id="20" name="TextBox 19">
            <a:extLst>
              <a:ext uri="{FF2B5EF4-FFF2-40B4-BE49-F238E27FC236}">
                <a16:creationId xmlns:a16="http://schemas.microsoft.com/office/drawing/2014/main" id="{2381668F-CE8E-2643-B109-A785A6492A1B}"/>
              </a:ext>
            </a:extLst>
          </p:cNvPr>
          <p:cNvSpPr txBox="1"/>
          <p:nvPr userDrawn="1"/>
        </p:nvSpPr>
        <p:spPr>
          <a:xfrm>
            <a:off x="3122294" y="3322160"/>
            <a:ext cx="1851474" cy="461225"/>
          </a:xfrm>
          <a:prstGeom prst="rect">
            <a:avLst/>
          </a:prstGeom>
          <a:noFill/>
        </p:spPr>
        <p:txBody>
          <a:bodyPr wrap="square" rtlCol="0">
            <a:spAutoFit/>
          </a:bodyPr>
          <a:lstStyle/>
          <a:p>
            <a:pPr algn="ctr"/>
            <a:r>
              <a:rPr lang="en-US" sz="2398">
                <a:solidFill>
                  <a:srgbClr val="92D050"/>
                </a:solidFill>
              </a:rPr>
              <a:t>ARIAL 24</a:t>
            </a:r>
          </a:p>
        </p:txBody>
      </p:sp>
      <p:sp>
        <p:nvSpPr>
          <p:cNvPr id="21" name="TextBox 20">
            <a:extLst>
              <a:ext uri="{FF2B5EF4-FFF2-40B4-BE49-F238E27FC236}">
                <a16:creationId xmlns:a16="http://schemas.microsoft.com/office/drawing/2014/main" id="{F7DC21EB-94F0-B240-A58A-7759CC51B957}"/>
              </a:ext>
            </a:extLst>
          </p:cNvPr>
          <p:cNvSpPr txBox="1"/>
          <p:nvPr userDrawn="1"/>
        </p:nvSpPr>
        <p:spPr>
          <a:xfrm>
            <a:off x="5159884" y="3322160"/>
            <a:ext cx="1851474" cy="461225"/>
          </a:xfrm>
          <a:prstGeom prst="rect">
            <a:avLst/>
          </a:prstGeom>
          <a:noFill/>
        </p:spPr>
        <p:txBody>
          <a:bodyPr wrap="square" rtlCol="0">
            <a:spAutoFit/>
          </a:bodyPr>
          <a:lstStyle/>
          <a:p>
            <a:pPr algn="ctr"/>
            <a:r>
              <a:rPr lang="en-US" sz="2398">
                <a:solidFill>
                  <a:srgbClr val="92D050"/>
                </a:solidFill>
              </a:rPr>
              <a:t>ARIAL 24</a:t>
            </a:r>
          </a:p>
        </p:txBody>
      </p:sp>
      <p:sp>
        <p:nvSpPr>
          <p:cNvPr id="22" name="TextBox 21">
            <a:extLst>
              <a:ext uri="{FF2B5EF4-FFF2-40B4-BE49-F238E27FC236}">
                <a16:creationId xmlns:a16="http://schemas.microsoft.com/office/drawing/2014/main" id="{70106904-5D7A-DD49-A3A3-EEDD6C7B5E61}"/>
              </a:ext>
            </a:extLst>
          </p:cNvPr>
          <p:cNvSpPr txBox="1"/>
          <p:nvPr userDrawn="1"/>
        </p:nvSpPr>
        <p:spPr>
          <a:xfrm>
            <a:off x="7098348" y="3322160"/>
            <a:ext cx="1851474" cy="461225"/>
          </a:xfrm>
          <a:prstGeom prst="rect">
            <a:avLst/>
          </a:prstGeom>
          <a:noFill/>
        </p:spPr>
        <p:txBody>
          <a:bodyPr wrap="square" rtlCol="0">
            <a:spAutoFit/>
          </a:bodyPr>
          <a:lstStyle/>
          <a:p>
            <a:pPr algn="ctr"/>
            <a:r>
              <a:rPr lang="en-US" sz="2398">
                <a:solidFill>
                  <a:srgbClr val="92D050"/>
                </a:solidFill>
              </a:rPr>
              <a:t>ARIAL 24</a:t>
            </a:r>
          </a:p>
        </p:txBody>
      </p:sp>
    </p:spTree>
    <p:extLst>
      <p:ext uri="{BB962C8B-B14F-4D97-AF65-F5344CB8AC3E}">
        <p14:creationId xmlns:p14="http://schemas.microsoft.com/office/powerpoint/2010/main" val="256517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P spid="18" grpId="0"/>
      <p:bldP spid="19" grpId="0"/>
      <p:bldP spid="20" grpId="0"/>
      <p:bldP spid="21" grpId="0"/>
      <p:bldP spid="2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or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49D5-BC6D-764B-95B1-665976FCF137}"/>
              </a:ext>
            </a:extLst>
          </p:cNvPr>
          <p:cNvSpPr>
            <a:spLocks noGrp="1"/>
          </p:cNvSpPr>
          <p:nvPr>
            <p:ph type="title" hasCustomPrompt="1"/>
          </p:nvPr>
        </p:nvSpPr>
        <p:spPr>
          <a:xfrm>
            <a:off x="1282065" y="999808"/>
            <a:ext cx="9627870" cy="4858385"/>
          </a:xfrm>
          <a:prstGeom prst="rect">
            <a:avLst/>
          </a:prstGeom>
          <a:solidFill>
            <a:schemeClr val="tx1">
              <a:alpha val="51000"/>
            </a:schemeClr>
          </a:solidFill>
          <a:ln w="15875">
            <a:noFill/>
          </a:ln>
        </p:spPr>
        <p:txBody>
          <a:bodyPr lIns="457200" rIns="457200" anchor="ctr" anchorCtr="0"/>
          <a:lstStyle>
            <a:lvl1pPr>
              <a:defRPr lang="en-US" b="1">
                <a:solidFill>
                  <a:schemeClr val="bg1"/>
                </a:solidFill>
                <a:latin typeface="+mn-lt"/>
                <a:ea typeface="+mn-ea"/>
                <a:cs typeface="Open Sans Light"/>
              </a:defRPr>
            </a:lvl1pPr>
          </a:lstStyle>
          <a:p>
            <a:pPr marL="0" lvl="0" indent="0">
              <a:lnSpc>
                <a:spcPct val="130000"/>
              </a:lnSpc>
              <a:spcBef>
                <a:spcPct val="20000"/>
              </a:spcBef>
              <a:buFont typeface="Arial"/>
            </a:pPr>
            <a:r>
              <a:rPr lang="en-US"/>
              <a:t>Quote</a:t>
            </a:r>
          </a:p>
        </p:txBody>
      </p:sp>
      <p:sp>
        <p:nvSpPr>
          <p:cNvPr id="9" name="Text Placeholder 2">
            <a:extLst>
              <a:ext uri="{FF2B5EF4-FFF2-40B4-BE49-F238E27FC236}">
                <a16:creationId xmlns:a16="http://schemas.microsoft.com/office/drawing/2014/main" id="{26A6F674-7E22-854B-BEE4-8776616A2B65}"/>
              </a:ext>
            </a:extLst>
          </p:cNvPr>
          <p:cNvSpPr>
            <a:spLocks noGrp="1"/>
          </p:cNvSpPr>
          <p:nvPr>
            <p:ph type="body" sz="quarter" idx="23" hasCustomPrompt="1"/>
          </p:nvPr>
        </p:nvSpPr>
        <p:spPr>
          <a:xfrm>
            <a:off x="5011388" y="5204780"/>
            <a:ext cx="5465752" cy="320675"/>
          </a:xfrm>
          <a:prstGeom prst="rect">
            <a:avLst/>
          </a:prstGeom>
        </p:spPr>
        <p:txBody>
          <a:bodyPr/>
          <a:lstStyle>
            <a:lvl1pPr algn="r">
              <a:defRPr sz="1400" cap="all" baseline="0">
                <a:solidFill>
                  <a:schemeClr val="bg2"/>
                </a:solidFill>
              </a:defRPr>
            </a:lvl1pPr>
          </a:lstStyle>
          <a:p>
            <a:pPr lvl="0"/>
            <a:r>
              <a:rPr lang="en-US"/>
              <a:t>ATTRIBUTION</a:t>
            </a:r>
          </a:p>
        </p:txBody>
      </p:sp>
    </p:spTree>
    <p:extLst>
      <p:ext uri="{BB962C8B-B14F-4D97-AF65-F5344CB8AC3E}">
        <p14:creationId xmlns:p14="http://schemas.microsoft.com/office/powerpoint/2010/main" val="32222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Image Datasphere Slide">
    <p:bg>
      <p:bgPr>
        <a:solidFill>
          <a:schemeClr val="tx1"/>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81192" y="-83584"/>
            <a:ext cx="2630663" cy="2628303"/>
          </a:xfrm>
          <a:prstGeom prst="ellipse">
            <a:avLst/>
          </a:prstGeom>
        </p:spPr>
        <p:txBody>
          <a:bodyPr anchor="ctr"/>
          <a:lstStyle>
            <a:lvl1pPr algn="ctr">
              <a:defRPr sz="1000"/>
            </a:lvl1pPr>
          </a:lstStyle>
          <a:p>
            <a:r>
              <a:rPr lang="en-US"/>
              <a:t>Click Icon to Change Photo</a:t>
            </a:r>
          </a:p>
        </p:txBody>
      </p:sp>
      <p:sp>
        <p:nvSpPr>
          <p:cNvPr id="15" name="Picture Placeholder 13"/>
          <p:cNvSpPr>
            <a:spLocks noGrp="1"/>
          </p:cNvSpPr>
          <p:nvPr>
            <p:ph type="pic" sz="quarter" idx="11" hasCustomPrompt="1"/>
          </p:nvPr>
        </p:nvSpPr>
        <p:spPr>
          <a:xfrm>
            <a:off x="1892383" y="2114848"/>
            <a:ext cx="2630663" cy="2628303"/>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a:t>Click Icon to Change Photo</a:t>
            </a:r>
          </a:p>
          <a:p>
            <a:endParaRPr lang="en-US"/>
          </a:p>
        </p:txBody>
      </p:sp>
      <p:sp>
        <p:nvSpPr>
          <p:cNvPr id="17" name="Picture Placeholder 13"/>
          <p:cNvSpPr>
            <a:spLocks noGrp="1"/>
          </p:cNvSpPr>
          <p:nvPr>
            <p:ph type="pic" sz="quarter" idx="12" hasCustomPrompt="1"/>
          </p:nvPr>
        </p:nvSpPr>
        <p:spPr>
          <a:xfrm>
            <a:off x="4227789" y="789286"/>
            <a:ext cx="2357966" cy="2355851"/>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a:t>Click Icon to Change Photo</a:t>
            </a:r>
          </a:p>
          <a:p>
            <a:endParaRPr lang="en-US"/>
          </a:p>
        </p:txBody>
      </p:sp>
      <p:sp>
        <p:nvSpPr>
          <p:cNvPr id="13" name="Picture Placeholder 13"/>
          <p:cNvSpPr>
            <a:spLocks noGrp="1"/>
          </p:cNvSpPr>
          <p:nvPr>
            <p:ph type="pic" sz="quarter" idx="13" hasCustomPrompt="1"/>
          </p:nvPr>
        </p:nvSpPr>
        <p:spPr>
          <a:xfrm>
            <a:off x="191505" y="4313281"/>
            <a:ext cx="2357966" cy="2355851"/>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a:t>Click Icon to Change Photo</a:t>
            </a:r>
          </a:p>
          <a:p>
            <a:endParaRPr lang="en-US"/>
          </a:p>
        </p:txBody>
      </p:sp>
      <p:sp>
        <p:nvSpPr>
          <p:cNvPr id="16" name="Picture Placeholder 13"/>
          <p:cNvSpPr>
            <a:spLocks noGrp="1"/>
          </p:cNvSpPr>
          <p:nvPr>
            <p:ph type="pic" sz="quarter" idx="14" hasCustomPrompt="1"/>
          </p:nvPr>
        </p:nvSpPr>
        <p:spPr>
          <a:xfrm>
            <a:off x="4544027" y="3866021"/>
            <a:ext cx="1817016" cy="1829102"/>
          </a:xfrm>
          <a:prstGeom prst="ellipse">
            <a:avLst/>
          </a:prstGeom>
        </p:spPr>
        <p:txBody>
          <a:bodyPr anchor="ctr"/>
          <a:lstStyle>
            <a:lvl1pPr marL="0" marR="0" indent="0" algn="ctr" defTabSz="543505" rtl="0" eaLnBrk="1" fontAlgn="auto" latinLnBrk="0" hangingPunct="1">
              <a:lnSpc>
                <a:spcPct val="130000"/>
              </a:lnSpc>
              <a:spcBef>
                <a:spcPct val="20000"/>
              </a:spcBef>
              <a:spcAft>
                <a:spcPts val="0"/>
              </a:spcAft>
              <a:buClrTx/>
              <a:buSzTx/>
              <a:buFont typeface="Arial"/>
              <a:buNone/>
              <a:tabLst/>
              <a:defRPr sz="1000"/>
            </a:lvl1pPr>
          </a:lstStyle>
          <a:p>
            <a:pPr marL="0" marR="0" lvl="0" indent="0" algn="ctr" defTabSz="543505" rtl="0" eaLnBrk="1" fontAlgn="auto" latinLnBrk="0" hangingPunct="1">
              <a:lnSpc>
                <a:spcPct val="130000"/>
              </a:lnSpc>
              <a:spcBef>
                <a:spcPct val="20000"/>
              </a:spcBef>
              <a:spcAft>
                <a:spcPts val="0"/>
              </a:spcAft>
              <a:buClrTx/>
              <a:buSzTx/>
              <a:buFont typeface="Arial"/>
              <a:buNone/>
              <a:tabLst/>
              <a:defRPr/>
            </a:pPr>
            <a:r>
              <a:rPr lang="en-US"/>
              <a:t>Click Icon to Change Photo</a:t>
            </a:r>
          </a:p>
          <a:p>
            <a:endParaRPr lang="en-US"/>
          </a:p>
        </p:txBody>
      </p:sp>
      <p:sp>
        <p:nvSpPr>
          <p:cNvPr id="3" name="Title 2">
            <a:extLst>
              <a:ext uri="{FF2B5EF4-FFF2-40B4-BE49-F238E27FC236}">
                <a16:creationId xmlns:a16="http://schemas.microsoft.com/office/drawing/2014/main" id="{6C331936-CCB6-774F-9FAB-B9064684F55D}"/>
              </a:ext>
            </a:extLst>
          </p:cNvPr>
          <p:cNvSpPr>
            <a:spLocks noGrp="1"/>
          </p:cNvSpPr>
          <p:nvPr>
            <p:ph type="title" hasCustomPrompt="1"/>
          </p:nvPr>
        </p:nvSpPr>
        <p:spPr>
          <a:xfrm>
            <a:off x="4721086" y="3046807"/>
            <a:ext cx="7165001" cy="797752"/>
          </a:xfrm>
          <a:prstGeom prst="rect">
            <a:avLst/>
          </a:prstGeom>
        </p:spPr>
        <p:txBody>
          <a:bodyPr/>
          <a:lstStyle>
            <a:lvl1pPr algn="r">
              <a:defRPr/>
            </a:lvl1pPr>
          </a:lstStyle>
          <a:p>
            <a:r>
              <a:rPr lang="en-US"/>
              <a:t>CLICK TO EDIT</a:t>
            </a:r>
          </a:p>
        </p:txBody>
      </p:sp>
    </p:spTree>
    <p:extLst>
      <p:ext uri="{BB962C8B-B14F-4D97-AF65-F5344CB8AC3E}">
        <p14:creationId xmlns:p14="http://schemas.microsoft.com/office/powerpoint/2010/main" val="420962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AD Title">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91326C-1DEF-CC45-B7F1-69CF32433657}"/>
              </a:ext>
            </a:extLst>
          </p:cNvPr>
          <p:cNvSpPr>
            <a:spLocks noGrp="1"/>
          </p:cNvSpPr>
          <p:nvPr>
            <p:ph type="sldNum" sz="quarter" idx="10"/>
          </p:nvPr>
        </p:nvSpPr>
        <p:spPr/>
        <p:txBody>
          <a:bodyPr/>
          <a:lstStyle/>
          <a:p>
            <a:fld id="{B7E7695C-FCF1-4AA0-9B93-7941FED13DC4}" type="slidenum">
              <a:rPr lang="en-US" smtClean="0"/>
              <a:pPr/>
              <a:t>‹#›</a:t>
            </a:fld>
            <a:endParaRPr lang="en-US"/>
          </a:p>
        </p:txBody>
      </p:sp>
      <p:sp>
        <p:nvSpPr>
          <p:cNvPr id="4" name="Google Shape;19;p120"/>
          <p:cNvSpPr txBox="1"/>
          <p:nvPr userDrawn="1"/>
        </p:nvSpPr>
        <p:spPr>
          <a:xfrm>
            <a:off x="11099568" y="6506275"/>
            <a:ext cx="449517" cy="215400"/>
          </a:xfrm>
          <a:prstGeom prst="rect">
            <a:avLst/>
          </a:prstGeom>
          <a:noFill/>
          <a:ln>
            <a:noFill/>
          </a:ln>
        </p:spPr>
        <p:txBody>
          <a:bodyPr spcFirstLastPara="1" wrap="square" lIns="91401" tIns="45688" rIns="91401" bIns="45688"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SzPts val="800"/>
                <a:buFont typeface="Arial"/>
                <a:buNone/>
              </a:pPr>
              <a:t>‹#›</a:t>
            </a:fld>
            <a:endParaRPr sz="800" b="0" i="0" u="none" strike="noStrike" cap="none">
              <a:solidFill>
                <a:srgbClr val="FFFFFF"/>
              </a:solidFill>
              <a:latin typeface="Arial"/>
              <a:ea typeface="Arial"/>
              <a:cs typeface="Arial"/>
              <a:sym typeface="Arial"/>
            </a:endParaRPr>
          </a:p>
        </p:txBody>
      </p:sp>
      <p:cxnSp>
        <p:nvCxnSpPr>
          <p:cNvPr id="5" name="Google Shape;20;p120"/>
          <p:cNvCxnSpPr/>
          <p:nvPr userDrawn="1"/>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8" name="Google Shape;22;p120"/>
          <p:cNvCxnSpPr/>
          <p:nvPr userDrawn="1"/>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9" name="Google Shape;23;p120"/>
          <p:cNvPicPr preferRelativeResize="0"/>
          <p:nvPr userDrawn="1"/>
        </p:nvPicPr>
        <p:blipFill rotWithShape="1">
          <a:blip r:embed="rId2">
            <a:alphaModFix/>
          </a:blip>
          <a:srcRect/>
          <a:stretch/>
        </p:blipFill>
        <p:spPr>
          <a:xfrm>
            <a:off x="11638082" y="6403041"/>
            <a:ext cx="413133" cy="431375"/>
          </a:xfrm>
          <a:prstGeom prst="rect">
            <a:avLst/>
          </a:prstGeom>
          <a:noFill/>
          <a:ln>
            <a:noFill/>
          </a:ln>
        </p:spPr>
      </p:pic>
      <p:sp>
        <p:nvSpPr>
          <p:cNvPr id="10" name="Slide Number Placeholder 1">
            <a:extLst>
              <a:ext uri="{FF2B5EF4-FFF2-40B4-BE49-F238E27FC236}">
                <a16:creationId xmlns:a16="http://schemas.microsoft.com/office/drawing/2014/main" id="{1691326C-1DEF-CC45-B7F1-69CF32433657}"/>
              </a:ext>
            </a:extLst>
          </p:cNvPr>
          <p:cNvSpPr txBox="1">
            <a:spLocks/>
          </p:cNvSpPr>
          <p:nvPr userDrawn="1"/>
        </p:nvSpPr>
        <p:spPr>
          <a:xfrm>
            <a:off x="0" y="0"/>
            <a:ext cx="0" cy="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7E7695C-FCF1-4AA0-9B93-7941FED13DC4}" type="slidenum">
              <a:rPr lang="en-US" sz="1400" smtClean="0"/>
              <a:pPr/>
              <a:t>‹#›</a:t>
            </a:fld>
            <a:endParaRPr lang="en-US" sz="1400"/>
          </a:p>
        </p:txBody>
      </p:sp>
      <p:sp>
        <p:nvSpPr>
          <p:cNvPr id="12"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69533"/>
            <a:ext cx="11505623" cy="646203"/>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13" name="Group 12">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4" name="Rectangle 13">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5" name="Rectangle 14">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6" name="Google Shape;43;p6"/>
          <p:cNvSpPr txBox="1"/>
          <p:nvPr userDrawn="1"/>
        </p:nvSpPr>
        <p:spPr>
          <a:xfrm>
            <a:off x="9542139" y="6532000"/>
            <a:ext cx="1638148"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600">
                <a:solidFill>
                  <a:srgbClr val="FFFFFF"/>
                </a:solidFill>
              </a:rPr>
              <a:t>Seagate Confidential Shared</a:t>
            </a:r>
            <a:r>
              <a:rPr lang="en-US" sz="600" baseline="0">
                <a:solidFill>
                  <a:srgbClr val="FFFFFF"/>
                </a:solidFill>
              </a:rPr>
              <a:t> Under NDA</a:t>
            </a:r>
            <a:endParaRPr sz="6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52361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nfographic—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91A92-933D-5A4B-886E-0C52C5FC34AD}"/>
              </a:ext>
            </a:extLst>
          </p:cNvPr>
          <p:cNvPicPr>
            <a:picLocks noChangeAspect="1"/>
          </p:cNvPicPr>
          <p:nvPr userDrawn="1"/>
        </p:nvPicPr>
        <p:blipFill>
          <a:blip r:embed="rId2"/>
          <a:stretch>
            <a:fillRect/>
          </a:stretch>
        </p:blipFill>
        <p:spPr>
          <a:xfrm>
            <a:off x="680369" y="1447055"/>
            <a:ext cx="11292139" cy="5156941"/>
          </a:xfrm>
          <a:prstGeom prst="rect">
            <a:avLst/>
          </a:prstGeom>
        </p:spPr>
      </p:pic>
      <p:sp>
        <p:nvSpPr>
          <p:cNvPr id="11" name="Title Placeholder 1">
            <a:extLst>
              <a:ext uri="{FF2B5EF4-FFF2-40B4-BE49-F238E27FC236}">
                <a16:creationId xmlns:a16="http://schemas.microsoft.com/office/drawing/2014/main" id="{0D549A26-DA0B-3645-BE9C-C18C28220D1C}"/>
              </a:ext>
            </a:extLst>
          </p:cNvPr>
          <p:cNvSpPr>
            <a:spLocks noGrp="1"/>
          </p:cNvSpPr>
          <p:nvPr>
            <p:ph type="title" hasCustomPrompt="1"/>
          </p:nvPr>
        </p:nvSpPr>
        <p:spPr>
          <a:xfrm>
            <a:off x="609602" y="371343"/>
            <a:ext cx="10863325" cy="693049"/>
          </a:xfrm>
          <a:prstGeom prst="rect">
            <a:avLst/>
          </a:prstGeom>
          <a:noFill/>
        </p:spPr>
        <p:txBody>
          <a:bodyPr lIns="0" tIns="0" rIns="0" bIns="0" anchor="t" anchorCtr="0">
            <a:normAutofit/>
          </a:bodyPr>
          <a:lstStyle>
            <a:lvl1pPr algn="l">
              <a:defRPr sz="3599" b="1">
                <a:solidFill>
                  <a:schemeClr val="bg2"/>
                </a:solidFill>
              </a:defRPr>
            </a:lvl1pPr>
          </a:lstStyle>
          <a:p>
            <a:pPr lvl="0"/>
            <a:r>
              <a:rPr lang="en-US"/>
              <a:t>Click to Add Infographic Title</a:t>
            </a:r>
          </a:p>
        </p:txBody>
      </p:sp>
      <p:sp>
        <p:nvSpPr>
          <p:cNvPr id="14" name="Text Placeholder 13">
            <a:extLst>
              <a:ext uri="{FF2B5EF4-FFF2-40B4-BE49-F238E27FC236}">
                <a16:creationId xmlns:a16="http://schemas.microsoft.com/office/drawing/2014/main" id="{DEAD0491-2533-5243-A3EE-7C9CE52F742E}"/>
              </a:ext>
            </a:extLst>
          </p:cNvPr>
          <p:cNvSpPr>
            <a:spLocks noGrp="1"/>
          </p:cNvSpPr>
          <p:nvPr>
            <p:ph type="body" sz="quarter" idx="11" hasCustomPrompt="1"/>
          </p:nvPr>
        </p:nvSpPr>
        <p:spPr>
          <a:xfrm>
            <a:off x="609600" y="2797716"/>
            <a:ext cx="1126364" cy="266118"/>
          </a:xfrm>
          <a:prstGeom prst="borderCallout2">
            <a:avLst>
              <a:gd name="adj1" fmla="val 50524"/>
              <a:gd name="adj2" fmla="val 100248"/>
              <a:gd name="adj3" fmla="val 51953"/>
              <a:gd name="adj4" fmla="val 109725"/>
              <a:gd name="adj5" fmla="val 80908"/>
              <a:gd name="adj6" fmla="val 123834"/>
            </a:avLst>
          </a:prstGeom>
          <a:ln cap="rnd">
            <a:solidFill>
              <a:schemeClr val="tx2"/>
            </a:solidFill>
            <a:tailEnd type="oval" w="sm" len="sm"/>
          </a:ln>
        </p:spPr>
        <p:txBody>
          <a:bodyPr anchor="ctr"/>
          <a:lstStyle>
            <a:lvl1pPr algn="ctr">
              <a:lnSpc>
                <a:spcPct val="100000"/>
              </a:lnSpc>
              <a:spcBef>
                <a:spcPts val="0"/>
              </a:spcBef>
              <a:defRPr sz="12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Map Callout</a:t>
            </a:r>
          </a:p>
        </p:txBody>
      </p:sp>
    </p:spTree>
    <p:extLst>
      <p:ext uri="{BB962C8B-B14F-4D97-AF65-F5344CB8AC3E}">
        <p14:creationId xmlns:p14="http://schemas.microsoft.com/office/powerpoint/2010/main" val="380870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nfographic—Statistic Option Two">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378BF0D-D080-0340-AE3D-75FF8CC49853}"/>
              </a:ext>
            </a:extLst>
          </p:cNvPr>
          <p:cNvSpPr>
            <a:spLocks noGrp="1"/>
          </p:cNvSpPr>
          <p:nvPr>
            <p:ph type="title" hasCustomPrompt="1"/>
          </p:nvPr>
        </p:nvSpPr>
        <p:spPr>
          <a:xfrm>
            <a:off x="573025" y="371343"/>
            <a:ext cx="11045952" cy="693049"/>
          </a:xfrm>
          <a:prstGeom prst="rect">
            <a:avLst/>
          </a:prstGeom>
          <a:noFill/>
        </p:spPr>
        <p:txBody>
          <a:bodyPr lIns="0" tIns="0" rIns="0" bIns="0" anchor="t" anchorCtr="0">
            <a:normAutofit/>
          </a:bodyPr>
          <a:lstStyle>
            <a:lvl1pPr algn="ctr">
              <a:defRPr sz="3599" b="1">
                <a:solidFill>
                  <a:schemeClr val="bg2"/>
                </a:solidFill>
              </a:defRPr>
            </a:lvl1pPr>
          </a:lstStyle>
          <a:p>
            <a:pPr lvl="0"/>
            <a:r>
              <a:rPr lang="en-US"/>
              <a:t>Click to Add Infographic Title</a:t>
            </a:r>
          </a:p>
        </p:txBody>
      </p:sp>
      <p:sp>
        <p:nvSpPr>
          <p:cNvPr id="18" name="Text Placeholder 2">
            <a:extLst>
              <a:ext uri="{FF2B5EF4-FFF2-40B4-BE49-F238E27FC236}">
                <a16:creationId xmlns:a16="http://schemas.microsoft.com/office/drawing/2014/main" id="{4BD5B479-64BF-C94D-B4F2-7FDCBA9CB9AD}"/>
              </a:ext>
            </a:extLst>
          </p:cNvPr>
          <p:cNvSpPr>
            <a:spLocks noGrp="1"/>
          </p:cNvSpPr>
          <p:nvPr>
            <p:ph type="body" sz="quarter" idx="40" hasCustomPrompt="1"/>
          </p:nvPr>
        </p:nvSpPr>
        <p:spPr>
          <a:xfrm>
            <a:off x="4328025" y="4026611"/>
            <a:ext cx="3511287" cy="2079225"/>
          </a:xfrm>
          <a:prstGeom prst="rect">
            <a:avLst/>
          </a:prstGeom>
          <a:solidFill>
            <a:schemeClr val="tx1">
              <a:alpha val="87000"/>
            </a:schemeClr>
          </a:solidFill>
          <a:ln w="19050">
            <a:solidFill>
              <a:schemeClr val="accent2"/>
            </a:solidFill>
          </a:ln>
        </p:spPr>
        <p:txBody>
          <a:bodyPr tIns="1188720" bIns="182880"/>
          <a:lstStyle>
            <a:lvl1pPr algn="ctr">
              <a:defRPr sz="1400" b="1">
                <a:solidFill>
                  <a:schemeClr val="accent6"/>
                </a:solidFill>
              </a:defRPr>
            </a:lvl1pPr>
          </a:lstStyle>
          <a:p>
            <a:pPr lvl="0"/>
            <a:r>
              <a:rPr lang="en-US"/>
              <a:t>Enter Text Here</a:t>
            </a:r>
          </a:p>
        </p:txBody>
      </p:sp>
      <p:sp>
        <p:nvSpPr>
          <p:cNvPr id="19" name="Picture Placeholder 2">
            <a:extLst>
              <a:ext uri="{FF2B5EF4-FFF2-40B4-BE49-F238E27FC236}">
                <a16:creationId xmlns:a16="http://schemas.microsoft.com/office/drawing/2014/main" id="{81480BC4-7DD0-E443-8389-4F3F1178FE7D}"/>
              </a:ext>
            </a:extLst>
          </p:cNvPr>
          <p:cNvSpPr>
            <a:spLocks noGrp="1"/>
          </p:cNvSpPr>
          <p:nvPr>
            <p:ph type="pic" sz="quarter" idx="16" hasCustomPrompt="1"/>
          </p:nvPr>
        </p:nvSpPr>
        <p:spPr>
          <a:xfrm>
            <a:off x="4562183" y="4234683"/>
            <a:ext cx="820593" cy="820593"/>
          </a:xfrm>
          <a:prstGeom prst="rect">
            <a:avLst/>
          </a:prstGeom>
        </p:spPr>
        <p:txBody>
          <a:bodyPr/>
          <a:lstStyle>
            <a:lvl1pPr algn="ctr">
              <a:defRPr sz="1200"/>
            </a:lvl1pPr>
          </a:lstStyle>
          <a:p>
            <a:r>
              <a:rPr lang="en-US"/>
              <a:t>Add icon</a:t>
            </a:r>
          </a:p>
        </p:txBody>
      </p:sp>
      <p:sp>
        <p:nvSpPr>
          <p:cNvPr id="20" name="Text Placeholder 2">
            <a:extLst>
              <a:ext uri="{FF2B5EF4-FFF2-40B4-BE49-F238E27FC236}">
                <a16:creationId xmlns:a16="http://schemas.microsoft.com/office/drawing/2014/main" id="{0E0D3AD9-8108-F741-8750-175F3A0987DF}"/>
              </a:ext>
            </a:extLst>
          </p:cNvPr>
          <p:cNvSpPr>
            <a:spLocks noGrp="1"/>
          </p:cNvSpPr>
          <p:nvPr>
            <p:ph type="body" sz="quarter" idx="24" hasCustomPrompt="1"/>
          </p:nvPr>
        </p:nvSpPr>
        <p:spPr>
          <a:xfrm>
            <a:off x="5530462" y="4245631"/>
            <a:ext cx="2080315" cy="808285"/>
          </a:xfrm>
          <a:prstGeom prst="rect">
            <a:avLst/>
          </a:prstGeom>
        </p:spPr>
        <p:txBody>
          <a:bodyPr anchor="ctr"/>
          <a:lstStyle>
            <a:lvl1pPr algn="l">
              <a:defRPr sz="1799" b="1">
                <a:solidFill>
                  <a:schemeClr val="accent2"/>
                </a:solidFill>
              </a:defRPr>
            </a:lvl1pPr>
          </a:lstStyle>
          <a:p>
            <a:pPr lvl="0"/>
            <a:r>
              <a:rPr lang="en-US"/>
              <a:t>Descriptor 2</a:t>
            </a:r>
          </a:p>
        </p:txBody>
      </p:sp>
      <p:sp>
        <p:nvSpPr>
          <p:cNvPr id="21" name="Text Placeholder 2">
            <a:extLst>
              <a:ext uri="{FF2B5EF4-FFF2-40B4-BE49-F238E27FC236}">
                <a16:creationId xmlns:a16="http://schemas.microsoft.com/office/drawing/2014/main" id="{2AFCF203-B5E7-D142-ADC8-F9A63155E62B}"/>
              </a:ext>
            </a:extLst>
          </p:cNvPr>
          <p:cNvSpPr>
            <a:spLocks noGrp="1"/>
          </p:cNvSpPr>
          <p:nvPr>
            <p:ph type="body" sz="quarter" idx="41" hasCustomPrompt="1"/>
          </p:nvPr>
        </p:nvSpPr>
        <p:spPr>
          <a:xfrm>
            <a:off x="573025" y="4026611"/>
            <a:ext cx="3511287" cy="2079225"/>
          </a:xfrm>
          <a:prstGeom prst="rect">
            <a:avLst/>
          </a:prstGeom>
          <a:solidFill>
            <a:schemeClr val="tx1">
              <a:alpha val="87000"/>
            </a:schemeClr>
          </a:solidFill>
          <a:ln w="19050">
            <a:solidFill>
              <a:schemeClr val="accent3"/>
            </a:solidFill>
          </a:ln>
        </p:spPr>
        <p:txBody>
          <a:bodyPr tIns="1188720" bIns="182880"/>
          <a:lstStyle>
            <a:lvl1pPr algn="ctr">
              <a:defRPr sz="1400" b="1">
                <a:solidFill>
                  <a:schemeClr val="accent6"/>
                </a:solidFill>
              </a:defRPr>
            </a:lvl1pPr>
          </a:lstStyle>
          <a:p>
            <a:pPr lvl="0"/>
            <a:r>
              <a:rPr lang="en-US"/>
              <a:t>Enter Text Here</a:t>
            </a:r>
          </a:p>
        </p:txBody>
      </p:sp>
      <p:sp>
        <p:nvSpPr>
          <p:cNvPr id="22" name="Picture Placeholder 2">
            <a:extLst>
              <a:ext uri="{FF2B5EF4-FFF2-40B4-BE49-F238E27FC236}">
                <a16:creationId xmlns:a16="http://schemas.microsoft.com/office/drawing/2014/main" id="{C6DE784B-CFDC-8548-B131-684EDB003D0E}"/>
              </a:ext>
            </a:extLst>
          </p:cNvPr>
          <p:cNvSpPr>
            <a:spLocks noGrp="1"/>
          </p:cNvSpPr>
          <p:nvPr>
            <p:ph type="pic" sz="quarter" idx="42" hasCustomPrompt="1"/>
          </p:nvPr>
        </p:nvSpPr>
        <p:spPr>
          <a:xfrm>
            <a:off x="806715" y="4245631"/>
            <a:ext cx="820593" cy="820593"/>
          </a:xfrm>
          <a:prstGeom prst="rect">
            <a:avLst/>
          </a:prstGeom>
        </p:spPr>
        <p:txBody>
          <a:bodyPr/>
          <a:lstStyle>
            <a:lvl1pPr algn="ctr">
              <a:defRPr sz="1200"/>
            </a:lvl1pPr>
          </a:lstStyle>
          <a:p>
            <a:r>
              <a:rPr lang="en-US"/>
              <a:t>Add icon</a:t>
            </a:r>
          </a:p>
        </p:txBody>
      </p:sp>
      <p:sp>
        <p:nvSpPr>
          <p:cNvPr id="23" name="Text Placeholder 2">
            <a:extLst>
              <a:ext uri="{FF2B5EF4-FFF2-40B4-BE49-F238E27FC236}">
                <a16:creationId xmlns:a16="http://schemas.microsoft.com/office/drawing/2014/main" id="{856D39BC-895A-CA49-AD14-41CBC20AD2BB}"/>
              </a:ext>
            </a:extLst>
          </p:cNvPr>
          <p:cNvSpPr>
            <a:spLocks noGrp="1"/>
          </p:cNvSpPr>
          <p:nvPr>
            <p:ph type="body" sz="quarter" idx="43" hasCustomPrompt="1"/>
          </p:nvPr>
        </p:nvSpPr>
        <p:spPr>
          <a:xfrm>
            <a:off x="1774994" y="4245631"/>
            <a:ext cx="2080315" cy="808285"/>
          </a:xfrm>
          <a:prstGeom prst="rect">
            <a:avLst/>
          </a:prstGeom>
        </p:spPr>
        <p:txBody>
          <a:bodyPr anchor="ctr"/>
          <a:lstStyle>
            <a:lvl1pPr algn="l">
              <a:defRPr sz="1799" b="1">
                <a:solidFill>
                  <a:schemeClr val="accent3"/>
                </a:solidFill>
              </a:defRPr>
            </a:lvl1pPr>
          </a:lstStyle>
          <a:p>
            <a:pPr lvl="0"/>
            <a:r>
              <a:rPr lang="en-US"/>
              <a:t>Descriptor 1</a:t>
            </a:r>
          </a:p>
        </p:txBody>
      </p:sp>
      <p:sp>
        <p:nvSpPr>
          <p:cNvPr id="24" name="Text Placeholder 2">
            <a:extLst>
              <a:ext uri="{FF2B5EF4-FFF2-40B4-BE49-F238E27FC236}">
                <a16:creationId xmlns:a16="http://schemas.microsoft.com/office/drawing/2014/main" id="{5FFE83D5-1702-784B-A706-FBE0DE72D1DB}"/>
              </a:ext>
            </a:extLst>
          </p:cNvPr>
          <p:cNvSpPr>
            <a:spLocks noGrp="1"/>
          </p:cNvSpPr>
          <p:nvPr>
            <p:ph type="body" sz="quarter" idx="44" hasCustomPrompt="1"/>
          </p:nvPr>
        </p:nvSpPr>
        <p:spPr>
          <a:xfrm>
            <a:off x="8095876" y="4026611"/>
            <a:ext cx="3511287" cy="2079225"/>
          </a:xfrm>
          <a:prstGeom prst="rect">
            <a:avLst/>
          </a:prstGeom>
          <a:solidFill>
            <a:schemeClr val="tx1">
              <a:alpha val="87000"/>
            </a:schemeClr>
          </a:solidFill>
          <a:ln w="19050">
            <a:solidFill>
              <a:schemeClr val="accent1"/>
            </a:solidFill>
          </a:ln>
        </p:spPr>
        <p:txBody>
          <a:bodyPr tIns="1188720" bIns="182880"/>
          <a:lstStyle>
            <a:lvl1pPr algn="ctr">
              <a:defRPr sz="1400" b="1">
                <a:solidFill>
                  <a:schemeClr val="accent6"/>
                </a:solidFill>
              </a:defRPr>
            </a:lvl1pPr>
          </a:lstStyle>
          <a:p>
            <a:pPr lvl="0"/>
            <a:r>
              <a:rPr lang="en-US"/>
              <a:t>Enter Text Here</a:t>
            </a:r>
          </a:p>
        </p:txBody>
      </p:sp>
      <p:sp>
        <p:nvSpPr>
          <p:cNvPr id="25" name="Picture Placeholder 2">
            <a:extLst>
              <a:ext uri="{FF2B5EF4-FFF2-40B4-BE49-F238E27FC236}">
                <a16:creationId xmlns:a16="http://schemas.microsoft.com/office/drawing/2014/main" id="{9BB093F9-F9AA-0440-9998-1ADE9A2A77AE}"/>
              </a:ext>
            </a:extLst>
          </p:cNvPr>
          <p:cNvSpPr>
            <a:spLocks noGrp="1"/>
          </p:cNvSpPr>
          <p:nvPr>
            <p:ph type="pic" sz="quarter" idx="45" hasCustomPrompt="1"/>
          </p:nvPr>
        </p:nvSpPr>
        <p:spPr>
          <a:xfrm>
            <a:off x="8330059" y="4234683"/>
            <a:ext cx="820593" cy="820593"/>
          </a:xfrm>
          <a:prstGeom prst="rect">
            <a:avLst/>
          </a:prstGeom>
        </p:spPr>
        <p:txBody>
          <a:bodyPr/>
          <a:lstStyle>
            <a:lvl1pPr algn="ctr">
              <a:defRPr sz="1200"/>
            </a:lvl1pPr>
          </a:lstStyle>
          <a:p>
            <a:r>
              <a:rPr lang="en-US"/>
              <a:t>Add icon</a:t>
            </a:r>
          </a:p>
        </p:txBody>
      </p:sp>
      <p:sp>
        <p:nvSpPr>
          <p:cNvPr id="26" name="Text Placeholder 2">
            <a:extLst>
              <a:ext uri="{FF2B5EF4-FFF2-40B4-BE49-F238E27FC236}">
                <a16:creationId xmlns:a16="http://schemas.microsoft.com/office/drawing/2014/main" id="{8D8C5588-E137-1E4D-8B46-F3C68B94CF1B}"/>
              </a:ext>
            </a:extLst>
          </p:cNvPr>
          <p:cNvSpPr>
            <a:spLocks noGrp="1"/>
          </p:cNvSpPr>
          <p:nvPr>
            <p:ph type="body" sz="quarter" idx="46" hasCustomPrompt="1"/>
          </p:nvPr>
        </p:nvSpPr>
        <p:spPr>
          <a:xfrm>
            <a:off x="9298338" y="4245631"/>
            <a:ext cx="2080315" cy="808285"/>
          </a:xfrm>
          <a:prstGeom prst="rect">
            <a:avLst/>
          </a:prstGeom>
        </p:spPr>
        <p:txBody>
          <a:bodyPr anchor="ctr"/>
          <a:lstStyle>
            <a:lvl1pPr algn="l">
              <a:defRPr sz="1799" b="1">
                <a:solidFill>
                  <a:schemeClr val="accent1"/>
                </a:solidFill>
              </a:defRPr>
            </a:lvl1pPr>
          </a:lstStyle>
          <a:p>
            <a:pPr lvl="0"/>
            <a:r>
              <a:rPr lang="en-US"/>
              <a:t>Descriptor 3</a:t>
            </a:r>
          </a:p>
        </p:txBody>
      </p:sp>
      <p:sp>
        <p:nvSpPr>
          <p:cNvPr id="28" name="Chart Placeholder 27">
            <a:extLst>
              <a:ext uri="{FF2B5EF4-FFF2-40B4-BE49-F238E27FC236}">
                <a16:creationId xmlns:a16="http://schemas.microsoft.com/office/drawing/2014/main" id="{A2DB52FC-37A4-4248-A99A-7B20BD16290D}"/>
              </a:ext>
            </a:extLst>
          </p:cNvPr>
          <p:cNvSpPr>
            <a:spLocks noGrp="1"/>
          </p:cNvSpPr>
          <p:nvPr>
            <p:ph type="chart" sz="quarter" idx="47" hasCustomPrompt="1"/>
          </p:nvPr>
        </p:nvSpPr>
        <p:spPr>
          <a:xfrm>
            <a:off x="4401598" y="1347658"/>
            <a:ext cx="7217378" cy="2444880"/>
          </a:xfrm>
          <a:prstGeom prst="rect">
            <a:avLst/>
          </a:prstGeom>
        </p:spPr>
        <p:txBody>
          <a:bodyPr/>
          <a:lstStyle/>
          <a:p>
            <a:r>
              <a:rPr lang="en-US"/>
              <a:t>Click to add chart</a:t>
            </a:r>
          </a:p>
        </p:txBody>
      </p:sp>
      <p:sp>
        <p:nvSpPr>
          <p:cNvPr id="29" name="Text Placeholder 2">
            <a:extLst>
              <a:ext uri="{FF2B5EF4-FFF2-40B4-BE49-F238E27FC236}">
                <a16:creationId xmlns:a16="http://schemas.microsoft.com/office/drawing/2014/main" id="{9DA94FA1-4F5F-4741-BC1E-D36818C3255B}"/>
              </a:ext>
            </a:extLst>
          </p:cNvPr>
          <p:cNvSpPr>
            <a:spLocks noGrp="1"/>
          </p:cNvSpPr>
          <p:nvPr>
            <p:ph type="body" sz="quarter" idx="18" hasCustomPrompt="1"/>
          </p:nvPr>
        </p:nvSpPr>
        <p:spPr>
          <a:xfrm>
            <a:off x="573025" y="1347658"/>
            <a:ext cx="3511287" cy="2444880"/>
          </a:xfrm>
          <a:prstGeom prst="rect">
            <a:avLst/>
          </a:prstGeom>
          <a:noFill/>
          <a:ln w="19050">
            <a:noFill/>
          </a:ln>
        </p:spPr>
        <p:txBody>
          <a:bodyPr lIns="274320" tIns="0" rIns="274320" bIns="182880"/>
          <a:lstStyle>
            <a:lvl1pPr algn="ctr">
              <a:defRPr sz="8797" b="1">
                <a:solidFill>
                  <a:schemeClr val="bg1"/>
                </a:solidFill>
              </a:defRPr>
            </a:lvl1pPr>
          </a:lstStyle>
          <a:p>
            <a:pPr lvl="0"/>
            <a:r>
              <a:rPr lang="en-US"/>
              <a:t>xxx%</a:t>
            </a:r>
          </a:p>
        </p:txBody>
      </p:sp>
      <p:sp>
        <p:nvSpPr>
          <p:cNvPr id="30" name="Text Placeholder 2">
            <a:extLst>
              <a:ext uri="{FF2B5EF4-FFF2-40B4-BE49-F238E27FC236}">
                <a16:creationId xmlns:a16="http://schemas.microsoft.com/office/drawing/2014/main" id="{B1F24D06-CD14-6849-B48B-9016B8ED5D41}"/>
              </a:ext>
            </a:extLst>
          </p:cNvPr>
          <p:cNvSpPr>
            <a:spLocks noGrp="1"/>
          </p:cNvSpPr>
          <p:nvPr>
            <p:ph type="body" sz="quarter" idx="48" hasCustomPrompt="1"/>
          </p:nvPr>
        </p:nvSpPr>
        <p:spPr>
          <a:xfrm>
            <a:off x="573025" y="2935667"/>
            <a:ext cx="3511287" cy="856873"/>
          </a:xfrm>
          <a:prstGeom prst="rect">
            <a:avLst/>
          </a:prstGeom>
        </p:spPr>
        <p:txBody>
          <a:bodyPr/>
          <a:lstStyle>
            <a:lvl1pPr algn="ctr">
              <a:defRPr sz="1799" b="1">
                <a:solidFill>
                  <a:schemeClr val="bg1"/>
                </a:solidFill>
              </a:defRPr>
            </a:lvl1pPr>
          </a:lstStyle>
          <a:p>
            <a:pPr lvl="0"/>
            <a:r>
              <a:rPr lang="en-US"/>
              <a:t>Fact descriptor</a:t>
            </a:r>
          </a:p>
        </p:txBody>
      </p:sp>
    </p:spTree>
    <p:extLst>
      <p:ext uri="{BB962C8B-B14F-4D97-AF65-F5344CB8AC3E}">
        <p14:creationId xmlns:p14="http://schemas.microsoft.com/office/powerpoint/2010/main" val="131014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 Photo">
    <p:bg>
      <p:bgPr>
        <a:solidFill>
          <a:schemeClr val="tx1"/>
        </a:solidFill>
        <a:effectLst/>
      </p:bgPr>
    </p:bg>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07D54C4-2097-E74C-8B31-EDB627F25251}"/>
              </a:ext>
            </a:extLst>
          </p:cNvPr>
          <p:cNvSpPr>
            <a:spLocks noGrp="1"/>
          </p:cNvSpPr>
          <p:nvPr>
            <p:ph type="body" sz="quarter" idx="15" hasCustomPrompt="1"/>
          </p:nvPr>
        </p:nvSpPr>
        <p:spPr>
          <a:xfrm>
            <a:off x="571500" y="4175727"/>
            <a:ext cx="4992624" cy="2100383"/>
          </a:xfrm>
          <a:prstGeom prst="rect">
            <a:avLst/>
          </a:prstGeom>
        </p:spPr>
        <p:txBody>
          <a:bodyPr lIns="0" tIns="0" rIns="0" bIns="0">
            <a:normAutofit/>
          </a:bodyPr>
          <a:lstStyle>
            <a:lvl1pPr algn="l">
              <a:spcBef>
                <a:spcPts val="0"/>
              </a:spcBef>
              <a:defRPr lang="en-US" sz="2399" b="1" dirty="0">
                <a:solidFill>
                  <a:schemeClr val="bg1"/>
                </a:solidFill>
              </a:defRPr>
            </a:lvl1pPr>
          </a:lstStyle>
          <a:p>
            <a:pPr lvl="0"/>
            <a:r>
              <a:rPr lang="en-US"/>
              <a:t>Click to Enter Subhead</a:t>
            </a:r>
          </a:p>
        </p:txBody>
      </p:sp>
      <p:sp>
        <p:nvSpPr>
          <p:cNvPr id="6" name="Picture Placeholder 5">
            <a:extLst>
              <a:ext uri="{FF2B5EF4-FFF2-40B4-BE49-F238E27FC236}">
                <a16:creationId xmlns:a16="http://schemas.microsoft.com/office/drawing/2014/main" id="{004A968F-6AE3-CA48-9F26-361CE66BD13F}"/>
              </a:ext>
            </a:extLst>
          </p:cNvPr>
          <p:cNvSpPr>
            <a:spLocks noGrp="1"/>
          </p:cNvSpPr>
          <p:nvPr>
            <p:ph type="pic" sz="quarter" idx="16"/>
          </p:nvPr>
        </p:nvSpPr>
        <p:spPr>
          <a:xfrm>
            <a:off x="6110289" y="-45720"/>
            <a:ext cx="6144768" cy="6949440"/>
          </a:xfrm>
          <a:prstGeom prst="rect">
            <a:avLst/>
          </a:prstGeom>
          <a:solidFill>
            <a:schemeClr val="tx1">
              <a:lumMod val="95000"/>
              <a:lumOff val="5000"/>
            </a:schemeClr>
          </a:solidFill>
        </p:spPr>
        <p:txBody>
          <a:bodyPr tIns="365760"/>
          <a:lstStyle>
            <a:lvl1pPr algn="ctr">
              <a:defRPr/>
            </a:lvl1pPr>
          </a:lstStyle>
          <a:p>
            <a:endParaRPr lang="en-US" dirty="0"/>
          </a:p>
          <a:p>
            <a:r>
              <a:rPr lang="en-US" dirty="0"/>
              <a:t>Click to add picture</a:t>
            </a:r>
          </a:p>
        </p:txBody>
      </p:sp>
      <p:sp>
        <p:nvSpPr>
          <p:cNvPr id="8" name="Title 7">
            <a:extLst>
              <a:ext uri="{FF2B5EF4-FFF2-40B4-BE49-F238E27FC236}">
                <a16:creationId xmlns:a16="http://schemas.microsoft.com/office/drawing/2014/main" id="{E5ED86FF-04EE-6240-8B03-E33BACF1A5E5}"/>
              </a:ext>
            </a:extLst>
          </p:cNvPr>
          <p:cNvSpPr>
            <a:spLocks noGrp="1"/>
          </p:cNvSpPr>
          <p:nvPr>
            <p:ph type="title"/>
          </p:nvPr>
        </p:nvSpPr>
        <p:spPr>
          <a:xfrm>
            <a:off x="571500" y="571502"/>
            <a:ext cx="4991100" cy="3496917"/>
          </a:xfrm>
          <a:prstGeom prst="rect">
            <a:avLst/>
          </a:prstGeom>
        </p:spPr>
        <p:txBody>
          <a:bodyPr lIns="0" tIns="0" rIns="0" bIns="0"/>
          <a:lstStyle>
            <a:lvl1pPr algn="l">
              <a:defRPr b="1"/>
            </a:lvl1pPr>
          </a:lstStyle>
          <a:p>
            <a:r>
              <a:rPr lang="en-US" dirty="0"/>
              <a:t>Click to edit Master title style</a:t>
            </a:r>
          </a:p>
        </p:txBody>
      </p:sp>
    </p:spTree>
    <p:extLst>
      <p:ext uri="{BB962C8B-B14F-4D97-AF65-F5344CB8AC3E}">
        <p14:creationId xmlns:p14="http://schemas.microsoft.com/office/powerpoint/2010/main" val="33483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920">
          <p15:clr>
            <a:srgbClr val="FBAE40"/>
          </p15:clr>
        </p15:guide>
        <p15:guide id="4" orient="horz" pos="3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 Bullets">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571500" y="1426464"/>
            <a:ext cx="11045952" cy="411480"/>
          </a:xfrm>
          <a:prstGeom prst="rect">
            <a:avLst/>
          </a:prstGeom>
        </p:spPr>
        <p:txBody>
          <a:bodyPr lIns="0" tIns="0" rIns="0" bIns="0">
            <a:noAutofit/>
          </a:bodyPr>
          <a:lstStyle>
            <a:lvl1pPr algn="l">
              <a:lnSpc>
                <a:spcPct val="100000"/>
              </a:lnSpc>
              <a:spcBef>
                <a:spcPts val="0"/>
              </a:spcBef>
              <a:defRPr lang="en-US" sz="22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571500" y="603504"/>
            <a:ext cx="11047476" cy="693049"/>
          </a:xfrm>
          <a:prstGeom prst="rect">
            <a:avLst/>
          </a:prstGeom>
          <a:noFill/>
        </p:spPr>
        <p:txBody>
          <a:bodyPr lIns="0" tIns="0" rIns="0" bIns="0" anchor="b" anchorCtr="0">
            <a:noAutofit/>
          </a:bodyPr>
          <a:lstStyle>
            <a:lvl1pPr algn="l">
              <a:lnSpc>
                <a:spcPct val="90000"/>
              </a:lnSpc>
              <a:defRPr sz="3600" b="1">
                <a:solidFill>
                  <a:schemeClr val="bg2"/>
                </a:solidFill>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571500" y="1900238"/>
            <a:ext cx="11010899" cy="4538661"/>
          </a:xfrm>
          <a:prstGeom prst="rect">
            <a:avLst/>
          </a:prstGeom>
        </p:spPr>
        <p:txBody>
          <a:bodyPr lIns="0" tIns="274320" rIns="0"/>
          <a:lstStyle>
            <a:lvl1pPr marL="274320" indent="-274320">
              <a:lnSpc>
                <a:spcPct val="110000"/>
              </a:lnSpc>
              <a:spcBef>
                <a:spcPts val="600"/>
              </a:spcBef>
              <a:buClr>
                <a:schemeClr val="bg1"/>
              </a:buClr>
              <a:buFont typeface="Arial" panose="020B0604020202020204" pitchFamily="34" charset="0"/>
              <a:buChar char="•"/>
              <a:defRPr sz="1600"/>
            </a:lvl1pPr>
            <a:lvl2pPr marL="548640" indent="-274320" algn="l">
              <a:lnSpc>
                <a:spcPct val="110000"/>
              </a:lnSpc>
              <a:spcBef>
                <a:spcPts val="600"/>
              </a:spcBef>
              <a:buClr>
                <a:schemeClr val="bg1"/>
              </a:buClr>
              <a:buFont typeface="Arial" panose="020B0604020202020204" pitchFamily="34" charset="0"/>
              <a:buChar char="•"/>
              <a:defRPr sz="1600">
                <a:latin typeface="+mn-lt"/>
              </a:defRPr>
            </a:lvl2pPr>
            <a:lvl3pPr marL="850392" indent="-274320" algn="l">
              <a:lnSpc>
                <a:spcPct val="110000"/>
              </a:lnSpc>
              <a:spcBef>
                <a:spcPts val="600"/>
              </a:spcBef>
              <a:buClr>
                <a:schemeClr val="bg1"/>
              </a:buClr>
              <a:buFont typeface="Arial" panose="020B0604020202020204" pitchFamily="34" charset="0"/>
              <a:buChar char="•"/>
              <a:defRPr sz="1600">
                <a:latin typeface="+mn-lt"/>
              </a:defRPr>
            </a:lvl3pPr>
            <a:lvl4pPr marL="114300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a:t>Click to add primary bullet </a:t>
            </a:r>
          </a:p>
          <a:p>
            <a:pPr lvl="1"/>
            <a:r>
              <a:rPr lang="en-US"/>
              <a:t>Click to add sub-bullet </a:t>
            </a:r>
          </a:p>
          <a:p>
            <a:pPr lvl="2"/>
            <a:r>
              <a:rPr lang="en-US"/>
              <a:t>Click to add sub-bullet </a:t>
            </a:r>
          </a:p>
          <a:p>
            <a:pPr lvl="3"/>
            <a:r>
              <a:rPr lang="en-US"/>
              <a:t>Click to add final sub-bullet </a:t>
            </a:r>
          </a:p>
        </p:txBody>
      </p:sp>
    </p:spTree>
    <p:extLst>
      <p:ext uri="{BB962C8B-B14F-4D97-AF65-F5344CB8AC3E}">
        <p14:creationId xmlns:p14="http://schemas.microsoft.com/office/powerpoint/2010/main" val="68389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 Data Dots Top Ligh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11767D-A783-3A4C-A601-02003FD566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074"/>
          <a:stretch/>
        </p:blipFill>
        <p:spPr>
          <a:xfrm>
            <a:off x="0" y="0"/>
            <a:ext cx="12192000" cy="6235700"/>
          </a:xfrm>
          <a:prstGeom prst="rect">
            <a:avLst/>
          </a:prstGeom>
        </p:spPr>
      </p:pic>
      <p:sp>
        <p:nvSpPr>
          <p:cNvPr id="2" name="Rectangle 1">
            <a:extLst>
              <a:ext uri="{FF2B5EF4-FFF2-40B4-BE49-F238E27FC236}">
                <a16:creationId xmlns:a16="http://schemas.microsoft.com/office/drawing/2014/main" id="{95706E4C-616F-3F45-9C8B-44E23C0EC6A9}"/>
              </a:ext>
            </a:extLst>
          </p:cNvPr>
          <p:cNvSpPr/>
          <p:nvPr userDrawn="1"/>
        </p:nvSpPr>
        <p:spPr>
          <a:xfrm>
            <a:off x="0" y="0"/>
            <a:ext cx="12192000" cy="62357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cxnSp>
        <p:nvCxnSpPr>
          <p:cNvPr id="6" name="Straight Connector 5">
            <a:extLst>
              <a:ext uri="{FF2B5EF4-FFF2-40B4-BE49-F238E27FC236}">
                <a16:creationId xmlns:a16="http://schemas.microsoft.com/office/drawing/2014/main" id="{626D7DD0-9D4A-4E47-9EDB-5DBB889FB9B6}"/>
              </a:ext>
            </a:extLst>
          </p:cNvPr>
          <p:cNvCxnSpPr/>
          <p:nvPr userDrawn="1"/>
        </p:nvCxnSpPr>
        <p:spPr>
          <a:xfrm>
            <a:off x="487100" y="390050"/>
            <a:ext cx="689113"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8" name="Text Placeholder 5">
            <a:extLst>
              <a:ext uri="{FF2B5EF4-FFF2-40B4-BE49-F238E27FC236}">
                <a16:creationId xmlns:a16="http://schemas.microsoft.com/office/drawing/2014/main" id="{1C767EE0-942F-F342-AD4E-CA0489A02149}"/>
              </a:ext>
            </a:extLst>
          </p:cNvPr>
          <p:cNvSpPr>
            <a:spLocks noGrp="1"/>
          </p:cNvSpPr>
          <p:nvPr>
            <p:ph type="body" sz="quarter" idx="11" hasCustomPrompt="1"/>
          </p:nvPr>
        </p:nvSpPr>
        <p:spPr>
          <a:xfrm>
            <a:off x="489858" y="418997"/>
            <a:ext cx="11209600" cy="563563"/>
          </a:xfrm>
          <a:prstGeom prst="rect">
            <a:avLst/>
          </a:prstGeom>
        </p:spPr>
        <p:txBody>
          <a:bodyPr lIns="0" tIns="0" rIns="0" bIns="0" anchor="b"/>
          <a:lstStyle>
            <a:lvl1pPr marL="0" marR="0" indent="0" algn="l" defTabSz="543505" rtl="0" eaLnBrk="1" fontAlgn="auto" latinLnBrk="0" hangingPunct="1">
              <a:lnSpc>
                <a:spcPct val="100000"/>
              </a:lnSpc>
              <a:spcBef>
                <a:spcPts val="0"/>
              </a:spcBef>
              <a:spcAft>
                <a:spcPts val="0"/>
              </a:spcAft>
              <a:buClrTx/>
              <a:buSzTx/>
              <a:buFont typeface="Arial"/>
              <a:buNone/>
              <a:tabLst/>
              <a:defRPr sz="3200" b="1">
                <a:solidFill>
                  <a:schemeClr val="bg1"/>
                </a:solidFill>
                <a:latin typeface="+mj-lt"/>
              </a:defRPr>
            </a:lvl1pPr>
            <a:lvl2pPr>
              <a:defRPr b="1">
                <a:solidFill>
                  <a:schemeClr val="bg1"/>
                </a:solidFill>
                <a:latin typeface="+mj-lt"/>
              </a:defRPr>
            </a:lvl2pPr>
            <a:lvl3pPr>
              <a:defRPr b="1">
                <a:solidFill>
                  <a:schemeClr val="bg1"/>
                </a:solidFill>
                <a:latin typeface="+mj-lt"/>
              </a:defRPr>
            </a:lvl3pPr>
            <a:lvl4pPr>
              <a:defRPr b="1">
                <a:solidFill>
                  <a:schemeClr val="bg1"/>
                </a:solidFill>
                <a:latin typeface="+mj-lt"/>
              </a:defRPr>
            </a:lvl4pPr>
            <a:lvl5pPr>
              <a:defRPr b="1">
                <a:solidFill>
                  <a:schemeClr val="bg1"/>
                </a:solidFill>
                <a:latin typeface="+mj-lt"/>
              </a:defRPr>
            </a:lvl5pPr>
          </a:lstStyle>
          <a:p>
            <a:pPr marL="0" marR="0" lvl="0" indent="0" algn="l" defTabSz="543505" rtl="0" eaLnBrk="1" fontAlgn="auto" latinLnBrk="0" hangingPunct="1">
              <a:lnSpc>
                <a:spcPct val="130000"/>
              </a:lnSpc>
              <a:spcBef>
                <a:spcPct val="20000"/>
              </a:spcBef>
              <a:spcAft>
                <a:spcPts val="0"/>
              </a:spcAft>
              <a:buClrTx/>
              <a:buSzTx/>
              <a:buFont typeface="Arial"/>
              <a:buNone/>
              <a:tabLst/>
              <a:defRPr/>
            </a:pPr>
            <a:r>
              <a:rPr lang="en-US"/>
              <a:t>Headline Title</a:t>
            </a:r>
          </a:p>
        </p:txBody>
      </p:sp>
    </p:spTree>
    <p:extLst>
      <p:ext uri="{BB962C8B-B14F-4D97-AF65-F5344CB8AC3E}">
        <p14:creationId xmlns:p14="http://schemas.microsoft.com/office/powerpoint/2010/main" val="1969099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11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cons—Option Tw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4011798"/>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AB0B6B78-2032-F941-AF4F-DDF7F62FF628}"/>
              </a:ext>
            </a:extLst>
          </p:cNvPr>
          <p:cNvSpPr>
            <a:spLocks noGrp="1"/>
          </p:cNvSpPr>
          <p:nvPr>
            <p:ph type="body" sz="quarter" idx="33" hasCustomPrompt="1"/>
          </p:nvPr>
        </p:nvSpPr>
        <p:spPr>
          <a:xfrm>
            <a:off x="8012223" y="1792598"/>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6" name="Text Placeholder 2">
            <a:extLst>
              <a:ext uri="{FF2B5EF4-FFF2-40B4-BE49-F238E27FC236}">
                <a16:creationId xmlns:a16="http://schemas.microsoft.com/office/drawing/2014/main" id="{F6ABAFF1-ED06-5845-9D41-DC7354DCE253}"/>
              </a:ext>
            </a:extLst>
          </p:cNvPr>
          <p:cNvSpPr>
            <a:spLocks noGrp="1"/>
          </p:cNvSpPr>
          <p:nvPr>
            <p:ph type="body" sz="quarter" idx="32" hasCustomPrompt="1"/>
          </p:nvPr>
        </p:nvSpPr>
        <p:spPr>
          <a:xfrm>
            <a:off x="4321084" y="1792598"/>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25" name="Text Placeholder 2">
            <a:extLst>
              <a:ext uri="{FF2B5EF4-FFF2-40B4-BE49-F238E27FC236}">
                <a16:creationId xmlns:a16="http://schemas.microsoft.com/office/drawing/2014/main" id="{1C61B1CC-E788-3049-A4BF-B7D78CF8E3A6}"/>
              </a:ext>
            </a:extLst>
          </p:cNvPr>
          <p:cNvSpPr>
            <a:spLocks noGrp="1"/>
          </p:cNvSpPr>
          <p:nvPr>
            <p:ph type="body" sz="quarter" idx="31" hasCustomPrompt="1"/>
          </p:nvPr>
        </p:nvSpPr>
        <p:spPr>
          <a:xfrm>
            <a:off x="629944" y="1792598"/>
            <a:ext cx="3435626" cy="4453967"/>
          </a:xfrm>
          <a:prstGeom prst="rect">
            <a:avLst/>
          </a:prstGeom>
          <a:solidFill>
            <a:schemeClr val="tx1">
              <a:alpha val="87000"/>
            </a:schemeClr>
          </a:solidFill>
          <a:ln w="19050">
            <a:solidFill>
              <a:srgbClr val="6EBE49"/>
            </a:solidFill>
          </a:ln>
        </p:spPr>
        <p:txBody>
          <a:bodyPr lIns="182880" tIns="2560320" rIns="182880"/>
          <a:lstStyle>
            <a:lvl1pPr algn="ctr">
              <a:defRPr sz="1400">
                <a:solidFill>
                  <a:schemeClr val="bg1"/>
                </a:solidFill>
              </a:defRPr>
            </a:lvl1pPr>
          </a:lstStyle>
          <a:p>
            <a:pPr lvl="0"/>
            <a:r>
              <a:rPr lang="en-US"/>
              <a:t>Click to add copy</a:t>
            </a:r>
          </a:p>
        </p:txBody>
      </p:sp>
      <p:sp>
        <p:nvSpPr>
          <p:cNvPr id="42" name="Picture Placeholder 2">
            <a:extLst>
              <a:ext uri="{FF2B5EF4-FFF2-40B4-BE49-F238E27FC236}">
                <a16:creationId xmlns:a16="http://schemas.microsoft.com/office/drawing/2014/main" id="{C7DDB4B5-4BA8-604C-994B-BCE03F566EB7}"/>
              </a:ext>
            </a:extLst>
          </p:cNvPr>
          <p:cNvSpPr>
            <a:spLocks noGrp="1"/>
          </p:cNvSpPr>
          <p:nvPr>
            <p:ph type="pic" sz="quarter" idx="16" hasCustomPrompt="1"/>
          </p:nvPr>
        </p:nvSpPr>
        <p:spPr>
          <a:xfrm>
            <a:off x="1637731" y="2206918"/>
            <a:ext cx="1420053" cy="1420053"/>
          </a:xfrm>
          <a:prstGeom prst="rect">
            <a:avLst/>
          </a:prstGeom>
        </p:spPr>
        <p:txBody>
          <a:bodyPr/>
          <a:lstStyle>
            <a:lvl1pPr algn="ctr">
              <a:defRPr/>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3025" y="1179576"/>
            <a:ext cx="11045952" cy="411480"/>
          </a:xfrm>
          <a:prstGeom prst="rect">
            <a:avLst/>
          </a:prstGeom>
        </p:spPr>
        <p:txBody>
          <a:bodyPr lIns="0" tIns="0" rIns="0" bIns="0" anchor="ctr">
            <a:noAutofit/>
          </a:bodyPr>
          <a:lstStyle>
            <a:lvl1pPr algn="ctr">
              <a:lnSpc>
                <a:spcPct val="100000"/>
              </a:lnSpc>
              <a:spcBef>
                <a:spcPts val="0"/>
              </a:spcBef>
              <a:defRPr lang="en-US" sz="2199"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3025" y="448056"/>
            <a:ext cx="11045952" cy="694944"/>
          </a:xfrm>
          <a:prstGeom prst="rect">
            <a:avLst/>
          </a:prstGeom>
          <a:noFill/>
        </p:spPr>
        <p:txBody>
          <a:bodyPr lIns="0" tIns="0" rIns="0" bIns="0" anchor="b" anchorCtr="0">
            <a:noAutofit/>
          </a:bodyPr>
          <a:lstStyle>
            <a:lvl1pPr algn="ctr">
              <a:lnSpc>
                <a:spcPct val="90000"/>
              </a:lnSpc>
              <a:defRPr sz="3599" b="1">
                <a:solidFill>
                  <a:schemeClr val="bg2"/>
                </a:solidFill>
              </a:defRPr>
            </a:lvl1pPr>
          </a:lstStyle>
          <a:p>
            <a:pPr lvl="0"/>
            <a:r>
              <a:rPr lang="en-US"/>
              <a:t>Click to Add Title</a:t>
            </a:r>
          </a:p>
        </p:txBody>
      </p:sp>
      <p:sp>
        <p:nvSpPr>
          <p:cNvPr id="34" name="Text Placeholder 2">
            <a:extLst>
              <a:ext uri="{FF2B5EF4-FFF2-40B4-BE49-F238E27FC236}">
                <a16:creationId xmlns:a16="http://schemas.microsoft.com/office/drawing/2014/main" id="{BE19F597-9745-EE45-A803-E6854BB1E6B0}"/>
              </a:ext>
            </a:extLst>
          </p:cNvPr>
          <p:cNvSpPr>
            <a:spLocks noGrp="1"/>
          </p:cNvSpPr>
          <p:nvPr>
            <p:ph type="body" sz="quarter" idx="24" hasCustomPrompt="1"/>
          </p:nvPr>
        </p:nvSpPr>
        <p:spPr>
          <a:xfrm>
            <a:off x="885456" y="3733606"/>
            <a:ext cx="2924600" cy="320675"/>
          </a:xfrm>
          <a:prstGeom prst="rect">
            <a:avLst/>
          </a:prstGeom>
        </p:spPr>
        <p:txBody>
          <a:bodyPr lIns="0" tIns="0" rIns="0" bIns="0" anchor="ctr"/>
          <a:lstStyle>
            <a:lvl1pPr algn="ctr">
              <a:lnSpc>
                <a:spcPct val="100000"/>
              </a:lnSpc>
              <a:spcBef>
                <a:spcPts val="0"/>
              </a:spcBef>
              <a:defRPr sz="1799" b="1">
                <a:solidFill>
                  <a:schemeClr val="bg1"/>
                </a:solidFill>
              </a:defRPr>
            </a:lvl1pPr>
          </a:lstStyle>
          <a:p>
            <a:pPr lvl="0"/>
            <a:r>
              <a:rPr lang="en-US"/>
              <a:t>Descriptor</a:t>
            </a:r>
          </a:p>
        </p:txBody>
      </p:sp>
      <p:sp>
        <p:nvSpPr>
          <p:cNvPr id="18" name="Picture Placeholder 2">
            <a:extLst>
              <a:ext uri="{FF2B5EF4-FFF2-40B4-BE49-F238E27FC236}">
                <a16:creationId xmlns:a16="http://schemas.microsoft.com/office/drawing/2014/main" id="{1EC6D649-6B91-F14A-8A08-98F62A441141}"/>
              </a:ext>
            </a:extLst>
          </p:cNvPr>
          <p:cNvSpPr>
            <a:spLocks noGrp="1"/>
          </p:cNvSpPr>
          <p:nvPr>
            <p:ph type="pic" sz="quarter" idx="25" hasCustomPrompt="1"/>
          </p:nvPr>
        </p:nvSpPr>
        <p:spPr>
          <a:xfrm>
            <a:off x="5385974" y="2206918"/>
            <a:ext cx="1420053" cy="1420053"/>
          </a:xfrm>
          <a:prstGeom prst="rect">
            <a:avLst/>
          </a:prstGeom>
        </p:spPr>
        <p:txBody>
          <a:bodyPr/>
          <a:lstStyle>
            <a:lvl1pPr algn="ctr">
              <a:defRPr/>
            </a:lvl1pPr>
          </a:lstStyle>
          <a:p>
            <a:r>
              <a:rPr lang="en-US"/>
              <a:t>Add icon</a:t>
            </a:r>
          </a:p>
        </p:txBody>
      </p:sp>
      <p:sp>
        <p:nvSpPr>
          <p:cNvPr id="20" name="Text Placeholder 2">
            <a:extLst>
              <a:ext uri="{FF2B5EF4-FFF2-40B4-BE49-F238E27FC236}">
                <a16:creationId xmlns:a16="http://schemas.microsoft.com/office/drawing/2014/main" id="{273CA48E-5489-8A42-B078-FEACCD1C898D}"/>
              </a:ext>
            </a:extLst>
          </p:cNvPr>
          <p:cNvSpPr>
            <a:spLocks noGrp="1"/>
          </p:cNvSpPr>
          <p:nvPr>
            <p:ph type="body" sz="quarter" idx="27" hasCustomPrompt="1"/>
          </p:nvPr>
        </p:nvSpPr>
        <p:spPr>
          <a:xfrm>
            <a:off x="4576596" y="3733606"/>
            <a:ext cx="2924600" cy="320675"/>
          </a:xfrm>
          <a:prstGeom prst="rect">
            <a:avLst/>
          </a:prstGeom>
        </p:spPr>
        <p:txBody>
          <a:bodyPr lIns="0" tIns="0" rIns="0" bIns="0" anchor="ctr"/>
          <a:lstStyle>
            <a:lvl1pPr algn="ctr">
              <a:lnSpc>
                <a:spcPct val="100000"/>
              </a:lnSpc>
              <a:spcBef>
                <a:spcPts val="0"/>
              </a:spcBef>
              <a:defRPr sz="1799" b="1">
                <a:solidFill>
                  <a:schemeClr val="bg1"/>
                </a:solidFill>
              </a:defRPr>
            </a:lvl1pPr>
          </a:lstStyle>
          <a:p>
            <a:pPr lvl="0"/>
            <a:r>
              <a:rPr lang="en-US"/>
              <a:t>Descriptor</a:t>
            </a:r>
          </a:p>
        </p:txBody>
      </p:sp>
      <p:sp>
        <p:nvSpPr>
          <p:cNvPr id="22" name="Picture Placeholder 2">
            <a:extLst>
              <a:ext uri="{FF2B5EF4-FFF2-40B4-BE49-F238E27FC236}">
                <a16:creationId xmlns:a16="http://schemas.microsoft.com/office/drawing/2014/main" id="{36C032ED-9ADB-844D-A152-504200F45E4C}"/>
              </a:ext>
            </a:extLst>
          </p:cNvPr>
          <p:cNvSpPr>
            <a:spLocks noGrp="1"/>
          </p:cNvSpPr>
          <p:nvPr>
            <p:ph type="pic" sz="quarter" idx="28" hasCustomPrompt="1"/>
          </p:nvPr>
        </p:nvSpPr>
        <p:spPr>
          <a:xfrm>
            <a:off x="9081026" y="2206918"/>
            <a:ext cx="1420053" cy="1420053"/>
          </a:xfrm>
          <a:prstGeom prst="rect">
            <a:avLst/>
          </a:prstGeom>
        </p:spPr>
        <p:txBody>
          <a:bodyPr/>
          <a:lstStyle>
            <a:lvl1pPr algn="ctr">
              <a:defRPr/>
            </a:lvl1pPr>
          </a:lstStyle>
          <a:p>
            <a:r>
              <a:rPr lang="en-US"/>
              <a:t>Add icon</a:t>
            </a:r>
          </a:p>
        </p:txBody>
      </p:sp>
      <p:sp>
        <p:nvSpPr>
          <p:cNvPr id="24" name="Text Placeholder 2">
            <a:extLst>
              <a:ext uri="{FF2B5EF4-FFF2-40B4-BE49-F238E27FC236}">
                <a16:creationId xmlns:a16="http://schemas.microsoft.com/office/drawing/2014/main" id="{8C5A31DD-4493-EC47-BC12-C037250BAD92}"/>
              </a:ext>
            </a:extLst>
          </p:cNvPr>
          <p:cNvSpPr>
            <a:spLocks noGrp="1"/>
          </p:cNvSpPr>
          <p:nvPr>
            <p:ph type="body" sz="quarter" idx="30" hasCustomPrompt="1"/>
          </p:nvPr>
        </p:nvSpPr>
        <p:spPr>
          <a:xfrm>
            <a:off x="8267735" y="3733606"/>
            <a:ext cx="2924600" cy="320675"/>
          </a:xfrm>
          <a:prstGeom prst="rect">
            <a:avLst/>
          </a:prstGeom>
        </p:spPr>
        <p:txBody>
          <a:bodyPr lIns="0" tIns="0" rIns="0" bIns="0" anchor="ctr"/>
          <a:lstStyle>
            <a:lvl1pPr algn="ctr">
              <a:lnSpc>
                <a:spcPct val="100000"/>
              </a:lnSpc>
              <a:spcBef>
                <a:spcPts val="0"/>
              </a:spcBef>
              <a:defRPr sz="1799" b="1">
                <a:solidFill>
                  <a:schemeClr val="bg1"/>
                </a:solidFill>
              </a:defRPr>
            </a:lvl1pPr>
          </a:lstStyle>
          <a:p>
            <a:pPr lvl="0"/>
            <a:r>
              <a:rPr lang="en-US"/>
              <a:t>Descriptor</a:t>
            </a:r>
          </a:p>
        </p:txBody>
      </p:sp>
    </p:spTree>
    <p:extLst>
      <p:ext uri="{BB962C8B-B14F-4D97-AF65-F5344CB8AC3E}">
        <p14:creationId xmlns:p14="http://schemas.microsoft.com/office/powerpoint/2010/main" val="406154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Divi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153B-C90E-6B4E-94B9-ABB8EEDE4F41}"/>
              </a:ext>
            </a:extLst>
          </p:cNvPr>
          <p:cNvSpPr>
            <a:spLocks noGrp="1"/>
          </p:cNvSpPr>
          <p:nvPr>
            <p:ph type="title"/>
          </p:nvPr>
        </p:nvSpPr>
        <p:spPr>
          <a:xfrm>
            <a:off x="1789079" y="2916179"/>
            <a:ext cx="8856260" cy="1025643"/>
          </a:xfrm>
          <a:prstGeom prst="rect">
            <a:avLst/>
          </a:prstGeom>
          <a:noFill/>
          <a:ln w="22225">
            <a:noFill/>
          </a:ln>
        </p:spPr>
        <p:txBody>
          <a:bodyPr lIns="274320" tIns="91440" bIns="91440" anchor="ctr" anchorCtr="0">
            <a:noAutofit/>
          </a:bodyPr>
          <a:lstStyle>
            <a:lvl1pPr>
              <a:defRPr lang="en-US" sz="3200" b="1" i="0" spc="13" baseline="0">
                <a:solidFill>
                  <a:schemeClr val="bg1"/>
                </a:solidFill>
                <a:latin typeface="+mj-lt"/>
              </a:defRPr>
            </a:lvl1pPr>
          </a:lstStyle>
          <a:p>
            <a:pPr marL="0" lvl="0" indent="0">
              <a:spcBef>
                <a:spcPts val="0"/>
              </a:spcBef>
              <a:buFont typeface="Arial"/>
            </a:pPr>
            <a:r>
              <a:rPr lang="en-US"/>
              <a:t>Click to edit Master title style</a:t>
            </a:r>
          </a:p>
        </p:txBody>
      </p:sp>
      <p:sp>
        <p:nvSpPr>
          <p:cNvPr id="3" name="Oval 2">
            <a:extLst>
              <a:ext uri="{FF2B5EF4-FFF2-40B4-BE49-F238E27FC236}">
                <a16:creationId xmlns:a16="http://schemas.microsoft.com/office/drawing/2014/main" id="{23B1327F-2457-48B6-B649-FB152B923DE2}"/>
              </a:ext>
            </a:extLst>
          </p:cNvPr>
          <p:cNvSpPr/>
          <p:nvPr userDrawn="1"/>
        </p:nvSpPr>
        <p:spPr>
          <a:xfrm rot="5400000">
            <a:off x="1298305" y="3255015"/>
            <a:ext cx="352058" cy="347970"/>
          </a:xfrm>
          <a:prstGeom prst="ellipse">
            <a:avLst/>
          </a:prstGeom>
          <a:solidFill>
            <a:srgbClr val="6EBE4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9424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Sing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9F5EA8-604D-DF49-88A0-8A3BF9071C8D}"/>
              </a:ext>
            </a:extLst>
          </p:cNvPr>
          <p:cNvSpPr>
            <a:spLocks noGrp="1"/>
          </p:cNvSpPr>
          <p:nvPr>
            <p:ph type="body" sz="quarter" idx="18" hasCustomPrompt="1"/>
          </p:nvPr>
        </p:nvSpPr>
        <p:spPr>
          <a:xfrm>
            <a:off x="1098116" y="1017003"/>
            <a:ext cx="4997884" cy="4823994"/>
          </a:xfrm>
          <a:prstGeom prst="rect">
            <a:avLst/>
          </a:prstGeom>
          <a:solidFill>
            <a:schemeClr val="tx1">
              <a:alpha val="87368"/>
            </a:schemeClr>
          </a:solidFill>
          <a:ln w="19050">
            <a:solidFill>
              <a:schemeClr val="bg2"/>
            </a:solidFill>
          </a:ln>
        </p:spPr>
        <p:txBody>
          <a:bodyPr lIns="274320" tIns="274320" rIns="274320" bIns="914400"/>
          <a:lstStyle>
            <a:lvl1pPr algn="ctr">
              <a:defRPr sz="12000" b="1">
                <a:solidFill>
                  <a:schemeClr val="bg1"/>
                </a:solidFill>
              </a:defRPr>
            </a:lvl1pPr>
          </a:lstStyle>
          <a:p>
            <a:pPr lvl="0"/>
            <a:r>
              <a:rPr lang="en-US"/>
              <a:t>xxx%</a:t>
            </a:r>
          </a:p>
        </p:txBody>
      </p:sp>
      <p:sp>
        <p:nvSpPr>
          <p:cNvPr id="2" name="Title 1">
            <a:extLst>
              <a:ext uri="{FF2B5EF4-FFF2-40B4-BE49-F238E27FC236}">
                <a16:creationId xmlns:a16="http://schemas.microsoft.com/office/drawing/2014/main" id="{65931ED4-DF4F-BB4D-899A-34AE52DAB2EB}"/>
              </a:ext>
            </a:extLst>
          </p:cNvPr>
          <p:cNvSpPr>
            <a:spLocks noGrp="1"/>
          </p:cNvSpPr>
          <p:nvPr>
            <p:ph type="title" hasCustomPrompt="1"/>
          </p:nvPr>
        </p:nvSpPr>
        <p:spPr>
          <a:xfrm>
            <a:off x="1689890" y="3899967"/>
            <a:ext cx="6985000" cy="1408633"/>
          </a:xfrm>
          <a:prstGeom prst="rect">
            <a:avLst/>
          </a:prstGeom>
          <a:solidFill>
            <a:schemeClr val="bg2"/>
          </a:solidFill>
          <a:ln w="19050">
            <a:solidFill>
              <a:schemeClr val="bg2"/>
            </a:solidFill>
          </a:ln>
        </p:spPr>
        <p:txBody>
          <a:bodyPr lIns="182880" rIns="274320" anchor="ctr" anchorCtr="0"/>
          <a:lstStyle>
            <a:lvl1pPr>
              <a:defRPr lang="en-US" sz="3600" b="1">
                <a:solidFill>
                  <a:schemeClr val="tx1"/>
                </a:solidFill>
                <a:latin typeface="+mn-lt"/>
                <a:ea typeface="+mn-ea"/>
                <a:cs typeface="Open Sans Light"/>
              </a:defRPr>
            </a:lvl1pPr>
          </a:lstStyle>
          <a:p>
            <a:pPr marL="0" lvl="0" indent="0">
              <a:lnSpc>
                <a:spcPct val="100000"/>
              </a:lnSpc>
              <a:spcBef>
                <a:spcPts val="0"/>
              </a:spcBef>
              <a:buFont typeface="Arial"/>
            </a:pPr>
            <a:r>
              <a:rPr lang="en-US"/>
              <a:t>Stat Info Goes Here</a:t>
            </a:r>
          </a:p>
        </p:txBody>
      </p:sp>
    </p:spTree>
    <p:extLst>
      <p:ext uri="{BB962C8B-B14F-4D97-AF65-F5344CB8AC3E}">
        <p14:creationId xmlns:p14="http://schemas.microsoft.com/office/powerpoint/2010/main" val="20804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Cover Black">
  <p:cSld name="Cover Black">
    <p:bg>
      <p:bgPr>
        <a:solidFill>
          <a:schemeClr val="lt1"/>
        </a:solidFill>
        <a:effectLst/>
      </p:bgPr>
    </p:bg>
    <p:spTree>
      <p:nvGrpSpPr>
        <p:cNvPr id="1" name="Shape 11"/>
        <p:cNvGrpSpPr/>
        <p:nvPr/>
      </p:nvGrpSpPr>
      <p:grpSpPr>
        <a:xfrm>
          <a:off x="0" y="0"/>
          <a:ext cx="0" cy="0"/>
          <a:chOff x="0" y="0"/>
          <a:chExt cx="0" cy="0"/>
        </a:xfrm>
      </p:grpSpPr>
      <p:pic>
        <p:nvPicPr>
          <p:cNvPr id="12" name="Google Shape;12;p11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8750"/>
            <a:ext cx="12261793" cy="6895500"/>
          </a:xfrm>
          <a:prstGeom prst="rect">
            <a:avLst/>
          </a:prstGeom>
          <a:noFill/>
          <a:ln>
            <a:noFill/>
          </a:ln>
        </p:spPr>
      </p:pic>
      <p:pic>
        <p:nvPicPr>
          <p:cNvPr id="13" name="Google Shape;13;p1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46212" y="6013519"/>
            <a:ext cx="2133259" cy="711981"/>
          </a:xfrm>
          <a:prstGeom prst="rect">
            <a:avLst/>
          </a:prstGeom>
          <a:noFill/>
          <a:ln>
            <a:noFill/>
          </a:ln>
        </p:spPr>
      </p:pic>
      <p:sp>
        <p:nvSpPr>
          <p:cNvPr id="14" name="Google Shape;14;p119"/>
          <p:cNvSpPr txBox="1"/>
          <p:nvPr/>
        </p:nvSpPr>
        <p:spPr>
          <a:xfrm>
            <a:off x="441440" y="2970425"/>
            <a:ext cx="10610463" cy="114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200"/>
              <a:buFont typeface="Arial"/>
              <a:buNone/>
            </a:pPr>
            <a:endParaRPr sz="6200" b="0" i="0" u="none" strike="noStrike" cap="none">
              <a:solidFill>
                <a:srgbClr val="6EBE49"/>
              </a:solidFill>
              <a:latin typeface="Arial"/>
              <a:ea typeface="Arial"/>
              <a:cs typeface="Arial"/>
              <a:sym typeface="Arial"/>
            </a:endParaRPr>
          </a:p>
        </p:txBody>
      </p:sp>
      <p:sp>
        <p:nvSpPr>
          <p:cNvPr id="15" name="Google Shape;15;p119"/>
          <p:cNvSpPr txBox="1"/>
          <p:nvPr/>
        </p:nvSpPr>
        <p:spPr>
          <a:xfrm>
            <a:off x="441440" y="3973425"/>
            <a:ext cx="10610463" cy="71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6EBE49"/>
              </a:solidFill>
              <a:latin typeface="Arial"/>
              <a:ea typeface="Arial"/>
              <a:cs typeface="Arial"/>
              <a:sym typeface="Arial"/>
            </a:endParaRPr>
          </a:p>
        </p:txBody>
      </p:sp>
      <p:sp>
        <p:nvSpPr>
          <p:cNvPr id="16" name="Google Shape;16;p119"/>
          <p:cNvSpPr txBox="1">
            <a:spLocks noGrp="1"/>
          </p:cNvSpPr>
          <p:nvPr>
            <p:ph type="title"/>
          </p:nvPr>
        </p:nvSpPr>
        <p:spPr>
          <a:xfrm>
            <a:off x="533389" y="2779454"/>
            <a:ext cx="11193515" cy="499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34257662"/>
      </p:ext>
    </p:extLst>
  </p:cSld>
  <p:clrMapOvr>
    <a:masterClrMapping/>
  </p:clrMapOvr>
  <p:transition spd="med">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er_Subhead_2Line_Bubbles" userDrawn="1">
  <p:cSld name="Header_Subhead_2Line_Bubbl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20"/>
        <p:cNvGrpSpPr/>
        <p:nvPr/>
      </p:nvGrpSpPr>
      <p:grpSpPr>
        <a:xfrm>
          <a:off x="0" y="0"/>
          <a:ext cx="0" cy="0"/>
          <a:chOff x="0" y="0"/>
          <a:chExt cx="0" cy="0"/>
        </a:xfrm>
      </p:grpSpPr>
      <p:sp>
        <p:nvSpPr>
          <p:cNvPr id="10" name="Google Shape;41;p6"/>
          <p:cNvSpPr txBox="1"/>
          <p:nvPr userDrawn="1"/>
        </p:nvSpPr>
        <p:spPr>
          <a:xfrm>
            <a:off x="11099567" y="6506275"/>
            <a:ext cx="449517"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800" b="0" i="0" u="none" strike="noStrike" cap="none" dirty="0">
              <a:solidFill>
                <a:srgbClr val="FFFFFF"/>
              </a:solidFill>
              <a:latin typeface="Arial"/>
              <a:ea typeface="Arial"/>
              <a:cs typeface="Arial"/>
              <a:sym typeface="Arial"/>
            </a:endParaRPr>
          </a:p>
        </p:txBody>
      </p:sp>
      <p:sp>
        <p:nvSpPr>
          <p:cNvPr id="15" name="Text Placeholder 2">
            <a:extLst>
              <a:ext uri="{FF2B5EF4-FFF2-40B4-BE49-F238E27FC236}">
                <a16:creationId xmlns:a16="http://schemas.microsoft.com/office/drawing/2014/main" id="{3958AA2B-4BFD-004D-8A0F-53873C41F263}"/>
              </a:ext>
            </a:extLst>
          </p:cNvPr>
          <p:cNvSpPr>
            <a:spLocks noGrp="1"/>
          </p:cNvSpPr>
          <p:nvPr>
            <p:ph type="body" idx="1"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
        <p:nvSpPr>
          <p:cNvPr id="16"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17" name="Group 16">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8" name="Rectangle 17">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9" name="Rectangle 18">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Tree>
    <p:extLst>
      <p:ext uri="{BB962C8B-B14F-4D97-AF65-F5344CB8AC3E}">
        <p14:creationId xmlns:p14="http://schemas.microsoft.com/office/powerpoint/2010/main" val="54200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anim calcmode="lin" valueType="num">
                                      <p:cBhvr>
                                        <p:cTn id="1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42"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Section Divider Black">
    <p:spTree>
      <p:nvGrpSpPr>
        <p:cNvPr id="1" name=""/>
        <p:cNvGrpSpPr/>
        <p:nvPr/>
      </p:nvGrpSpPr>
      <p:grpSpPr>
        <a:xfrm>
          <a:off x="0" y="0"/>
          <a:ext cx="0" cy="0"/>
          <a:chOff x="0" y="0"/>
          <a:chExt cx="0" cy="0"/>
        </a:xfrm>
      </p:grpSpPr>
      <p:sp>
        <p:nvSpPr>
          <p:cNvPr id="3" name="Rectangle 2"/>
          <p:cNvSpPr/>
          <p:nvPr/>
        </p:nvSpPr>
        <p:spPr>
          <a:xfrm>
            <a:off x="3"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7" name="Text Placeholder 4"/>
          <p:cNvSpPr>
            <a:spLocks noGrp="1"/>
          </p:cNvSpPr>
          <p:nvPr>
            <p:ph type="body" sz="quarter" idx="10" hasCustomPrompt="1"/>
          </p:nvPr>
        </p:nvSpPr>
        <p:spPr>
          <a:xfrm>
            <a:off x="404696" y="2584520"/>
            <a:ext cx="11364384" cy="1046781"/>
          </a:xfrm>
          <a:prstGeom prst="rect">
            <a:avLst/>
          </a:prstGeom>
        </p:spPr>
        <p:txBody>
          <a:bodyPr lIns="0">
            <a:noAutofit/>
          </a:bodyPr>
          <a:lstStyle>
            <a:lvl1pPr algn="ctr">
              <a:spcBef>
                <a:spcPts val="0"/>
              </a:spcBef>
              <a:defRPr sz="6398" b="0" baseline="0">
                <a:solidFill>
                  <a:schemeClr val="accent1"/>
                </a:solidFill>
              </a:defRPr>
            </a:lvl1pPr>
          </a:lstStyle>
          <a:p>
            <a:pPr lvl="0"/>
            <a:r>
              <a:rPr lang="en-US"/>
              <a:t>Divider Slide Title, Title Case</a:t>
            </a:r>
          </a:p>
        </p:txBody>
      </p:sp>
      <p:sp>
        <p:nvSpPr>
          <p:cNvPr id="8" name="Text Placeholder 8"/>
          <p:cNvSpPr>
            <a:spLocks noGrp="1"/>
          </p:cNvSpPr>
          <p:nvPr>
            <p:ph type="body" sz="quarter" idx="12" hasCustomPrompt="1"/>
          </p:nvPr>
        </p:nvSpPr>
        <p:spPr>
          <a:xfrm>
            <a:off x="404093" y="3720398"/>
            <a:ext cx="11364698" cy="460868"/>
          </a:xfrm>
          <a:prstGeom prst="rect">
            <a:avLst/>
          </a:prstGeom>
        </p:spPr>
        <p:txBody>
          <a:bodyPr>
            <a:normAutofit/>
          </a:bodyPr>
          <a:lstStyle>
            <a:lvl1pPr algn="ctr">
              <a:spcBef>
                <a:spcPts val="0"/>
              </a:spcBef>
              <a:defRPr sz="2399">
                <a:solidFill>
                  <a:schemeClr val="accent1"/>
                </a:solidFill>
              </a:defRPr>
            </a:lvl1pPr>
          </a:lstStyle>
          <a:p>
            <a:pPr lvl="0"/>
            <a:r>
              <a:rPr lang="en-US"/>
              <a:t>Subtitle Goes Here, Title Case</a:t>
            </a:r>
          </a:p>
        </p:txBody>
      </p:sp>
      <p:pic>
        <p:nvPicPr>
          <p:cNvPr id="9" name="Picture 8" descr="sgicon_transparent.png"/>
          <p:cNvPicPr>
            <a:picLocks noChangeAspect="1"/>
          </p:cNvPicPr>
          <p:nvPr/>
        </p:nvPicPr>
        <p:blipFill>
          <a:blip r:embed="rId2" cstate="email">
            <a:biLevel thresh="50000"/>
            <a:extLst>
              <a:ext uri="{28A0092B-C50C-407E-A947-70E740481C1C}">
                <a14:useLocalDpi xmlns:a14="http://schemas.microsoft.com/office/drawing/2010/main"/>
              </a:ext>
            </a:extLst>
          </a:blip>
          <a:stretch>
            <a:fillRect/>
          </a:stretch>
        </p:blipFill>
        <p:spPr>
          <a:xfrm>
            <a:off x="11726839" y="6481337"/>
            <a:ext cx="324249" cy="274836"/>
          </a:xfrm>
          <a:prstGeom prst="rect">
            <a:avLst/>
          </a:prstGeom>
        </p:spPr>
      </p:pic>
      <p:cxnSp>
        <p:nvCxnSpPr>
          <p:cNvPr id="10" name="Straight Connector 9"/>
          <p:cNvCxnSpPr/>
          <p:nvPr/>
        </p:nvCxnSpPr>
        <p:spPr>
          <a:xfrm>
            <a:off x="11549145" y="6542001"/>
            <a:ext cx="0" cy="195384"/>
          </a:xfrm>
          <a:prstGeom prst="line">
            <a:avLst/>
          </a:prstGeom>
          <a:noFill/>
          <a:ln w="12700" cap="flat" cmpd="sng" algn="ctr">
            <a:solidFill>
              <a:schemeClr val="bg1"/>
            </a:solidFill>
            <a:prstDash val="solid"/>
          </a:ln>
          <a:effectLst/>
        </p:spPr>
      </p:cxnSp>
      <p:sp>
        <p:nvSpPr>
          <p:cNvPr id="11" name="TextBox 10"/>
          <p:cNvSpPr txBox="1"/>
          <p:nvPr/>
        </p:nvSpPr>
        <p:spPr>
          <a:xfrm>
            <a:off x="11099569" y="6519527"/>
            <a:ext cx="449579" cy="215444"/>
          </a:xfrm>
          <a:prstGeom prst="rect">
            <a:avLst/>
          </a:prstGeom>
          <a:noFill/>
        </p:spPr>
        <p:txBody>
          <a:bodyPr wrap="square" rtlCol="0">
            <a:spAutoFit/>
          </a:bodyPr>
          <a:lstStyle/>
          <a:p>
            <a:pPr marL="0" marR="0" lvl="0" indent="0" algn="ctr" defTabSz="457063"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bg1"/>
                </a:solidFill>
                <a:effectLst/>
                <a:uLnTx/>
                <a:uFillTx/>
              </a:rPr>
              <a:pPr marL="0" marR="0" lvl="0" indent="0" algn="ctr" defTabSz="457063"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193993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Column_No_Subhead" userDrawn="1">
  <p:cSld name="1-Column_No_Subhead">
    <p:spTree>
      <p:nvGrpSpPr>
        <p:cNvPr id="1" name="Shape 57"/>
        <p:cNvGrpSpPr/>
        <p:nvPr/>
      </p:nvGrpSpPr>
      <p:grpSpPr>
        <a:xfrm>
          <a:off x="0" y="0"/>
          <a:ext cx="0" cy="0"/>
          <a:chOff x="0" y="0"/>
          <a:chExt cx="0" cy="0"/>
        </a:xfrm>
      </p:grpSpPr>
      <p:sp>
        <p:nvSpPr>
          <p:cNvPr id="58" name="Google Shape;58;p47"/>
          <p:cNvSpPr txBox="1">
            <a:spLocks noGrp="1"/>
          </p:cNvSpPr>
          <p:nvPr>
            <p:ph type="body" idx="1"/>
          </p:nvPr>
        </p:nvSpPr>
        <p:spPr>
          <a:xfrm>
            <a:off x="609602" y="6572513"/>
            <a:ext cx="8156223" cy="148748"/>
          </a:xfrm>
          <a:prstGeom prst="rect">
            <a:avLst/>
          </a:prstGeom>
          <a:noFill/>
          <a:ln>
            <a:noFill/>
          </a:ln>
        </p:spPr>
        <p:txBody>
          <a:bodyPr spcFirstLastPara="1" wrap="square" lIns="0" tIns="0" rIns="0" bIns="0" anchor="b" anchorCtr="0">
            <a:normAutofit/>
          </a:bodyPr>
          <a:lstStyle>
            <a:lvl1pPr marL="457200" lvl="0" indent="-228600" algn="l">
              <a:spcBef>
                <a:spcPts val="0"/>
              </a:spcBef>
              <a:spcAft>
                <a:spcPts val="0"/>
              </a:spcAft>
              <a:buClr>
                <a:schemeClr val="dk2"/>
              </a:buClr>
              <a:buSzPts val="932"/>
              <a:buNone/>
              <a:defRPr sz="932" b="0">
                <a:solidFill>
                  <a:schemeClr val="dk2"/>
                </a:solidFill>
              </a:defRPr>
            </a:lvl1pPr>
            <a:lvl2pPr marL="914400" lvl="1" indent="-342900" algn="l">
              <a:spcBef>
                <a:spcPts val="800"/>
              </a:spcBef>
              <a:spcAft>
                <a:spcPts val="0"/>
              </a:spcAft>
              <a:buClr>
                <a:srgbClr val="000000"/>
              </a:buClr>
              <a:buSzPts val="1800"/>
              <a:buChar char="•"/>
              <a:defRPr/>
            </a:lvl2pPr>
            <a:lvl3pPr marL="1371600" lvl="2" indent="-342900" algn="l">
              <a:spcBef>
                <a:spcPts val="800"/>
              </a:spcBef>
              <a:spcAft>
                <a:spcPts val="0"/>
              </a:spcAft>
              <a:buClr>
                <a:srgbClr val="78777A"/>
              </a:buClr>
              <a:buSzPts val="1800"/>
              <a:buChar char="–"/>
              <a:defRPr/>
            </a:lvl3pPr>
            <a:lvl4pPr marL="1828800" lvl="3" indent="-342900" algn="l">
              <a:spcBef>
                <a:spcPts val="800"/>
              </a:spcBef>
              <a:spcAft>
                <a:spcPts val="0"/>
              </a:spcAft>
              <a:buClr>
                <a:srgbClr val="78777A"/>
              </a:buClr>
              <a:buSzPts val="1800"/>
              <a:buChar char="•"/>
              <a:defRPr/>
            </a:lvl4pPr>
            <a:lvl5pPr marL="2286000" lvl="4" indent="-342900" algn="l">
              <a:spcBef>
                <a:spcPts val="800"/>
              </a:spcBef>
              <a:spcAft>
                <a:spcPts val="0"/>
              </a:spcAft>
              <a:buClr>
                <a:schemeClr val="dk2"/>
              </a:buClr>
              <a:buSzPts val="1800"/>
              <a:buChar char="•"/>
              <a:defRPr/>
            </a:lvl5pPr>
            <a:lvl6pPr marL="2743200" lvl="5" indent="-342900" algn="l">
              <a:spcBef>
                <a:spcPts val="800"/>
              </a:spcBef>
              <a:spcAft>
                <a:spcPts val="0"/>
              </a:spcAft>
              <a:buClr>
                <a:schemeClr val="dk2"/>
              </a:buClr>
              <a:buSzPts val="1800"/>
              <a:buChar char="•"/>
              <a:defRPr/>
            </a:lvl6pPr>
            <a:lvl7pPr marL="3200400" lvl="6" indent="-342900" algn="l">
              <a:spcBef>
                <a:spcPts val="800"/>
              </a:spcBef>
              <a:spcAft>
                <a:spcPts val="0"/>
              </a:spcAft>
              <a:buClr>
                <a:schemeClr val="dk2"/>
              </a:buClr>
              <a:buSzPts val="1800"/>
              <a:buChar char="•"/>
              <a:defRPr/>
            </a:lvl7pPr>
            <a:lvl8pPr marL="3657600" lvl="7" indent="-342900" algn="l">
              <a:spcBef>
                <a:spcPts val="800"/>
              </a:spcBef>
              <a:spcAft>
                <a:spcPts val="0"/>
              </a:spcAft>
              <a:buClr>
                <a:schemeClr val="dk2"/>
              </a:buClr>
              <a:buSzPts val="1800"/>
              <a:buChar char="•"/>
              <a:defRPr/>
            </a:lvl8pPr>
            <a:lvl9pPr marL="4114800" lvl="8" indent="-342900" algn="l">
              <a:spcBef>
                <a:spcPts val="800"/>
              </a:spcBef>
              <a:spcAft>
                <a:spcPts val="0"/>
              </a:spcAft>
              <a:buClr>
                <a:schemeClr val="dk2"/>
              </a:buClr>
              <a:buSzPts val="1800"/>
              <a:buChar char="•"/>
              <a:defRPr/>
            </a:lvl9pPr>
          </a:lstStyle>
          <a:p>
            <a:endParaRPr/>
          </a:p>
        </p:txBody>
      </p:sp>
      <p:sp>
        <p:nvSpPr>
          <p:cNvPr id="60" name="Google Shape;60;p47"/>
          <p:cNvSpPr txBox="1">
            <a:spLocks noGrp="1"/>
          </p:cNvSpPr>
          <p:nvPr>
            <p:ph type="body" idx="2"/>
          </p:nvPr>
        </p:nvSpPr>
        <p:spPr>
          <a:xfrm>
            <a:off x="609759" y="1968500"/>
            <a:ext cx="10862917" cy="246221"/>
          </a:xfrm>
          <a:prstGeom prst="rect">
            <a:avLst/>
          </a:prstGeom>
          <a:noFill/>
          <a:ln>
            <a:noFill/>
          </a:ln>
        </p:spPr>
        <p:txBody>
          <a:bodyPr spcFirstLastPara="1" wrap="square" lIns="0" tIns="0" rIns="0" bIns="0" anchor="t" anchorCtr="0"/>
          <a:lstStyle>
            <a:lvl1pPr marL="457200" lvl="0" indent="-228600" algn="l">
              <a:spcBef>
                <a:spcPts val="0"/>
              </a:spcBef>
              <a:spcAft>
                <a:spcPts val="0"/>
              </a:spcAft>
              <a:buClr>
                <a:srgbClr val="000000"/>
              </a:buClr>
              <a:buSzPts val="2000"/>
              <a:buNone/>
              <a:defRPr/>
            </a:lvl1pPr>
            <a:lvl2pPr marL="914400" lvl="1" indent="-342900" algn="l">
              <a:spcBef>
                <a:spcPts val="800"/>
              </a:spcBef>
              <a:spcAft>
                <a:spcPts val="0"/>
              </a:spcAft>
              <a:buClr>
                <a:srgbClr val="000000"/>
              </a:buClr>
              <a:buSzPts val="1800"/>
              <a:buChar char="•"/>
              <a:defRPr/>
            </a:lvl2pPr>
            <a:lvl3pPr marL="1371600" lvl="2" indent="-342900" algn="l">
              <a:spcBef>
                <a:spcPts val="800"/>
              </a:spcBef>
              <a:spcAft>
                <a:spcPts val="0"/>
              </a:spcAft>
              <a:buClr>
                <a:srgbClr val="78777A"/>
              </a:buClr>
              <a:buSzPts val="1800"/>
              <a:buChar char="–"/>
              <a:defRPr/>
            </a:lvl3pPr>
            <a:lvl4pPr marL="1828800" lvl="3" indent="-330200" algn="l">
              <a:spcBef>
                <a:spcPts val="800"/>
              </a:spcBef>
              <a:spcAft>
                <a:spcPts val="0"/>
              </a:spcAft>
              <a:buClr>
                <a:srgbClr val="78777A"/>
              </a:buClr>
              <a:buSzPts val="1600"/>
              <a:buChar char="•"/>
              <a:defRPr/>
            </a:lvl4pPr>
            <a:lvl5pPr marL="2286000" lvl="4" indent="-342900" algn="l">
              <a:spcBef>
                <a:spcPts val="800"/>
              </a:spcBef>
              <a:spcAft>
                <a:spcPts val="0"/>
              </a:spcAft>
              <a:buClr>
                <a:schemeClr val="dk2"/>
              </a:buClr>
              <a:buSzPts val="1800"/>
              <a:buChar char="•"/>
              <a:defRPr/>
            </a:lvl5pPr>
            <a:lvl6pPr marL="2743200" lvl="5" indent="-342900" algn="l">
              <a:spcBef>
                <a:spcPts val="800"/>
              </a:spcBef>
              <a:spcAft>
                <a:spcPts val="0"/>
              </a:spcAft>
              <a:buClr>
                <a:schemeClr val="dk2"/>
              </a:buClr>
              <a:buSzPts val="1800"/>
              <a:buChar char="•"/>
              <a:defRPr/>
            </a:lvl6pPr>
            <a:lvl7pPr marL="3200400" lvl="6" indent="-342900" algn="l">
              <a:spcBef>
                <a:spcPts val="800"/>
              </a:spcBef>
              <a:spcAft>
                <a:spcPts val="0"/>
              </a:spcAft>
              <a:buClr>
                <a:schemeClr val="dk2"/>
              </a:buClr>
              <a:buSzPts val="1800"/>
              <a:buChar char="•"/>
              <a:defRPr/>
            </a:lvl7pPr>
            <a:lvl8pPr marL="3657600" lvl="7" indent="-342900" algn="l">
              <a:spcBef>
                <a:spcPts val="800"/>
              </a:spcBef>
              <a:spcAft>
                <a:spcPts val="0"/>
              </a:spcAft>
              <a:buClr>
                <a:schemeClr val="dk2"/>
              </a:buClr>
              <a:buSzPts val="1800"/>
              <a:buChar char="•"/>
              <a:defRPr/>
            </a:lvl8pPr>
            <a:lvl9pPr marL="4114800" lvl="8" indent="-342900" algn="l">
              <a:spcBef>
                <a:spcPts val="800"/>
              </a:spcBef>
              <a:spcAft>
                <a:spcPts val="0"/>
              </a:spcAft>
              <a:buClr>
                <a:schemeClr val="dk2"/>
              </a:buClr>
              <a:buSzPts val="1800"/>
              <a:buChar char="•"/>
              <a:defRPr/>
            </a:lvl9pPr>
          </a:lstStyle>
          <a:p>
            <a:endParaRPr/>
          </a:p>
        </p:txBody>
      </p:sp>
      <p:pic>
        <p:nvPicPr>
          <p:cNvPr id="5" name="Google Shape;2355;p234" descr="sgicon_transparent.png"/>
          <p:cNvPicPr preferRelativeResize="0"/>
          <p:nvPr userDrawn="1"/>
        </p:nvPicPr>
        <p:blipFill rotWithShape="1">
          <a:blip r:embed="rId2">
            <a:alphaModFix/>
          </a:blip>
          <a:srcRect/>
          <a:stretch/>
        </p:blipFill>
        <p:spPr>
          <a:xfrm>
            <a:off x="11726836" y="6481337"/>
            <a:ext cx="324384" cy="274800"/>
          </a:xfrm>
          <a:prstGeom prst="rect">
            <a:avLst/>
          </a:prstGeom>
          <a:noFill/>
          <a:ln>
            <a:noFill/>
          </a:ln>
        </p:spPr>
      </p:pic>
      <p:sp>
        <p:nvSpPr>
          <p:cNvPr id="6" name="Google Shape;2356;p234"/>
          <p:cNvSpPr txBox="1"/>
          <p:nvPr userDrawn="1"/>
        </p:nvSpPr>
        <p:spPr>
          <a:xfrm>
            <a:off x="11099567" y="6506275"/>
            <a:ext cx="449517" cy="2154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000000"/>
              </a:solidFill>
              <a:latin typeface="Arial"/>
              <a:ea typeface="Arial"/>
              <a:cs typeface="Arial"/>
              <a:sym typeface="Arial"/>
            </a:endParaRPr>
          </a:p>
        </p:txBody>
      </p:sp>
      <p:cxnSp>
        <p:nvCxnSpPr>
          <p:cNvPr id="7" name="Google Shape;2357;p234"/>
          <p:cNvCxnSpPr/>
          <p:nvPr userDrawn="1"/>
        </p:nvCxnSpPr>
        <p:spPr>
          <a:xfrm>
            <a:off x="11549145" y="6542001"/>
            <a:ext cx="0" cy="195000"/>
          </a:xfrm>
          <a:prstGeom prst="straightConnector1">
            <a:avLst/>
          </a:prstGeom>
          <a:noFill/>
          <a:ln w="12700" cap="flat" cmpd="sng">
            <a:solidFill>
              <a:srgbClr val="E6E6E6"/>
            </a:solidFill>
            <a:prstDash val="solid"/>
            <a:round/>
            <a:headEnd type="none" w="sm" len="sm"/>
            <a:tailEnd type="none" w="sm" len="sm"/>
          </a:ln>
        </p:spPr>
      </p:cxnSp>
      <p:cxnSp>
        <p:nvCxnSpPr>
          <p:cNvPr id="9" name="Google Shape;2359;p234"/>
          <p:cNvCxnSpPr/>
          <p:nvPr userDrawn="1"/>
        </p:nvCxnSpPr>
        <p:spPr>
          <a:xfrm>
            <a:off x="11099578" y="6542051"/>
            <a:ext cx="0" cy="195000"/>
          </a:xfrm>
          <a:prstGeom prst="straightConnector1">
            <a:avLst/>
          </a:prstGeom>
          <a:noFill/>
          <a:ln w="12700" cap="flat" cmpd="sng">
            <a:solidFill>
              <a:srgbClr val="E6E6E6"/>
            </a:solidFill>
            <a:prstDash val="solid"/>
            <a:round/>
            <a:headEnd type="none" w="sm" len="sm"/>
            <a:tailEnd type="none" w="sm" len="sm"/>
          </a:ln>
        </p:spPr>
      </p:cxnSp>
      <p:sp>
        <p:nvSpPr>
          <p:cNvPr id="10"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2"/>
                </a:solidFill>
                <a:latin typeface="+mj-lt"/>
              </a:defRPr>
            </a:lvl1pPr>
          </a:lstStyle>
          <a:p>
            <a:pPr lvl="0"/>
            <a:r>
              <a:rPr lang="en-US"/>
              <a:t>EDIT MASTER TEXT STYLES</a:t>
            </a:r>
          </a:p>
        </p:txBody>
      </p:sp>
      <p:grpSp>
        <p:nvGrpSpPr>
          <p:cNvPr id="11" name="Group 10">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2" name="Rectangle 11">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3" name="Rectangle 12">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Tree>
    <p:extLst>
      <p:ext uri="{BB962C8B-B14F-4D97-AF65-F5344CB8AC3E}">
        <p14:creationId xmlns:p14="http://schemas.microsoft.com/office/powerpoint/2010/main" val="191287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AD Title">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91326C-1DEF-CC45-B7F1-69CF32433657}"/>
              </a:ext>
            </a:extLst>
          </p:cNvPr>
          <p:cNvSpPr>
            <a:spLocks noGrp="1"/>
          </p:cNvSpPr>
          <p:nvPr>
            <p:ph type="sldNum" sz="quarter" idx="10"/>
          </p:nvPr>
        </p:nvSpPr>
        <p:spPr/>
        <p:txBody>
          <a:bodyPr/>
          <a:lstStyle/>
          <a:p>
            <a:fld id="{B7E7695C-FCF1-4AA0-9B93-7941FED13DC4}" type="slidenum">
              <a:rPr lang="en-US" smtClean="0"/>
              <a:pPr/>
              <a:t>‹#›</a:t>
            </a:fld>
            <a:endParaRPr lang="en-US"/>
          </a:p>
        </p:txBody>
      </p:sp>
      <p:sp>
        <p:nvSpPr>
          <p:cNvPr id="4" name="Google Shape;41;p6"/>
          <p:cNvSpPr txBox="1"/>
          <p:nvPr userDrawn="1"/>
        </p:nvSpPr>
        <p:spPr>
          <a:xfrm>
            <a:off x="11099567" y="6506275"/>
            <a:ext cx="449517"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FFFFFF"/>
              </a:solidFill>
              <a:latin typeface="Arial"/>
              <a:ea typeface="Arial"/>
              <a:cs typeface="Arial"/>
              <a:sym typeface="Arial"/>
            </a:endParaRPr>
          </a:p>
        </p:txBody>
      </p:sp>
      <p:cxnSp>
        <p:nvCxnSpPr>
          <p:cNvPr id="5" name="Google Shape;42;p6"/>
          <p:cNvCxnSpPr/>
          <p:nvPr userDrawn="1"/>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8" name="Google Shape;44;p6"/>
          <p:cNvCxnSpPr/>
          <p:nvPr userDrawn="1"/>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9" name="Google Shape;45;p6"/>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11638081" y="6403039"/>
            <a:ext cx="413133" cy="431375"/>
          </a:xfrm>
          <a:prstGeom prst="rect">
            <a:avLst/>
          </a:prstGeom>
          <a:noFill/>
          <a:ln>
            <a:noFill/>
          </a:ln>
        </p:spPr>
      </p:pic>
      <p:sp>
        <p:nvSpPr>
          <p:cNvPr id="10"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11" name="Group 10">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2" name="Rectangle 11">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3" name="Rectangle 12">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Tree>
    <p:extLst>
      <p:ext uri="{BB962C8B-B14F-4D97-AF65-F5344CB8AC3E}">
        <p14:creationId xmlns:p14="http://schemas.microsoft.com/office/powerpoint/2010/main" val="263702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Header_Subhead_2Line_Bubbles - No animation">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958AA2B-4BFD-004D-8A0F-53873C41F263}"/>
              </a:ext>
            </a:extLst>
          </p:cNvPr>
          <p:cNvSpPr>
            <a:spLocks noGrp="1"/>
          </p:cNvSpPr>
          <p:nvPr>
            <p:ph type="body" idx="1"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
        <p:nvSpPr>
          <p:cNvPr id="18"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19" name="Group 18">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20" name="Rectangle 19">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21" name="Rectangle 20">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22" name="Google Shape;41;p6"/>
          <p:cNvSpPr txBox="1"/>
          <p:nvPr userDrawn="1"/>
        </p:nvSpPr>
        <p:spPr>
          <a:xfrm>
            <a:off x="11099567" y="6506275"/>
            <a:ext cx="449517"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FFFFFF"/>
              </a:solidFill>
              <a:latin typeface="Arial"/>
              <a:ea typeface="Arial"/>
              <a:cs typeface="Arial"/>
              <a:sym typeface="Arial"/>
            </a:endParaRPr>
          </a:p>
        </p:txBody>
      </p:sp>
      <p:cxnSp>
        <p:nvCxnSpPr>
          <p:cNvPr id="23" name="Google Shape;42;p6"/>
          <p:cNvCxnSpPr/>
          <p:nvPr userDrawn="1"/>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25" name="Google Shape;44;p6"/>
          <p:cNvCxnSpPr/>
          <p:nvPr userDrawn="1"/>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26" name="Google Shape;45;p6"/>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11638081" y="6403039"/>
            <a:ext cx="413133" cy="431375"/>
          </a:xfrm>
          <a:prstGeom prst="rect">
            <a:avLst/>
          </a:prstGeom>
          <a:noFill/>
          <a:ln>
            <a:noFill/>
          </a:ln>
        </p:spPr>
      </p:pic>
      <p:sp>
        <p:nvSpPr>
          <p:cNvPr id="12" name="Google Shape;43;p6"/>
          <p:cNvSpPr txBox="1"/>
          <p:nvPr userDrawn="1"/>
        </p:nvSpPr>
        <p:spPr>
          <a:xfrm>
            <a:off x="9542139" y="6532000"/>
            <a:ext cx="1638148"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600">
                <a:solidFill>
                  <a:srgbClr val="FFFFFF"/>
                </a:solidFill>
              </a:rPr>
              <a:t>Seagate Confidential Shared</a:t>
            </a:r>
            <a:r>
              <a:rPr lang="en-US" sz="600" baseline="0">
                <a:solidFill>
                  <a:srgbClr val="FFFFFF"/>
                </a:solidFill>
              </a:rPr>
              <a:t> Under NDA</a:t>
            </a:r>
            <a:endParaRPr sz="6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38774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6" presetClass="emph" presetSubtype="0" accel="50000" decel="50000" fill="hold" nodeType="withEffect">
                                  <p:stCondLst>
                                    <p:cond delay="750"/>
                                  </p:stCondLst>
                                  <p:childTnLst>
                                    <p:animScale>
                                      <p:cBhvr>
                                        <p:cTn id="12" dur="750" fill="hold"/>
                                        <p:tgtEl>
                                          <p:spTgt spid="19"/>
                                        </p:tgtEl>
                                      </p:cBhvr>
                                      <p:by x="100000" y="335000"/>
                                    </p:animScale>
                                  </p:childTnLst>
                                </p:cTn>
                              </p:par>
                              <p:par>
                                <p:cTn id="13" presetID="42" presetClass="entr" presetSubtype="0" fill="hold" grpId="0" nodeType="withEffect">
                                  <p:stCondLst>
                                    <p:cond delay="100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anim calcmode="lin" valueType="num">
                                      <p:cBhvr>
                                        <p:cTn id="1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42" presetClass="entr" presetSubtype="0"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 Column w/ Green Bar" userDrawn="1">
  <p:cSld name="2 Column w/ Green Bar">
    <p:spTree>
      <p:nvGrpSpPr>
        <p:cNvPr id="1" name="Shape 2467"/>
        <p:cNvGrpSpPr/>
        <p:nvPr/>
      </p:nvGrpSpPr>
      <p:grpSpPr>
        <a:xfrm>
          <a:off x="0" y="0"/>
          <a:ext cx="0" cy="0"/>
          <a:chOff x="0" y="0"/>
          <a:chExt cx="0" cy="0"/>
        </a:xfrm>
      </p:grpSpPr>
      <p:pic>
        <p:nvPicPr>
          <p:cNvPr id="2468" name="Google Shape;2468;p240"/>
          <p:cNvPicPr preferRelativeResize="0"/>
          <p:nvPr/>
        </p:nvPicPr>
        <p:blipFill rotWithShape="1">
          <a:blip r:embed="rId2">
            <a:alphaModFix/>
          </a:blip>
          <a:srcRect t="78871" b="15471"/>
          <a:stretch/>
        </p:blipFill>
        <p:spPr>
          <a:xfrm>
            <a:off x="-1587" y="6168300"/>
            <a:ext cx="12195176" cy="689700"/>
          </a:xfrm>
          <a:prstGeom prst="rect">
            <a:avLst/>
          </a:prstGeom>
          <a:noFill/>
          <a:ln>
            <a:noFill/>
          </a:ln>
        </p:spPr>
      </p:pic>
      <p:sp>
        <p:nvSpPr>
          <p:cNvPr id="2471" name="Google Shape;2471;p240"/>
          <p:cNvSpPr txBox="1">
            <a:spLocks noGrp="1"/>
          </p:cNvSpPr>
          <p:nvPr>
            <p:ph type="subTitle" idx="2"/>
          </p:nvPr>
        </p:nvSpPr>
        <p:spPr>
          <a:xfrm>
            <a:off x="546317" y="1961475"/>
            <a:ext cx="5417911" cy="3526200"/>
          </a:xfrm>
          <a:prstGeom prst="rect">
            <a:avLst/>
          </a:prstGeom>
          <a:noFill/>
          <a:ln>
            <a:noFill/>
          </a:ln>
        </p:spPr>
        <p:txBody>
          <a:bodyPr spcFirstLastPara="1" wrap="square" lIns="91400" tIns="91400" rIns="91400" bIns="91400" anchor="t"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2" name="Google Shape;2472;p240"/>
          <p:cNvSpPr txBox="1">
            <a:spLocks noGrp="1"/>
          </p:cNvSpPr>
          <p:nvPr>
            <p:ph type="subTitle" idx="3"/>
          </p:nvPr>
        </p:nvSpPr>
        <p:spPr>
          <a:xfrm>
            <a:off x="6287138" y="1961475"/>
            <a:ext cx="5178148" cy="3526200"/>
          </a:xfrm>
          <a:prstGeom prst="rect">
            <a:avLst/>
          </a:prstGeom>
          <a:noFill/>
          <a:ln>
            <a:noFill/>
          </a:ln>
        </p:spPr>
        <p:txBody>
          <a:bodyPr spcFirstLastPara="1" wrap="square" lIns="91400" tIns="91400" rIns="91400" bIns="91400" anchor="t"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3" name="Google Shape;2473;p240"/>
          <p:cNvSpPr txBox="1"/>
          <p:nvPr/>
        </p:nvSpPr>
        <p:spPr>
          <a:xfrm>
            <a:off x="11099567" y="6506275"/>
            <a:ext cx="449517" cy="2154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FFFFFF"/>
              </a:solidFill>
              <a:latin typeface="Arial"/>
              <a:ea typeface="Arial"/>
              <a:cs typeface="Arial"/>
              <a:sym typeface="Arial"/>
            </a:endParaRPr>
          </a:p>
        </p:txBody>
      </p:sp>
      <p:cxnSp>
        <p:nvCxnSpPr>
          <p:cNvPr id="2474" name="Google Shape;2474;p240"/>
          <p:cNvCxnSpPr/>
          <p:nvPr/>
        </p:nvCxnSpPr>
        <p:spPr>
          <a:xfrm>
            <a:off x="11549145" y="6542001"/>
            <a:ext cx="0" cy="195000"/>
          </a:xfrm>
          <a:prstGeom prst="straightConnector1">
            <a:avLst/>
          </a:prstGeom>
          <a:noFill/>
          <a:ln w="12700" cap="flat" cmpd="sng">
            <a:solidFill>
              <a:srgbClr val="E6E6E6"/>
            </a:solidFill>
            <a:prstDash val="solid"/>
            <a:round/>
            <a:headEnd type="none" w="sm" len="sm"/>
            <a:tailEnd type="none" w="sm" len="sm"/>
          </a:ln>
        </p:spPr>
      </p:cxnSp>
      <p:sp>
        <p:nvSpPr>
          <p:cNvPr id="2475" name="Google Shape;2475;p240"/>
          <p:cNvSpPr txBox="1"/>
          <p:nvPr/>
        </p:nvSpPr>
        <p:spPr>
          <a:xfrm>
            <a:off x="9322274" y="6532000"/>
            <a:ext cx="1858013" cy="2154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Font typeface="Arial"/>
              <a:buNone/>
            </a:pPr>
            <a:r>
              <a:rPr lang="en-US" sz="700">
                <a:solidFill>
                  <a:srgbClr val="FFFFFF"/>
                </a:solidFill>
              </a:rPr>
              <a:t>Seagate Confidential Shared Under NDA</a:t>
            </a:r>
            <a:endParaRPr sz="700" b="0" i="0" u="none" strike="noStrike" cap="none">
              <a:solidFill>
                <a:srgbClr val="FFFFFF"/>
              </a:solidFill>
              <a:latin typeface="Arial"/>
              <a:ea typeface="Arial"/>
              <a:cs typeface="Arial"/>
              <a:sym typeface="Arial"/>
            </a:endParaRPr>
          </a:p>
        </p:txBody>
      </p:sp>
      <p:cxnSp>
        <p:nvCxnSpPr>
          <p:cNvPr id="2476" name="Google Shape;2476;p240"/>
          <p:cNvCxnSpPr/>
          <p:nvPr/>
        </p:nvCxnSpPr>
        <p:spPr>
          <a:xfrm>
            <a:off x="11099578" y="6542051"/>
            <a:ext cx="0" cy="195000"/>
          </a:xfrm>
          <a:prstGeom prst="straightConnector1">
            <a:avLst/>
          </a:prstGeom>
          <a:noFill/>
          <a:ln w="12700" cap="flat" cmpd="sng">
            <a:solidFill>
              <a:srgbClr val="E6E6E6"/>
            </a:solidFill>
            <a:prstDash val="solid"/>
            <a:round/>
            <a:headEnd type="none" w="sm" len="sm"/>
            <a:tailEnd type="none" w="sm" len="sm"/>
          </a:ln>
        </p:spPr>
      </p:cxnSp>
      <p:pic>
        <p:nvPicPr>
          <p:cNvPr id="2477" name="Google Shape;2477;p240"/>
          <p:cNvPicPr preferRelativeResize="0"/>
          <p:nvPr/>
        </p:nvPicPr>
        <p:blipFill>
          <a:blip r:embed="rId3">
            <a:alphaModFix/>
          </a:blip>
          <a:stretch>
            <a:fillRect/>
          </a:stretch>
        </p:blipFill>
        <p:spPr>
          <a:xfrm>
            <a:off x="11638081" y="6403039"/>
            <a:ext cx="412751" cy="430977"/>
          </a:xfrm>
          <a:prstGeom prst="rect">
            <a:avLst/>
          </a:prstGeom>
          <a:noFill/>
          <a:ln>
            <a:noFill/>
          </a:ln>
        </p:spPr>
      </p:pic>
      <p:sp>
        <p:nvSpPr>
          <p:cNvPr id="13"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2"/>
                </a:solidFill>
                <a:latin typeface="+mj-lt"/>
              </a:defRPr>
            </a:lvl1pPr>
          </a:lstStyle>
          <a:p>
            <a:pPr lvl="0"/>
            <a:r>
              <a:rPr lang="en-US"/>
              <a:t>EDIT MASTER TEXT STYLES</a:t>
            </a:r>
          </a:p>
        </p:txBody>
      </p:sp>
      <p:grpSp>
        <p:nvGrpSpPr>
          <p:cNvPr id="14" name="Group 13">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5" name="Rectangle 14">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6" name="Rectangle 15">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Tree>
    <p:extLst>
      <p:ext uri="{BB962C8B-B14F-4D97-AF65-F5344CB8AC3E}">
        <p14:creationId xmlns:p14="http://schemas.microsoft.com/office/powerpoint/2010/main" val="211036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6" presetClass="emph" presetSubtype="0" accel="50000" decel="50000" fill="hold" nodeType="withEffect">
                                  <p:stCondLst>
                                    <p:cond delay="750"/>
                                  </p:stCondLst>
                                  <p:childTnLst>
                                    <p:animScale>
                                      <p:cBhvr>
                                        <p:cTn id="12" dur="750" fill="hold"/>
                                        <p:tgtEl>
                                          <p:spTgt spid="14"/>
                                        </p:tgtEl>
                                      </p:cBhvr>
                                      <p:by x="100000" y="3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Layouts25" userDrawn="1">
  <p:cSld name="CustomLayouts25">
    <p:spTree>
      <p:nvGrpSpPr>
        <p:cNvPr id="1" name="Shape 1226"/>
        <p:cNvGrpSpPr/>
        <p:nvPr/>
      </p:nvGrpSpPr>
      <p:grpSpPr>
        <a:xfrm>
          <a:off x="0" y="0"/>
          <a:ext cx="0" cy="0"/>
          <a:chOff x="0" y="0"/>
          <a:chExt cx="0" cy="0"/>
        </a:xfrm>
      </p:grpSpPr>
      <p:pic>
        <p:nvPicPr>
          <p:cNvPr id="1227" name="Google Shape;1227;p105"/>
          <p:cNvPicPr preferRelativeResize="0"/>
          <p:nvPr/>
        </p:nvPicPr>
        <p:blipFill rotWithShape="1">
          <a:blip r:embed="rId2">
            <a:alphaModFix/>
          </a:blip>
          <a:srcRect/>
          <a:stretch/>
        </p:blipFill>
        <p:spPr>
          <a:xfrm>
            <a:off x="1629" y="1667"/>
            <a:ext cx="1588" cy="1588"/>
          </a:xfrm>
          <a:prstGeom prst="rect">
            <a:avLst/>
          </a:prstGeom>
          <a:noFill/>
          <a:ln>
            <a:noFill/>
          </a:ln>
        </p:spPr>
      </p:pic>
      <p:pic>
        <p:nvPicPr>
          <p:cNvPr id="4" name="Google Shape;2355;p234" descr="sgicon_transparent.png"/>
          <p:cNvPicPr preferRelativeResize="0"/>
          <p:nvPr userDrawn="1"/>
        </p:nvPicPr>
        <p:blipFill rotWithShape="1">
          <a:blip r:embed="rId3">
            <a:alphaModFix/>
          </a:blip>
          <a:srcRect/>
          <a:stretch/>
        </p:blipFill>
        <p:spPr>
          <a:xfrm>
            <a:off x="11726836" y="6481337"/>
            <a:ext cx="324384" cy="274800"/>
          </a:xfrm>
          <a:prstGeom prst="rect">
            <a:avLst/>
          </a:prstGeom>
          <a:noFill/>
          <a:ln>
            <a:noFill/>
          </a:ln>
        </p:spPr>
      </p:pic>
      <p:sp>
        <p:nvSpPr>
          <p:cNvPr id="5" name="Google Shape;2356;p234"/>
          <p:cNvSpPr txBox="1"/>
          <p:nvPr userDrawn="1"/>
        </p:nvSpPr>
        <p:spPr>
          <a:xfrm>
            <a:off x="11099567" y="6506275"/>
            <a:ext cx="449517" cy="2154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000000"/>
              </a:solidFill>
              <a:latin typeface="Arial"/>
              <a:ea typeface="Arial"/>
              <a:cs typeface="Arial"/>
              <a:sym typeface="Arial"/>
            </a:endParaRPr>
          </a:p>
        </p:txBody>
      </p:sp>
      <p:cxnSp>
        <p:nvCxnSpPr>
          <p:cNvPr id="6" name="Google Shape;2357;p234"/>
          <p:cNvCxnSpPr/>
          <p:nvPr userDrawn="1"/>
        </p:nvCxnSpPr>
        <p:spPr>
          <a:xfrm>
            <a:off x="11549145" y="6542001"/>
            <a:ext cx="0" cy="195000"/>
          </a:xfrm>
          <a:prstGeom prst="straightConnector1">
            <a:avLst/>
          </a:prstGeom>
          <a:noFill/>
          <a:ln w="12700" cap="flat" cmpd="sng">
            <a:solidFill>
              <a:srgbClr val="E6E6E6"/>
            </a:solidFill>
            <a:prstDash val="solid"/>
            <a:round/>
            <a:headEnd type="none" w="sm" len="sm"/>
            <a:tailEnd type="none" w="sm" len="sm"/>
          </a:ln>
        </p:spPr>
      </p:cxnSp>
      <p:cxnSp>
        <p:nvCxnSpPr>
          <p:cNvPr id="8" name="Google Shape;2359;p234"/>
          <p:cNvCxnSpPr/>
          <p:nvPr userDrawn="1"/>
        </p:nvCxnSpPr>
        <p:spPr>
          <a:xfrm>
            <a:off x="11099578" y="6542051"/>
            <a:ext cx="0" cy="195000"/>
          </a:xfrm>
          <a:prstGeom prst="straightConnector1">
            <a:avLst/>
          </a:prstGeom>
          <a:noFill/>
          <a:ln w="12700" cap="flat" cmpd="sng">
            <a:solidFill>
              <a:srgbClr val="E6E6E6"/>
            </a:solidFill>
            <a:prstDash val="solid"/>
            <a:round/>
            <a:headEnd type="none" w="sm" len="sm"/>
            <a:tailEnd type="none" w="sm" len="sm"/>
          </a:ln>
        </p:spPr>
      </p:cxnSp>
      <p:sp>
        <p:nvSpPr>
          <p:cNvPr id="9"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2"/>
                </a:solidFill>
                <a:latin typeface="+mj-lt"/>
              </a:defRPr>
            </a:lvl1pPr>
          </a:lstStyle>
          <a:p>
            <a:pPr lvl="0"/>
            <a:r>
              <a:rPr lang="en-US"/>
              <a:t>EDIT MASTER TEXT STYLES</a:t>
            </a:r>
          </a:p>
        </p:txBody>
      </p:sp>
      <p:grpSp>
        <p:nvGrpSpPr>
          <p:cNvPr id="10" name="Group 9">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1" name="Rectangle 10">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2" name="Rectangle 11">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3" name="Google Shape;2358;p234"/>
          <p:cNvSpPr txBox="1"/>
          <p:nvPr userDrawn="1"/>
        </p:nvSpPr>
        <p:spPr>
          <a:xfrm>
            <a:off x="9295890" y="6532000"/>
            <a:ext cx="1884397" cy="2154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Font typeface="Arial"/>
              <a:buNone/>
            </a:pPr>
            <a:r>
              <a:rPr lang="en-US" sz="700"/>
              <a:t>Seagate Confidential Shared Under NDA</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5666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AD Title and Subtitle">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EC16EA-1948-7347-9590-677E64C6AE9E}"/>
              </a:ext>
            </a:extLst>
          </p:cNvPr>
          <p:cNvSpPr>
            <a:spLocks noGrp="1"/>
          </p:cNvSpPr>
          <p:nvPr>
            <p:ph type="sldNum" sz="quarter" idx="10"/>
          </p:nvPr>
        </p:nvSpPr>
        <p:spPr/>
        <p:txBody>
          <a:bodyPr/>
          <a:lstStyle/>
          <a:p>
            <a:fld id="{B7E7695C-FCF1-4AA0-9B93-7941FED13DC4}" type="slidenum">
              <a:rPr lang="en-US" smtClean="0"/>
              <a:pPr/>
              <a:t>‹#›</a:t>
            </a:fld>
            <a:endParaRPr lang="en-US"/>
          </a:p>
        </p:txBody>
      </p:sp>
      <p:sp>
        <p:nvSpPr>
          <p:cNvPr id="5" name="Google Shape;19;p120"/>
          <p:cNvSpPr txBox="1"/>
          <p:nvPr userDrawn="1"/>
        </p:nvSpPr>
        <p:spPr>
          <a:xfrm>
            <a:off x="11099568" y="6506275"/>
            <a:ext cx="449517" cy="215400"/>
          </a:xfrm>
          <a:prstGeom prst="rect">
            <a:avLst/>
          </a:prstGeom>
          <a:noFill/>
          <a:ln>
            <a:noFill/>
          </a:ln>
        </p:spPr>
        <p:txBody>
          <a:bodyPr spcFirstLastPara="1" wrap="square" lIns="91401" tIns="45688" rIns="91401" bIns="45688"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SzPts val="800"/>
                <a:buFont typeface="Arial"/>
                <a:buNone/>
              </a:pPr>
              <a:t>‹#›</a:t>
            </a:fld>
            <a:endParaRPr sz="800" b="0" i="0" u="none" strike="noStrike" cap="none">
              <a:solidFill>
                <a:srgbClr val="FFFFFF"/>
              </a:solidFill>
              <a:latin typeface="Arial"/>
              <a:ea typeface="Arial"/>
              <a:cs typeface="Arial"/>
              <a:sym typeface="Arial"/>
            </a:endParaRPr>
          </a:p>
        </p:txBody>
      </p:sp>
      <p:cxnSp>
        <p:nvCxnSpPr>
          <p:cNvPr id="8" name="Google Shape;20;p120"/>
          <p:cNvCxnSpPr/>
          <p:nvPr userDrawn="1"/>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10" name="Google Shape;22;p120"/>
          <p:cNvCxnSpPr/>
          <p:nvPr userDrawn="1"/>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11" name="Google Shape;23;p120"/>
          <p:cNvPicPr preferRelativeResize="0"/>
          <p:nvPr userDrawn="1"/>
        </p:nvPicPr>
        <p:blipFill rotWithShape="1">
          <a:blip r:embed="rId2">
            <a:alphaModFix/>
          </a:blip>
          <a:srcRect/>
          <a:stretch/>
        </p:blipFill>
        <p:spPr>
          <a:xfrm>
            <a:off x="11638082" y="6403041"/>
            <a:ext cx="413133" cy="431375"/>
          </a:xfrm>
          <a:prstGeom prst="rect">
            <a:avLst/>
          </a:prstGeom>
          <a:noFill/>
          <a:ln>
            <a:noFill/>
          </a:ln>
        </p:spPr>
      </p:pic>
      <p:sp>
        <p:nvSpPr>
          <p:cNvPr id="12" name="Slide Number Placeholder 1">
            <a:extLst>
              <a:ext uri="{FF2B5EF4-FFF2-40B4-BE49-F238E27FC236}">
                <a16:creationId xmlns:a16="http://schemas.microsoft.com/office/drawing/2014/main" id="{1691326C-1DEF-CC45-B7F1-69CF32433657}"/>
              </a:ext>
            </a:extLst>
          </p:cNvPr>
          <p:cNvSpPr txBox="1">
            <a:spLocks/>
          </p:cNvSpPr>
          <p:nvPr userDrawn="1"/>
        </p:nvSpPr>
        <p:spPr>
          <a:xfrm>
            <a:off x="0" y="0"/>
            <a:ext cx="0" cy="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7E7695C-FCF1-4AA0-9B93-7941FED13DC4}" type="slidenum">
              <a:rPr lang="en-US" sz="1400" smtClean="0"/>
              <a:pPr/>
              <a:t>‹#›</a:t>
            </a:fld>
            <a:endParaRPr lang="en-US" sz="1400"/>
          </a:p>
        </p:txBody>
      </p:sp>
      <p:sp>
        <p:nvSpPr>
          <p:cNvPr id="13" name="Text Placeholder 2">
            <a:extLst>
              <a:ext uri="{FF2B5EF4-FFF2-40B4-BE49-F238E27FC236}">
                <a16:creationId xmlns:a16="http://schemas.microsoft.com/office/drawing/2014/main" id="{3958AA2B-4BFD-004D-8A0F-53873C41F263}"/>
              </a:ext>
            </a:extLst>
          </p:cNvPr>
          <p:cNvSpPr>
            <a:spLocks noGrp="1"/>
          </p:cNvSpPr>
          <p:nvPr>
            <p:ph type="body" idx="1"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
        <p:nvSpPr>
          <p:cNvPr id="14"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69533"/>
            <a:ext cx="11505623" cy="646203"/>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15" name="Group 14">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6" name="Rectangle 15">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7" name="Rectangle 16">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8" name="Google Shape;43;p6"/>
          <p:cNvSpPr txBox="1"/>
          <p:nvPr userDrawn="1"/>
        </p:nvSpPr>
        <p:spPr>
          <a:xfrm>
            <a:off x="9542139" y="6532000"/>
            <a:ext cx="1638148"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600">
                <a:solidFill>
                  <a:srgbClr val="FFFFFF"/>
                </a:solidFill>
              </a:rPr>
              <a:t>Seagate Confidential Shared</a:t>
            </a:r>
            <a:r>
              <a:rPr lang="en-US" sz="600" baseline="0">
                <a:solidFill>
                  <a:srgbClr val="FFFFFF"/>
                </a:solidFill>
              </a:rPr>
              <a:t> Under NDA</a:t>
            </a:r>
            <a:endParaRPr sz="6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8805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anim calcmode="lin" valueType="num">
                                      <p:cBhvr>
                                        <p:cTn id="1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42" presetClass="entr" presetSubtype="0" fill="hold" nodeType="withEffect">
                  <p:stCondLst>
                    <p:cond delay="10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REVERSE_EdgeCore">
    <p:bg>
      <p:bgPr>
        <a:solidFill>
          <a:schemeClr val="tx1"/>
        </a:solidFill>
        <a:effectLst/>
      </p:bgPr>
    </p:bg>
    <p:spTree>
      <p:nvGrpSpPr>
        <p:cNvPr id="1" name=""/>
        <p:cNvGrpSpPr/>
        <p:nvPr/>
      </p:nvGrpSpPr>
      <p:grpSpPr>
        <a:xfrm>
          <a:off x="0" y="0"/>
          <a:ext cx="0" cy="0"/>
          <a:chOff x="0" y="0"/>
          <a:chExt cx="0" cy="0"/>
        </a:xfrm>
      </p:grpSpPr>
      <p:sp>
        <p:nvSpPr>
          <p:cNvPr id="14" name="Google Shape;19;p120"/>
          <p:cNvSpPr txBox="1"/>
          <p:nvPr userDrawn="1"/>
        </p:nvSpPr>
        <p:spPr>
          <a:xfrm>
            <a:off x="11099568" y="6506275"/>
            <a:ext cx="449517" cy="215400"/>
          </a:xfrm>
          <a:prstGeom prst="rect">
            <a:avLst/>
          </a:prstGeom>
          <a:noFill/>
          <a:ln>
            <a:noFill/>
          </a:ln>
        </p:spPr>
        <p:txBody>
          <a:bodyPr spcFirstLastPara="1" wrap="square" lIns="91401" tIns="45688" rIns="91401" bIns="45688"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SzPts val="800"/>
                <a:buFont typeface="Arial"/>
                <a:buNone/>
              </a:pPr>
              <a:t>‹#›</a:t>
            </a:fld>
            <a:endParaRPr sz="800" b="0" i="0" u="none" strike="noStrike" cap="none">
              <a:solidFill>
                <a:srgbClr val="FFFFFF"/>
              </a:solidFill>
              <a:latin typeface="Arial"/>
              <a:ea typeface="Arial"/>
              <a:cs typeface="Arial"/>
              <a:sym typeface="Arial"/>
            </a:endParaRPr>
          </a:p>
        </p:txBody>
      </p:sp>
      <p:cxnSp>
        <p:nvCxnSpPr>
          <p:cNvPr id="15" name="Google Shape;20;p120"/>
          <p:cNvCxnSpPr/>
          <p:nvPr userDrawn="1"/>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17" name="Google Shape;22;p120"/>
          <p:cNvCxnSpPr/>
          <p:nvPr userDrawn="1"/>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18" name="Google Shape;23;p120"/>
          <p:cNvPicPr preferRelativeResize="0"/>
          <p:nvPr userDrawn="1"/>
        </p:nvPicPr>
        <p:blipFill rotWithShape="1">
          <a:blip r:embed="rId2">
            <a:alphaModFix/>
          </a:blip>
          <a:srcRect/>
          <a:stretch/>
        </p:blipFill>
        <p:spPr>
          <a:xfrm>
            <a:off x="11638082" y="6403041"/>
            <a:ext cx="413133" cy="431375"/>
          </a:xfrm>
          <a:prstGeom prst="rect">
            <a:avLst/>
          </a:prstGeom>
          <a:noFill/>
          <a:ln>
            <a:noFill/>
          </a:ln>
        </p:spPr>
      </p:pic>
      <p:sp>
        <p:nvSpPr>
          <p:cNvPr id="19" name="Slide Number Placeholder 1">
            <a:extLst>
              <a:ext uri="{FF2B5EF4-FFF2-40B4-BE49-F238E27FC236}">
                <a16:creationId xmlns:a16="http://schemas.microsoft.com/office/drawing/2014/main" id="{1691326C-1DEF-CC45-B7F1-69CF32433657}"/>
              </a:ext>
            </a:extLst>
          </p:cNvPr>
          <p:cNvSpPr>
            <a:spLocks noGrp="1"/>
          </p:cNvSpPr>
          <p:nvPr>
            <p:ph type="sldNum" sz="quarter" idx="10"/>
          </p:nvPr>
        </p:nvSpPr>
        <p:spPr>
          <a:xfrm>
            <a:off x="0" y="0"/>
            <a:ext cx="0" cy="0"/>
          </a:xfrm>
        </p:spPr>
        <p:txBody>
          <a:bodyPr/>
          <a:lstStyle/>
          <a:p>
            <a:fld id="{B7E7695C-FCF1-4AA0-9B93-7941FED13DC4}" type="slidenum">
              <a:rPr lang="en-US" smtClean="0"/>
              <a:pPr/>
              <a:t>‹#›</a:t>
            </a:fld>
            <a:endParaRPr lang="en-US"/>
          </a:p>
        </p:txBody>
      </p:sp>
      <p:sp>
        <p:nvSpPr>
          <p:cNvPr id="20" name="Text Placeholder 2">
            <a:extLst>
              <a:ext uri="{FF2B5EF4-FFF2-40B4-BE49-F238E27FC236}">
                <a16:creationId xmlns:a16="http://schemas.microsoft.com/office/drawing/2014/main" id="{3958AA2B-4BFD-004D-8A0F-53873C41F263}"/>
              </a:ext>
            </a:extLst>
          </p:cNvPr>
          <p:cNvSpPr>
            <a:spLocks noGrp="1"/>
          </p:cNvSpPr>
          <p:nvPr>
            <p:ph type="body" idx="1"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
        <p:nvSpPr>
          <p:cNvPr id="21"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69533"/>
            <a:ext cx="11505623" cy="646203"/>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22" name="Group 21">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23" name="Rectangle 22">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24" name="Rectangle 23">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3" name="Google Shape;43;p6"/>
          <p:cNvSpPr txBox="1"/>
          <p:nvPr userDrawn="1"/>
        </p:nvSpPr>
        <p:spPr>
          <a:xfrm>
            <a:off x="9542139" y="6532000"/>
            <a:ext cx="1638148"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600">
                <a:solidFill>
                  <a:srgbClr val="FFFFFF"/>
                </a:solidFill>
              </a:rPr>
              <a:t>Seagate Confidential Shared</a:t>
            </a:r>
            <a:r>
              <a:rPr lang="en-US" sz="600" baseline="0">
                <a:solidFill>
                  <a:srgbClr val="FFFFFF"/>
                </a:solidFill>
              </a:rPr>
              <a:t> Under NDA</a:t>
            </a:r>
            <a:endParaRPr sz="6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6668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500"/>
                                        <p:tgtEl>
                                          <p:spTgt spid="20">
                                            <p:txEl>
                                              <p:pRg st="0" end="0"/>
                                            </p:txEl>
                                          </p:spTgt>
                                        </p:tgtEl>
                                      </p:cBhvr>
                                    </p:animEffect>
                                    <p:anim calcmode="lin" valueType="num">
                                      <p:cBhvr>
                                        <p:cTn id="1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Dou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0B38822-4682-D849-9422-9743C7456F7D}"/>
              </a:ext>
            </a:extLst>
          </p:cNvPr>
          <p:cNvSpPr>
            <a:spLocks noGrp="1"/>
          </p:cNvSpPr>
          <p:nvPr>
            <p:ph type="body" sz="quarter" idx="18" hasCustomPrompt="1"/>
          </p:nvPr>
        </p:nvSpPr>
        <p:spPr>
          <a:xfrm>
            <a:off x="1097280" y="1017003"/>
            <a:ext cx="4636717" cy="4823994"/>
          </a:xfrm>
          <a:prstGeom prst="rect">
            <a:avLst/>
          </a:prstGeom>
          <a:solidFill>
            <a:schemeClr val="tx1">
              <a:alpha val="87368"/>
            </a:schemeClr>
          </a:solidFill>
          <a:ln w="19050">
            <a:solidFill>
              <a:schemeClr val="bg2"/>
            </a:solidFill>
          </a:ln>
        </p:spPr>
        <p:txBody>
          <a:bodyPr lIns="274320" tIns="274320" rIns="274320" bIns="914400"/>
          <a:lstStyle>
            <a:lvl1pPr algn="ctr">
              <a:defRPr sz="12000" b="1">
                <a:solidFill>
                  <a:schemeClr val="bg1"/>
                </a:solidFill>
              </a:defRPr>
            </a:lvl1pPr>
          </a:lstStyle>
          <a:p>
            <a:pPr lvl="0"/>
            <a:r>
              <a:rPr lang="en-US"/>
              <a:t>xxx%</a:t>
            </a:r>
          </a:p>
        </p:txBody>
      </p:sp>
      <p:sp>
        <p:nvSpPr>
          <p:cNvPr id="7" name="Text Placeholder 2">
            <a:extLst>
              <a:ext uri="{FF2B5EF4-FFF2-40B4-BE49-F238E27FC236}">
                <a16:creationId xmlns:a16="http://schemas.microsoft.com/office/drawing/2014/main" id="{7442AF51-F5EA-9945-8EB8-95C7E0136FF0}"/>
              </a:ext>
            </a:extLst>
          </p:cNvPr>
          <p:cNvSpPr>
            <a:spLocks noGrp="1"/>
          </p:cNvSpPr>
          <p:nvPr>
            <p:ph type="body" sz="quarter" idx="19" hasCustomPrompt="1"/>
          </p:nvPr>
        </p:nvSpPr>
        <p:spPr>
          <a:xfrm>
            <a:off x="6477000" y="1017003"/>
            <a:ext cx="4636717" cy="4823994"/>
          </a:xfrm>
          <a:prstGeom prst="rect">
            <a:avLst/>
          </a:prstGeom>
          <a:solidFill>
            <a:schemeClr val="tx1">
              <a:alpha val="87368"/>
            </a:schemeClr>
          </a:solidFill>
          <a:ln w="19050">
            <a:solidFill>
              <a:schemeClr val="bg2"/>
            </a:solidFill>
          </a:ln>
        </p:spPr>
        <p:txBody>
          <a:bodyPr lIns="274320" tIns="274320" rIns="274320" bIns="914400"/>
          <a:lstStyle>
            <a:lvl1pPr algn="ctr">
              <a:defRPr sz="12000" b="1">
                <a:solidFill>
                  <a:schemeClr val="bg1"/>
                </a:solidFill>
              </a:defRPr>
            </a:lvl1pPr>
          </a:lstStyle>
          <a:p>
            <a:pPr lvl="0"/>
            <a:r>
              <a:rPr lang="en-US"/>
              <a:t>xxx%</a:t>
            </a:r>
          </a:p>
        </p:txBody>
      </p:sp>
      <p:sp>
        <p:nvSpPr>
          <p:cNvPr id="8" name="Text Placeholder 7">
            <a:extLst>
              <a:ext uri="{FF2B5EF4-FFF2-40B4-BE49-F238E27FC236}">
                <a16:creationId xmlns:a16="http://schemas.microsoft.com/office/drawing/2014/main" id="{20024414-D88A-CA48-914D-3A0DDBCAFB69}"/>
              </a:ext>
            </a:extLst>
          </p:cNvPr>
          <p:cNvSpPr>
            <a:spLocks noGrp="1"/>
          </p:cNvSpPr>
          <p:nvPr>
            <p:ph type="body" sz="quarter" idx="20" hasCustomPrompt="1"/>
          </p:nvPr>
        </p:nvSpPr>
        <p:spPr>
          <a:xfrm>
            <a:off x="1097280" y="4196219"/>
            <a:ext cx="4636717" cy="1644778"/>
          </a:xfrm>
          <a:prstGeom prst="rect">
            <a:avLst/>
          </a:prstGeom>
          <a:solidFill>
            <a:schemeClr val="bg2"/>
          </a:solidFill>
          <a:ln w="19050">
            <a:solidFill>
              <a:schemeClr val="bg2"/>
            </a:solidFill>
          </a:ln>
        </p:spPr>
        <p:txBody>
          <a:bodyPr lIns="182880" rIns="182880" anchor="ctr"/>
          <a:lstStyle>
            <a:lvl1pPr algn="ctr">
              <a:lnSpc>
                <a:spcPct val="110000"/>
              </a:lnSpc>
              <a:spcBef>
                <a:spcPts val="600"/>
              </a:spcBef>
              <a:defRPr sz="2800" b="1">
                <a:solidFill>
                  <a:schemeClr val="tx1"/>
                </a:solidFill>
                <a:latin typeface="+mj-lt"/>
              </a:defRPr>
            </a:lvl1pPr>
            <a:lvl2pPr algn="l">
              <a:defRPr>
                <a:solidFill>
                  <a:schemeClr val="bg1"/>
                </a:solidFill>
                <a:latin typeface="+mj-lt"/>
              </a:defRPr>
            </a:lvl2pPr>
            <a:lvl3pPr algn="l">
              <a:defRPr>
                <a:solidFill>
                  <a:schemeClr val="bg1"/>
                </a:solidFill>
                <a:latin typeface="+mj-lt"/>
              </a:defRPr>
            </a:lvl3pPr>
            <a:lvl4pPr algn="l">
              <a:defRPr>
                <a:solidFill>
                  <a:schemeClr val="bg1"/>
                </a:solidFill>
                <a:latin typeface="+mj-lt"/>
              </a:defRPr>
            </a:lvl4pPr>
            <a:lvl5pPr algn="l">
              <a:defRPr>
                <a:solidFill>
                  <a:schemeClr val="bg1"/>
                </a:solidFill>
                <a:latin typeface="+mj-lt"/>
              </a:defRPr>
            </a:lvl5pPr>
          </a:lstStyle>
          <a:p>
            <a:pPr lvl="0"/>
            <a:r>
              <a:rPr lang="en-US"/>
              <a:t>Stat info goes here</a:t>
            </a:r>
          </a:p>
        </p:txBody>
      </p:sp>
      <p:sp>
        <p:nvSpPr>
          <p:cNvPr id="11" name="Text Placeholder 7">
            <a:extLst>
              <a:ext uri="{FF2B5EF4-FFF2-40B4-BE49-F238E27FC236}">
                <a16:creationId xmlns:a16="http://schemas.microsoft.com/office/drawing/2014/main" id="{DA4D38DA-27BD-E147-A8F5-A5E9A6091F52}"/>
              </a:ext>
            </a:extLst>
          </p:cNvPr>
          <p:cNvSpPr>
            <a:spLocks noGrp="1"/>
          </p:cNvSpPr>
          <p:nvPr>
            <p:ph type="body" sz="quarter" idx="21" hasCustomPrompt="1"/>
          </p:nvPr>
        </p:nvSpPr>
        <p:spPr>
          <a:xfrm>
            <a:off x="6477000" y="4196219"/>
            <a:ext cx="4636717" cy="1644778"/>
          </a:xfrm>
          <a:prstGeom prst="rect">
            <a:avLst/>
          </a:prstGeom>
          <a:solidFill>
            <a:schemeClr val="bg2"/>
          </a:solidFill>
          <a:ln w="19050">
            <a:solidFill>
              <a:schemeClr val="bg2"/>
            </a:solidFill>
          </a:ln>
        </p:spPr>
        <p:txBody>
          <a:bodyPr lIns="182880" rIns="182880" anchor="ctr"/>
          <a:lstStyle>
            <a:lvl1pPr>
              <a:defRPr lang="en-US" sz="2800" b="1">
                <a:solidFill>
                  <a:schemeClr val="tx1"/>
                </a:solidFill>
                <a:latin typeface="+mj-lt"/>
              </a:defRPr>
            </a:lvl1pPr>
          </a:lstStyle>
          <a:p>
            <a:pPr lvl="0" algn="ctr">
              <a:lnSpc>
                <a:spcPct val="110000"/>
              </a:lnSpc>
              <a:spcBef>
                <a:spcPts val="600"/>
              </a:spcBef>
            </a:pPr>
            <a:r>
              <a:rPr lang="en-US"/>
              <a:t>Stat info goes here</a:t>
            </a:r>
          </a:p>
        </p:txBody>
      </p:sp>
    </p:spTree>
    <p:extLst>
      <p:ext uri="{BB962C8B-B14F-4D97-AF65-F5344CB8AC3E}">
        <p14:creationId xmlns:p14="http://schemas.microsoft.com/office/powerpoint/2010/main" val="55601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00">
          <p15:clr>
            <a:srgbClr val="FBAE40"/>
          </p15:clr>
        </p15:guide>
        <p15:guide id="2" pos="40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AD Blank">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92F211-6B73-764D-9F01-F59A2DEBF857}"/>
              </a:ext>
            </a:extLst>
          </p:cNvPr>
          <p:cNvSpPr>
            <a:spLocks noGrp="1"/>
          </p:cNvSpPr>
          <p:nvPr>
            <p:ph type="sldNum" sz="quarter" idx="10"/>
          </p:nvPr>
        </p:nvSpPr>
        <p:spPr/>
        <p:txBody>
          <a:bodyPr/>
          <a:lstStyle/>
          <a:p>
            <a:fld id="{B7E7695C-FCF1-4AA0-9B93-7941FED13DC4}" type="slidenum">
              <a:rPr lang="en-US" smtClean="0"/>
              <a:pPr/>
              <a:t>‹#›</a:t>
            </a:fld>
            <a:endParaRPr lang="en-US"/>
          </a:p>
        </p:txBody>
      </p:sp>
      <p:sp>
        <p:nvSpPr>
          <p:cNvPr id="3" name="Google Shape;19;p120"/>
          <p:cNvSpPr txBox="1"/>
          <p:nvPr userDrawn="1"/>
        </p:nvSpPr>
        <p:spPr>
          <a:xfrm>
            <a:off x="11099568" y="6506275"/>
            <a:ext cx="449517" cy="215400"/>
          </a:xfrm>
          <a:prstGeom prst="rect">
            <a:avLst/>
          </a:prstGeom>
          <a:noFill/>
          <a:ln>
            <a:noFill/>
          </a:ln>
        </p:spPr>
        <p:txBody>
          <a:bodyPr spcFirstLastPara="1" wrap="square" lIns="91401" tIns="45688" rIns="91401" bIns="45688"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SzPts val="800"/>
                <a:buFont typeface="Arial"/>
                <a:buNone/>
              </a:pPr>
              <a:t>‹#›</a:t>
            </a:fld>
            <a:endParaRPr sz="800" b="0" i="0" u="none" strike="noStrike" cap="none">
              <a:solidFill>
                <a:srgbClr val="FFFFFF"/>
              </a:solidFill>
              <a:latin typeface="Arial"/>
              <a:ea typeface="Arial"/>
              <a:cs typeface="Arial"/>
              <a:sym typeface="Arial"/>
            </a:endParaRPr>
          </a:p>
        </p:txBody>
      </p:sp>
      <p:cxnSp>
        <p:nvCxnSpPr>
          <p:cNvPr id="5" name="Google Shape;20;p120"/>
          <p:cNvCxnSpPr/>
          <p:nvPr userDrawn="1"/>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7" name="Google Shape;22;p120"/>
          <p:cNvCxnSpPr/>
          <p:nvPr userDrawn="1"/>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8" name="Google Shape;23;p120"/>
          <p:cNvPicPr preferRelativeResize="0"/>
          <p:nvPr userDrawn="1"/>
        </p:nvPicPr>
        <p:blipFill rotWithShape="1">
          <a:blip r:embed="rId2">
            <a:alphaModFix/>
          </a:blip>
          <a:srcRect/>
          <a:stretch/>
        </p:blipFill>
        <p:spPr>
          <a:xfrm>
            <a:off x="11638082" y="6403041"/>
            <a:ext cx="413133" cy="431375"/>
          </a:xfrm>
          <a:prstGeom prst="rect">
            <a:avLst/>
          </a:prstGeom>
          <a:noFill/>
          <a:ln>
            <a:noFill/>
          </a:ln>
        </p:spPr>
      </p:pic>
      <p:sp>
        <p:nvSpPr>
          <p:cNvPr id="9" name="Google Shape;43;p6"/>
          <p:cNvSpPr txBox="1"/>
          <p:nvPr userDrawn="1"/>
        </p:nvSpPr>
        <p:spPr>
          <a:xfrm>
            <a:off x="9542139" y="6532000"/>
            <a:ext cx="1638148"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600">
                <a:solidFill>
                  <a:srgbClr val="FFFFFF"/>
                </a:solidFill>
              </a:rPr>
              <a:t>Seagate Confidential Shared</a:t>
            </a:r>
            <a:r>
              <a:rPr lang="en-US" sz="600" baseline="0">
                <a:solidFill>
                  <a:srgbClr val="FFFFFF"/>
                </a:solidFill>
              </a:rPr>
              <a:t> Under NDA</a:t>
            </a:r>
            <a:endParaRPr sz="6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70366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2660"/>
        <p:cNvGrpSpPr/>
        <p:nvPr/>
      </p:nvGrpSpPr>
      <p:grpSpPr>
        <a:xfrm>
          <a:off x="0" y="0"/>
          <a:ext cx="0" cy="0"/>
          <a:chOff x="0" y="0"/>
          <a:chExt cx="0" cy="0"/>
        </a:xfrm>
      </p:grpSpPr>
      <p:pic>
        <p:nvPicPr>
          <p:cNvPr id="2" name="Google Shape;2355;p234" descr="sgicon_transparent.png"/>
          <p:cNvPicPr preferRelativeResize="0"/>
          <p:nvPr userDrawn="1"/>
        </p:nvPicPr>
        <p:blipFill rotWithShape="1">
          <a:blip r:embed="rId2">
            <a:alphaModFix/>
          </a:blip>
          <a:srcRect/>
          <a:stretch/>
        </p:blipFill>
        <p:spPr>
          <a:xfrm>
            <a:off x="11726836" y="6481337"/>
            <a:ext cx="324384" cy="274800"/>
          </a:xfrm>
          <a:prstGeom prst="rect">
            <a:avLst/>
          </a:prstGeom>
          <a:noFill/>
          <a:ln>
            <a:noFill/>
          </a:ln>
        </p:spPr>
      </p:pic>
      <p:sp>
        <p:nvSpPr>
          <p:cNvPr id="3" name="Google Shape;2356;p234"/>
          <p:cNvSpPr txBox="1"/>
          <p:nvPr userDrawn="1"/>
        </p:nvSpPr>
        <p:spPr>
          <a:xfrm>
            <a:off x="11099567" y="6506275"/>
            <a:ext cx="449517" cy="2154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000000"/>
              </a:solidFill>
              <a:latin typeface="Arial"/>
              <a:ea typeface="Arial"/>
              <a:cs typeface="Arial"/>
              <a:sym typeface="Arial"/>
            </a:endParaRPr>
          </a:p>
        </p:txBody>
      </p:sp>
      <p:cxnSp>
        <p:nvCxnSpPr>
          <p:cNvPr id="4" name="Google Shape;2357;p234"/>
          <p:cNvCxnSpPr/>
          <p:nvPr userDrawn="1"/>
        </p:nvCxnSpPr>
        <p:spPr>
          <a:xfrm>
            <a:off x="11549145" y="6542001"/>
            <a:ext cx="0" cy="195000"/>
          </a:xfrm>
          <a:prstGeom prst="straightConnector1">
            <a:avLst/>
          </a:prstGeom>
          <a:noFill/>
          <a:ln w="12700" cap="flat" cmpd="sng">
            <a:solidFill>
              <a:srgbClr val="E6E6E6"/>
            </a:solidFill>
            <a:prstDash val="solid"/>
            <a:round/>
            <a:headEnd type="none" w="sm" len="sm"/>
            <a:tailEnd type="none" w="sm" len="sm"/>
          </a:ln>
        </p:spPr>
      </p:cxnSp>
      <p:cxnSp>
        <p:nvCxnSpPr>
          <p:cNvPr id="6" name="Google Shape;2359;p234"/>
          <p:cNvCxnSpPr/>
          <p:nvPr userDrawn="1"/>
        </p:nvCxnSpPr>
        <p:spPr>
          <a:xfrm>
            <a:off x="11099578" y="6542051"/>
            <a:ext cx="0" cy="195000"/>
          </a:xfrm>
          <a:prstGeom prst="straightConnector1">
            <a:avLst/>
          </a:prstGeom>
          <a:noFill/>
          <a:ln w="12700" cap="flat" cmpd="sng">
            <a:solidFill>
              <a:srgbClr val="E6E6E6"/>
            </a:solidFill>
            <a:prstDash val="solid"/>
            <a:round/>
            <a:headEnd type="none" w="sm" len="sm"/>
            <a:tailEnd type="none" w="sm" len="sm"/>
          </a:ln>
        </p:spPr>
      </p:cxnSp>
      <p:sp>
        <p:nvSpPr>
          <p:cNvPr id="7"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2"/>
                </a:solidFill>
                <a:latin typeface="+mj-lt"/>
              </a:defRPr>
            </a:lvl1pPr>
          </a:lstStyle>
          <a:p>
            <a:pPr lvl="0"/>
            <a:r>
              <a:rPr lang="en-US"/>
              <a:t>EDIT MASTER TEXT STYLES</a:t>
            </a:r>
          </a:p>
        </p:txBody>
      </p:sp>
      <p:grpSp>
        <p:nvGrpSpPr>
          <p:cNvPr id="8" name="Group 7">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9" name="Rectangle 8">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0" name="Rectangle 9">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1" name="Text Placeholder 2">
            <a:extLst>
              <a:ext uri="{FF2B5EF4-FFF2-40B4-BE49-F238E27FC236}">
                <a16:creationId xmlns:a16="http://schemas.microsoft.com/office/drawing/2014/main" id="{3958AA2B-4BFD-004D-8A0F-53873C41F263}"/>
              </a:ext>
            </a:extLst>
          </p:cNvPr>
          <p:cNvSpPr>
            <a:spLocks noGrp="1"/>
          </p:cNvSpPr>
          <p:nvPr>
            <p:ph type="body" idx="1"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
        <p:nvSpPr>
          <p:cNvPr id="12" name="Google Shape;2358;p234"/>
          <p:cNvSpPr txBox="1"/>
          <p:nvPr userDrawn="1"/>
        </p:nvSpPr>
        <p:spPr>
          <a:xfrm>
            <a:off x="9295890" y="6532000"/>
            <a:ext cx="1884397" cy="2154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Font typeface="Arial"/>
              <a:buNone/>
            </a:pPr>
            <a:r>
              <a:rPr lang="en-US" sz="700"/>
              <a:t>Seagate Confidential Shared Under NDA</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890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anim calcmode="lin" valueType="num">
                                      <p:cBhvr>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1" grpId="0" build="p">
        <p:tmplLst>
          <p:tmpl lvl="1">
            <p:tnLst>
              <p:par>
                <p:cTn presetID="42"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491"/>
        <p:cNvGrpSpPr/>
        <p:nvPr/>
      </p:nvGrpSpPr>
      <p:grpSpPr>
        <a:xfrm>
          <a:off x="0" y="0"/>
          <a:ext cx="0" cy="0"/>
          <a:chOff x="0" y="0"/>
          <a:chExt cx="0" cy="0"/>
        </a:xfrm>
      </p:grpSpPr>
      <p:pic>
        <p:nvPicPr>
          <p:cNvPr id="6" name="Google Shape;2355;p234" descr="sgicon_transparent.png"/>
          <p:cNvPicPr preferRelativeResize="0"/>
          <p:nvPr userDrawn="1"/>
        </p:nvPicPr>
        <p:blipFill rotWithShape="1">
          <a:blip r:embed="rId2">
            <a:alphaModFix/>
          </a:blip>
          <a:srcRect/>
          <a:stretch/>
        </p:blipFill>
        <p:spPr>
          <a:xfrm>
            <a:off x="11726836" y="6481337"/>
            <a:ext cx="324384" cy="274800"/>
          </a:xfrm>
          <a:prstGeom prst="rect">
            <a:avLst/>
          </a:prstGeom>
          <a:noFill/>
          <a:ln>
            <a:noFill/>
          </a:ln>
        </p:spPr>
      </p:pic>
      <p:sp>
        <p:nvSpPr>
          <p:cNvPr id="7" name="Google Shape;2356;p234"/>
          <p:cNvSpPr txBox="1"/>
          <p:nvPr userDrawn="1"/>
        </p:nvSpPr>
        <p:spPr>
          <a:xfrm>
            <a:off x="11099567" y="6506275"/>
            <a:ext cx="449517" cy="2154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000000"/>
              </a:solidFill>
              <a:latin typeface="Arial"/>
              <a:ea typeface="Arial"/>
              <a:cs typeface="Arial"/>
              <a:sym typeface="Arial"/>
            </a:endParaRPr>
          </a:p>
        </p:txBody>
      </p:sp>
      <p:cxnSp>
        <p:nvCxnSpPr>
          <p:cNvPr id="8" name="Google Shape;2357;p234"/>
          <p:cNvCxnSpPr/>
          <p:nvPr userDrawn="1"/>
        </p:nvCxnSpPr>
        <p:spPr>
          <a:xfrm>
            <a:off x="11549145" y="6542001"/>
            <a:ext cx="0" cy="195000"/>
          </a:xfrm>
          <a:prstGeom prst="straightConnector1">
            <a:avLst/>
          </a:prstGeom>
          <a:noFill/>
          <a:ln w="12700" cap="flat" cmpd="sng">
            <a:solidFill>
              <a:srgbClr val="E6E6E6"/>
            </a:solidFill>
            <a:prstDash val="solid"/>
            <a:round/>
            <a:headEnd type="none" w="sm" len="sm"/>
            <a:tailEnd type="none" w="sm" len="sm"/>
          </a:ln>
        </p:spPr>
      </p:cxnSp>
      <p:cxnSp>
        <p:nvCxnSpPr>
          <p:cNvPr id="10" name="Google Shape;2359;p234"/>
          <p:cNvCxnSpPr/>
          <p:nvPr userDrawn="1"/>
        </p:nvCxnSpPr>
        <p:spPr>
          <a:xfrm>
            <a:off x="11099578" y="6542051"/>
            <a:ext cx="0" cy="195000"/>
          </a:xfrm>
          <a:prstGeom prst="straightConnector1">
            <a:avLst/>
          </a:prstGeom>
          <a:noFill/>
          <a:ln w="12700" cap="flat" cmpd="sng">
            <a:solidFill>
              <a:srgbClr val="E6E6E6"/>
            </a:solidFill>
            <a:prstDash val="solid"/>
            <a:round/>
            <a:headEnd type="none" w="sm" len="sm"/>
            <a:tailEnd type="none" w="sm" len="sm"/>
          </a:ln>
        </p:spPr>
      </p:cxnSp>
      <p:sp>
        <p:nvSpPr>
          <p:cNvPr id="11"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2"/>
                </a:solidFill>
                <a:latin typeface="+mj-lt"/>
              </a:defRPr>
            </a:lvl1pPr>
          </a:lstStyle>
          <a:p>
            <a:pPr lvl="0"/>
            <a:r>
              <a:rPr lang="en-US"/>
              <a:t>EDIT MASTER TEXT STYLES</a:t>
            </a:r>
          </a:p>
        </p:txBody>
      </p:sp>
      <p:grpSp>
        <p:nvGrpSpPr>
          <p:cNvPr id="12" name="Group 11">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3" name="Rectangle 12">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4" name="Rectangle 13">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5" name="Text Placeholder 2">
            <a:extLst>
              <a:ext uri="{FF2B5EF4-FFF2-40B4-BE49-F238E27FC236}">
                <a16:creationId xmlns:a16="http://schemas.microsoft.com/office/drawing/2014/main" id="{3958AA2B-4BFD-004D-8A0F-53873C41F263}"/>
              </a:ext>
            </a:extLst>
          </p:cNvPr>
          <p:cNvSpPr>
            <a:spLocks noGrp="1"/>
          </p:cNvSpPr>
          <p:nvPr>
            <p:ph type="body" idx="1"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
        <p:nvSpPr>
          <p:cNvPr id="16" name="Google Shape;2358;p234"/>
          <p:cNvSpPr txBox="1"/>
          <p:nvPr userDrawn="1"/>
        </p:nvSpPr>
        <p:spPr>
          <a:xfrm>
            <a:off x="9295890" y="6532000"/>
            <a:ext cx="1884397" cy="2154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Font typeface="Arial"/>
              <a:buNone/>
            </a:pPr>
            <a:r>
              <a:rPr lang="en-US" sz="700"/>
              <a:t>Seagate Confidential Shared Under NDA</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410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anim calcmode="lin" valueType="num">
                                      <p:cBhvr>
                                        <p:cTn id="1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42"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Divider Black">
  <p:cSld name="Section Divider Black">
    <p:spTree>
      <p:nvGrpSpPr>
        <p:cNvPr id="1" name="Shape 2053"/>
        <p:cNvGrpSpPr/>
        <p:nvPr/>
      </p:nvGrpSpPr>
      <p:grpSpPr>
        <a:xfrm>
          <a:off x="0" y="0"/>
          <a:ext cx="0" cy="0"/>
          <a:chOff x="0" y="0"/>
          <a:chExt cx="0" cy="0"/>
        </a:xfrm>
      </p:grpSpPr>
      <p:sp>
        <p:nvSpPr>
          <p:cNvPr id="2060" name="Google Shape;2060;p200"/>
          <p:cNvSpPr txBox="1">
            <a:spLocks noGrp="1"/>
          </p:cNvSpPr>
          <p:nvPr>
            <p:ph type="title"/>
          </p:nvPr>
        </p:nvSpPr>
        <p:spPr>
          <a:xfrm>
            <a:off x="75" y="2519198"/>
            <a:ext cx="12191875" cy="1046700"/>
          </a:xfrm>
          <a:prstGeom prst="rect">
            <a:avLst/>
          </a:prstGeom>
        </p:spPr>
        <p:txBody>
          <a:bodyPr spcFirstLastPara="1" wrap="square" lIns="91400" tIns="91400" rIns="91400" bIns="91400" anchor="t" anchorCtr="0">
            <a:noAutofit/>
          </a:bodyPr>
          <a:lstStyle>
            <a:lvl1pPr lvl="0" algn="ctr" rtl="0">
              <a:spcBef>
                <a:spcPts val="0"/>
              </a:spcBef>
              <a:spcAft>
                <a:spcPts val="0"/>
              </a:spcAft>
              <a:buNone/>
              <a:defRPr sz="6400">
                <a:solidFill>
                  <a:srgbClr val="6EBE49"/>
                </a:solidFill>
              </a:defRPr>
            </a:lvl1pPr>
            <a:lvl2pPr lvl="1" rtl="0">
              <a:spcBef>
                <a:spcPts val="0"/>
              </a:spcBef>
              <a:spcAft>
                <a:spcPts val="0"/>
              </a:spcAft>
              <a:buNone/>
              <a:defRPr>
                <a:solidFill>
                  <a:srgbClr val="6EBE49"/>
                </a:solidFill>
              </a:defRPr>
            </a:lvl2pPr>
            <a:lvl3pPr lvl="2" rtl="0">
              <a:spcBef>
                <a:spcPts val="0"/>
              </a:spcBef>
              <a:spcAft>
                <a:spcPts val="0"/>
              </a:spcAft>
              <a:buNone/>
              <a:defRPr>
                <a:solidFill>
                  <a:srgbClr val="6EBE49"/>
                </a:solidFill>
              </a:defRPr>
            </a:lvl3pPr>
            <a:lvl4pPr lvl="3" rtl="0">
              <a:spcBef>
                <a:spcPts val="0"/>
              </a:spcBef>
              <a:spcAft>
                <a:spcPts val="0"/>
              </a:spcAft>
              <a:buNone/>
              <a:defRPr>
                <a:solidFill>
                  <a:srgbClr val="6EBE49"/>
                </a:solidFill>
              </a:defRPr>
            </a:lvl4pPr>
            <a:lvl5pPr lvl="4" rtl="0">
              <a:spcBef>
                <a:spcPts val="0"/>
              </a:spcBef>
              <a:spcAft>
                <a:spcPts val="0"/>
              </a:spcAft>
              <a:buNone/>
              <a:defRPr>
                <a:solidFill>
                  <a:srgbClr val="6EBE49"/>
                </a:solidFill>
              </a:defRPr>
            </a:lvl5pPr>
            <a:lvl6pPr lvl="5" rtl="0">
              <a:spcBef>
                <a:spcPts val="0"/>
              </a:spcBef>
              <a:spcAft>
                <a:spcPts val="0"/>
              </a:spcAft>
              <a:buNone/>
              <a:defRPr>
                <a:solidFill>
                  <a:srgbClr val="6EBE49"/>
                </a:solidFill>
              </a:defRPr>
            </a:lvl6pPr>
            <a:lvl7pPr lvl="6" rtl="0">
              <a:spcBef>
                <a:spcPts val="0"/>
              </a:spcBef>
              <a:spcAft>
                <a:spcPts val="0"/>
              </a:spcAft>
              <a:buNone/>
              <a:defRPr>
                <a:solidFill>
                  <a:srgbClr val="6EBE49"/>
                </a:solidFill>
              </a:defRPr>
            </a:lvl7pPr>
            <a:lvl8pPr lvl="7" rtl="0">
              <a:spcBef>
                <a:spcPts val="0"/>
              </a:spcBef>
              <a:spcAft>
                <a:spcPts val="0"/>
              </a:spcAft>
              <a:buNone/>
              <a:defRPr>
                <a:solidFill>
                  <a:srgbClr val="6EBE49"/>
                </a:solidFill>
              </a:defRPr>
            </a:lvl8pPr>
            <a:lvl9pPr lvl="8" rtl="0">
              <a:spcBef>
                <a:spcPts val="0"/>
              </a:spcBef>
              <a:spcAft>
                <a:spcPts val="0"/>
              </a:spcAft>
              <a:buNone/>
              <a:defRPr>
                <a:solidFill>
                  <a:srgbClr val="6EBE49"/>
                </a:solidFill>
              </a:defRPr>
            </a:lvl9pPr>
          </a:lstStyle>
          <a:p>
            <a:endParaRPr/>
          </a:p>
        </p:txBody>
      </p:sp>
      <p:sp>
        <p:nvSpPr>
          <p:cNvPr id="2061" name="Google Shape;2061;p200"/>
          <p:cNvSpPr txBox="1">
            <a:spLocks noGrp="1"/>
          </p:cNvSpPr>
          <p:nvPr>
            <p:ph type="subTitle" idx="1"/>
          </p:nvPr>
        </p:nvSpPr>
        <p:spPr>
          <a:xfrm>
            <a:off x="0" y="3628175"/>
            <a:ext cx="12191875" cy="528600"/>
          </a:xfrm>
          <a:prstGeom prst="rect">
            <a:avLst/>
          </a:prstGeom>
          <a:noFill/>
          <a:ln>
            <a:noFill/>
          </a:ln>
        </p:spPr>
        <p:txBody>
          <a:bodyPr spcFirstLastPara="1" wrap="square" lIns="91400" tIns="91400" rIns="91400" bIns="91400" anchor="t" anchorCtr="0">
            <a:noAutofit/>
          </a:bodyPr>
          <a:lstStyle>
            <a:lvl1pPr lvl="0" algn="ctr" rtl="0">
              <a:spcBef>
                <a:spcPts val="0"/>
              </a:spcBef>
              <a:spcAft>
                <a:spcPts val="0"/>
              </a:spcAft>
              <a:buNone/>
              <a:defRPr sz="2400">
                <a:solidFill>
                  <a:srgbClr val="6EBE49"/>
                </a:solidFill>
              </a:defRPr>
            </a:lvl1pPr>
            <a:lvl2pPr lvl="1" rtl="0">
              <a:spcBef>
                <a:spcPts val="0"/>
              </a:spcBef>
              <a:spcAft>
                <a:spcPts val="0"/>
              </a:spcAft>
              <a:buNone/>
              <a:defRPr sz="1500">
                <a:solidFill>
                  <a:srgbClr val="6EBE49"/>
                </a:solidFill>
              </a:defRPr>
            </a:lvl2pPr>
            <a:lvl3pPr lvl="2" rtl="0">
              <a:spcBef>
                <a:spcPts val="0"/>
              </a:spcBef>
              <a:spcAft>
                <a:spcPts val="0"/>
              </a:spcAft>
              <a:buNone/>
              <a:defRPr sz="1500">
                <a:solidFill>
                  <a:srgbClr val="6EBE49"/>
                </a:solidFill>
              </a:defRPr>
            </a:lvl3pPr>
            <a:lvl4pPr lvl="3" rtl="0">
              <a:spcBef>
                <a:spcPts val="0"/>
              </a:spcBef>
              <a:spcAft>
                <a:spcPts val="0"/>
              </a:spcAft>
              <a:buNone/>
              <a:defRPr sz="1500">
                <a:solidFill>
                  <a:srgbClr val="6EBE49"/>
                </a:solidFill>
              </a:defRPr>
            </a:lvl4pPr>
            <a:lvl5pPr lvl="4" rtl="0">
              <a:spcBef>
                <a:spcPts val="0"/>
              </a:spcBef>
              <a:spcAft>
                <a:spcPts val="0"/>
              </a:spcAft>
              <a:buNone/>
              <a:defRPr sz="1500">
                <a:solidFill>
                  <a:srgbClr val="6EBE49"/>
                </a:solidFill>
              </a:defRPr>
            </a:lvl5pPr>
            <a:lvl6pPr lvl="5" rtl="0">
              <a:spcBef>
                <a:spcPts val="0"/>
              </a:spcBef>
              <a:spcAft>
                <a:spcPts val="0"/>
              </a:spcAft>
              <a:buNone/>
              <a:defRPr sz="1500">
                <a:solidFill>
                  <a:srgbClr val="6EBE49"/>
                </a:solidFill>
              </a:defRPr>
            </a:lvl6pPr>
            <a:lvl7pPr lvl="6" rtl="0">
              <a:spcBef>
                <a:spcPts val="0"/>
              </a:spcBef>
              <a:spcAft>
                <a:spcPts val="0"/>
              </a:spcAft>
              <a:buNone/>
              <a:defRPr sz="1500">
                <a:solidFill>
                  <a:srgbClr val="6EBE49"/>
                </a:solidFill>
              </a:defRPr>
            </a:lvl7pPr>
            <a:lvl8pPr lvl="7" rtl="0">
              <a:spcBef>
                <a:spcPts val="0"/>
              </a:spcBef>
              <a:spcAft>
                <a:spcPts val="0"/>
              </a:spcAft>
              <a:buNone/>
              <a:defRPr sz="1500">
                <a:solidFill>
                  <a:srgbClr val="6EBE49"/>
                </a:solidFill>
              </a:defRPr>
            </a:lvl8pPr>
            <a:lvl9pPr lvl="8" rtl="0">
              <a:spcBef>
                <a:spcPts val="0"/>
              </a:spcBef>
              <a:spcAft>
                <a:spcPts val="0"/>
              </a:spcAft>
              <a:buNone/>
              <a:defRPr sz="1500">
                <a:solidFill>
                  <a:srgbClr val="6EBE49"/>
                </a:solidFill>
              </a:defRPr>
            </a:lvl9pPr>
          </a:lstStyle>
          <a:p>
            <a:endParaRPr/>
          </a:p>
        </p:txBody>
      </p:sp>
      <p:pic>
        <p:nvPicPr>
          <p:cNvPr id="10" name="Google Shape;2355;p234" descr="sgicon_transparent.png"/>
          <p:cNvPicPr preferRelativeResize="0"/>
          <p:nvPr userDrawn="1"/>
        </p:nvPicPr>
        <p:blipFill rotWithShape="1">
          <a:blip r:embed="rId2">
            <a:alphaModFix/>
          </a:blip>
          <a:srcRect/>
          <a:stretch/>
        </p:blipFill>
        <p:spPr>
          <a:xfrm>
            <a:off x="11726836" y="6481337"/>
            <a:ext cx="324384" cy="274800"/>
          </a:xfrm>
          <a:prstGeom prst="rect">
            <a:avLst/>
          </a:prstGeom>
          <a:noFill/>
          <a:ln>
            <a:noFill/>
          </a:ln>
        </p:spPr>
      </p:pic>
      <p:sp>
        <p:nvSpPr>
          <p:cNvPr id="11" name="Google Shape;2356;p234"/>
          <p:cNvSpPr txBox="1"/>
          <p:nvPr userDrawn="1"/>
        </p:nvSpPr>
        <p:spPr>
          <a:xfrm>
            <a:off x="11099567" y="6506275"/>
            <a:ext cx="449517" cy="2154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000000"/>
              </a:solidFill>
              <a:latin typeface="Arial"/>
              <a:ea typeface="Arial"/>
              <a:cs typeface="Arial"/>
              <a:sym typeface="Arial"/>
            </a:endParaRPr>
          </a:p>
        </p:txBody>
      </p:sp>
      <p:cxnSp>
        <p:nvCxnSpPr>
          <p:cNvPr id="12" name="Google Shape;2357;p234"/>
          <p:cNvCxnSpPr/>
          <p:nvPr userDrawn="1"/>
        </p:nvCxnSpPr>
        <p:spPr>
          <a:xfrm>
            <a:off x="11549145" y="6542001"/>
            <a:ext cx="0" cy="195000"/>
          </a:xfrm>
          <a:prstGeom prst="straightConnector1">
            <a:avLst/>
          </a:prstGeom>
          <a:noFill/>
          <a:ln w="12700" cap="flat" cmpd="sng">
            <a:solidFill>
              <a:srgbClr val="E6E6E6"/>
            </a:solidFill>
            <a:prstDash val="solid"/>
            <a:round/>
            <a:headEnd type="none" w="sm" len="sm"/>
            <a:tailEnd type="none" w="sm" len="sm"/>
          </a:ln>
        </p:spPr>
      </p:cxnSp>
      <p:cxnSp>
        <p:nvCxnSpPr>
          <p:cNvPr id="14" name="Google Shape;2359;p234"/>
          <p:cNvCxnSpPr/>
          <p:nvPr userDrawn="1"/>
        </p:nvCxnSpPr>
        <p:spPr>
          <a:xfrm>
            <a:off x="11099578" y="6542051"/>
            <a:ext cx="0" cy="195000"/>
          </a:xfrm>
          <a:prstGeom prst="straightConnector1">
            <a:avLst/>
          </a:prstGeom>
          <a:noFill/>
          <a:ln w="12700" cap="flat" cmpd="sng">
            <a:solidFill>
              <a:srgbClr val="E6E6E6"/>
            </a:solidFill>
            <a:prstDash val="solid"/>
            <a:round/>
            <a:headEnd type="none" w="sm" len="sm"/>
            <a:tailEnd type="none" w="sm" len="sm"/>
          </a:ln>
        </p:spPr>
      </p:cxnSp>
      <p:sp>
        <p:nvSpPr>
          <p:cNvPr id="9" name="Google Shape;2358;p234"/>
          <p:cNvSpPr txBox="1"/>
          <p:nvPr userDrawn="1"/>
        </p:nvSpPr>
        <p:spPr>
          <a:xfrm>
            <a:off x="9295890" y="6532000"/>
            <a:ext cx="1884397" cy="2154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Font typeface="Arial"/>
              <a:buNone/>
            </a:pPr>
            <a:r>
              <a:rPr lang="en-US" sz="700"/>
              <a:t>Seagate Confidential Shared Under NDA</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47505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1215"/>
        <p:cNvGrpSpPr/>
        <p:nvPr/>
      </p:nvGrpSpPr>
      <p:grpSpPr>
        <a:xfrm>
          <a:off x="0" y="0"/>
          <a:ext cx="0" cy="0"/>
          <a:chOff x="0" y="0"/>
          <a:chExt cx="0" cy="0"/>
        </a:xfrm>
      </p:grpSpPr>
      <p:sp>
        <p:nvSpPr>
          <p:cNvPr id="1216" name="Google Shape;1216;p103"/>
          <p:cNvSpPr txBox="1">
            <a:spLocks noGrp="1"/>
          </p:cNvSpPr>
          <p:nvPr>
            <p:ph type="body" idx="1"/>
          </p:nvPr>
        </p:nvSpPr>
        <p:spPr>
          <a:xfrm>
            <a:off x="522824" y="2333297"/>
            <a:ext cx="11138001" cy="3991253"/>
          </a:xfrm>
          <a:prstGeom prst="rect">
            <a:avLst/>
          </a:prstGeom>
          <a:noFill/>
          <a:ln>
            <a:noFill/>
          </a:ln>
        </p:spPr>
        <p:txBody>
          <a:bodyPr spcFirstLastPara="1" wrap="square" lIns="117825" tIns="58900" rIns="117825" bIns="58900" anchor="t" anchorCtr="0">
            <a:noAutofit/>
          </a:bodyPr>
          <a:lstStyle>
            <a:lvl1pPr marL="457200" marR="0" lvl="0" indent="-393700" algn="l" rtl="0">
              <a:lnSpc>
                <a:spcPct val="100000"/>
              </a:lnSpc>
              <a:spcBef>
                <a:spcPts val="1500"/>
              </a:spcBef>
              <a:spcAft>
                <a:spcPts val="0"/>
              </a:spcAft>
              <a:buClr>
                <a:schemeClr val="tx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74650" algn="l" rtl="0">
              <a:lnSpc>
                <a:spcPct val="100000"/>
              </a:lnSpc>
              <a:spcBef>
                <a:spcPts val="800"/>
              </a:spcBef>
              <a:spcAft>
                <a:spcPts val="0"/>
              </a:spcAft>
              <a:buClr>
                <a:schemeClr val="accent1"/>
              </a:buClr>
              <a:buSzPts val="2300"/>
              <a:buFont typeface="Helvetica Neue"/>
              <a:buChar char="–"/>
              <a:defRPr sz="2300" b="0" i="0" u="none" strike="noStrike" cap="none">
                <a:solidFill>
                  <a:schemeClr val="dk1"/>
                </a:solidFill>
                <a:latin typeface="Arial"/>
                <a:ea typeface="Arial"/>
                <a:cs typeface="Arial"/>
                <a:sym typeface="Arial"/>
              </a:defRPr>
            </a:lvl2pPr>
            <a:lvl3pPr marL="1371600" marR="0" lvl="2" indent="-361950" algn="l" rtl="0">
              <a:lnSpc>
                <a:spcPct val="100000"/>
              </a:lnSpc>
              <a:spcBef>
                <a:spcPts val="8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42900" algn="l" rtl="0">
              <a:lnSpc>
                <a:spcPct val="100000"/>
              </a:lnSpc>
              <a:spcBef>
                <a:spcPts val="8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800"/>
              </a:spcBef>
              <a:spcAft>
                <a:spcPts val="0"/>
              </a:spcAft>
              <a:buClr>
                <a:schemeClr val="accent1"/>
              </a:buClr>
              <a:buSzPts val="1800"/>
              <a:buFont typeface="Helvetica Neue"/>
              <a:buChar char="–"/>
              <a:defRPr sz="1800" b="0" i="0" u="none" strike="noStrike" cap="none">
                <a:solidFill>
                  <a:schemeClr val="dk1"/>
                </a:solidFill>
                <a:latin typeface="Arial"/>
                <a:ea typeface="Arial"/>
                <a:cs typeface="Arial"/>
                <a:sym typeface="Arial"/>
              </a:defRPr>
            </a:lvl5pPr>
            <a:lvl6pPr marL="2743200" marR="0" lvl="5"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6pPr>
            <a:lvl7pPr marL="3200400" marR="0" lvl="6"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7pPr>
            <a:lvl8pPr marL="3657600" marR="0" lvl="7"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8pPr>
            <a:lvl9pPr marL="4114800" marR="0" lvl="8"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9pPr>
          </a:lstStyle>
          <a:p>
            <a:endParaRPr/>
          </a:p>
        </p:txBody>
      </p:sp>
      <p:pic>
        <p:nvPicPr>
          <p:cNvPr id="5" name="Google Shape;2355;p234" descr="sgicon_transparent.png"/>
          <p:cNvPicPr preferRelativeResize="0"/>
          <p:nvPr userDrawn="1"/>
        </p:nvPicPr>
        <p:blipFill rotWithShape="1">
          <a:blip r:embed="rId2">
            <a:alphaModFix/>
          </a:blip>
          <a:srcRect/>
          <a:stretch/>
        </p:blipFill>
        <p:spPr>
          <a:xfrm>
            <a:off x="11726836" y="6481337"/>
            <a:ext cx="324384" cy="274800"/>
          </a:xfrm>
          <a:prstGeom prst="rect">
            <a:avLst/>
          </a:prstGeom>
          <a:noFill/>
          <a:ln>
            <a:noFill/>
          </a:ln>
        </p:spPr>
      </p:pic>
      <p:sp>
        <p:nvSpPr>
          <p:cNvPr id="6" name="Google Shape;2356;p234"/>
          <p:cNvSpPr txBox="1"/>
          <p:nvPr userDrawn="1"/>
        </p:nvSpPr>
        <p:spPr>
          <a:xfrm>
            <a:off x="11099567" y="6506275"/>
            <a:ext cx="449517" cy="2154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000000"/>
              </a:solidFill>
              <a:latin typeface="Arial"/>
              <a:ea typeface="Arial"/>
              <a:cs typeface="Arial"/>
              <a:sym typeface="Arial"/>
            </a:endParaRPr>
          </a:p>
        </p:txBody>
      </p:sp>
      <p:cxnSp>
        <p:nvCxnSpPr>
          <p:cNvPr id="7" name="Google Shape;2357;p234"/>
          <p:cNvCxnSpPr/>
          <p:nvPr userDrawn="1"/>
        </p:nvCxnSpPr>
        <p:spPr>
          <a:xfrm>
            <a:off x="11549145" y="6542001"/>
            <a:ext cx="0" cy="195000"/>
          </a:xfrm>
          <a:prstGeom prst="straightConnector1">
            <a:avLst/>
          </a:prstGeom>
          <a:noFill/>
          <a:ln w="12700" cap="flat" cmpd="sng">
            <a:solidFill>
              <a:srgbClr val="E6E6E6"/>
            </a:solidFill>
            <a:prstDash val="solid"/>
            <a:round/>
            <a:headEnd type="none" w="sm" len="sm"/>
            <a:tailEnd type="none" w="sm" len="sm"/>
          </a:ln>
        </p:spPr>
      </p:cxnSp>
      <p:sp>
        <p:nvSpPr>
          <p:cNvPr id="8" name="Google Shape;2358;p234"/>
          <p:cNvSpPr txBox="1"/>
          <p:nvPr userDrawn="1"/>
        </p:nvSpPr>
        <p:spPr>
          <a:xfrm>
            <a:off x="9295890" y="6532000"/>
            <a:ext cx="1884397" cy="2154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Font typeface="Arial"/>
              <a:buNone/>
            </a:pPr>
            <a:r>
              <a:rPr lang="en-US" sz="700"/>
              <a:t>Seagate Confidential Shared Under NDA</a:t>
            </a:r>
            <a:endParaRPr sz="700" b="0" i="0" u="none" strike="noStrike" cap="none">
              <a:solidFill>
                <a:srgbClr val="000000"/>
              </a:solidFill>
              <a:latin typeface="Arial"/>
              <a:ea typeface="Arial"/>
              <a:cs typeface="Arial"/>
              <a:sym typeface="Arial"/>
            </a:endParaRPr>
          </a:p>
        </p:txBody>
      </p:sp>
      <p:cxnSp>
        <p:nvCxnSpPr>
          <p:cNvPr id="9" name="Google Shape;2359;p234"/>
          <p:cNvCxnSpPr/>
          <p:nvPr userDrawn="1"/>
        </p:nvCxnSpPr>
        <p:spPr>
          <a:xfrm>
            <a:off x="11099578" y="6542051"/>
            <a:ext cx="0" cy="195000"/>
          </a:xfrm>
          <a:prstGeom prst="straightConnector1">
            <a:avLst/>
          </a:prstGeom>
          <a:noFill/>
          <a:ln w="12700" cap="flat" cmpd="sng">
            <a:solidFill>
              <a:srgbClr val="E6E6E6"/>
            </a:solidFill>
            <a:prstDash val="solid"/>
            <a:round/>
            <a:headEnd type="none" w="sm" len="sm"/>
            <a:tailEnd type="none" w="sm" len="sm"/>
          </a:ln>
        </p:spPr>
      </p:cxnSp>
      <p:sp>
        <p:nvSpPr>
          <p:cNvPr id="15"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2"/>
                </a:solidFill>
                <a:latin typeface="+mj-lt"/>
              </a:defRPr>
            </a:lvl1pPr>
          </a:lstStyle>
          <a:p>
            <a:pPr lvl="0"/>
            <a:r>
              <a:rPr lang="en-US"/>
              <a:t>EDIT MASTER TEXT STYLES</a:t>
            </a:r>
          </a:p>
        </p:txBody>
      </p:sp>
      <p:grpSp>
        <p:nvGrpSpPr>
          <p:cNvPr id="16" name="Group 15">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7" name="Rectangle 16">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8" name="Rectangle 17">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9" name="Text Placeholder 2">
            <a:extLst>
              <a:ext uri="{FF2B5EF4-FFF2-40B4-BE49-F238E27FC236}">
                <a16:creationId xmlns:a16="http://schemas.microsoft.com/office/drawing/2014/main" id="{3958AA2B-4BFD-004D-8A0F-53873C41F263}"/>
              </a:ext>
            </a:extLst>
          </p:cNvPr>
          <p:cNvSpPr>
            <a:spLocks noGrp="1"/>
          </p:cNvSpPr>
          <p:nvPr>
            <p:ph type="body" idx="12"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Tree>
    <p:extLst>
      <p:ext uri="{BB962C8B-B14F-4D97-AF65-F5344CB8AC3E}">
        <p14:creationId xmlns:p14="http://schemas.microsoft.com/office/powerpoint/2010/main" val="35807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anim calcmode="lin" valueType="num">
                                      <p:cBhvr>
                                        <p:cTn id="14"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9" grpId="0" build="p">
        <p:tmplLst>
          <p:tmpl lvl="1">
            <p:tnLst>
              <p:par>
                <p:cTn presetID="42" presetClass="entr" presetSubtype="0" fill="hold" nodeType="withEffect">
                  <p:stCondLst>
                    <p:cond delay="10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yr OEM/Cloud Roadmap">
    <p:spTree>
      <p:nvGrpSpPr>
        <p:cNvPr id="1" name=""/>
        <p:cNvGrpSpPr/>
        <p:nvPr/>
      </p:nvGrpSpPr>
      <p:grpSpPr>
        <a:xfrm>
          <a:off x="0" y="0"/>
          <a:ext cx="0" cy="0"/>
          <a:chOff x="0" y="0"/>
          <a:chExt cx="0" cy="0"/>
        </a:xfrm>
      </p:grpSpPr>
      <p:pic>
        <p:nvPicPr>
          <p:cNvPr id="78" name="Picture 7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885" y="-56271"/>
            <a:ext cx="12267148" cy="6945149"/>
          </a:xfrm>
          <a:prstGeom prst="rect">
            <a:avLst/>
          </a:prstGeom>
        </p:spPr>
      </p:pic>
      <p:graphicFrame>
        <p:nvGraphicFramePr>
          <p:cNvPr id="3" name="Content Placeholder 4"/>
          <p:cNvGraphicFramePr>
            <a:graphicFrameLocks/>
          </p:cNvGraphicFramePr>
          <p:nvPr userDrawn="1"/>
        </p:nvGraphicFramePr>
        <p:xfrm>
          <a:off x="418754" y="1136026"/>
          <a:ext cx="11308084" cy="5276461"/>
        </p:xfrm>
        <a:graphic>
          <a:graphicData uri="http://schemas.openxmlformats.org/drawingml/2006/table">
            <a:tbl>
              <a:tblPr firstRow="1" bandRow="1">
                <a:tableStyleId>{5C22544A-7EE6-4342-B048-85BDC9FD1C3A}</a:tableStyleId>
              </a:tblPr>
              <a:tblGrid>
                <a:gridCol w="1267610">
                  <a:extLst>
                    <a:ext uri="{9D8B030D-6E8A-4147-A177-3AD203B41FA5}">
                      <a16:colId xmlns:a16="http://schemas.microsoft.com/office/drawing/2014/main" val="20001"/>
                    </a:ext>
                  </a:extLst>
                </a:gridCol>
                <a:gridCol w="613341">
                  <a:extLst>
                    <a:ext uri="{9D8B030D-6E8A-4147-A177-3AD203B41FA5}">
                      <a16:colId xmlns:a16="http://schemas.microsoft.com/office/drawing/2014/main" val="20002"/>
                    </a:ext>
                  </a:extLst>
                </a:gridCol>
                <a:gridCol w="337257">
                  <a:extLst>
                    <a:ext uri="{9D8B030D-6E8A-4147-A177-3AD203B41FA5}">
                      <a16:colId xmlns:a16="http://schemas.microsoft.com/office/drawing/2014/main" val="20003"/>
                    </a:ext>
                  </a:extLst>
                </a:gridCol>
                <a:gridCol w="235058">
                  <a:extLst>
                    <a:ext uri="{9D8B030D-6E8A-4147-A177-3AD203B41FA5}">
                      <a16:colId xmlns:a16="http://schemas.microsoft.com/office/drawing/2014/main" val="20004"/>
                    </a:ext>
                  </a:extLst>
                </a:gridCol>
                <a:gridCol w="627911">
                  <a:extLst>
                    <a:ext uri="{9D8B030D-6E8A-4147-A177-3AD203B41FA5}">
                      <a16:colId xmlns:a16="http://schemas.microsoft.com/office/drawing/2014/main" val="20000"/>
                    </a:ext>
                  </a:extLst>
                </a:gridCol>
                <a:gridCol w="627911">
                  <a:extLst>
                    <a:ext uri="{9D8B030D-6E8A-4147-A177-3AD203B41FA5}">
                      <a16:colId xmlns:a16="http://schemas.microsoft.com/office/drawing/2014/main" val="20005"/>
                    </a:ext>
                  </a:extLst>
                </a:gridCol>
                <a:gridCol w="1250722">
                  <a:extLst>
                    <a:ext uri="{9D8B030D-6E8A-4147-A177-3AD203B41FA5}">
                      <a16:colId xmlns:a16="http://schemas.microsoft.com/office/drawing/2014/main" val="20007"/>
                    </a:ext>
                  </a:extLst>
                </a:gridCol>
                <a:gridCol w="1250722">
                  <a:extLst>
                    <a:ext uri="{9D8B030D-6E8A-4147-A177-3AD203B41FA5}">
                      <a16:colId xmlns:a16="http://schemas.microsoft.com/office/drawing/2014/main" val="20009"/>
                    </a:ext>
                  </a:extLst>
                </a:gridCol>
                <a:gridCol w="1250722">
                  <a:extLst>
                    <a:ext uri="{9D8B030D-6E8A-4147-A177-3AD203B41FA5}">
                      <a16:colId xmlns:a16="http://schemas.microsoft.com/office/drawing/2014/main" val="20008"/>
                    </a:ext>
                  </a:extLst>
                </a:gridCol>
                <a:gridCol w="1250722">
                  <a:extLst>
                    <a:ext uri="{9D8B030D-6E8A-4147-A177-3AD203B41FA5}">
                      <a16:colId xmlns:a16="http://schemas.microsoft.com/office/drawing/2014/main" val="20010"/>
                    </a:ext>
                  </a:extLst>
                </a:gridCol>
                <a:gridCol w="1250722">
                  <a:extLst>
                    <a:ext uri="{9D8B030D-6E8A-4147-A177-3AD203B41FA5}">
                      <a16:colId xmlns:a16="http://schemas.microsoft.com/office/drawing/2014/main" val="20011"/>
                    </a:ext>
                  </a:extLst>
                </a:gridCol>
                <a:gridCol w="1345386">
                  <a:extLst>
                    <a:ext uri="{9D8B030D-6E8A-4147-A177-3AD203B41FA5}">
                      <a16:colId xmlns:a16="http://schemas.microsoft.com/office/drawing/2014/main" val="20012"/>
                    </a:ext>
                  </a:extLst>
                </a:gridCol>
              </a:tblGrid>
              <a:tr h="284338">
                <a:tc rowSpan="2" gridSpan="4">
                  <a:txBody>
                    <a:bodyPr/>
                    <a:lstStyle/>
                    <a:p>
                      <a:pPr algn="ctr"/>
                      <a:endParaRPr lang="en-US" sz="1400">
                        <a:solidFill>
                          <a:srgbClr val="92D050"/>
                        </a:solidFill>
                      </a:endParaRPr>
                    </a:p>
                  </a:txBody>
                  <a:tcPr marL="91488" marR="914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pPr algn="ctr"/>
                      <a:endParaRPr lang="en-US" sz="1400">
                        <a:solidFill>
                          <a:srgbClr val="92D050"/>
                        </a:solidFill>
                      </a:endParaRPr>
                    </a:p>
                  </a:txBody>
                  <a:tcPr marL="91464" marR="914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en-US" sz="1400">
                        <a:solidFill>
                          <a:srgbClr val="92D050"/>
                        </a:solidFill>
                      </a:endParaRPr>
                    </a:p>
                  </a:txBody>
                  <a:tcPr marL="91464" marR="914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pPr algn="ctr"/>
                      <a:endParaRPr lang="en-US" sz="1400">
                        <a:solidFill>
                          <a:srgbClr val="92D050"/>
                        </a:solidFill>
                      </a:endParaRPr>
                    </a:p>
                  </a:txBody>
                  <a:tcPr marL="91464" marR="914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1400">
                          <a:solidFill>
                            <a:schemeClr val="bg1"/>
                          </a:solidFill>
                        </a:rPr>
                        <a:t>CY2020</a:t>
                      </a:r>
                    </a:p>
                  </a:txBody>
                  <a:tcPr marL="91488" marR="9148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hMerge="1">
                  <a:txBody>
                    <a:bodyPr/>
                    <a:lstStyle/>
                    <a:p>
                      <a:endParaRPr lang="en-US"/>
                    </a:p>
                  </a:txBody>
                  <a:tcPr/>
                </a:tc>
                <a:tc hMerge="1">
                  <a:txBody>
                    <a:bodyPr/>
                    <a:lstStyle/>
                    <a:p>
                      <a:pPr algn="ctr"/>
                      <a:endParaRPr lang="en-US" sz="1400">
                        <a:solidFill>
                          <a:schemeClr val="bg1"/>
                        </a:solidFill>
                      </a:endParaRPr>
                    </a:p>
                  </a:txBody>
                  <a:tcPr marL="91464" marR="9146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gridSpan="2">
                  <a:txBody>
                    <a:bodyPr/>
                    <a:lstStyle/>
                    <a:p>
                      <a:pPr algn="ctr"/>
                      <a:r>
                        <a:rPr lang="en-US" sz="1400">
                          <a:solidFill>
                            <a:schemeClr val="bg1"/>
                          </a:solidFill>
                        </a:rPr>
                        <a:t>CY2021</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hMerge="1">
                  <a:txBody>
                    <a:bodyPr/>
                    <a:lstStyle/>
                    <a:p>
                      <a:pPr algn="ctr"/>
                      <a:endParaRPr lang="en-US" sz="1400">
                        <a:solidFill>
                          <a:srgbClr val="92D050"/>
                        </a:solidFill>
                      </a:endParaRP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1"/>
                    </a:solidFill>
                  </a:tcPr>
                </a:tc>
                <a:tc gridSpan="2">
                  <a:txBody>
                    <a:bodyPr/>
                    <a:lstStyle/>
                    <a:p>
                      <a:pPr algn="ctr"/>
                      <a:r>
                        <a:rPr lang="en-US" sz="1400">
                          <a:solidFill>
                            <a:schemeClr val="bg1"/>
                          </a:solidFill>
                        </a:rPr>
                        <a:t>CY2022</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hMerge="1">
                  <a:txBody>
                    <a:bodyPr/>
                    <a:lstStyle/>
                    <a:p>
                      <a:pPr algn="ctr"/>
                      <a:endParaRPr lang="en-US" sz="1400">
                        <a:solidFill>
                          <a:schemeClr val="bg1"/>
                        </a:solidFill>
                      </a:endParaRPr>
                    </a:p>
                  </a:txBody>
                  <a:tcPr marL="91464" marR="9146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400">
                          <a:solidFill>
                            <a:schemeClr val="bg1"/>
                          </a:solidFill>
                        </a:rPr>
                        <a:t>CY2023</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extLst>
                  <a:ext uri="{0D108BD9-81ED-4DB2-BD59-A6C34878D82A}">
                    <a16:rowId xmlns:a16="http://schemas.microsoft.com/office/drawing/2014/main" val="10000"/>
                  </a:ext>
                </a:extLst>
              </a:tr>
              <a:tr h="164108">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a:r>
                        <a:rPr lang="en-US" sz="1100">
                          <a:solidFill>
                            <a:schemeClr val="bg1"/>
                          </a:solidFill>
                        </a:rPr>
                        <a:t>Q1</a:t>
                      </a:r>
                    </a:p>
                  </a:txBody>
                  <a:tcPr marL="91488" marR="9148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100">
                          <a:solidFill>
                            <a:schemeClr val="bg1"/>
                          </a:solidFill>
                        </a:rPr>
                        <a:t>Q2</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100">
                          <a:solidFill>
                            <a:schemeClr val="bg1"/>
                          </a:solidFill>
                        </a:rPr>
                        <a:t>2H</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100">
                          <a:solidFill>
                            <a:schemeClr val="bg1"/>
                          </a:solidFill>
                        </a:rPr>
                        <a:t>1H</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100">
                          <a:solidFill>
                            <a:schemeClr val="bg1"/>
                          </a:solidFill>
                        </a:rPr>
                        <a:t>2H</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100">
                          <a:solidFill>
                            <a:schemeClr val="bg1"/>
                          </a:solidFill>
                        </a:rPr>
                        <a:t>1H</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100">
                          <a:solidFill>
                            <a:schemeClr val="bg1"/>
                          </a:solidFill>
                        </a:rPr>
                        <a:t>2H</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tc>
                  <a:txBody>
                    <a:bodyPr/>
                    <a:lstStyle/>
                    <a:p>
                      <a:pPr algn="ctr"/>
                      <a:r>
                        <a:rPr lang="en-US" sz="1100">
                          <a:solidFill>
                            <a:schemeClr val="bg1"/>
                          </a:solidFill>
                        </a:rPr>
                        <a:t>1H</a:t>
                      </a:r>
                    </a:p>
                  </a:txBody>
                  <a:tcPr marL="91488" marR="914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EBE49">
                        <a:alpha val="85098"/>
                      </a:srgbClr>
                    </a:solidFill>
                  </a:tcPr>
                </a:tc>
                <a:extLst>
                  <a:ext uri="{0D108BD9-81ED-4DB2-BD59-A6C34878D82A}">
                    <a16:rowId xmlns:a16="http://schemas.microsoft.com/office/drawing/2014/main" val="10001"/>
                  </a:ext>
                </a:extLst>
              </a:tr>
              <a:tr h="706529">
                <a:tc rowSpan="4">
                  <a:txBody>
                    <a:bodyPr/>
                    <a:lstStyle/>
                    <a:p>
                      <a:pPr algn="l"/>
                      <a:r>
                        <a:rPr lang="en-US" sz="1800" b="1">
                          <a:solidFill>
                            <a:schemeClr val="tx2"/>
                          </a:solidFill>
                          <a:latin typeface="HelveticaNeueLT Std Ext" panose="020B0605020202020204" pitchFamily="34" charset="0"/>
                        </a:rPr>
                        <a:t>Exos X</a:t>
                      </a:r>
                    </a:p>
                    <a:p>
                      <a:r>
                        <a:rPr lang="en-US" sz="1200">
                          <a:solidFill>
                            <a:schemeClr val="accent1"/>
                          </a:solidFill>
                          <a:latin typeface="HelveticaNeueLT Std Ext" panose="020B0605020202020204" pitchFamily="34" charset="0"/>
                        </a:rPr>
                        <a:t>Scalable.</a:t>
                      </a:r>
                    </a:p>
                    <a:p>
                      <a:r>
                        <a:rPr lang="en-US" sz="1200">
                          <a:solidFill>
                            <a:schemeClr val="accent1"/>
                          </a:solidFill>
                          <a:latin typeface="HelveticaNeueLT Std Ext" panose="020B0605020202020204" pitchFamily="34" charset="0"/>
                        </a:rPr>
                        <a:t>Responsive.</a:t>
                      </a:r>
                    </a:p>
                    <a:p>
                      <a:r>
                        <a:rPr lang="en-US" sz="1200">
                          <a:solidFill>
                            <a:schemeClr val="accent1"/>
                          </a:solidFill>
                          <a:latin typeface="HelveticaNeueLT Std Ext" panose="020B0605020202020204" pitchFamily="34" charset="0"/>
                        </a:rPr>
                        <a:t>Innovative.</a:t>
                      </a:r>
                      <a:endParaRPr lang="en-US" sz="2000">
                        <a:solidFill>
                          <a:schemeClr val="accent1"/>
                        </a:solidFill>
                        <a:latin typeface="HelveticaNeueLT Std Ext" panose="020B0605020202020204" pitchFamily="34" charset="0"/>
                      </a:endParaRPr>
                    </a:p>
                    <a:p>
                      <a:endParaRPr lang="en-US" sz="1200">
                        <a:solidFill>
                          <a:schemeClr val="accent1"/>
                        </a:solidFill>
                        <a:latin typeface="HelveticaNeueLT Std Ext" panose="020B0605020202020204" pitchFamily="34" charset="0"/>
                      </a:endParaRPr>
                    </a:p>
                  </a:txBody>
                  <a:tcPr marL="91488" marR="914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pPr algn="ctr"/>
                      <a:r>
                        <a:rPr lang="en-US" sz="1200">
                          <a:solidFill>
                            <a:schemeClr val="tx2"/>
                          </a:solidFill>
                          <a:latin typeface="HelveticaNeueLT Std Ext" panose="020B0605020202020204" pitchFamily="34" charset="0"/>
                        </a:rPr>
                        <a:t>High</a:t>
                      </a:r>
                      <a:r>
                        <a:rPr lang="en-US" sz="1200" baseline="0">
                          <a:solidFill>
                            <a:schemeClr val="tx2"/>
                          </a:solidFill>
                          <a:latin typeface="HelveticaNeueLT Std Ext" panose="020B0605020202020204" pitchFamily="34" charset="0"/>
                        </a:rPr>
                        <a:t> Capacity</a:t>
                      </a:r>
                      <a:endParaRPr lang="en-US" sz="1200">
                        <a:solidFill>
                          <a:schemeClr val="tx2"/>
                        </a:solidFill>
                        <a:latin typeface="HelveticaNeueLT Std Ext" panose="020B0605020202020204" pitchFamily="34" charset="0"/>
                      </a:endParaRPr>
                    </a:p>
                  </a:txBody>
                  <a:tcPr marL="91488" marR="91488" vert="vert2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2">
                  <a:txBody>
                    <a:bodyPr/>
                    <a:lstStyle/>
                    <a:p>
                      <a:pPr algn="ctr"/>
                      <a:r>
                        <a:rPr lang="en-US" sz="1000">
                          <a:solidFill>
                            <a:schemeClr val="tx2"/>
                          </a:solidFill>
                          <a:latin typeface="HelveticaNeueLT Std Ext" panose="020B0605020202020204" pitchFamily="34" charset="0"/>
                        </a:rPr>
                        <a:t>Single</a:t>
                      </a:r>
                      <a:r>
                        <a:rPr lang="en-US" sz="1000" baseline="0">
                          <a:solidFill>
                            <a:schemeClr val="tx2"/>
                          </a:solidFill>
                          <a:latin typeface="HelveticaNeueLT Std Ext" panose="020B0605020202020204" pitchFamily="34" charset="0"/>
                        </a:rPr>
                        <a:t> Actuation</a:t>
                      </a:r>
                      <a:endParaRPr lang="en-US" sz="1000">
                        <a:solidFill>
                          <a:schemeClr val="tx2"/>
                        </a:solidFill>
                        <a:latin typeface="HelveticaNeueLT Std Ext" panose="020B0605020202020204" pitchFamily="34" charset="0"/>
                      </a:endParaRPr>
                    </a:p>
                  </a:txBody>
                  <a:tcPr marL="91488" marR="91488" vert="vert27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pPr algn="ctr"/>
                      <a:r>
                        <a:rPr lang="en-US" sz="1000">
                          <a:solidFill>
                            <a:schemeClr val="accent1"/>
                          </a:solidFill>
                          <a:latin typeface="HelveticaNeueLT Std Ext" panose="020B0605020202020204" pitchFamily="34" charset="0"/>
                        </a:rPr>
                        <a:t>CMR</a:t>
                      </a:r>
                    </a:p>
                  </a:txBody>
                  <a:tcPr marL="91488" marR="91488" vert="vert2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rowSpan="4">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extLst>
                  <a:ext uri="{0D108BD9-81ED-4DB2-BD59-A6C34878D82A}">
                    <a16:rowId xmlns:a16="http://schemas.microsoft.com/office/drawing/2014/main" val="10002"/>
                  </a:ext>
                </a:extLst>
              </a:tr>
              <a:tr h="7065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00">
                          <a:solidFill>
                            <a:schemeClr val="accent1"/>
                          </a:solidFill>
                          <a:latin typeface="HelveticaNeueLT Std Ext" panose="020B0605020202020204" pitchFamily="34" charset="0"/>
                        </a:rPr>
                        <a:t>SMR</a:t>
                      </a:r>
                    </a:p>
                  </a:txBody>
                  <a:tcPr marL="91488" marR="91488" vert="vert2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706529">
                <a:tc vMerge="1">
                  <a:txBody>
                    <a:bodyPr/>
                    <a:lstStyle/>
                    <a:p>
                      <a:endParaRPr lang="en-US"/>
                    </a:p>
                  </a:txBody>
                  <a:tcPr/>
                </a:tc>
                <a:tc vMerge="1">
                  <a:txBody>
                    <a:bodyPr/>
                    <a:lstStyle/>
                    <a:p>
                      <a:endParaRPr lang="en-US"/>
                    </a:p>
                  </a:txBody>
                  <a:tcPr/>
                </a:tc>
                <a:tc rowSpan="2">
                  <a:txBody>
                    <a:bodyPr/>
                    <a:lstStyle/>
                    <a:p>
                      <a:pPr algn="ctr"/>
                      <a:r>
                        <a:rPr lang="en-US" sz="1000">
                          <a:solidFill>
                            <a:schemeClr val="tx2"/>
                          </a:solidFill>
                          <a:latin typeface="HelveticaNeueLT Std Ext" panose="020B0605020202020204" pitchFamily="34" charset="0"/>
                        </a:rPr>
                        <a:t>Multi Actuation</a:t>
                      </a:r>
                    </a:p>
                  </a:txBody>
                  <a:tcPr marL="91488" marR="91488" vert="vert27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pPr algn="ctr"/>
                      <a:r>
                        <a:rPr lang="en-US" sz="1000">
                          <a:solidFill>
                            <a:schemeClr val="accent1"/>
                          </a:solidFill>
                          <a:latin typeface="HelveticaNeueLT Std Ext" panose="020B0605020202020204" pitchFamily="34" charset="0"/>
                        </a:rPr>
                        <a:t>CMR</a:t>
                      </a:r>
                    </a:p>
                  </a:txBody>
                  <a:tcPr marL="91488" marR="91488" vert="vert2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7065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00">
                          <a:solidFill>
                            <a:schemeClr val="accent1"/>
                          </a:solidFill>
                          <a:latin typeface="HelveticaNeueLT Std Ext" panose="020B0605020202020204" pitchFamily="34" charset="0"/>
                        </a:rPr>
                        <a:t>SMR</a:t>
                      </a:r>
                    </a:p>
                  </a:txBody>
                  <a:tcPr marL="91488" marR="91488" vert="vert2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886465">
                <a:tc>
                  <a:txBody>
                    <a:bodyPr/>
                    <a:lstStyle/>
                    <a:p>
                      <a:pPr algn="l"/>
                      <a:r>
                        <a:rPr lang="en-US" sz="1800" b="1">
                          <a:solidFill>
                            <a:schemeClr val="tx2"/>
                          </a:solidFill>
                          <a:latin typeface="HelveticaNeueLT Std Ext" panose="020B0605020202020204" pitchFamily="34" charset="0"/>
                        </a:rPr>
                        <a:t>Exos E</a:t>
                      </a:r>
                    </a:p>
                    <a:p>
                      <a:r>
                        <a:rPr lang="en-US" sz="1200">
                          <a:solidFill>
                            <a:schemeClr val="accent1"/>
                          </a:solidFill>
                          <a:latin typeface="HelveticaNeueLT Std Ext" panose="020B0605020202020204" pitchFamily="34" charset="0"/>
                        </a:rPr>
                        <a:t>Trusted.</a:t>
                      </a:r>
                    </a:p>
                    <a:p>
                      <a:r>
                        <a:rPr lang="en-US" sz="1200">
                          <a:solidFill>
                            <a:schemeClr val="accent1"/>
                          </a:solidFill>
                          <a:latin typeface="HelveticaNeueLT Std Ext" panose="020B0605020202020204" pitchFamily="34" charset="0"/>
                        </a:rPr>
                        <a:t>Efficient.</a:t>
                      </a:r>
                    </a:p>
                    <a:p>
                      <a:r>
                        <a:rPr lang="en-US" sz="1200">
                          <a:solidFill>
                            <a:schemeClr val="accent1"/>
                          </a:solidFill>
                          <a:latin typeface="HelveticaNeueLT Std Ext" panose="020B0605020202020204" pitchFamily="34" charset="0"/>
                        </a:rPr>
                        <a:t>Versatile.</a:t>
                      </a:r>
                    </a:p>
                    <a:p>
                      <a:pPr algn="l"/>
                      <a:endParaRPr lang="en-US" sz="1800">
                        <a:solidFill>
                          <a:schemeClr val="accent1"/>
                        </a:solidFill>
                        <a:latin typeface="HelveticaNeueLT Std Ext" panose="020B0605020202020204" pitchFamily="34" charset="0"/>
                      </a:endParaRPr>
                    </a:p>
                  </a:txBody>
                  <a:tcPr marL="91488" marR="91488">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pPr algn="ctr"/>
                      <a:r>
                        <a:rPr lang="en-US" sz="1200">
                          <a:solidFill>
                            <a:schemeClr val="tx2"/>
                          </a:solidFill>
                          <a:latin typeface="HelveticaNeueLT Std Ext" panose="020B0605020202020204" pitchFamily="34" charset="0"/>
                        </a:rPr>
                        <a:t>Traditional IT</a:t>
                      </a:r>
                    </a:p>
                  </a:txBody>
                  <a:tcPr marL="91488" marR="91488"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gridSpan="2">
                  <a:txBody>
                    <a:bodyPr/>
                    <a:lstStyle/>
                    <a:p>
                      <a:pPr algn="ctr"/>
                      <a:endParaRPr lang="en-US" sz="1200">
                        <a:solidFill>
                          <a:schemeClr val="accent1"/>
                        </a:solidFill>
                        <a:latin typeface="HelveticaNeueLT Std Ext" panose="020B0605020202020204" pitchFamily="34" charset="0"/>
                      </a:endParaRPr>
                    </a:p>
                  </a:txBody>
                  <a:tcPr marL="91488" marR="91488" vert="vert2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hMerge="1">
                  <a:txBody>
                    <a:bodyPr/>
                    <a:lstStyle/>
                    <a:p>
                      <a:pPr algn="ctr"/>
                      <a:endParaRPr lang="en-US" sz="1200">
                        <a:solidFill>
                          <a:schemeClr val="accent1"/>
                        </a:solidFill>
                        <a:latin typeface="HelveticaNeueLT Std Ext" panose="020B0605020202020204" pitchFamily="34" charset="0"/>
                      </a:endParaRPr>
                    </a:p>
                  </a:txBody>
                  <a:tcPr marL="91464" marR="91464"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tc>
                  <a:txBody>
                    <a:bodyPr/>
                    <a:lstStyle/>
                    <a:p>
                      <a:endParaRPr lang="en-US"/>
                    </a:p>
                  </a:txBody>
                  <a:tcPr marL="91488" marR="914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94902"/>
                      </a:srgbClr>
                    </a:solid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9878" y="1141957"/>
            <a:ext cx="1334945" cy="555717"/>
          </a:xfrm>
          <a:prstGeom prst="rect">
            <a:avLst/>
          </a:prstGeom>
        </p:spPr>
      </p:pic>
      <p:sp>
        <p:nvSpPr>
          <p:cNvPr id="6" name="Oval 5"/>
          <p:cNvSpPr/>
          <p:nvPr userDrawn="1"/>
        </p:nvSpPr>
        <p:spPr>
          <a:xfrm>
            <a:off x="10830737" y="1533200"/>
            <a:ext cx="110403" cy="105308"/>
          </a:xfrm>
          <a:prstGeom prst="ellipse">
            <a:avLst/>
          </a:prstGeom>
          <a:no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609174">
              <a:buClrTx/>
              <a:buFontTx/>
              <a:buNone/>
            </a:pPr>
            <a:endParaRPr lang="en-US" sz="1800" b="1" kern="1200">
              <a:solidFill>
                <a:srgbClr val="000000"/>
              </a:solidFill>
            </a:endParaRPr>
          </a:p>
        </p:txBody>
      </p:sp>
      <p:sp>
        <p:nvSpPr>
          <p:cNvPr id="68" name="Rectangle 67"/>
          <p:cNvSpPr/>
          <p:nvPr userDrawn="1"/>
        </p:nvSpPr>
        <p:spPr>
          <a:xfrm>
            <a:off x="410362" y="6485863"/>
            <a:ext cx="4892862" cy="235091"/>
          </a:xfrm>
          <a:prstGeom prst="rect">
            <a:avLst/>
          </a:prstGeom>
          <a:solidFill>
            <a:srgbClr val="F2F2F2"/>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defTabSz="608462">
              <a:buClrTx/>
              <a:buFontTx/>
              <a:buNone/>
            </a:pPr>
            <a:endParaRPr lang="en-US" sz="900" b="1" kern="1200">
              <a:solidFill>
                <a:srgbClr val="000000"/>
              </a:solidFill>
            </a:endParaRPr>
          </a:p>
          <a:p>
            <a:pPr defTabSz="608462">
              <a:buClrTx/>
              <a:buFontTx/>
              <a:buNone/>
            </a:pPr>
            <a:r>
              <a:rPr lang="en-US" sz="900" b="1" kern="1200">
                <a:solidFill>
                  <a:srgbClr val="78777A"/>
                </a:solidFill>
              </a:rPr>
              <a:t>Legend:                  CTU Declare             Pilot Program      z=ZBD/SMR </a:t>
            </a:r>
          </a:p>
          <a:p>
            <a:pPr defTabSz="608462">
              <a:buClrTx/>
              <a:buFontTx/>
              <a:buNone/>
            </a:pPr>
            <a:r>
              <a:rPr lang="en-US" sz="900" b="1" kern="1200">
                <a:solidFill>
                  <a:srgbClr val="78777A"/>
                </a:solidFill>
              </a:rPr>
              <a:t>                </a:t>
            </a:r>
          </a:p>
        </p:txBody>
      </p:sp>
      <p:sp>
        <p:nvSpPr>
          <p:cNvPr id="69" name="Oval 68"/>
          <p:cNvSpPr/>
          <p:nvPr userDrawn="1"/>
        </p:nvSpPr>
        <p:spPr>
          <a:xfrm>
            <a:off x="1315258" y="6543410"/>
            <a:ext cx="120822" cy="120853"/>
          </a:xfrm>
          <a:prstGeom prst="ellipse">
            <a:avLst/>
          </a:prstGeom>
          <a:noFill/>
          <a:ln w="381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608991">
              <a:buClrTx/>
              <a:buFontTx/>
              <a:buNone/>
            </a:pPr>
            <a:endParaRPr lang="en-US" sz="900" b="1" kern="1200">
              <a:solidFill>
                <a:srgbClr val="78777A"/>
              </a:solidFill>
            </a:endParaRPr>
          </a:p>
        </p:txBody>
      </p:sp>
      <p:sp>
        <p:nvSpPr>
          <p:cNvPr id="70" name="Oval 69"/>
          <p:cNvSpPr/>
          <p:nvPr userDrawn="1"/>
        </p:nvSpPr>
        <p:spPr>
          <a:xfrm>
            <a:off x="2420350" y="6543410"/>
            <a:ext cx="120885" cy="120853"/>
          </a:xfrm>
          <a:prstGeom prst="ellipse">
            <a:avLst/>
          </a:prstGeom>
          <a:noFill/>
          <a:ln w="38100" cap="flat" cmpd="sng" algn="ctr">
            <a:solidFill>
              <a:schemeClr val="accent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608991">
              <a:buClrTx/>
              <a:buFontTx/>
              <a:buNone/>
            </a:pPr>
            <a:endParaRPr lang="en-US" sz="900" b="1" kern="1200">
              <a:solidFill>
                <a:srgbClr val="78777A"/>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79" name="Picture 78" descr="sgicon_transparent.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26839" y="6535655"/>
            <a:ext cx="324249" cy="274836"/>
          </a:xfrm>
          <a:prstGeom prst="rect">
            <a:avLst/>
          </a:prstGeom>
        </p:spPr>
      </p:pic>
      <p:sp>
        <p:nvSpPr>
          <p:cNvPr id="80" name="TextBox 79"/>
          <p:cNvSpPr txBox="1"/>
          <p:nvPr userDrawn="1"/>
        </p:nvSpPr>
        <p:spPr>
          <a:xfrm>
            <a:off x="11099569" y="6519527"/>
            <a:ext cx="449579" cy="215444"/>
          </a:xfrm>
          <a:prstGeom prst="rect">
            <a:avLst/>
          </a:prstGeom>
          <a:noFill/>
        </p:spPr>
        <p:txBody>
          <a:bodyPr wrap="square" rtlCol="0">
            <a:spAutoFit/>
          </a:bodyPr>
          <a:lstStyle/>
          <a:p>
            <a:pPr algn="ctr" defTabSz="457200">
              <a:buClrTx/>
              <a:buFontTx/>
              <a:buNone/>
              <a:defRPr/>
            </a:pPr>
            <a:fld id="{63EBF4A3-DF90-A145-ABFB-48E1A00C731F}" type="slidenum">
              <a:rPr lang="en-US" sz="800" smtClean="0">
                <a:solidFill>
                  <a:srgbClr val="FFFFFF"/>
                </a:solidFill>
                <a:ea typeface="+mn-ea"/>
              </a:rPr>
              <a:pPr algn="ctr" defTabSz="457200">
                <a:buClrTx/>
                <a:buFontTx/>
                <a:buNone/>
                <a:defRPr/>
              </a:pPr>
              <a:t>‹#›</a:t>
            </a:fld>
            <a:endParaRPr lang="en-US" sz="800">
              <a:solidFill>
                <a:srgbClr val="FFFFFF"/>
              </a:solidFill>
              <a:ea typeface="+mn-ea"/>
            </a:endParaRPr>
          </a:p>
        </p:txBody>
      </p:sp>
      <p:cxnSp>
        <p:nvCxnSpPr>
          <p:cNvPr id="81" name="Straight Connector 80"/>
          <p:cNvCxnSpPr/>
          <p:nvPr userDrawn="1"/>
        </p:nvCxnSpPr>
        <p:spPr>
          <a:xfrm>
            <a:off x="11549145" y="6542001"/>
            <a:ext cx="0" cy="195384"/>
          </a:xfrm>
          <a:prstGeom prst="line">
            <a:avLst/>
          </a:prstGeom>
          <a:noFill/>
          <a:ln w="12700" cap="flat" cmpd="sng" algn="ctr">
            <a:solidFill>
              <a:srgbClr val="E6E6E6"/>
            </a:solidFill>
            <a:prstDash val="solid"/>
          </a:ln>
          <a:effectLst/>
        </p:spPr>
      </p:cxnSp>
    </p:spTree>
    <p:extLst>
      <p:ext uri="{BB962C8B-B14F-4D97-AF65-F5344CB8AC3E}">
        <p14:creationId xmlns:p14="http://schemas.microsoft.com/office/powerpoint/2010/main" val="226938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1"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126" fontAlgn="base">
              <a:spcBef>
                <a:spcPct val="0"/>
              </a:spcBef>
              <a:spcAft>
                <a:spcPct val="0"/>
              </a:spcAft>
            </a:pPr>
            <a:endParaRPr lang="en-US" sz="1999">
              <a:solidFill>
                <a:srgbClr val="FFFFFF"/>
              </a:solidFill>
              <a:sym typeface="Arial" panose="020B0604020202020204" pitchFamily="34" charset="0"/>
            </a:endParaRPr>
          </a:p>
        </p:txBody>
      </p:sp>
      <p:sp>
        <p:nvSpPr>
          <p:cNvPr id="5" name="doc id" hidden="1"/>
          <p:cNvSpPr>
            <a:spLocks noChangeArrowheads="1"/>
          </p:cNvSpPr>
          <p:nvPr userDrawn="1"/>
        </p:nvSpPr>
        <p:spPr bwMode="gray">
          <a:xfrm flipH="1">
            <a:off x="10658003" y="51837"/>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7661" fontAlgn="base">
              <a:spcBef>
                <a:spcPct val="0"/>
              </a:spcBef>
              <a:spcAft>
                <a:spcPct val="0"/>
              </a:spcAft>
            </a:pPr>
            <a:endParaRPr lang="x-none" sz="612">
              <a:solidFill>
                <a:srgbClr val="808080"/>
              </a:solidFill>
            </a:endParaRPr>
          </a:p>
        </p:txBody>
      </p:sp>
      <p:sp>
        <p:nvSpPr>
          <p:cNvPr id="8" name="Title">
            <a:extLst>
              <a:ext uri="{FF2B5EF4-FFF2-40B4-BE49-F238E27FC236}">
                <a16:creationId xmlns:a16="http://schemas.microsoft.com/office/drawing/2014/main" id="{16233B29-20D2-4A24-8745-D16DA601205D}"/>
              </a:ext>
            </a:extLst>
          </p:cNvPr>
          <p:cNvSpPr>
            <a:spLocks noGrp="1" noChangeArrowheads="1"/>
          </p:cNvSpPr>
          <p:nvPr>
            <p:ph type="title"/>
          </p:nvPr>
        </p:nvSpPr>
        <p:spPr bwMode="auto">
          <a:xfrm>
            <a:off x="233259" y="234868"/>
            <a:ext cx="117254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x-none" noProof="0"/>
          </a:p>
        </p:txBody>
      </p:sp>
    </p:spTree>
    <p:extLst>
      <p:ext uri="{BB962C8B-B14F-4D97-AF65-F5344CB8AC3E}">
        <p14:creationId xmlns:p14="http://schemas.microsoft.com/office/powerpoint/2010/main" val="1589020894"/>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1"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1999" b="0" i="0" baseline="0">
              <a:solidFill>
                <a:schemeClr val="tx1"/>
              </a:solidFill>
              <a:latin typeface="Arial" panose="020B0604020202020204" pitchFamily="34" charset="0"/>
              <a:ea typeface="+mj-ea"/>
              <a:cs typeface="+mj-cs"/>
              <a:sym typeface="Arial" panose="020B0604020202020204" pitchFamily="34" charset="0"/>
            </a:endParaRPr>
          </a:p>
        </p:txBody>
      </p:sp>
      <p:sp>
        <p:nvSpPr>
          <p:cNvPr id="5" name="doc id" hidden="1"/>
          <p:cNvSpPr>
            <a:spLocks noChangeArrowheads="1"/>
          </p:cNvSpPr>
          <p:nvPr userDrawn="1"/>
        </p:nvSpPr>
        <p:spPr bwMode="gray">
          <a:xfrm flipH="1">
            <a:off x="10658003" y="51837"/>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7661"/>
            <a:endParaRPr lang="x-none" sz="612" baseline="0" noProof="0">
              <a:solidFill>
                <a:schemeClr val="accent6"/>
              </a:solidFill>
              <a:latin typeface="+mn-lt"/>
              <a:ea typeface="+mn-ea"/>
            </a:endParaRPr>
          </a:p>
        </p:txBody>
      </p:sp>
      <p:sp>
        <p:nvSpPr>
          <p:cNvPr id="8" name="Title">
            <a:extLst>
              <a:ext uri="{FF2B5EF4-FFF2-40B4-BE49-F238E27FC236}">
                <a16:creationId xmlns:a16="http://schemas.microsoft.com/office/drawing/2014/main" id="{16233B29-20D2-4A24-8745-D16DA601205D}"/>
              </a:ext>
            </a:extLst>
          </p:cNvPr>
          <p:cNvSpPr>
            <a:spLocks noGrp="1" noChangeArrowheads="1"/>
          </p:cNvSpPr>
          <p:nvPr>
            <p:ph type="title"/>
          </p:nvPr>
        </p:nvSpPr>
        <p:spPr bwMode="auto">
          <a:xfrm>
            <a:off x="233259" y="234868"/>
            <a:ext cx="117254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x-none" noProof="0"/>
          </a:p>
        </p:txBody>
      </p:sp>
    </p:spTree>
    <p:extLst>
      <p:ext uri="{BB962C8B-B14F-4D97-AF65-F5344CB8AC3E}">
        <p14:creationId xmlns:p14="http://schemas.microsoft.com/office/powerpoint/2010/main" val="2233602508"/>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4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Header_Subhead_2Line_Bubbles">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958AA2B-4BFD-004D-8A0F-53873C41F263}"/>
              </a:ext>
            </a:extLst>
          </p:cNvPr>
          <p:cNvSpPr>
            <a:spLocks noGrp="1"/>
          </p:cNvSpPr>
          <p:nvPr>
            <p:ph type="body" idx="1" hasCustomPrompt="1"/>
          </p:nvPr>
        </p:nvSpPr>
        <p:spPr>
          <a:xfrm>
            <a:off x="701490" y="1151818"/>
            <a:ext cx="10936591" cy="830740"/>
          </a:xfrm>
          <a:prstGeom prst="rect">
            <a:avLst/>
          </a:prstGeom>
        </p:spPr>
        <p:txBody>
          <a:bodyPr anchor="t"/>
          <a:lstStyle>
            <a:lvl1pPr marL="0" indent="0">
              <a:buNone/>
              <a:defRPr sz="2399" b="0" i="0" spc="0">
                <a:solidFill>
                  <a:schemeClr val="accent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 edit master text styles edit master text styles edit master text styles edit master text styles edit master text styles edit master text styles </a:t>
            </a:r>
          </a:p>
        </p:txBody>
      </p:sp>
      <p:sp>
        <p:nvSpPr>
          <p:cNvPr id="12"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69533"/>
            <a:ext cx="11505623" cy="646203"/>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14" name="Group 13">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15" name="Rectangle 14">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16" name="Rectangle 15">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
        <p:nvSpPr>
          <p:cNvPr id="17" name="Google Shape;41;p6"/>
          <p:cNvSpPr txBox="1"/>
          <p:nvPr userDrawn="1"/>
        </p:nvSpPr>
        <p:spPr>
          <a:xfrm>
            <a:off x="11099567" y="6506275"/>
            <a:ext cx="449517"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Font typeface="Arial"/>
                <a:buNone/>
              </a:pPr>
              <a:t>‹#›</a:t>
            </a:fld>
            <a:endParaRPr sz="800" b="0" i="0" u="none" strike="noStrike" cap="none">
              <a:solidFill>
                <a:srgbClr val="FFFFFF"/>
              </a:solidFill>
              <a:latin typeface="Arial"/>
              <a:ea typeface="Arial"/>
              <a:cs typeface="Arial"/>
              <a:sym typeface="Arial"/>
            </a:endParaRPr>
          </a:p>
        </p:txBody>
      </p:sp>
      <p:cxnSp>
        <p:nvCxnSpPr>
          <p:cNvPr id="18" name="Google Shape;42;p6"/>
          <p:cNvCxnSpPr/>
          <p:nvPr userDrawn="1"/>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20" name="Google Shape;44;p6"/>
          <p:cNvCxnSpPr/>
          <p:nvPr userDrawn="1"/>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21" name="Google Shape;45;p6"/>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11638081" y="6403039"/>
            <a:ext cx="413133" cy="431375"/>
          </a:xfrm>
          <a:prstGeom prst="rect">
            <a:avLst/>
          </a:prstGeom>
          <a:noFill/>
          <a:ln>
            <a:noFill/>
          </a:ln>
        </p:spPr>
      </p:pic>
    </p:spTree>
    <p:extLst>
      <p:ext uri="{BB962C8B-B14F-4D97-AF65-F5344CB8AC3E}">
        <p14:creationId xmlns:p14="http://schemas.microsoft.com/office/powerpoint/2010/main" val="275135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anim calcmode="lin" valueType="num">
                                      <p:cBhvr>
                                        <p:cTn id="1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2"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Option One ">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2365EE-18F0-BE4E-B06E-27E97825302B}"/>
              </a:ext>
            </a:extLst>
          </p:cNvPr>
          <p:cNvCxnSpPr>
            <a:cxnSpLocks/>
          </p:cNvCxnSpPr>
          <p:nvPr userDrawn="1"/>
        </p:nvCxnSpPr>
        <p:spPr>
          <a:xfrm>
            <a:off x="16455" y="3983007"/>
            <a:ext cx="1217554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Picture Placeholder 2">
            <a:extLst>
              <a:ext uri="{FF2B5EF4-FFF2-40B4-BE49-F238E27FC236}">
                <a16:creationId xmlns:a16="http://schemas.microsoft.com/office/drawing/2014/main" id="{B24F9B6D-B025-1743-B3B0-2DAB407C2647}"/>
              </a:ext>
            </a:extLst>
          </p:cNvPr>
          <p:cNvSpPr>
            <a:spLocks noGrp="1"/>
          </p:cNvSpPr>
          <p:nvPr>
            <p:ph type="pic" sz="quarter" idx="14" hasCustomPrompt="1"/>
          </p:nvPr>
        </p:nvSpPr>
        <p:spPr>
          <a:xfrm>
            <a:off x="9156816" y="1837902"/>
            <a:ext cx="1420053" cy="1420053"/>
          </a:xfrm>
          <a:prstGeom prst="rect">
            <a:avLst/>
          </a:prstGeom>
        </p:spPr>
        <p:txBody>
          <a:bodyPr/>
          <a:lstStyle>
            <a:lvl1pPr algn="ctr">
              <a:defRPr/>
            </a:lvl1pPr>
          </a:lstStyle>
          <a:p>
            <a:r>
              <a:rPr lang="en-US"/>
              <a:t>Add icon</a:t>
            </a:r>
          </a:p>
        </p:txBody>
      </p:sp>
      <p:sp>
        <p:nvSpPr>
          <p:cNvPr id="41" name="Picture Placeholder 2">
            <a:extLst>
              <a:ext uri="{FF2B5EF4-FFF2-40B4-BE49-F238E27FC236}">
                <a16:creationId xmlns:a16="http://schemas.microsoft.com/office/drawing/2014/main" id="{F99E2BD0-EA87-E840-A2B7-A045E0C93943}"/>
              </a:ext>
            </a:extLst>
          </p:cNvPr>
          <p:cNvSpPr>
            <a:spLocks noGrp="1"/>
          </p:cNvSpPr>
          <p:nvPr>
            <p:ph type="pic" sz="quarter" idx="15" hasCustomPrompt="1"/>
          </p:nvPr>
        </p:nvSpPr>
        <p:spPr>
          <a:xfrm>
            <a:off x="5385973" y="1837902"/>
            <a:ext cx="1420053" cy="1420053"/>
          </a:xfrm>
          <a:prstGeom prst="rect">
            <a:avLst/>
          </a:prstGeom>
        </p:spPr>
        <p:txBody>
          <a:bodyPr/>
          <a:lstStyle>
            <a:lvl1pPr algn="ctr">
              <a:defRPr/>
            </a:lvl1pPr>
          </a:lstStyle>
          <a:p>
            <a:r>
              <a:rPr lang="en-US"/>
              <a:t>Add icon</a:t>
            </a:r>
          </a:p>
        </p:txBody>
      </p:sp>
      <p:sp>
        <p:nvSpPr>
          <p:cNvPr id="42" name="Picture Placeholder 2">
            <a:extLst>
              <a:ext uri="{FF2B5EF4-FFF2-40B4-BE49-F238E27FC236}">
                <a16:creationId xmlns:a16="http://schemas.microsoft.com/office/drawing/2014/main" id="{C7DDB4B5-4BA8-604C-994B-BCE03F566EB7}"/>
              </a:ext>
            </a:extLst>
          </p:cNvPr>
          <p:cNvSpPr>
            <a:spLocks noGrp="1"/>
          </p:cNvSpPr>
          <p:nvPr>
            <p:ph type="pic" sz="quarter" idx="16" hasCustomPrompt="1"/>
          </p:nvPr>
        </p:nvSpPr>
        <p:spPr>
          <a:xfrm>
            <a:off x="1715408" y="1837902"/>
            <a:ext cx="1420053" cy="1420053"/>
          </a:xfrm>
          <a:prstGeom prst="rect">
            <a:avLst/>
          </a:prstGeom>
        </p:spPr>
        <p:txBody>
          <a:bodyPr/>
          <a:lstStyle>
            <a:lvl1pPr algn="ctr">
              <a:defRPr/>
            </a:lvl1pPr>
          </a:lstStyle>
          <a:p>
            <a:r>
              <a:rPr lang="en-US"/>
              <a:t>Add icon</a:t>
            </a:r>
          </a:p>
        </p:txBody>
      </p:sp>
      <p:sp>
        <p:nvSpPr>
          <p:cNvPr id="43" name="Text Placeholder 7">
            <a:extLst>
              <a:ext uri="{FF2B5EF4-FFF2-40B4-BE49-F238E27FC236}">
                <a16:creationId xmlns:a16="http://schemas.microsoft.com/office/drawing/2014/main" id="{908879B2-179E-004B-B202-33A0FEEF44F4}"/>
              </a:ext>
            </a:extLst>
          </p:cNvPr>
          <p:cNvSpPr>
            <a:spLocks noGrp="1"/>
          </p:cNvSpPr>
          <p:nvPr>
            <p:ph type="body" sz="quarter" idx="17" hasCustomPrompt="1"/>
          </p:nvPr>
        </p:nvSpPr>
        <p:spPr>
          <a:xfrm>
            <a:off x="571500" y="1179576"/>
            <a:ext cx="11049000" cy="411480"/>
          </a:xfrm>
          <a:prstGeom prst="rect">
            <a:avLst/>
          </a:prstGeom>
        </p:spPr>
        <p:txBody>
          <a:bodyPr lIns="0" tIns="0" rIns="0" bIns="0" anchor="ctr">
            <a:noAutofit/>
          </a:bodyPr>
          <a:lstStyle>
            <a:lvl1pPr algn="ctr">
              <a:lnSpc>
                <a:spcPct val="100000"/>
              </a:lnSpc>
              <a:spcBef>
                <a:spcPts val="0"/>
              </a:spcBef>
              <a:defRPr lang="en-US" sz="2200" b="1" dirty="0">
                <a:solidFill>
                  <a:schemeClr val="bg1"/>
                </a:solidFill>
              </a:defRPr>
            </a:lvl1pPr>
          </a:lstStyle>
          <a:p>
            <a:pPr lvl="0"/>
            <a:r>
              <a:rPr lang="en-US"/>
              <a:t>Click to Enter Subhead</a:t>
            </a:r>
          </a:p>
        </p:txBody>
      </p:sp>
      <p:sp>
        <p:nvSpPr>
          <p:cNvPr id="44" name="Title Placeholder 1">
            <a:extLst>
              <a:ext uri="{FF2B5EF4-FFF2-40B4-BE49-F238E27FC236}">
                <a16:creationId xmlns:a16="http://schemas.microsoft.com/office/drawing/2014/main" id="{E023D1E8-7887-F14A-9FF0-CCA86725E3E2}"/>
              </a:ext>
            </a:extLst>
          </p:cNvPr>
          <p:cNvSpPr>
            <a:spLocks noGrp="1"/>
          </p:cNvSpPr>
          <p:nvPr>
            <p:ph type="title" hasCustomPrompt="1"/>
          </p:nvPr>
        </p:nvSpPr>
        <p:spPr>
          <a:xfrm>
            <a:off x="571500" y="448056"/>
            <a:ext cx="11049000" cy="694944"/>
          </a:xfrm>
          <a:prstGeom prst="rect">
            <a:avLst/>
          </a:prstGeom>
          <a:noFill/>
        </p:spPr>
        <p:txBody>
          <a:bodyPr lIns="0" tIns="0" rIns="0" bIns="0" anchor="b" anchorCtr="0">
            <a:noAutofit/>
          </a:bodyPr>
          <a:lstStyle>
            <a:lvl1pPr algn="ctr">
              <a:lnSpc>
                <a:spcPct val="90000"/>
              </a:lnSpc>
              <a:defRPr sz="3600" b="1">
                <a:solidFill>
                  <a:schemeClr val="bg2"/>
                </a:solidFill>
              </a:defRPr>
            </a:lvl1pPr>
          </a:lstStyle>
          <a:p>
            <a:pPr lvl="0"/>
            <a:r>
              <a:rPr lang="en-US"/>
              <a:t>Click to Add Title</a:t>
            </a:r>
          </a:p>
        </p:txBody>
      </p:sp>
      <p:sp>
        <p:nvSpPr>
          <p:cNvPr id="33" name="Text Placeholder 2">
            <a:extLst>
              <a:ext uri="{FF2B5EF4-FFF2-40B4-BE49-F238E27FC236}">
                <a16:creationId xmlns:a16="http://schemas.microsoft.com/office/drawing/2014/main" id="{1FFE6E9B-41C6-3F46-8293-A97422F69010}"/>
              </a:ext>
            </a:extLst>
          </p:cNvPr>
          <p:cNvSpPr>
            <a:spLocks noGrp="1"/>
          </p:cNvSpPr>
          <p:nvPr>
            <p:ph type="body" sz="quarter" idx="23" hasCustomPrompt="1"/>
          </p:nvPr>
        </p:nvSpPr>
        <p:spPr>
          <a:xfrm>
            <a:off x="1113708" y="4182190"/>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
        <p:nvSpPr>
          <p:cNvPr id="34" name="Text Placeholder 2">
            <a:extLst>
              <a:ext uri="{FF2B5EF4-FFF2-40B4-BE49-F238E27FC236}">
                <a16:creationId xmlns:a16="http://schemas.microsoft.com/office/drawing/2014/main" id="{BE19F597-9745-EE45-A803-E6854BB1E6B0}"/>
              </a:ext>
            </a:extLst>
          </p:cNvPr>
          <p:cNvSpPr>
            <a:spLocks noGrp="1"/>
          </p:cNvSpPr>
          <p:nvPr>
            <p:ph type="body" sz="quarter" idx="24" hasCustomPrompt="1"/>
          </p:nvPr>
        </p:nvSpPr>
        <p:spPr>
          <a:xfrm>
            <a:off x="1535640" y="3370469"/>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7" name="Text Placeholder 2">
            <a:extLst>
              <a:ext uri="{FF2B5EF4-FFF2-40B4-BE49-F238E27FC236}">
                <a16:creationId xmlns:a16="http://schemas.microsoft.com/office/drawing/2014/main" id="{8065477C-2B36-6047-B3A9-375ABAB1EDEF}"/>
              </a:ext>
            </a:extLst>
          </p:cNvPr>
          <p:cNvSpPr>
            <a:spLocks noGrp="1"/>
          </p:cNvSpPr>
          <p:nvPr>
            <p:ph type="body" sz="quarter" idx="25" hasCustomPrompt="1"/>
          </p:nvPr>
        </p:nvSpPr>
        <p:spPr>
          <a:xfrm>
            <a:off x="5214433" y="3377420"/>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28" name="Text Placeholder 2">
            <a:extLst>
              <a:ext uri="{FF2B5EF4-FFF2-40B4-BE49-F238E27FC236}">
                <a16:creationId xmlns:a16="http://schemas.microsoft.com/office/drawing/2014/main" id="{808A7A16-B9F2-7841-8B3E-2A7239F38302}"/>
              </a:ext>
            </a:extLst>
          </p:cNvPr>
          <p:cNvSpPr>
            <a:spLocks noGrp="1"/>
          </p:cNvSpPr>
          <p:nvPr>
            <p:ph type="body" sz="quarter" idx="26" hasCustomPrompt="1"/>
          </p:nvPr>
        </p:nvSpPr>
        <p:spPr>
          <a:xfrm>
            <a:off x="8977048" y="3370469"/>
            <a:ext cx="1779587" cy="320675"/>
          </a:xfrm>
          <a:prstGeom prst="rect">
            <a:avLst/>
          </a:prstGeom>
        </p:spPr>
        <p:txBody>
          <a:bodyPr lIns="0" tIns="0" rIns="0" bIns="0" anchor="ctr"/>
          <a:lstStyle>
            <a:lvl1pPr algn="ctr">
              <a:lnSpc>
                <a:spcPct val="100000"/>
              </a:lnSpc>
              <a:spcBef>
                <a:spcPts val="0"/>
              </a:spcBef>
              <a:defRPr sz="1800" b="1">
                <a:solidFill>
                  <a:schemeClr val="bg1"/>
                </a:solidFill>
              </a:defRPr>
            </a:lvl1pPr>
          </a:lstStyle>
          <a:p>
            <a:pPr lvl="0"/>
            <a:r>
              <a:rPr lang="en-US"/>
              <a:t>Descriptor</a:t>
            </a:r>
          </a:p>
        </p:txBody>
      </p:sp>
      <p:sp>
        <p:nvSpPr>
          <p:cNvPr id="35" name="Text Placeholder 2">
            <a:extLst>
              <a:ext uri="{FF2B5EF4-FFF2-40B4-BE49-F238E27FC236}">
                <a16:creationId xmlns:a16="http://schemas.microsoft.com/office/drawing/2014/main" id="{D98ADE2F-0AA8-B740-B014-08C0404A8D63}"/>
              </a:ext>
            </a:extLst>
          </p:cNvPr>
          <p:cNvSpPr>
            <a:spLocks noGrp="1"/>
          </p:cNvSpPr>
          <p:nvPr>
            <p:ph type="body" sz="quarter" idx="27" hasCustomPrompt="1"/>
          </p:nvPr>
        </p:nvSpPr>
        <p:spPr>
          <a:xfrm>
            <a:off x="4865733" y="4182189"/>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
        <p:nvSpPr>
          <p:cNvPr id="45" name="Text Placeholder 2">
            <a:extLst>
              <a:ext uri="{FF2B5EF4-FFF2-40B4-BE49-F238E27FC236}">
                <a16:creationId xmlns:a16="http://schemas.microsoft.com/office/drawing/2014/main" id="{D9C6083D-8A31-7746-8A70-88CBA1073395}"/>
              </a:ext>
            </a:extLst>
          </p:cNvPr>
          <p:cNvSpPr>
            <a:spLocks noGrp="1"/>
          </p:cNvSpPr>
          <p:nvPr>
            <p:ph type="body" sz="quarter" idx="28" hasCustomPrompt="1"/>
          </p:nvPr>
        </p:nvSpPr>
        <p:spPr>
          <a:xfrm>
            <a:off x="8628348" y="4189141"/>
            <a:ext cx="2476985" cy="2080105"/>
          </a:xfrm>
          <a:prstGeom prst="rect">
            <a:avLst/>
          </a:prstGeom>
        </p:spPr>
        <p:txBody>
          <a:bodyPr lIns="182880" rIns="182880"/>
          <a:lstStyle>
            <a:lvl1pPr algn="ctr">
              <a:defRPr sz="1400">
                <a:solidFill>
                  <a:schemeClr val="bg1"/>
                </a:solidFill>
              </a:defRPr>
            </a:lvl1pPr>
          </a:lstStyle>
          <a:p>
            <a:pPr lvl="0"/>
            <a:r>
              <a:rPr lang="en-US"/>
              <a:t>Click to add copy</a:t>
            </a:r>
          </a:p>
        </p:txBody>
      </p:sp>
    </p:spTree>
    <p:extLst>
      <p:ext uri="{BB962C8B-B14F-4D97-AF65-F5344CB8AC3E}">
        <p14:creationId xmlns:p14="http://schemas.microsoft.com/office/powerpoint/2010/main" val="262058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Divider Black" userDrawn="1">
  <p:cSld name="2_Section Divider Black">
    <p:spTree>
      <p:nvGrpSpPr>
        <p:cNvPr id="1" name="Shape 17"/>
        <p:cNvGrpSpPr/>
        <p:nvPr/>
      </p:nvGrpSpPr>
      <p:grpSpPr>
        <a:xfrm>
          <a:off x="0" y="0"/>
          <a:ext cx="0" cy="0"/>
          <a:chOff x="0" y="0"/>
          <a:chExt cx="0" cy="0"/>
        </a:xfrm>
      </p:grpSpPr>
      <p:pic>
        <p:nvPicPr>
          <p:cNvPr id="18" name="Google Shape;18;p1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 y="0"/>
            <a:ext cx="12191997" cy="6858000"/>
          </a:xfrm>
          <a:prstGeom prst="rect">
            <a:avLst/>
          </a:prstGeom>
          <a:noFill/>
          <a:ln>
            <a:noFill/>
          </a:ln>
        </p:spPr>
      </p:pic>
      <p:sp>
        <p:nvSpPr>
          <p:cNvPr id="19" name="Google Shape;19;p120"/>
          <p:cNvSpPr txBox="1"/>
          <p:nvPr/>
        </p:nvSpPr>
        <p:spPr>
          <a:xfrm>
            <a:off x="11099567" y="6506275"/>
            <a:ext cx="449517"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000000"/>
                </a:buClr>
                <a:buSzPts val="800"/>
                <a:buFont typeface="Arial"/>
                <a:buNone/>
              </a:pPr>
              <a:t>‹#›</a:t>
            </a:fld>
            <a:endParaRPr sz="800" b="0" i="0" u="none" strike="noStrike" cap="none">
              <a:solidFill>
                <a:srgbClr val="FFFFFF"/>
              </a:solidFill>
              <a:latin typeface="Arial"/>
              <a:ea typeface="Arial"/>
              <a:cs typeface="Arial"/>
              <a:sym typeface="Arial"/>
            </a:endParaRPr>
          </a:p>
        </p:txBody>
      </p:sp>
      <p:cxnSp>
        <p:nvCxnSpPr>
          <p:cNvPr id="20" name="Google Shape;20;p120"/>
          <p:cNvCxnSpPr/>
          <p:nvPr/>
        </p:nvCxnSpPr>
        <p:spPr>
          <a:xfrm>
            <a:off x="11549145" y="6542001"/>
            <a:ext cx="0" cy="195300"/>
          </a:xfrm>
          <a:prstGeom prst="straightConnector1">
            <a:avLst/>
          </a:prstGeom>
          <a:noFill/>
          <a:ln w="12700" cap="flat" cmpd="sng">
            <a:solidFill>
              <a:srgbClr val="E6E6E6"/>
            </a:solidFill>
            <a:prstDash val="solid"/>
            <a:round/>
            <a:headEnd type="none" w="sm" len="sm"/>
            <a:tailEnd type="none" w="sm" len="sm"/>
          </a:ln>
        </p:spPr>
      </p:cxnSp>
      <p:cxnSp>
        <p:nvCxnSpPr>
          <p:cNvPr id="22" name="Google Shape;22;p120"/>
          <p:cNvCxnSpPr/>
          <p:nvPr/>
        </p:nvCxnSpPr>
        <p:spPr>
          <a:xfrm>
            <a:off x="11099578" y="6542051"/>
            <a:ext cx="0" cy="195300"/>
          </a:xfrm>
          <a:prstGeom prst="straightConnector1">
            <a:avLst/>
          </a:prstGeom>
          <a:noFill/>
          <a:ln w="12700" cap="flat" cmpd="sng">
            <a:solidFill>
              <a:srgbClr val="E6E6E6"/>
            </a:solidFill>
            <a:prstDash val="solid"/>
            <a:round/>
            <a:headEnd type="none" w="sm" len="sm"/>
            <a:tailEnd type="none" w="sm" len="sm"/>
          </a:ln>
        </p:spPr>
      </p:cxnSp>
      <p:pic>
        <p:nvPicPr>
          <p:cNvPr id="23" name="Google Shape;23;p1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38081" y="6403039"/>
            <a:ext cx="413133" cy="431375"/>
          </a:xfrm>
          <a:prstGeom prst="rect">
            <a:avLst/>
          </a:prstGeom>
          <a:noFill/>
          <a:ln>
            <a:noFill/>
          </a:ln>
        </p:spPr>
      </p:pic>
      <p:sp>
        <p:nvSpPr>
          <p:cNvPr id="29" name="Text Placeholder 12">
            <a:extLst>
              <a:ext uri="{FF2B5EF4-FFF2-40B4-BE49-F238E27FC236}">
                <a16:creationId xmlns:a16="http://schemas.microsoft.com/office/drawing/2014/main" id="{E6DFC53F-62F4-1248-B29A-1044D0C276F5}"/>
              </a:ext>
            </a:extLst>
          </p:cNvPr>
          <p:cNvSpPr>
            <a:spLocks noGrp="1"/>
          </p:cNvSpPr>
          <p:nvPr>
            <p:ph type="body" sz="quarter" idx="11" hasCustomPrompt="1"/>
          </p:nvPr>
        </p:nvSpPr>
        <p:spPr>
          <a:xfrm>
            <a:off x="686378" y="546538"/>
            <a:ext cx="11505623" cy="669198"/>
          </a:xfrm>
          <a:prstGeom prst="rect">
            <a:avLst/>
          </a:prstGeom>
        </p:spPr>
        <p:txBody>
          <a:bodyPr anchor="b"/>
          <a:lstStyle>
            <a:lvl1pPr>
              <a:defRPr sz="3599" b="1" i="0">
                <a:solidFill>
                  <a:schemeClr val="bg1"/>
                </a:solidFill>
                <a:latin typeface="+mj-lt"/>
              </a:defRPr>
            </a:lvl1pPr>
          </a:lstStyle>
          <a:p>
            <a:pPr lvl="0"/>
            <a:r>
              <a:rPr lang="en-US"/>
              <a:t>EDIT MASTER TEXT STYLES</a:t>
            </a:r>
          </a:p>
        </p:txBody>
      </p:sp>
      <p:grpSp>
        <p:nvGrpSpPr>
          <p:cNvPr id="30" name="Group 29">
            <a:extLst>
              <a:ext uri="{FF2B5EF4-FFF2-40B4-BE49-F238E27FC236}">
                <a16:creationId xmlns:a16="http://schemas.microsoft.com/office/drawing/2014/main" id="{31FF0120-2E07-734E-AF39-7F19982596F4}"/>
              </a:ext>
            </a:extLst>
          </p:cNvPr>
          <p:cNvGrpSpPr/>
          <p:nvPr userDrawn="1"/>
        </p:nvGrpSpPr>
        <p:grpSpPr>
          <a:xfrm>
            <a:off x="571261" y="391824"/>
            <a:ext cx="49722" cy="685800"/>
            <a:chOff x="579865" y="-277318"/>
            <a:chExt cx="49722" cy="1798820"/>
          </a:xfrm>
        </p:grpSpPr>
        <p:sp>
          <p:nvSpPr>
            <p:cNvPr id="31" name="Rectangle 30">
              <a:extLst>
                <a:ext uri="{FF2B5EF4-FFF2-40B4-BE49-F238E27FC236}">
                  <a16:creationId xmlns:a16="http://schemas.microsoft.com/office/drawing/2014/main" id="{ECECD1B9-6B73-5649-85CF-507859B12402}"/>
                </a:ext>
              </a:extLst>
            </p:cNvPr>
            <p:cNvSpPr/>
            <p:nvPr/>
          </p:nvSpPr>
          <p:spPr>
            <a:xfrm>
              <a:off x="579865" y="624468"/>
              <a:ext cx="49722" cy="897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sp>
          <p:nvSpPr>
            <p:cNvPr id="32" name="Rectangle 31">
              <a:extLst>
                <a:ext uri="{FF2B5EF4-FFF2-40B4-BE49-F238E27FC236}">
                  <a16:creationId xmlns:a16="http://schemas.microsoft.com/office/drawing/2014/main" id="{C8C650F1-3A13-3247-B7F6-B4B12701D6D4}"/>
                </a:ext>
              </a:extLst>
            </p:cNvPr>
            <p:cNvSpPr/>
            <p:nvPr/>
          </p:nvSpPr>
          <p:spPr>
            <a:xfrm>
              <a:off x="579865" y="-277318"/>
              <a:ext cx="49722" cy="89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0">
                <a:solidFill>
                  <a:schemeClr val="accent1"/>
                </a:solidFill>
                <a:latin typeface="Comic Sans MS" panose="030F0902030302020204" pitchFamily="66" charset="0"/>
              </a:endParaRPr>
            </a:p>
          </p:txBody>
        </p:sp>
      </p:grpSp>
    </p:spTree>
    <p:extLst>
      <p:ext uri="{BB962C8B-B14F-4D97-AF65-F5344CB8AC3E}">
        <p14:creationId xmlns:p14="http://schemas.microsoft.com/office/powerpoint/2010/main" val="40666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Subhead ">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89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2" y="3744966"/>
            <a:ext cx="4484909" cy="561992"/>
          </a:xfrm>
          <a:prstGeom prst="rect">
            <a:avLst/>
          </a:prstGeom>
        </p:spPr>
        <p:txBody>
          <a:bodyPr lIns="0" tIns="0" rIns="0" bIns="0">
            <a:noAutofit/>
          </a:bodyPr>
          <a:lstStyle>
            <a:lvl1pPr algn="l">
              <a:lnSpc>
                <a:spcPct val="110000"/>
              </a:lnSpc>
              <a:spcBef>
                <a:spcPts val="0"/>
              </a:spcBef>
              <a:defRPr lang="en-US" sz="2399"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2" y="2955236"/>
            <a:ext cx="4484910" cy="789731"/>
          </a:xfrm>
          <a:prstGeom prst="rect">
            <a:avLst/>
          </a:prstGeom>
          <a:noFill/>
        </p:spPr>
        <p:txBody>
          <a:bodyPr lIns="0" tIns="0" rIns="0" bIns="91440" anchor="b" anchorCtr="0">
            <a:normAutofit/>
          </a:bodyPr>
          <a:lstStyle>
            <a:lvl1pPr algn="l">
              <a:lnSpc>
                <a:spcPct val="110000"/>
              </a:lnSpc>
              <a:defRPr b="1">
                <a:solidFill>
                  <a:schemeClr val="bg2"/>
                </a:solidFill>
              </a:defRPr>
            </a:lvl1pPr>
          </a:lstStyle>
          <a:p>
            <a:pPr lvl="0"/>
            <a:r>
              <a:rPr lang="en-US"/>
              <a:t>Agenda</a:t>
            </a:r>
          </a:p>
        </p:txBody>
      </p:sp>
      <p:cxnSp>
        <p:nvCxnSpPr>
          <p:cNvPr id="4" name="Straight Connector 3">
            <a:extLst>
              <a:ext uri="{FF2B5EF4-FFF2-40B4-BE49-F238E27FC236}">
                <a16:creationId xmlns:a16="http://schemas.microsoft.com/office/drawing/2014/main" id="{B23DEAD3-6142-E646-93DB-ADB88C19C062}"/>
              </a:ext>
            </a:extLst>
          </p:cNvPr>
          <p:cNvCxnSpPr>
            <a:cxnSpLocks/>
          </p:cNvCxnSpPr>
          <p:nvPr userDrawn="1"/>
        </p:nvCxnSpPr>
        <p:spPr>
          <a:xfrm flipV="1">
            <a:off x="6656821" y="0"/>
            <a:ext cx="0" cy="6858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328B1C6-0245-6A43-854E-C22E382963D0}"/>
              </a:ext>
            </a:extLst>
          </p:cNvPr>
          <p:cNvSpPr>
            <a:spLocks noGrp="1"/>
          </p:cNvSpPr>
          <p:nvPr>
            <p:ph type="body" sz="quarter" idx="16" hasCustomPrompt="1"/>
          </p:nvPr>
        </p:nvSpPr>
        <p:spPr>
          <a:xfrm>
            <a:off x="6945783" y="1030646"/>
            <a:ext cx="4572000" cy="437107"/>
          </a:xfrm>
          <a:prstGeom prst="rect">
            <a:avLst/>
          </a:prstGeom>
        </p:spPr>
        <p:txBody>
          <a:bodyPr lIns="0" tIns="0" rIns="0" bIns="0" anchor="ctr"/>
          <a:lstStyle>
            <a:lvl1pPr>
              <a:lnSpc>
                <a:spcPct val="110000"/>
              </a:lnSpc>
              <a:spcBef>
                <a:spcPts val="0"/>
              </a:spcBef>
              <a:defRPr sz="2799" b="0">
                <a:solidFill>
                  <a:schemeClr val="bg1"/>
                </a:solidFill>
              </a:defRPr>
            </a:lvl1pPr>
          </a:lstStyle>
          <a:p>
            <a:pPr lvl="0"/>
            <a:r>
              <a:rPr lang="en-US"/>
              <a:t>Click to add item </a:t>
            </a:r>
          </a:p>
        </p:txBody>
      </p:sp>
      <p:sp>
        <p:nvSpPr>
          <p:cNvPr id="18" name="Text Placeholder 17">
            <a:extLst>
              <a:ext uri="{FF2B5EF4-FFF2-40B4-BE49-F238E27FC236}">
                <a16:creationId xmlns:a16="http://schemas.microsoft.com/office/drawing/2014/main" id="{BC55EB4C-12BD-E842-B78E-BA79A6399A1F}"/>
              </a:ext>
            </a:extLst>
          </p:cNvPr>
          <p:cNvSpPr>
            <a:spLocks noGrp="1"/>
          </p:cNvSpPr>
          <p:nvPr>
            <p:ph type="body" sz="quarter" idx="19" hasCustomPrompt="1"/>
          </p:nvPr>
        </p:nvSpPr>
        <p:spPr>
          <a:xfrm>
            <a:off x="5755373" y="1031958"/>
            <a:ext cx="731521" cy="437107"/>
          </a:xfrm>
          <a:prstGeom prst="rect">
            <a:avLst/>
          </a:prstGeom>
        </p:spPr>
        <p:txBody>
          <a:bodyPr lIns="0" tIns="0" rIns="0" bIns="0" anchor="ctr"/>
          <a:lstStyle>
            <a:lvl1pPr algn="ctr">
              <a:lnSpc>
                <a:spcPct val="110000"/>
              </a:lnSpc>
              <a:spcBef>
                <a:spcPts val="0"/>
              </a:spcBef>
              <a:defRPr sz="2799" b="1">
                <a:solidFill>
                  <a:schemeClr val="bg2"/>
                </a:solidFill>
              </a:defRPr>
            </a:lvl1pPr>
          </a:lstStyle>
          <a:p>
            <a:pPr lvl="0"/>
            <a:r>
              <a:rPr lang="en-US"/>
              <a:t>01</a:t>
            </a:r>
          </a:p>
        </p:txBody>
      </p:sp>
      <p:sp>
        <p:nvSpPr>
          <p:cNvPr id="19" name="Text Placeholder 2">
            <a:extLst>
              <a:ext uri="{FF2B5EF4-FFF2-40B4-BE49-F238E27FC236}">
                <a16:creationId xmlns:a16="http://schemas.microsoft.com/office/drawing/2014/main" id="{B5AE5195-B03F-FD4C-A29C-31692982E260}"/>
              </a:ext>
            </a:extLst>
          </p:cNvPr>
          <p:cNvSpPr>
            <a:spLocks noGrp="1"/>
          </p:cNvSpPr>
          <p:nvPr>
            <p:ph type="body" sz="quarter" idx="20" hasCustomPrompt="1"/>
          </p:nvPr>
        </p:nvSpPr>
        <p:spPr>
          <a:xfrm>
            <a:off x="6945783" y="2116555"/>
            <a:ext cx="4572000" cy="437107"/>
          </a:xfrm>
          <a:prstGeom prst="rect">
            <a:avLst/>
          </a:prstGeom>
        </p:spPr>
        <p:txBody>
          <a:bodyPr lIns="0" tIns="0" rIns="0" bIns="0" anchor="ctr"/>
          <a:lstStyle>
            <a:lvl1pPr>
              <a:lnSpc>
                <a:spcPct val="110000"/>
              </a:lnSpc>
              <a:spcBef>
                <a:spcPts val="0"/>
              </a:spcBef>
              <a:defRPr sz="2799" b="0">
                <a:solidFill>
                  <a:schemeClr val="bg1"/>
                </a:solidFill>
              </a:defRPr>
            </a:lvl1pPr>
          </a:lstStyle>
          <a:p>
            <a:pPr lvl="0"/>
            <a:r>
              <a:rPr lang="en-US"/>
              <a:t>Click to add item </a:t>
            </a:r>
          </a:p>
        </p:txBody>
      </p:sp>
      <p:sp>
        <p:nvSpPr>
          <p:cNvPr id="20" name="Text Placeholder 17">
            <a:extLst>
              <a:ext uri="{FF2B5EF4-FFF2-40B4-BE49-F238E27FC236}">
                <a16:creationId xmlns:a16="http://schemas.microsoft.com/office/drawing/2014/main" id="{148E13A3-5B4D-EF4F-BF6B-72CF831B87AF}"/>
              </a:ext>
            </a:extLst>
          </p:cNvPr>
          <p:cNvSpPr>
            <a:spLocks noGrp="1"/>
          </p:cNvSpPr>
          <p:nvPr>
            <p:ph type="body" sz="quarter" idx="21" hasCustomPrompt="1"/>
          </p:nvPr>
        </p:nvSpPr>
        <p:spPr>
          <a:xfrm>
            <a:off x="5755373" y="2117867"/>
            <a:ext cx="731521" cy="437107"/>
          </a:xfrm>
          <a:prstGeom prst="rect">
            <a:avLst/>
          </a:prstGeom>
        </p:spPr>
        <p:txBody>
          <a:bodyPr lIns="0" tIns="0" rIns="0" bIns="0" anchor="ctr"/>
          <a:lstStyle>
            <a:lvl1pPr algn="ctr">
              <a:lnSpc>
                <a:spcPct val="110000"/>
              </a:lnSpc>
              <a:spcBef>
                <a:spcPts val="0"/>
              </a:spcBef>
              <a:defRPr sz="2799" b="1">
                <a:solidFill>
                  <a:schemeClr val="bg2"/>
                </a:solidFill>
              </a:defRPr>
            </a:lvl1pPr>
          </a:lstStyle>
          <a:p>
            <a:pPr lvl="0"/>
            <a:r>
              <a:rPr lang="en-US"/>
              <a:t>02</a:t>
            </a:r>
          </a:p>
        </p:txBody>
      </p:sp>
      <p:sp>
        <p:nvSpPr>
          <p:cNvPr id="23" name="Text Placeholder 2">
            <a:extLst>
              <a:ext uri="{FF2B5EF4-FFF2-40B4-BE49-F238E27FC236}">
                <a16:creationId xmlns:a16="http://schemas.microsoft.com/office/drawing/2014/main" id="{F3DFE46A-B340-8A45-B032-7049E6B41A17}"/>
              </a:ext>
            </a:extLst>
          </p:cNvPr>
          <p:cNvSpPr>
            <a:spLocks noGrp="1"/>
          </p:cNvSpPr>
          <p:nvPr>
            <p:ph type="body" sz="quarter" idx="22" hasCustomPrompt="1"/>
          </p:nvPr>
        </p:nvSpPr>
        <p:spPr>
          <a:xfrm>
            <a:off x="6945783" y="3202464"/>
            <a:ext cx="4572000" cy="437107"/>
          </a:xfrm>
          <a:prstGeom prst="rect">
            <a:avLst/>
          </a:prstGeom>
        </p:spPr>
        <p:txBody>
          <a:bodyPr lIns="0" tIns="0" rIns="0" bIns="0" anchor="ctr"/>
          <a:lstStyle>
            <a:lvl1pPr>
              <a:lnSpc>
                <a:spcPct val="110000"/>
              </a:lnSpc>
              <a:spcBef>
                <a:spcPts val="0"/>
              </a:spcBef>
              <a:defRPr sz="2799" b="0">
                <a:solidFill>
                  <a:schemeClr val="bg1"/>
                </a:solidFill>
              </a:defRPr>
            </a:lvl1pPr>
          </a:lstStyle>
          <a:p>
            <a:pPr lvl="0"/>
            <a:r>
              <a:rPr lang="en-US"/>
              <a:t>Click to add item </a:t>
            </a:r>
          </a:p>
        </p:txBody>
      </p:sp>
      <p:sp>
        <p:nvSpPr>
          <p:cNvPr id="24" name="Text Placeholder 17">
            <a:extLst>
              <a:ext uri="{FF2B5EF4-FFF2-40B4-BE49-F238E27FC236}">
                <a16:creationId xmlns:a16="http://schemas.microsoft.com/office/drawing/2014/main" id="{36EDD0B6-1B65-3B45-979D-ECDBA65F7A7A}"/>
              </a:ext>
            </a:extLst>
          </p:cNvPr>
          <p:cNvSpPr>
            <a:spLocks noGrp="1"/>
          </p:cNvSpPr>
          <p:nvPr>
            <p:ph type="body" sz="quarter" idx="23" hasCustomPrompt="1"/>
          </p:nvPr>
        </p:nvSpPr>
        <p:spPr>
          <a:xfrm>
            <a:off x="5755373" y="3203776"/>
            <a:ext cx="731521" cy="437107"/>
          </a:xfrm>
          <a:prstGeom prst="rect">
            <a:avLst/>
          </a:prstGeom>
        </p:spPr>
        <p:txBody>
          <a:bodyPr lIns="0" tIns="0" rIns="0" bIns="0" anchor="ctr"/>
          <a:lstStyle>
            <a:lvl1pPr algn="ctr">
              <a:lnSpc>
                <a:spcPct val="110000"/>
              </a:lnSpc>
              <a:spcBef>
                <a:spcPts val="0"/>
              </a:spcBef>
              <a:defRPr sz="2799" b="1">
                <a:solidFill>
                  <a:schemeClr val="bg2"/>
                </a:solidFill>
              </a:defRPr>
            </a:lvl1pPr>
          </a:lstStyle>
          <a:p>
            <a:pPr lvl="0"/>
            <a:r>
              <a:rPr lang="en-US"/>
              <a:t>03</a:t>
            </a:r>
          </a:p>
        </p:txBody>
      </p:sp>
      <p:sp>
        <p:nvSpPr>
          <p:cNvPr id="25" name="Text Placeholder 2">
            <a:extLst>
              <a:ext uri="{FF2B5EF4-FFF2-40B4-BE49-F238E27FC236}">
                <a16:creationId xmlns:a16="http://schemas.microsoft.com/office/drawing/2014/main" id="{F43278D8-4E52-4043-8372-708B4CC93B31}"/>
              </a:ext>
            </a:extLst>
          </p:cNvPr>
          <p:cNvSpPr>
            <a:spLocks noGrp="1"/>
          </p:cNvSpPr>
          <p:nvPr>
            <p:ph type="body" sz="quarter" idx="24" hasCustomPrompt="1"/>
          </p:nvPr>
        </p:nvSpPr>
        <p:spPr>
          <a:xfrm>
            <a:off x="6945783" y="4288373"/>
            <a:ext cx="4572000" cy="437107"/>
          </a:xfrm>
          <a:prstGeom prst="rect">
            <a:avLst/>
          </a:prstGeom>
        </p:spPr>
        <p:txBody>
          <a:bodyPr lIns="0" tIns="0" rIns="0" bIns="0" anchor="ctr"/>
          <a:lstStyle>
            <a:lvl1pPr>
              <a:lnSpc>
                <a:spcPct val="110000"/>
              </a:lnSpc>
              <a:spcBef>
                <a:spcPts val="0"/>
              </a:spcBef>
              <a:defRPr sz="2799" b="0">
                <a:solidFill>
                  <a:schemeClr val="bg1"/>
                </a:solidFill>
              </a:defRPr>
            </a:lvl1pPr>
          </a:lstStyle>
          <a:p>
            <a:pPr lvl="0"/>
            <a:r>
              <a:rPr lang="en-US"/>
              <a:t>Click to add item </a:t>
            </a:r>
          </a:p>
        </p:txBody>
      </p:sp>
      <p:sp>
        <p:nvSpPr>
          <p:cNvPr id="26" name="Text Placeholder 17">
            <a:extLst>
              <a:ext uri="{FF2B5EF4-FFF2-40B4-BE49-F238E27FC236}">
                <a16:creationId xmlns:a16="http://schemas.microsoft.com/office/drawing/2014/main" id="{2CEB9AF7-8CD2-7840-A1D8-8139106D7488}"/>
              </a:ext>
            </a:extLst>
          </p:cNvPr>
          <p:cNvSpPr>
            <a:spLocks noGrp="1"/>
          </p:cNvSpPr>
          <p:nvPr>
            <p:ph type="body" sz="quarter" idx="25" hasCustomPrompt="1"/>
          </p:nvPr>
        </p:nvSpPr>
        <p:spPr>
          <a:xfrm>
            <a:off x="5755373" y="4289685"/>
            <a:ext cx="731521" cy="437107"/>
          </a:xfrm>
          <a:prstGeom prst="rect">
            <a:avLst/>
          </a:prstGeom>
        </p:spPr>
        <p:txBody>
          <a:bodyPr lIns="0" tIns="0" rIns="0" bIns="0" anchor="ctr"/>
          <a:lstStyle>
            <a:lvl1pPr algn="ctr">
              <a:lnSpc>
                <a:spcPct val="110000"/>
              </a:lnSpc>
              <a:spcBef>
                <a:spcPts val="0"/>
              </a:spcBef>
              <a:defRPr sz="2799" b="1">
                <a:solidFill>
                  <a:schemeClr val="bg2"/>
                </a:solidFill>
              </a:defRPr>
            </a:lvl1pPr>
          </a:lstStyle>
          <a:p>
            <a:pPr lvl="0"/>
            <a:r>
              <a:rPr lang="en-US"/>
              <a:t>04</a:t>
            </a:r>
          </a:p>
        </p:txBody>
      </p:sp>
      <p:sp>
        <p:nvSpPr>
          <p:cNvPr id="27" name="Text Placeholder 2">
            <a:extLst>
              <a:ext uri="{FF2B5EF4-FFF2-40B4-BE49-F238E27FC236}">
                <a16:creationId xmlns:a16="http://schemas.microsoft.com/office/drawing/2014/main" id="{CF62938C-C4AA-8C4D-B18B-C470CF807F01}"/>
              </a:ext>
            </a:extLst>
          </p:cNvPr>
          <p:cNvSpPr>
            <a:spLocks noGrp="1"/>
          </p:cNvSpPr>
          <p:nvPr>
            <p:ph type="body" sz="quarter" idx="26" hasCustomPrompt="1"/>
          </p:nvPr>
        </p:nvSpPr>
        <p:spPr>
          <a:xfrm>
            <a:off x="6945783" y="5374283"/>
            <a:ext cx="4572000" cy="437107"/>
          </a:xfrm>
          <a:prstGeom prst="rect">
            <a:avLst/>
          </a:prstGeom>
        </p:spPr>
        <p:txBody>
          <a:bodyPr lIns="0" tIns="0" rIns="0" bIns="0" anchor="ctr"/>
          <a:lstStyle>
            <a:lvl1pPr>
              <a:lnSpc>
                <a:spcPct val="110000"/>
              </a:lnSpc>
              <a:spcBef>
                <a:spcPts val="0"/>
              </a:spcBef>
              <a:defRPr sz="2799" b="0">
                <a:solidFill>
                  <a:schemeClr val="bg1"/>
                </a:solidFill>
              </a:defRPr>
            </a:lvl1pPr>
          </a:lstStyle>
          <a:p>
            <a:pPr lvl="0"/>
            <a:r>
              <a:rPr lang="en-US"/>
              <a:t>Click to add item </a:t>
            </a:r>
          </a:p>
        </p:txBody>
      </p:sp>
      <p:sp>
        <p:nvSpPr>
          <p:cNvPr id="28" name="Text Placeholder 17">
            <a:extLst>
              <a:ext uri="{FF2B5EF4-FFF2-40B4-BE49-F238E27FC236}">
                <a16:creationId xmlns:a16="http://schemas.microsoft.com/office/drawing/2014/main" id="{B7A647F8-C71C-B443-B001-05CCD2BC7D87}"/>
              </a:ext>
            </a:extLst>
          </p:cNvPr>
          <p:cNvSpPr>
            <a:spLocks noGrp="1"/>
          </p:cNvSpPr>
          <p:nvPr>
            <p:ph type="body" sz="quarter" idx="27" hasCustomPrompt="1"/>
          </p:nvPr>
        </p:nvSpPr>
        <p:spPr>
          <a:xfrm>
            <a:off x="5755373" y="5375595"/>
            <a:ext cx="731521" cy="437107"/>
          </a:xfrm>
          <a:prstGeom prst="rect">
            <a:avLst/>
          </a:prstGeom>
        </p:spPr>
        <p:txBody>
          <a:bodyPr lIns="0" tIns="0" rIns="0" bIns="0" anchor="ctr"/>
          <a:lstStyle>
            <a:lvl1pPr algn="ctr">
              <a:lnSpc>
                <a:spcPct val="110000"/>
              </a:lnSpc>
              <a:spcBef>
                <a:spcPts val="0"/>
              </a:spcBef>
              <a:defRPr sz="2799" b="1">
                <a:solidFill>
                  <a:schemeClr val="bg2"/>
                </a:solidFill>
              </a:defRPr>
            </a:lvl1pPr>
          </a:lstStyle>
          <a:p>
            <a:pPr lvl="0"/>
            <a:r>
              <a:rPr lang="en-US"/>
              <a:t>05</a:t>
            </a:r>
          </a:p>
        </p:txBody>
      </p:sp>
    </p:spTree>
    <p:extLst>
      <p:ext uri="{BB962C8B-B14F-4D97-AF65-F5344CB8AC3E}">
        <p14:creationId xmlns:p14="http://schemas.microsoft.com/office/powerpoint/2010/main" val="26523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tat—Dou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0B38822-4682-D849-9422-9743C7456F7D}"/>
              </a:ext>
            </a:extLst>
          </p:cNvPr>
          <p:cNvSpPr>
            <a:spLocks noGrp="1"/>
          </p:cNvSpPr>
          <p:nvPr>
            <p:ph type="body" sz="quarter" idx="18" hasCustomPrompt="1"/>
          </p:nvPr>
        </p:nvSpPr>
        <p:spPr>
          <a:xfrm>
            <a:off x="1097281" y="1017004"/>
            <a:ext cx="4636717" cy="3046347"/>
          </a:xfrm>
          <a:prstGeom prst="rect">
            <a:avLst/>
          </a:prstGeom>
          <a:solidFill>
            <a:schemeClr val="tx1">
              <a:alpha val="87368"/>
            </a:schemeClr>
          </a:solidFill>
          <a:ln w="19050">
            <a:solidFill>
              <a:schemeClr val="bg2"/>
            </a:solidFill>
          </a:ln>
        </p:spPr>
        <p:txBody>
          <a:bodyPr lIns="274320" tIns="274320" rIns="274320" bIns="914400"/>
          <a:lstStyle>
            <a:lvl1pPr algn="ctr">
              <a:defRPr sz="11996" b="1">
                <a:solidFill>
                  <a:schemeClr val="bg1"/>
                </a:solidFill>
              </a:defRPr>
            </a:lvl1pPr>
          </a:lstStyle>
          <a:p>
            <a:pPr lvl="0"/>
            <a:r>
              <a:rPr lang="en-US"/>
              <a:t>xxx%</a:t>
            </a:r>
          </a:p>
        </p:txBody>
      </p:sp>
      <p:sp>
        <p:nvSpPr>
          <p:cNvPr id="7" name="Text Placeholder 2">
            <a:extLst>
              <a:ext uri="{FF2B5EF4-FFF2-40B4-BE49-F238E27FC236}">
                <a16:creationId xmlns:a16="http://schemas.microsoft.com/office/drawing/2014/main" id="{7442AF51-F5EA-9945-8EB8-95C7E0136FF0}"/>
              </a:ext>
            </a:extLst>
          </p:cNvPr>
          <p:cNvSpPr>
            <a:spLocks noGrp="1"/>
          </p:cNvSpPr>
          <p:nvPr>
            <p:ph type="body" sz="quarter" idx="19" hasCustomPrompt="1"/>
          </p:nvPr>
        </p:nvSpPr>
        <p:spPr>
          <a:xfrm>
            <a:off x="6477001" y="1017004"/>
            <a:ext cx="4636717" cy="3046347"/>
          </a:xfrm>
          <a:prstGeom prst="rect">
            <a:avLst/>
          </a:prstGeom>
          <a:solidFill>
            <a:schemeClr val="tx1">
              <a:alpha val="87368"/>
            </a:schemeClr>
          </a:solidFill>
          <a:ln w="19050">
            <a:solidFill>
              <a:schemeClr val="bg2"/>
            </a:solidFill>
          </a:ln>
        </p:spPr>
        <p:txBody>
          <a:bodyPr lIns="274320" tIns="274320" rIns="274320" bIns="914400"/>
          <a:lstStyle>
            <a:lvl1pPr algn="ctr">
              <a:defRPr sz="11996" b="1">
                <a:solidFill>
                  <a:schemeClr val="bg1"/>
                </a:solidFill>
              </a:defRPr>
            </a:lvl1pPr>
          </a:lstStyle>
          <a:p>
            <a:pPr lvl="0"/>
            <a:r>
              <a:rPr lang="en-US"/>
              <a:t>xxx%</a:t>
            </a:r>
          </a:p>
        </p:txBody>
      </p:sp>
      <p:sp>
        <p:nvSpPr>
          <p:cNvPr id="8" name="Text Placeholder 7">
            <a:extLst>
              <a:ext uri="{FF2B5EF4-FFF2-40B4-BE49-F238E27FC236}">
                <a16:creationId xmlns:a16="http://schemas.microsoft.com/office/drawing/2014/main" id="{20024414-D88A-CA48-914D-3A0DDBCAFB69}"/>
              </a:ext>
            </a:extLst>
          </p:cNvPr>
          <p:cNvSpPr>
            <a:spLocks noGrp="1"/>
          </p:cNvSpPr>
          <p:nvPr>
            <p:ph type="body" sz="quarter" idx="20" hasCustomPrompt="1"/>
          </p:nvPr>
        </p:nvSpPr>
        <p:spPr>
          <a:xfrm>
            <a:off x="1097281" y="4753888"/>
            <a:ext cx="4636717" cy="529440"/>
          </a:xfrm>
          <a:prstGeom prst="rect">
            <a:avLst/>
          </a:prstGeom>
          <a:solidFill>
            <a:schemeClr val="bg2"/>
          </a:solidFill>
          <a:ln w="19050">
            <a:solidFill>
              <a:schemeClr val="bg2"/>
            </a:solidFill>
          </a:ln>
        </p:spPr>
        <p:txBody>
          <a:bodyPr lIns="182880" rIns="182880" anchor="ctr"/>
          <a:lstStyle>
            <a:lvl1pPr algn="ctr">
              <a:lnSpc>
                <a:spcPct val="110000"/>
              </a:lnSpc>
              <a:spcBef>
                <a:spcPts val="600"/>
              </a:spcBef>
              <a:defRPr sz="2799" b="1">
                <a:solidFill>
                  <a:schemeClr val="tx1"/>
                </a:solidFill>
                <a:latin typeface="+mj-lt"/>
              </a:defRPr>
            </a:lvl1pPr>
            <a:lvl2pPr algn="l">
              <a:defRPr>
                <a:solidFill>
                  <a:schemeClr val="bg1"/>
                </a:solidFill>
                <a:latin typeface="+mj-lt"/>
              </a:defRPr>
            </a:lvl2pPr>
            <a:lvl3pPr algn="l">
              <a:defRPr>
                <a:solidFill>
                  <a:schemeClr val="bg1"/>
                </a:solidFill>
                <a:latin typeface="+mj-lt"/>
              </a:defRPr>
            </a:lvl3pPr>
            <a:lvl4pPr algn="l">
              <a:defRPr>
                <a:solidFill>
                  <a:schemeClr val="bg1"/>
                </a:solidFill>
                <a:latin typeface="+mj-lt"/>
              </a:defRPr>
            </a:lvl4pPr>
            <a:lvl5pPr algn="l">
              <a:defRPr>
                <a:solidFill>
                  <a:schemeClr val="bg1"/>
                </a:solidFill>
                <a:latin typeface="+mj-lt"/>
              </a:defRPr>
            </a:lvl5pPr>
          </a:lstStyle>
          <a:p>
            <a:pPr lvl="0"/>
            <a:r>
              <a:rPr lang="en-US" dirty="0"/>
              <a:t>Stat info goes here</a:t>
            </a:r>
          </a:p>
        </p:txBody>
      </p:sp>
      <p:sp>
        <p:nvSpPr>
          <p:cNvPr id="11" name="Text Placeholder 7">
            <a:extLst>
              <a:ext uri="{FF2B5EF4-FFF2-40B4-BE49-F238E27FC236}">
                <a16:creationId xmlns:a16="http://schemas.microsoft.com/office/drawing/2014/main" id="{DA4D38DA-27BD-E147-A8F5-A5E9A6091F52}"/>
              </a:ext>
            </a:extLst>
          </p:cNvPr>
          <p:cNvSpPr>
            <a:spLocks noGrp="1"/>
          </p:cNvSpPr>
          <p:nvPr>
            <p:ph type="body" sz="quarter" idx="21" hasCustomPrompt="1"/>
          </p:nvPr>
        </p:nvSpPr>
        <p:spPr>
          <a:xfrm>
            <a:off x="6477001" y="4753888"/>
            <a:ext cx="4636717" cy="529440"/>
          </a:xfrm>
          <a:prstGeom prst="rect">
            <a:avLst/>
          </a:prstGeom>
          <a:solidFill>
            <a:schemeClr val="bg2"/>
          </a:solidFill>
          <a:ln w="19050">
            <a:solidFill>
              <a:schemeClr val="bg2"/>
            </a:solidFill>
          </a:ln>
        </p:spPr>
        <p:txBody>
          <a:bodyPr lIns="182880" rIns="182880" anchor="ctr"/>
          <a:lstStyle>
            <a:lvl1pPr>
              <a:defRPr lang="en-US" sz="2799" b="1">
                <a:solidFill>
                  <a:schemeClr val="tx1"/>
                </a:solidFill>
                <a:latin typeface="+mj-lt"/>
              </a:defRPr>
            </a:lvl1pPr>
          </a:lstStyle>
          <a:p>
            <a:pPr lvl="0" algn="ctr">
              <a:lnSpc>
                <a:spcPct val="110000"/>
              </a:lnSpc>
              <a:spcBef>
                <a:spcPts val="600"/>
              </a:spcBef>
            </a:pPr>
            <a:r>
              <a:rPr lang="en-US"/>
              <a:t>Stat info goes here</a:t>
            </a:r>
          </a:p>
        </p:txBody>
      </p:sp>
    </p:spTree>
    <p:extLst>
      <p:ext uri="{BB962C8B-B14F-4D97-AF65-F5344CB8AC3E}">
        <p14:creationId xmlns:p14="http://schemas.microsoft.com/office/powerpoint/2010/main" val="101272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00">
          <p15:clr>
            <a:srgbClr val="FBAE40"/>
          </p15:clr>
        </p15:guide>
        <p15:guide id="2" pos="40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Images—One Large + Two Small   ">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D4422C3B-DFE8-6A48-96A6-4B13A12FF873}"/>
              </a:ext>
            </a:extLst>
          </p:cNvPr>
          <p:cNvSpPr>
            <a:spLocks noGrp="1"/>
          </p:cNvSpPr>
          <p:nvPr>
            <p:ph type="pic" sz="quarter" idx="16" hasCustomPrompt="1"/>
          </p:nvPr>
        </p:nvSpPr>
        <p:spPr>
          <a:xfrm>
            <a:off x="634095" y="582614"/>
            <a:ext cx="7001740" cy="338554"/>
          </a:xfrm>
          <a:prstGeom prst="rect">
            <a:avLst/>
          </a:prstGeom>
        </p:spPr>
        <p:txBody>
          <a:bodyPr/>
          <a:lstStyle/>
          <a:p>
            <a:r>
              <a:rPr lang="en-US"/>
              <a:t>Click to add picture</a:t>
            </a:r>
          </a:p>
        </p:txBody>
      </p:sp>
      <p:sp>
        <p:nvSpPr>
          <p:cNvPr id="9" name="Picture Placeholder 5">
            <a:extLst>
              <a:ext uri="{FF2B5EF4-FFF2-40B4-BE49-F238E27FC236}">
                <a16:creationId xmlns:a16="http://schemas.microsoft.com/office/drawing/2014/main" id="{F7A28EEE-D14B-3347-B9E1-2CF479695DA7}"/>
              </a:ext>
            </a:extLst>
          </p:cNvPr>
          <p:cNvSpPr>
            <a:spLocks noGrp="1"/>
          </p:cNvSpPr>
          <p:nvPr>
            <p:ph type="pic" sz="quarter" idx="17" hasCustomPrompt="1"/>
          </p:nvPr>
        </p:nvSpPr>
        <p:spPr>
          <a:xfrm>
            <a:off x="7944593" y="582613"/>
            <a:ext cx="3610098" cy="338554"/>
          </a:xfrm>
          <a:prstGeom prst="rect">
            <a:avLst/>
          </a:prstGeom>
        </p:spPr>
        <p:txBody>
          <a:bodyPr/>
          <a:lstStyle/>
          <a:p>
            <a:r>
              <a:rPr lang="en-US"/>
              <a:t>Click to add picture</a:t>
            </a:r>
          </a:p>
        </p:txBody>
      </p:sp>
      <p:sp>
        <p:nvSpPr>
          <p:cNvPr id="10" name="Picture Placeholder 5">
            <a:extLst>
              <a:ext uri="{FF2B5EF4-FFF2-40B4-BE49-F238E27FC236}">
                <a16:creationId xmlns:a16="http://schemas.microsoft.com/office/drawing/2014/main" id="{60E9C769-27FA-B245-9B5F-301D34E01091}"/>
              </a:ext>
            </a:extLst>
          </p:cNvPr>
          <p:cNvSpPr>
            <a:spLocks noGrp="1"/>
          </p:cNvSpPr>
          <p:nvPr>
            <p:ph type="pic" sz="quarter" idx="18" hasCustomPrompt="1"/>
          </p:nvPr>
        </p:nvSpPr>
        <p:spPr>
          <a:xfrm>
            <a:off x="7944593" y="3550722"/>
            <a:ext cx="3610098" cy="338554"/>
          </a:xfrm>
          <a:prstGeom prst="rect">
            <a:avLst/>
          </a:prstGeom>
        </p:spPr>
        <p:txBody>
          <a:bodyPr/>
          <a:lstStyle/>
          <a:p>
            <a:r>
              <a:rPr lang="en-US"/>
              <a:t>Click to add picture</a:t>
            </a:r>
          </a:p>
        </p:txBody>
      </p:sp>
    </p:spTree>
    <p:extLst>
      <p:ext uri="{BB962C8B-B14F-4D97-AF65-F5344CB8AC3E}">
        <p14:creationId xmlns:p14="http://schemas.microsoft.com/office/powerpoint/2010/main" val="16004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3744966"/>
            <a:ext cx="4484909" cy="561992"/>
          </a:xfrm>
          <a:prstGeom prst="rect">
            <a:avLst/>
          </a:prstGeom>
        </p:spPr>
        <p:txBody>
          <a:bodyPr lIns="0" tIns="0" rIns="0" bIns="0">
            <a:noAutofit/>
          </a:bodyPr>
          <a:lstStyle>
            <a:lvl1pPr algn="l">
              <a:lnSpc>
                <a:spcPct val="110000"/>
              </a:lnSpc>
              <a:spcBef>
                <a:spcPts val="0"/>
              </a:spcBef>
              <a:defRPr lang="en-US" sz="2400" b="0"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2" y="2955234"/>
            <a:ext cx="4484910" cy="789731"/>
          </a:xfrm>
          <a:prstGeom prst="rect">
            <a:avLst/>
          </a:prstGeom>
          <a:noFill/>
        </p:spPr>
        <p:txBody>
          <a:bodyPr lIns="0" tIns="0" rIns="0" bIns="91440" anchor="b" anchorCtr="0">
            <a:normAutofit/>
          </a:bodyPr>
          <a:lstStyle>
            <a:lvl1pPr algn="l">
              <a:lnSpc>
                <a:spcPct val="110000"/>
              </a:lnSpc>
              <a:defRPr b="0">
                <a:solidFill>
                  <a:schemeClr val="bg2"/>
                </a:solidFill>
              </a:defRPr>
            </a:lvl1pPr>
          </a:lstStyle>
          <a:p>
            <a:pPr lvl="0"/>
            <a:r>
              <a:rPr lang="en-US"/>
              <a:t>Agenda</a:t>
            </a:r>
          </a:p>
        </p:txBody>
      </p:sp>
      <p:cxnSp>
        <p:nvCxnSpPr>
          <p:cNvPr id="4" name="Straight Connector 3">
            <a:extLst>
              <a:ext uri="{FF2B5EF4-FFF2-40B4-BE49-F238E27FC236}">
                <a16:creationId xmlns:a16="http://schemas.microsoft.com/office/drawing/2014/main" id="{B23DEAD3-6142-E646-93DB-ADB88C19C062}"/>
              </a:ext>
            </a:extLst>
          </p:cNvPr>
          <p:cNvCxnSpPr>
            <a:cxnSpLocks/>
          </p:cNvCxnSpPr>
          <p:nvPr userDrawn="1"/>
        </p:nvCxnSpPr>
        <p:spPr>
          <a:xfrm flipV="1">
            <a:off x="6656821" y="0"/>
            <a:ext cx="0" cy="6858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328B1C6-0245-6A43-854E-C22E382963D0}"/>
              </a:ext>
            </a:extLst>
          </p:cNvPr>
          <p:cNvSpPr>
            <a:spLocks noGrp="1"/>
          </p:cNvSpPr>
          <p:nvPr>
            <p:ph type="body" sz="quarter" idx="16" hasCustomPrompt="1"/>
          </p:nvPr>
        </p:nvSpPr>
        <p:spPr>
          <a:xfrm>
            <a:off x="6945783" y="952019"/>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18" name="Text Placeholder 17">
            <a:extLst>
              <a:ext uri="{FF2B5EF4-FFF2-40B4-BE49-F238E27FC236}">
                <a16:creationId xmlns:a16="http://schemas.microsoft.com/office/drawing/2014/main" id="{BC55EB4C-12BD-E842-B78E-BA79A6399A1F}"/>
              </a:ext>
            </a:extLst>
          </p:cNvPr>
          <p:cNvSpPr>
            <a:spLocks noGrp="1"/>
          </p:cNvSpPr>
          <p:nvPr>
            <p:ph type="body" sz="quarter" idx="19" hasCustomPrompt="1"/>
          </p:nvPr>
        </p:nvSpPr>
        <p:spPr>
          <a:xfrm>
            <a:off x="5755373" y="952019"/>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01</a:t>
            </a:r>
          </a:p>
        </p:txBody>
      </p:sp>
      <p:sp>
        <p:nvSpPr>
          <p:cNvPr id="19" name="Text Placeholder 2">
            <a:extLst>
              <a:ext uri="{FF2B5EF4-FFF2-40B4-BE49-F238E27FC236}">
                <a16:creationId xmlns:a16="http://schemas.microsoft.com/office/drawing/2014/main" id="{B5AE5195-B03F-FD4C-A29C-31692982E260}"/>
              </a:ext>
            </a:extLst>
          </p:cNvPr>
          <p:cNvSpPr>
            <a:spLocks noGrp="1"/>
          </p:cNvSpPr>
          <p:nvPr>
            <p:ph type="body" sz="quarter" idx="20" hasCustomPrompt="1"/>
          </p:nvPr>
        </p:nvSpPr>
        <p:spPr>
          <a:xfrm>
            <a:off x="6945783" y="2037928"/>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0" name="Text Placeholder 17">
            <a:extLst>
              <a:ext uri="{FF2B5EF4-FFF2-40B4-BE49-F238E27FC236}">
                <a16:creationId xmlns:a16="http://schemas.microsoft.com/office/drawing/2014/main" id="{148E13A3-5B4D-EF4F-BF6B-72CF831B87AF}"/>
              </a:ext>
            </a:extLst>
          </p:cNvPr>
          <p:cNvSpPr>
            <a:spLocks noGrp="1"/>
          </p:cNvSpPr>
          <p:nvPr>
            <p:ph type="body" sz="quarter" idx="21" hasCustomPrompt="1"/>
          </p:nvPr>
        </p:nvSpPr>
        <p:spPr>
          <a:xfrm>
            <a:off x="5755373" y="2037928"/>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02</a:t>
            </a:r>
          </a:p>
        </p:txBody>
      </p:sp>
      <p:sp>
        <p:nvSpPr>
          <p:cNvPr id="23" name="Text Placeholder 2">
            <a:extLst>
              <a:ext uri="{FF2B5EF4-FFF2-40B4-BE49-F238E27FC236}">
                <a16:creationId xmlns:a16="http://schemas.microsoft.com/office/drawing/2014/main" id="{F3DFE46A-B340-8A45-B032-7049E6B41A17}"/>
              </a:ext>
            </a:extLst>
          </p:cNvPr>
          <p:cNvSpPr>
            <a:spLocks noGrp="1"/>
          </p:cNvSpPr>
          <p:nvPr>
            <p:ph type="body" sz="quarter" idx="22" hasCustomPrompt="1"/>
          </p:nvPr>
        </p:nvSpPr>
        <p:spPr>
          <a:xfrm>
            <a:off x="6945783" y="3123837"/>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4" name="Text Placeholder 17">
            <a:extLst>
              <a:ext uri="{FF2B5EF4-FFF2-40B4-BE49-F238E27FC236}">
                <a16:creationId xmlns:a16="http://schemas.microsoft.com/office/drawing/2014/main" id="{36EDD0B6-1B65-3B45-979D-ECDBA65F7A7A}"/>
              </a:ext>
            </a:extLst>
          </p:cNvPr>
          <p:cNvSpPr>
            <a:spLocks noGrp="1"/>
          </p:cNvSpPr>
          <p:nvPr>
            <p:ph type="body" sz="quarter" idx="23" hasCustomPrompt="1"/>
          </p:nvPr>
        </p:nvSpPr>
        <p:spPr>
          <a:xfrm>
            <a:off x="5755373" y="3123837"/>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03</a:t>
            </a:r>
          </a:p>
        </p:txBody>
      </p:sp>
      <p:sp>
        <p:nvSpPr>
          <p:cNvPr id="25" name="Text Placeholder 2">
            <a:extLst>
              <a:ext uri="{FF2B5EF4-FFF2-40B4-BE49-F238E27FC236}">
                <a16:creationId xmlns:a16="http://schemas.microsoft.com/office/drawing/2014/main" id="{F43278D8-4E52-4043-8372-708B4CC93B31}"/>
              </a:ext>
            </a:extLst>
          </p:cNvPr>
          <p:cNvSpPr>
            <a:spLocks noGrp="1"/>
          </p:cNvSpPr>
          <p:nvPr>
            <p:ph type="body" sz="quarter" idx="24" hasCustomPrompt="1"/>
          </p:nvPr>
        </p:nvSpPr>
        <p:spPr>
          <a:xfrm>
            <a:off x="6945783" y="4209746"/>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6" name="Text Placeholder 17">
            <a:extLst>
              <a:ext uri="{FF2B5EF4-FFF2-40B4-BE49-F238E27FC236}">
                <a16:creationId xmlns:a16="http://schemas.microsoft.com/office/drawing/2014/main" id="{2CEB9AF7-8CD2-7840-A1D8-8139106D7488}"/>
              </a:ext>
            </a:extLst>
          </p:cNvPr>
          <p:cNvSpPr>
            <a:spLocks noGrp="1"/>
          </p:cNvSpPr>
          <p:nvPr>
            <p:ph type="body" sz="quarter" idx="25" hasCustomPrompt="1"/>
          </p:nvPr>
        </p:nvSpPr>
        <p:spPr>
          <a:xfrm>
            <a:off x="5755373" y="4209746"/>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04</a:t>
            </a:r>
          </a:p>
        </p:txBody>
      </p:sp>
      <p:sp>
        <p:nvSpPr>
          <p:cNvPr id="27" name="Text Placeholder 2">
            <a:extLst>
              <a:ext uri="{FF2B5EF4-FFF2-40B4-BE49-F238E27FC236}">
                <a16:creationId xmlns:a16="http://schemas.microsoft.com/office/drawing/2014/main" id="{CF62938C-C4AA-8C4D-B18B-C470CF807F01}"/>
              </a:ext>
            </a:extLst>
          </p:cNvPr>
          <p:cNvSpPr>
            <a:spLocks noGrp="1"/>
          </p:cNvSpPr>
          <p:nvPr>
            <p:ph type="body" sz="quarter" idx="26" hasCustomPrompt="1"/>
          </p:nvPr>
        </p:nvSpPr>
        <p:spPr>
          <a:xfrm>
            <a:off x="6945783" y="5295656"/>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8" name="Text Placeholder 17">
            <a:extLst>
              <a:ext uri="{FF2B5EF4-FFF2-40B4-BE49-F238E27FC236}">
                <a16:creationId xmlns:a16="http://schemas.microsoft.com/office/drawing/2014/main" id="{B7A647F8-C71C-B443-B001-05CCD2BC7D87}"/>
              </a:ext>
            </a:extLst>
          </p:cNvPr>
          <p:cNvSpPr>
            <a:spLocks noGrp="1"/>
          </p:cNvSpPr>
          <p:nvPr>
            <p:ph type="body" sz="quarter" idx="27" hasCustomPrompt="1"/>
          </p:nvPr>
        </p:nvSpPr>
        <p:spPr>
          <a:xfrm>
            <a:off x="5755373" y="5295656"/>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05</a:t>
            </a:r>
          </a:p>
        </p:txBody>
      </p:sp>
    </p:spTree>
    <p:extLst>
      <p:ext uri="{BB962C8B-B14F-4D97-AF65-F5344CB8AC3E}">
        <p14:creationId xmlns:p14="http://schemas.microsoft.com/office/powerpoint/2010/main" val="208173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Time Table">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1423995"/>
            <a:ext cx="11010899" cy="409161"/>
          </a:xfrm>
          <a:prstGeom prst="rect">
            <a:avLst/>
          </a:prstGeom>
        </p:spPr>
        <p:txBody>
          <a:bodyPr lIns="0" tIns="0" rIns="0" bIns="0">
            <a:noAutofit/>
          </a:bodyPr>
          <a:lstStyle>
            <a:lvl1pPr algn="l">
              <a:lnSpc>
                <a:spcPct val="110000"/>
              </a:lnSpc>
              <a:spcBef>
                <a:spcPts val="0"/>
              </a:spcBef>
              <a:defRPr lang="en-US" sz="2200" b="0"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1" y="604669"/>
            <a:ext cx="11010899" cy="693049"/>
          </a:xfrm>
          <a:prstGeom prst="rect">
            <a:avLst/>
          </a:prstGeom>
          <a:noFill/>
        </p:spPr>
        <p:txBody>
          <a:bodyPr lIns="0" tIns="0" rIns="0" bIns="0" anchor="b" anchorCtr="0">
            <a:noAutofit/>
          </a:bodyPr>
          <a:lstStyle>
            <a:lvl1pPr algn="l">
              <a:lnSpc>
                <a:spcPct val="90000"/>
              </a:lnSpc>
              <a:defRPr sz="3600" b="0">
                <a:solidFill>
                  <a:schemeClr val="bg2"/>
                </a:solidFill>
              </a:defRPr>
            </a:lvl1pPr>
          </a:lstStyle>
          <a:p>
            <a:pPr lvl="0"/>
            <a:r>
              <a:rPr lang="en-US"/>
              <a:t>Agenda table</a:t>
            </a:r>
          </a:p>
        </p:txBody>
      </p:sp>
      <p:cxnSp>
        <p:nvCxnSpPr>
          <p:cNvPr id="4" name="Straight Connector 3">
            <a:extLst>
              <a:ext uri="{FF2B5EF4-FFF2-40B4-BE49-F238E27FC236}">
                <a16:creationId xmlns:a16="http://schemas.microsoft.com/office/drawing/2014/main" id="{B23DEAD3-6142-E646-93DB-ADB88C19C062}"/>
              </a:ext>
            </a:extLst>
          </p:cNvPr>
          <p:cNvCxnSpPr>
            <a:cxnSpLocks/>
          </p:cNvCxnSpPr>
          <p:nvPr userDrawn="1"/>
        </p:nvCxnSpPr>
        <p:spPr>
          <a:xfrm flipH="1">
            <a:off x="0" y="2068276"/>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01072F0B-A337-6F4A-A9FB-692876985958}"/>
              </a:ext>
            </a:extLst>
          </p:cNvPr>
          <p:cNvSpPr>
            <a:spLocks noGrp="1"/>
          </p:cNvSpPr>
          <p:nvPr>
            <p:ph type="body" sz="quarter" idx="16" hasCustomPrompt="1"/>
          </p:nvPr>
        </p:nvSpPr>
        <p:spPr>
          <a:xfrm>
            <a:off x="10590835" y="232810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22" name="Text Placeholder 2">
            <a:extLst>
              <a:ext uri="{FF2B5EF4-FFF2-40B4-BE49-F238E27FC236}">
                <a16:creationId xmlns:a16="http://schemas.microsoft.com/office/drawing/2014/main" id="{7732015A-F03A-5846-AC86-AF6B7F86DD28}"/>
              </a:ext>
            </a:extLst>
          </p:cNvPr>
          <p:cNvSpPr>
            <a:spLocks noGrp="1"/>
          </p:cNvSpPr>
          <p:nvPr>
            <p:ph type="body" sz="quarter" idx="17" hasCustomPrompt="1"/>
          </p:nvPr>
        </p:nvSpPr>
        <p:spPr>
          <a:xfrm>
            <a:off x="8981954" y="232810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29" name="Text Placeholder 2">
            <a:extLst>
              <a:ext uri="{FF2B5EF4-FFF2-40B4-BE49-F238E27FC236}">
                <a16:creationId xmlns:a16="http://schemas.microsoft.com/office/drawing/2014/main" id="{0B7AB0FC-D048-1F48-8E91-1D16DDAFA4FB}"/>
              </a:ext>
            </a:extLst>
          </p:cNvPr>
          <p:cNvSpPr>
            <a:spLocks noGrp="1"/>
          </p:cNvSpPr>
          <p:nvPr>
            <p:ph type="body" sz="quarter" idx="18" hasCustomPrompt="1"/>
          </p:nvPr>
        </p:nvSpPr>
        <p:spPr>
          <a:xfrm>
            <a:off x="4774556" y="232810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0" name="Text Placeholder 2">
            <a:extLst>
              <a:ext uri="{FF2B5EF4-FFF2-40B4-BE49-F238E27FC236}">
                <a16:creationId xmlns:a16="http://schemas.microsoft.com/office/drawing/2014/main" id="{F306D6AF-471F-AD4D-BC82-220AC4A377B2}"/>
              </a:ext>
            </a:extLst>
          </p:cNvPr>
          <p:cNvSpPr>
            <a:spLocks noGrp="1"/>
          </p:cNvSpPr>
          <p:nvPr>
            <p:ph type="body" sz="quarter" idx="19" hasCustomPrompt="1"/>
          </p:nvPr>
        </p:nvSpPr>
        <p:spPr>
          <a:xfrm>
            <a:off x="609600" y="232810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1" name="Text Placeholder 2">
            <a:extLst>
              <a:ext uri="{FF2B5EF4-FFF2-40B4-BE49-F238E27FC236}">
                <a16:creationId xmlns:a16="http://schemas.microsoft.com/office/drawing/2014/main" id="{603A69DA-4074-DC43-8BAA-F648EA83FA43}"/>
              </a:ext>
            </a:extLst>
          </p:cNvPr>
          <p:cNvSpPr>
            <a:spLocks noGrp="1"/>
          </p:cNvSpPr>
          <p:nvPr>
            <p:ph type="body" sz="quarter" idx="20" hasCustomPrompt="1"/>
          </p:nvPr>
        </p:nvSpPr>
        <p:spPr>
          <a:xfrm>
            <a:off x="10590835" y="319813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32" name="Text Placeholder 2">
            <a:extLst>
              <a:ext uri="{FF2B5EF4-FFF2-40B4-BE49-F238E27FC236}">
                <a16:creationId xmlns:a16="http://schemas.microsoft.com/office/drawing/2014/main" id="{D7C37499-A9FB-EE4F-BFA0-F759530C9274}"/>
              </a:ext>
            </a:extLst>
          </p:cNvPr>
          <p:cNvSpPr>
            <a:spLocks noGrp="1"/>
          </p:cNvSpPr>
          <p:nvPr>
            <p:ph type="body" sz="quarter" idx="21" hasCustomPrompt="1"/>
          </p:nvPr>
        </p:nvSpPr>
        <p:spPr>
          <a:xfrm>
            <a:off x="8981954" y="319813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33" name="Text Placeholder 2">
            <a:extLst>
              <a:ext uri="{FF2B5EF4-FFF2-40B4-BE49-F238E27FC236}">
                <a16:creationId xmlns:a16="http://schemas.microsoft.com/office/drawing/2014/main" id="{92CEE33F-CBCA-5B4F-B601-3ECA7C01087D}"/>
              </a:ext>
            </a:extLst>
          </p:cNvPr>
          <p:cNvSpPr>
            <a:spLocks noGrp="1"/>
          </p:cNvSpPr>
          <p:nvPr>
            <p:ph type="body" sz="quarter" idx="22" hasCustomPrompt="1"/>
          </p:nvPr>
        </p:nvSpPr>
        <p:spPr>
          <a:xfrm>
            <a:off x="4774556" y="319813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4" name="Text Placeholder 2">
            <a:extLst>
              <a:ext uri="{FF2B5EF4-FFF2-40B4-BE49-F238E27FC236}">
                <a16:creationId xmlns:a16="http://schemas.microsoft.com/office/drawing/2014/main" id="{A1E45A4F-4470-5245-B871-8F228E0BCF15}"/>
              </a:ext>
            </a:extLst>
          </p:cNvPr>
          <p:cNvSpPr>
            <a:spLocks noGrp="1"/>
          </p:cNvSpPr>
          <p:nvPr>
            <p:ph type="body" sz="quarter" idx="23" hasCustomPrompt="1"/>
          </p:nvPr>
        </p:nvSpPr>
        <p:spPr>
          <a:xfrm>
            <a:off x="609600" y="319813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5" name="Text Placeholder 2">
            <a:extLst>
              <a:ext uri="{FF2B5EF4-FFF2-40B4-BE49-F238E27FC236}">
                <a16:creationId xmlns:a16="http://schemas.microsoft.com/office/drawing/2014/main" id="{CD0850E9-D2A8-D449-AFAD-44222B20A468}"/>
              </a:ext>
            </a:extLst>
          </p:cNvPr>
          <p:cNvSpPr>
            <a:spLocks noGrp="1"/>
          </p:cNvSpPr>
          <p:nvPr>
            <p:ph type="body" sz="quarter" idx="24" hasCustomPrompt="1"/>
          </p:nvPr>
        </p:nvSpPr>
        <p:spPr>
          <a:xfrm>
            <a:off x="10590835" y="4013710"/>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36" name="Text Placeholder 2">
            <a:extLst>
              <a:ext uri="{FF2B5EF4-FFF2-40B4-BE49-F238E27FC236}">
                <a16:creationId xmlns:a16="http://schemas.microsoft.com/office/drawing/2014/main" id="{E0EC14D5-229A-0C47-B83A-E61D542D2E94}"/>
              </a:ext>
            </a:extLst>
          </p:cNvPr>
          <p:cNvSpPr>
            <a:spLocks noGrp="1"/>
          </p:cNvSpPr>
          <p:nvPr>
            <p:ph type="body" sz="quarter" idx="25" hasCustomPrompt="1"/>
          </p:nvPr>
        </p:nvSpPr>
        <p:spPr>
          <a:xfrm>
            <a:off x="8981954" y="4013710"/>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37" name="Text Placeholder 2">
            <a:extLst>
              <a:ext uri="{FF2B5EF4-FFF2-40B4-BE49-F238E27FC236}">
                <a16:creationId xmlns:a16="http://schemas.microsoft.com/office/drawing/2014/main" id="{9628CCFF-8576-E042-AEE6-B044D2C1F8B2}"/>
              </a:ext>
            </a:extLst>
          </p:cNvPr>
          <p:cNvSpPr>
            <a:spLocks noGrp="1"/>
          </p:cNvSpPr>
          <p:nvPr>
            <p:ph type="body" sz="quarter" idx="26" hasCustomPrompt="1"/>
          </p:nvPr>
        </p:nvSpPr>
        <p:spPr>
          <a:xfrm>
            <a:off x="4774556" y="4013710"/>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38" name="Text Placeholder 2">
            <a:extLst>
              <a:ext uri="{FF2B5EF4-FFF2-40B4-BE49-F238E27FC236}">
                <a16:creationId xmlns:a16="http://schemas.microsoft.com/office/drawing/2014/main" id="{E2DEBA51-D73D-C846-BF2C-63B5AB15B7BC}"/>
              </a:ext>
            </a:extLst>
          </p:cNvPr>
          <p:cNvSpPr>
            <a:spLocks noGrp="1"/>
          </p:cNvSpPr>
          <p:nvPr>
            <p:ph type="body" sz="quarter" idx="27" hasCustomPrompt="1"/>
          </p:nvPr>
        </p:nvSpPr>
        <p:spPr>
          <a:xfrm>
            <a:off x="609600" y="4013710"/>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39" name="Text Placeholder 2">
            <a:extLst>
              <a:ext uri="{FF2B5EF4-FFF2-40B4-BE49-F238E27FC236}">
                <a16:creationId xmlns:a16="http://schemas.microsoft.com/office/drawing/2014/main" id="{7917B0A0-B26B-0E49-B469-5D390E252F51}"/>
              </a:ext>
            </a:extLst>
          </p:cNvPr>
          <p:cNvSpPr>
            <a:spLocks noGrp="1"/>
          </p:cNvSpPr>
          <p:nvPr>
            <p:ph type="body" sz="quarter" idx="28" hasCustomPrompt="1"/>
          </p:nvPr>
        </p:nvSpPr>
        <p:spPr>
          <a:xfrm>
            <a:off x="10590835" y="4829285"/>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40" name="Text Placeholder 2">
            <a:extLst>
              <a:ext uri="{FF2B5EF4-FFF2-40B4-BE49-F238E27FC236}">
                <a16:creationId xmlns:a16="http://schemas.microsoft.com/office/drawing/2014/main" id="{90934D5B-02F3-CF46-AC00-00089029D1E7}"/>
              </a:ext>
            </a:extLst>
          </p:cNvPr>
          <p:cNvSpPr>
            <a:spLocks noGrp="1"/>
          </p:cNvSpPr>
          <p:nvPr>
            <p:ph type="body" sz="quarter" idx="29" hasCustomPrompt="1"/>
          </p:nvPr>
        </p:nvSpPr>
        <p:spPr>
          <a:xfrm>
            <a:off x="8981954" y="4829285"/>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41" name="Text Placeholder 2">
            <a:extLst>
              <a:ext uri="{FF2B5EF4-FFF2-40B4-BE49-F238E27FC236}">
                <a16:creationId xmlns:a16="http://schemas.microsoft.com/office/drawing/2014/main" id="{EEABC631-A1ED-494E-81F6-1D15B77E1BF0}"/>
              </a:ext>
            </a:extLst>
          </p:cNvPr>
          <p:cNvSpPr>
            <a:spLocks noGrp="1"/>
          </p:cNvSpPr>
          <p:nvPr>
            <p:ph type="body" sz="quarter" idx="30" hasCustomPrompt="1"/>
          </p:nvPr>
        </p:nvSpPr>
        <p:spPr>
          <a:xfrm>
            <a:off x="4774556" y="4829285"/>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42" name="Text Placeholder 2">
            <a:extLst>
              <a:ext uri="{FF2B5EF4-FFF2-40B4-BE49-F238E27FC236}">
                <a16:creationId xmlns:a16="http://schemas.microsoft.com/office/drawing/2014/main" id="{6464A467-3F58-8E4C-BD72-2558FEB5954E}"/>
              </a:ext>
            </a:extLst>
          </p:cNvPr>
          <p:cNvSpPr>
            <a:spLocks noGrp="1"/>
          </p:cNvSpPr>
          <p:nvPr>
            <p:ph type="body" sz="quarter" idx="31" hasCustomPrompt="1"/>
          </p:nvPr>
        </p:nvSpPr>
        <p:spPr>
          <a:xfrm>
            <a:off x="609600" y="4829285"/>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
        <p:nvSpPr>
          <p:cNvPr id="43" name="Text Placeholder 2">
            <a:extLst>
              <a:ext uri="{FF2B5EF4-FFF2-40B4-BE49-F238E27FC236}">
                <a16:creationId xmlns:a16="http://schemas.microsoft.com/office/drawing/2014/main" id="{5452D898-A26C-FD4E-9FF2-AF6F9BB21DF2}"/>
              </a:ext>
            </a:extLst>
          </p:cNvPr>
          <p:cNvSpPr>
            <a:spLocks noGrp="1"/>
          </p:cNvSpPr>
          <p:nvPr>
            <p:ph type="body" sz="quarter" idx="32" hasCustomPrompt="1"/>
          </p:nvPr>
        </p:nvSpPr>
        <p:spPr>
          <a:xfrm>
            <a:off x="10590835" y="5644860"/>
            <a:ext cx="1169044"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 mins</a:t>
            </a:r>
          </a:p>
        </p:txBody>
      </p:sp>
      <p:sp>
        <p:nvSpPr>
          <p:cNvPr id="44" name="Text Placeholder 2">
            <a:extLst>
              <a:ext uri="{FF2B5EF4-FFF2-40B4-BE49-F238E27FC236}">
                <a16:creationId xmlns:a16="http://schemas.microsoft.com/office/drawing/2014/main" id="{775EB542-7B1B-C74A-B82A-50C4DD1AB6E7}"/>
              </a:ext>
            </a:extLst>
          </p:cNvPr>
          <p:cNvSpPr>
            <a:spLocks noGrp="1"/>
          </p:cNvSpPr>
          <p:nvPr>
            <p:ph type="body" sz="quarter" idx="33" hasCustomPrompt="1"/>
          </p:nvPr>
        </p:nvSpPr>
        <p:spPr>
          <a:xfrm>
            <a:off x="8981954" y="5644860"/>
            <a:ext cx="1296366" cy="467809"/>
          </a:xfrm>
          <a:prstGeom prst="rect">
            <a:avLst/>
          </a:prstGeom>
        </p:spPr>
        <p:txBody>
          <a:bodyPr lIns="0" tIns="0" rIns="0" bIns="0" anchor="t"/>
          <a:lstStyle>
            <a:lvl1pPr algn="ctr">
              <a:spcBef>
                <a:spcPts val="0"/>
              </a:spcBef>
              <a:defRPr sz="1400" b="0">
                <a:solidFill>
                  <a:schemeClr val="bg1"/>
                </a:solidFill>
              </a:defRPr>
            </a:lvl1pPr>
          </a:lstStyle>
          <a:p>
            <a:pPr lvl="0"/>
            <a:r>
              <a:rPr lang="en-US"/>
              <a:t>XX:XX am</a:t>
            </a:r>
          </a:p>
        </p:txBody>
      </p:sp>
      <p:sp>
        <p:nvSpPr>
          <p:cNvPr id="45" name="Text Placeholder 2">
            <a:extLst>
              <a:ext uri="{FF2B5EF4-FFF2-40B4-BE49-F238E27FC236}">
                <a16:creationId xmlns:a16="http://schemas.microsoft.com/office/drawing/2014/main" id="{F5F07691-9030-6F45-82D9-BB3E6CD7E6DA}"/>
              </a:ext>
            </a:extLst>
          </p:cNvPr>
          <p:cNvSpPr>
            <a:spLocks noGrp="1"/>
          </p:cNvSpPr>
          <p:nvPr>
            <p:ph type="body" sz="quarter" idx="34" hasCustomPrompt="1"/>
          </p:nvPr>
        </p:nvSpPr>
        <p:spPr>
          <a:xfrm>
            <a:off x="4774556" y="5644860"/>
            <a:ext cx="3773348" cy="467809"/>
          </a:xfrm>
          <a:prstGeom prst="rect">
            <a:avLst/>
          </a:prstGeom>
        </p:spPr>
        <p:txBody>
          <a:bodyPr lIns="0" tIns="0" rIns="0" bIns="0" anchor="t"/>
          <a:lstStyle>
            <a:lvl1pPr algn="l">
              <a:lnSpc>
                <a:spcPct val="100000"/>
              </a:lnSpc>
              <a:spcBef>
                <a:spcPts val="0"/>
              </a:spcBef>
              <a:defRPr sz="1400" b="0">
                <a:solidFill>
                  <a:schemeClr val="bg1"/>
                </a:solidFill>
              </a:defRPr>
            </a:lvl1pPr>
          </a:lstStyle>
          <a:p>
            <a:pPr lvl="0"/>
            <a:r>
              <a:rPr lang="en-US"/>
              <a:t>Description Lorem Ipsum</a:t>
            </a:r>
          </a:p>
        </p:txBody>
      </p:sp>
      <p:sp>
        <p:nvSpPr>
          <p:cNvPr id="46" name="Text Placeholder 2">
            <a:extLst>
              <a:ext uri="{FF2B5EF4-FFF2-40B4-BE49-F238E27FC236}">
                <a16:creationId xmlns:a16="http://schemas.microsoft.com/office/drawing/2014/main" id="{386FA03C-D989-0D4F-889A-2B9E2F9CEEE2}"/>
              </a:ext>
            </a:extLst>
          </p:cNvPr>
          <p:cNvSpPr>
            <a:spLocks noGrp="1"/>
          </p:cNvSpPr>
          <p:nvPr>
            <p:ph type="body" sz="quarter" idx="35" hasCustomPrompt="1"/>
          </p:nvPr>
        </p:nvSpPr>
        <p:spPr>
          <a:xfrm>
            <a:off x="609600" y="5644860"/>
            <a:ext cx="3773347" cy="467809"/>
          </a:xfrm>
          <a:prstGeom prst="rect">
            <a:avLst/>
          </a:prstGeom>
        </p:spPr>
        <p:txBody>
          <a:bodyPr lIns="0" tIns="0" rIns="0" bIns="0" anchor="t"/>
          <a:lstStyle>
            <a:lvl1pPr algn="l">
              <a:lnSpc>
                <a:spcPct val="100000"/>
              </a:lnSpc>
              <a:spcBef>
                <a:spcPts val="0"/>
              </a:spcBef>
              <a:defRPr sz="1400" b="1">
                <a:solidFill>
                  <a:schemeClr val="bg1"/>
                </a:solidFill>
              </a:defRPr>
            </a:lvl1pPr>
          </a:lstStyle>
          <a:p>
            <a:pPr lvl="0"/>
            <a:r>
              <a:rPr lang="en-US"/>
              <a:t>Agenda Item Title </a:t>
            </a:r>
          </a:p>
        </p:txBody>
      </p:sp>
    </p:spTree>
    <p:extLst>
      <p:ext uri="{BB962C8B-B14F-4D97-AF65-F5344CB8AC3E}">
        <p14:creationId xmlns:p14="http://schemas.microsoft.com/office/powerpoint/2010/main" val="35924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guide id="4" orient="horz" pos="1296">
          <p15:clr>
            <a:srgbClr val="FBAE40"/>
          </p15:clr>
        </p15:guide>
        <p15:guide id="5" pos="360">
          <p15:clr>
            <a:srgbClr val="FBAE40"/>
          </p15:clr>
        </p15:guide>
        <p15:guide id="6" pos="73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Bullets">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571500" y="1426464"/>
            <a:ext cx="11045952" cy="411480"/>
          </a:xfrm>
          <a:prstGeom prst="rect">
            <a:avLst/>
          </a:prstGeom>
        </p:spPr>
        <p:txBody>
          <a:bodyPr lIns="0" tIns="0" rIns="0" bIns="0">
            <a:noAutofit/>
          </a:bodyPr>
          <a:lstStyle>
            <a:lvl1pPr algn="l">
              <a:lnSpc>
                <a:spcPct val="100000"/>
              </a:lnSpc>
              <a:spcBef>
                <a:spcPts val="0"/>
              </a:spcBef>
              <a:defRPr lang="en-US" sz="2200" b="0"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571500" y="603504"/>
            <a:ext cx="11047476" cy="693049"/>
          </a:xfrm>
          <a:prstGeom prst="rect">
            <a:avLst/>
          </a:prstGeom>
          <a:noFill/>
        </p:spPr>
        <p:txBody>
          <a:bodyPr lIns="0" tIns="0" rIns="0" bIns="0" anchor="b" anchorCtr="0">
            <a:noAutofit/>
          </a:bodyPr>
          <a:lstStyle>
            <a:lvl1pPr algn="l">
              <a:lnSpc>
                <a:spcPct val="90000"/>
              </a:lnSpc>
              <a:defRPr sz="3600" b="0">
                <a:solidFill>
                  <a:schemeClr val="bg2"/>
                </a:solidFill>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571500" y="1900238"/>
            <a:ext cx="11010899" cy="4538661"/>
          </a:xfrm>
          <a:prstGeom prst="rect">
            <a:avLst/>
          </a:prstGeom>
        </p:spPr>
        <p:txBody>
          <a:bodyPr lIns="0" tIns="274320" rIns="0"/>
          <a:lstStyle>
            <a:lvl1pPr marL="274320" indent="-274320">
              <a:lnSpc>
                <a:spcPct val="110000"/>
              </a:lnSpc>
              <a:spcBef>
                <a:spcPts val="600"/>
              </a:spcBef>
              <a:buClr>
                <a:schemeClr val="bg1"/>
              </a:buClr>
              <a:buFont typeface="Arial" panose="020B0604020202020204" pitchFamily="34" charset="0"/>
              <a:buChar char="•"/>
              <a:defRPr sz="1600"/>
            </a:lvl1pPr>
            <a:lvl2pPr marL="548640" indent="-274320" algn="l">
              <a:lnSpc>
                <a:spcPct val="110000"/>
              </a:lnSpc>
              <a:spcBef>
                <a:spcPts val="600"/>
              </a:spcBef>
              <a:buClr>
                <a:schemeClr val="bg1"/>
              </a:buClr>
              <a:buFont typeface="Arial" panose="020B0604020202020204" pitchFamily="34" charset="0"/>
              <a:buChar char="•"/>
              <a:defRPr sz="1600">
                <a:latin typeface="+mn-lt"/>
              </a:defRPr>
            </a:lvl2pPr>
            <a:lvl3pPr marL="850392" indent="-274320" algn="l">
              <a:lnSpc>
                <a:spcPct val="110000"/>
              </a:lnSpc>
              <a:spcBef>
                <a:spcPts val="600"/>
              </a:spcBef>
              <a:buClr>
                <a:schemeClr val="bg1"/>
              </a:buClr>
              <a:buFont typeface="Arial" panose="020B0604020202020204" pitchFamily="34" charset="0"/>
              <a:buChar char="•"/>
              <a:defRPr sz="1600">
                <a:latin typeface="+mn-lt"/>
              </a:defRPr>
            </a:lvl3pPr>
            <a:lvl4pPr marL="114300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a:t>Click to add primary bullet </a:t>
            </a:r>
          </a:p>
          <a:p>
            <a:pPr lvl="1"/>
            <a:r>
              <a:rPr lang="en-US"/>
              <a:t>Click to add sub-bullet </a:t>
            </a:r>
          </a:p>
          <a:p>
            <a:pPr lvl="2"/>
            <a:r>
              <a:rPr lang="en-US"/>
              <a:t>Click to add sub-bullet </a:t>
            </a:r>
          </a:p>
          <a:p>
            <a:pPr lvl="3"/>
            <a:r>
              <a:rPr lang="en-US"/>
              <a:t>Click to add final sub-bullet </a:t>
            </a:r>
          </a:p>
        </p:txBody>
      </p:sp>
    </p:spTree>
    <p:extLst>
      <p:ext uri="{BB962C8B-B14F-4D97-AF65-F5344CB8AC3E}">
        <p14:creationId xmlns:p14="http://schemas.microsoft.com/office/powerpoint/2010/main" val="420137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Bullets + Photo">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576072" y="1426464"/>
            <a:ext cx="4894996" cy="411480"/>
          </a:xfrm>
          <a:prstGeom prst="rect">
            <a:avLst/>
          </a:prstGeom>
        </p:spPr>
        <p:txBody>
          <a:bodyPr lIns="0" tIns="0" rIns="0" bIns="0">
            <a:noAutofit/>
          </a:bodyPr>
          <a:lstStyle>
            <a:lvl1pPr algn="l">
              <a:lnSpc>
                <a:spcPct val="100000"/>
              </a:lnSpc>
              <a:spcBef>
                <a:spcPts val="0"/>
              </a:spcBef>
              <a:defRPr lang="en-US" sz="2200" b="0"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576072" y="603504"/>
            <a:ext cx="4894996" cy="693049"/>
          </a:xfrm>
          <a:prstGeom prst="rect">
            <a:avLst/>
          </a:prstGeom>
          <a:noFill/>
        </p:spPr>
        <p:txBody>
          <a:bodyPr lIns="0" tIns="0" rIns="0" bIns="0" anchor="b" anchorCtr="0">
            <a:noAutofit/>
          </a:bodyPr>
          <a:lstStyle>
            <a:lvl1pPr algn="l">
              <a:lnSpc>
                <a:spcPct val="90000"/>
              </a:lnSpc>
              <a:defRPr sz="3600" b="0">
                <a:solidFill>
                  <a:schemeClr val="bg2"/>
                </a:solidFill>
              </a:defRPr>
            </a:lvl1pPr>
          </a:lstStyle>
          <a:p>
            <a:pPr lvl="0"/>
            <a:r>
              <a:rPr lang="en-US"/>
              <a:t>Click to Add Title</a:t>
            </a:r>
          </a:p>
        </p:txBody>
      </p:sp>
      <p:sp>
        <p:nvSpPr>
          <p:cNvPr id="6" name="Text Placeholder 4">
            <a:extLst>
              <a:ext uri="{FF2B5EF4-FFF2-40B4-BE49-F238E27FC236}">
                <a16:creationId xmlns:a16="http://schemas.microsoft.com/office/drawing/2014/main" id="{80E43EEE-C4A7-7240-A6E1-4511D465819C}"/>
              </a:ext>
            </a:extLst>
          </p:cNvPr>
          <p:cNvSpPr>
            <a:spLocks noGrp="1"/>
          </p:cNvSpPr>
          <p:nvPr>
            <p:ph type="body" sz="quarter" idx="21" hasCustomPrompt="1"/>
          </p:nvPr>
        </p:nvSpPr>
        <p:spPr>
          <a:xfrm>
            <a:off x="576072" y="1901952"/>
            <a:ext cx="4892040" cy="4536948"/>
          </a:xfrm>
          <a:prstGeom prst="rect">
            <a:avLst/>
          </a:prstGeom>
        </p:spPr>
        <p:txBody>
          <a:bodyPr lIns="0" tIns="274320" rIns="0"/>
          <a:lstStyle>
            <a:lvl1pPr marL="274320" indent="-274320">
              <a:lnSpc>
                <a:spcPct val="110000"/>
              </a:lnSpc>
              <a:spcBef>
                <a:spcPts val="600"/>
              </a:spcBef>
              <a:buClr>
                <a:schemeClr val="bg1"/>
              </a:buClr>
              <a:buFont typeface="Arial" panose="020B0604020202020204" pitchFamily="34" charset="0"/>
              <a:buChar char="•"/>
              <a:defRPr sz="1600">
                <a:solidFill>
                  <a:schemeClr val="bg1"/>
                </a:solidFill>
              </a:defRPr>
            </a:lvl1pPr>
            <a:lvl2pPr marL="54864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2pPr>
            <a:lvl3pPr marL="850392"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3pPr>
            <a:lvl4pPr marL="1143000" indent="-274320" algn="l">
              <a:lnSpc>
                <a:spcPct val="110000"/>
              </a:lnSpc>
              <a:spcBef>
                <a:spcPts val="600"/>
              </a:spcBef>
              <a:buClr>
                <a:schemeClr val="bg1"/>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a:t>Click to add primary bullet </a:t>
            </a:r>
          </a:p>
          <a:p>
            <a:pPr lvl="1"/>
            <a:r>
              <a:rPr lang="en-US"/>
              <a:t>Click to add sub-bullet </a:t>
            </a:r>
          </a:p>
          <a:p>
            <a:pPr lvl="2"/>
            <a:r>
              <a:rPr lang="en-US"/>
              <a:t>Click to add sub-bullet </a:t>
            </a:r>
          </a:p>
          <a:p>
            <a:pPr lvl="3"/>
            <a:r>
              <a:rPr lang="en-US"/>
              <a:t>Click to add final sub-bullet </a:t>
            </a:r>
          </a:p>
        </p:txBody>
      </p:sp>
      <p:sp>
        <p:nvSpPr>
          <p:cNvPr id="5" name="Picture Placeholder 5">
            <a:extLst>
              <a:ext uri="{FF2B5EF4-FFF2-40B4-BE49-F238E27FC236}">
                <a16:creationId xmlns:a16="http://schemas.microsoft.com/office/drawing/2014/main" id="{E9B51484-8DF2-F04F-9C8F-9B61261E0691}"/>
              </a:ext>
            </a:extLst>
          </p:cNvPr>
          <p:cNvSpPr>
            <a:spLocks noGrp="1"/>
          </p:cNvSpPr>
          <p:nvPr>
            <p:ph type="pic" sz="quarter" idx="16"/>
          </p:nvPr>
        </p:nvSpPr>
        <p:spPr>
          <a:xfrm>
            <a:off x="6110288" y="-45720"/>
            <a:ext cx="6144768" cy="6949440"/>
          </a:xfrm>
          <a:prstGeom prst="rect">
            <a:avLst/>
          </a:prstGeom>
          <a:solidFill>
            <a:schemeClr val="tx1">
              <a:lumMod val="95000"/>
              <a:lumOff val="5000"/>
            </a:schemeClr>
          </a:solidFill>
        </p:spPr>
        <p:txBody>
          <a:bodyPr tIns="0"/>
          <a:lstStyle>
            <a:lvl1pPr algn="ctr">
              <a:defRPr/>
            </a:lvl1pPr>
          </a:lstStyle>
          <a:p>
            <a:endParaRPr lang="en-US"/>
          </a:p>
          <a:p>
            <a:endParaRPr lang="en-US"/>
          </a:p>
          <a:p>
            <a:r>
              <a:rPr lang="en-US"/>
              <a:t>Click to add picture</a:t>
            </a:r>
          </a:p>
        </p:txBody>
      </p:sp>
    </p:spTree>
    <p:extLst>
      <p:ext uri="{BB962C8B-B14F-4D97-AF65-F5344CB8AC3E}">
        <p14:creationId xmlns:p14="http://schemas.microsoft.com/office/powerpoint/2010/main" val="201130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896">
          <p15:clr>
            <a:srgbClr val="FBAE40"/>
          </p15:clr>
        </p15:guide>
        <p15:guide id="3" orient="horz" pos="52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2" name="Text Placeholder 7"/>
          <p:cNvSpPr>
            <a:spLocks noGrp="1"/>
          </p:cNvSpPr>
          <p:nvPr>
            <p:ph type="body" sz="quarter" idx="15" hasCustomPrompt="1"/>
          </p:nvPr>
        </p:nvSpPr>
        <p:spPr>
          <a:xfrm>
            <a:off x="609601" y="3744966"/>
            <a:ext cx="4484909" cy="561992"/>
          </a:xfrm>
          <a:prstGeom prst="rect">
            <a:avLst/>
          </a:prstGeom>
        </p:spPr>
        <p:txBody>
          <a:bodyPr lIns="0" tIns="0" rIns="0" bIns="0">
            <a:noAutofit/>
          </a:bodyPr>
          <a:lstStyle>
            <a:lvl1pPr algn="l">
              <a:lnSpc>
                <a:spcPct val="110000"/>
              </a:lnSpc>
              <a:spcBef>
                <a:spcPts val="0"/>
              </a:spcBef>
              <a:defRPr lang="en-US" sz="2400" b="1" dirty="0">
                <a:solidFill>
                  <a:schemeClr val="bg1"/>
                </a:solidFill>
              </a:defRPr>
            </a:lvl1pPr>
          </a:lstStyle>
          <a:p>
            <a:pPr lvl="0"/>
            <a:r>
              <a:rPr lang="en-US"/>
              <a:t>Click to Enter Subhead</a:t>
            </a:r>
          </a:p>
        </p:txBody>
      </p:sp>
      <p:sp>
        <p:nvSpPr>
          <p:cNvPr id="15" name="Title Placeholder 1"/>
          <p:cNvSpPr>
            <a:spLocks noGrp="1"/>
          </p:cNvSpPr>
          <p:nvPr>
            <p:ph type="title" hasCustomPrompt="1"/>
          </p:nvPr>
        </p:nvSpPr>
        <p:spPr>
          <a:xfrm>
            <a:off x="609602" y="2955234"/>
            <a:ext cx="4484910" cy="789731"/>
          </a:xfrm>
          <a:prstGeom prst="rect">
            <a:avLst/>
          </a:prstGeom>
          <a:noFill/>
        </p:spPr>
        <p:txBody>
          <a:bodyPr lIns="0" tIns="0" rIns="0" bIns="91440" anchor="b" anchorCtr="0">
            <a:normAutofit/>
          </a:bodyPr>
          <a:lstStyle>
            <a:lvl1pPr algn="l">
              <a:lnSpc>
                <a:spcPct val="110000"/>
              </a:lnSpc>
              <a:defRPr b="1">
                <a:solidFill>
                  <a:schemeClr val="bg2"/>
                </a:solidFill>
              </a:defRPr>
            </a:lvl1pPr>
          </a:lstStyle>
          <a:p>
            <a:pPr lvl="0"/>
            <a:r>
              <a:rPr lang="en-US"/>
              <a:t>Agenda</a:t>
            </a:r>
          </a:p>
        </p:txBody>
      </p:sp>
      <p:cxnSp>
        <p:nvCxnSpPr>
          <p:cNvPr id="4" name="Straight Connector 3">
            <a:extLst>
              <a:ext uri="{FF2B5EF4-FFF2-40B4-BE49-F238E27FC236}">
                <a16:creationId xmlns:a16="http://schemas.microsoft.com/office/drawing/2014/main" id="{B23DEAD3-6142-E646-93DB-ADB88C19C062}"/>
              </a:ext>
            </a:extLst>
          </p:cNvPr>
          <p:cNvCxnSpPr>
            <a:cxnSpLocks/>
          </p:cNvCxnSpPr>
          <p:nvPr userDrawn="1"/>
        </p:nvCxnSpPr>
        <p:spPr>
          <a:xfrm flipV="1">
            <a:off x="6656821" y="0"/>
            <a:ext cx="0" cy="6858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328B1C6-0245-6A43-854E-C22E382963D0}"/>
              </a:ext>
            </a:extLst>
          </p:cNvPr>
          <p:cNvSpPr>
            <a:spLocks noGrp="1"/>
          </p:cNvSpPr>
          <p:nvPr>
            <p:ph type="body" sz="quarter" idx="16" hasCustomPrompt="1"/>
          </p:nvPr>
        </p:nvSpPr>
        <p:spPr>
          <a:xfrm>
            <a:off x="6945783" y="952019"/>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18" name="Text Placeholder 17">
            <a:extLst>
              <a:ext uri="{FF2B5EF4-FFF2-40B4-BE49-F238E27FC236}">
                <a16:creationId xmlns:a16="http://schemas.microsoft.com/office/drawing/2014/main" id="{BC55EB4C-12BD-E842-B78E-BA79A6399A1F}"/>
              </a:ext>
            </a:extLst>
          </p:cNvPr>
          <p:cNvSpPr>
            <a:spLocks noGrp="1"/>
          </p:cNvSpPr>
          <p:nvPr>
            <p:ph type="body" sz="quarter" idx="19" hasCustomPrompt="1"/>
          </p:nvPr>
        </p:nvSpPr>
        <p:spPr>
          <a:xfrm>
            <a:off x="5755373" y="952019"/>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01</a:t>
            </a:r>
          </a:p>
        </p:txBody>
      </p:sp>
      <p:sp>
        <p:nvSpPr>
          <p:cNvPr id="19" name="Text Placeholder 2">
            <a:extLst>
              <a:ext uri="{FF2B5EF4-FFF2-40B4-BE49-F238E27FC236}">
                <a16:creationId xmlns:a16="http://schemas.microsoft.com/office/drawing/2014/main" id="{B5AE5195-B03F-FD4C-A29C-31692982E260}"/>
              </a:ext>
            </a:extLst>
          </p:cNvPr>
          <p:cNvSpPr>
            <a:spLocks noGrp="1"/>
          </p:cNvSpPr>
          <p:nvPr>
            <p:ph type="body" sz="quarter" idx="20" hasCustomPrompt="1"/>
          </p:nvPr>
        </p:nvSpPr>
        <p:spPr>
          <a:xfrm>
            <a:off x="6945783" y="2037928"/>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0" name="Text Placeholder 17">
            <a:extLst>
              <a:ext uri="{FF2B5EF4-FFF2-40B4-BE49-F238E27FC236}">
                <a16:creationId xmlns:a16="http://schemas.microsoft.com/office/drawing/2014/main" id="{148E13A3-5B4D-EF4F-BF6B-72CF831B87AF}"/>
              </a:ext>
            </a:extLst>
          </p:cNvPr>
          <p:cNvSpPr>
            <a:spLocks noGrp="1"/>
          </p:cNvSpPr>
          <p:nvPr>
            <p:ph type="body" sz="quarter" idx="21" hasCustomPrompt="1"/>
          </p:nvPr>
        </p:nvSpPr>
        <p:spPr>
          <a:xfrm>
            <a:off x="5755373" y="2037928"/>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02</a:t>
            </a:r>
          </a:p>
        </p:txBody>
      </p:sp>
      <p:sp>
        <p:nvSpPr>
          <p:cNvPr id="23" name="Text Placeholder 2">
            <a:extLst>
              <a:ext uri="{FF2B5EF4-FFF2-40B4-BE49-F238E27FC236}">
                <a16:creationId xmlns:a16="http://schemas.microsoft.com/office/drawing/2014/main" id="{F3DFE46A-B340-8A45-B032-7049E6B41A17}"/>
              </a:ext>
            </a:extLst>
          </p:cNvPr>
          <p:cNvSpPr>
            <a:spLocks noGrp="1"/>
          </p:cNvSpPr>
          <p:nvPr>
            <p:ph type="body" sz="quarter" idx="22" hasCustomPrompt="1"/>
          </p:nvPr>
        </p:nvSpPr>
        <p:spPr>
          <a:xfrm>
            <a:off x="6945783" y="3123837"/>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4" name="Text Placeholder 17">
            <a:extLst>
              <a:ext uri="{FF2B5EF4-FFF2-40B4-BE49-F238E27FC236}">
                <a16:creationId xmlns:a16="http://schemas.microsoft.com/office/drawing/2014/main" id="{36EDD0B6-1B65-3B45-979D-ECDBA65F7A7A}"/>
              </a:ext>
            </a:extLst>
          </p:cNvPr>
          <p:cNvSpPr>
            <a:spLocks noGrp="1"/>
          </p:cNvSpPr>
          <p:nvPr>
            <p:ph type="body" sz="quarter" idx="23" hasCustomPrompt="1"/>
          </p:nvPr>
        </p:nvSpPr>
        <p:spPr>
          <a:xfrm>
            <a:off x="5755373" y="3123837"/>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03</a:t>
            </a:r>
          </a:p>
        </p:txBody>
      </p:sp>
      <p:sp>
        <p:nvSpPr>
          <p:cNvPr id="25" name="Text Placeholder 2">
            <a:extLst>
              <a:ext uri="{FF2B5EF4-FFF2-40B4-BE49-F238E27FC236}">
                <a16:creationId xmlns:a16="http://schemas.microsoft.com/office/drawing/2014/main" id="{F43278D8-4E52-4043-8372-708B4CC93B31}"/>
              </a:ext>
            </a:extLst>
          </p:cNvPr>
          <p:cNvSpPr>
            <a:spLocks noGrp="1"/>
          </p:cNvSpPr>
          <p:nvPr>
            <p:ph type="body" sz="quarter" idx="24" hasCustomPrompt="1"/>
          </p:nvPr>
        </p:nvSpPr>
        <p:spPr>
          <a:xfrm>
            <a:off x="6945783" y="4209746"/>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6" name="Text Placeholder 17">
            <a:extLst>
              <a:ext uri="{FF2B5EF4-FFF2-40B4-BE49-F238E27FC236}">
                <a16:creationId xmlns:a16="http://schemas.microsoft.com/office/drawing/2014/main" id="{2CEB9AF7-8CD2-7840-A1D8-8139106D7488}"/>
              </a:ext>
            </a:extLst>
          </p:cNvPr>
          <p:cNvSpPr>
            <a:spLocks noGrp="1"/>
          </p:cNvSpPr>
          <p:nvPr>
            <p:ph type="body" sz="quarter" idx="25" hasCustomPrompt="1"/>
          </p:nvPr>
        </p:nvSpPr>
        <p:spPr>
          <a:xfrm>
            <a:off x="5755373" y="4209746"/>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04</a:t>
            </a:r>
          </a:p>
        </p:txBody>
      </p:sp>
      <p:sp>
        <p:nvSpPr>
          <p:cNvPr id="27" name="Text Placeholder 2">
            <a:extLst>
              <a:ext uri="{FF2B5EF4-FFF2-40B4-BE49-F238E27FC236}">
                <a16:creationId xmlns:a16="http://schemas.microsoft.com/office/drawing/2014/main" id="{CF62938C-C4AA-8C4D-B18B-C470CF807F01}"/>
              </a:ext>
            </a:extLst>
          </p:cNvPr>
          <p:cNvSpPr>
            <a:spLocks noGrp="1"/>
          </p:cNvSpPr>
          <p:nvPr>
            <p:ph type="body" sz="quarter" idx="26" hasCustomPrompt="1"/>
          </p:nvPr>
        </p:nvSpPr>
        <p:spPr>
          <a:xfrm>
            <a:off x="6945783" y="5295656"/>
            <a:ext cx="4572000" cy="594360"/>
          </a:xfrm>
          <a:prstGeom prst="rect">
            <a:avLst/>
          </a:prstGeom>
        </p:spPr>
        <p:txBody>
          <a:bodyPr lIns="0" tIns="0" rIns="0" bIns="0" anchor="ctr"/>
          <a:lstStyle>
            <a:lvl1pPr>
              <a:lnSpc>
                <a:spcPct val="110000"/>
              </a:lnSpc>
              <a:spcBef>
                <a:spcPts val="0"/>
              </a:spcBef>
              <a:defRPr sz="2800" b="0">
                <a:solidFill>
                  <a:schemeClr val="bg1"/>
                </a:solidFill>
              </a:defRPr>
            </a:lvl1pPr>
          </a:lstStyle>
          <a:p>
            <a:pPr lvl="0"/>
            <a:r>
              <a:rPr lang="en-US"/>
              <a:t>Click to add item </a:t>
            </a:r>
          </a:p>
        </p:txBody>
      </p:sp>
      <p:sp>
        <p:nvSpPr>
          <p:cNvPr id="28" name="Text Placeholder 17">
            <a:extLst>
              <a:ext uri="{FF2B5EF4-FFF2-40B4-BE49-F238E27FC236}">
                <a16:creationId xmlns:a16="http://schemas.microsoft.com/office/drawing/2014/main" id="{B7A647F8-C71C-B443-B001-05CCD2BC7D87}"/>
              </a:ext>
            </a:extLst>
          </p:cNvPr>
          <p:cNvSpPr>
            <a:spLocks noGrp="1"/>
          </p:cNvSpPr>
          <p:nvPr>
            <p:ph type="body" sz="quarter" idx="27" hasCustomPrompt="1"/>
          </p:nvPr>
        </p:nvSpPr>
        <p:spPr>
          <a:xfrm>
            <a:off x="5755373" y="5295656"/>
            <a:ext cx="731520" cy="596981"/>
          </a:xfrm>
          <a:prstGeom prst="rect">
            <a:avLst/>
          </a:prstGeom>
        </p:spPr>
        <p:txBody>
          <a:bodyPr lIns="0" tIns="0" rIns="0" bIns="0" anchor="ctr"/>
          <a:lstStyle>
            <a:lvl1pPr algn="ctr">
              <a:lnSpc>
                <a:spcPct val="110000"/>
              </a:lnSpc>
              <a:spcBef>
                <a:spcPts val="0"/>
              </a:spcBef>
              <a:defRPr sz="2800" b="1">
                <a:solidFill>
                  <a:schemeClr val="bg2"/>
                </a:solidFill>
              </a:defRPr>
            </a:lvl1pPr>
          </a:lstStyle>
          <a:p>
            <a:pPr lvl="0"/>
            <a:r>
              <a:rPr lang="en-US"/>
              <a:t>05</a:t>
            </a:r>
          </a:p>
        </p:txBody>
      </p:sp>
    </p:spTree>
    <p:extLst>
      <p:ext uri="{BB962C8B-B14F-4D97-AF65-F5344CB8AC3E}">
        <p14:creationId xmlns:p14="http://schemas.microsoft.com/office/powerpoint/2010/main" val="154519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theme" Target="../theme/theme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3.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image" Target="../media/image31.emf"/><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oleObject" Target="../embeddings/oleObject1.bin"/><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image" Target="../media/image1.png"/><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theme" Target="../theme/theme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20" Type="http://schemas.openxmlformats.org/officeDocument/2006/relationships/slideLayout" Target="../slideLayouts/slideLayout114.xml"/><Relationship Id="rId41" Type="http://schemas.openxmlformats.org/officeDocument/2006/relationships/slideLayout" Target="../slideLayouts/slideLayout1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image" Target="../media/image1.png"/><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theme" Target="../theme/theme5.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98A02-BB5F-BA44-94D2-6EE3B9FC81A6}"/>
              </a:ext>
            </a:extLst>
          </p:cNvPr>
          <p:cNvSpPr txBox="1"/>
          <p:nvPr userDrawn="1"/>
        </p:nvSpPr>
        <p:spPr>
          <a:xfrm>
            <a:off x="10596880" y="6416124"/>
            <a:ext cx="1184300" cy="261610"/>
          </a:xfrm>
          <a:prstGeom prst="rect">
            <a:avLst/>
          </a:prstGeom>
          <a:noFill/>
        </p:spPr>
        <p:txBody>
          <a:bodyPr wrap="square" rtlCol="0">
            <a:spAutoFit/>
          </a:bodyPr>
          <a:lstStyle/>
          <a:p>
            <a:pPr algn="r"/>
            <a:r>
              <a:rPr lang="en-US" sz="1100">
                <a:solidFill>
                  <a:schemeClr val="accent6"/>
                </a:solidFill>
              </a:rPr>
              <a:t>Seagate  |</a:t>
            </a:r>
          </a:p>
        </p:txBody>
      </p:sp>
      <p:pic>
        <p:nvPicPr>
          <p:cNvPr id="4" name="Picture 3" descr="sgicon_transparent.png">
            <a:extLst>
              <a:ext uri="{FF2B5EF4-FFF2-40B4-BE49-F238E27FC236}">
                <a16:creationId xmlns:a16="http://schemas.microsoft.com/office/drawing/2014/main" id="{96E59D32-1F40-6349-B287-742B3A2DC8E8}"/>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5" name="TextBox 4">
            <a:extLst>
              <a:ext uri="{FF2B5EF4-FFF2-40B4-BE49-F238E27FC236}">
                <a16:creationId xmlns:a16="http://schemas.microsoft.com/office/drawing/2014/main" id="{1C83C005-9602-7D43-BE49-C7E0F675AC0A}"/>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accent6"/>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accent6"/>
              </a:solidFill>
              <a:effectLst/>
              <a:uLnTx/>
              <a:uFillTx/>
            </a:endParaRPr>
          </a:p>
        </p:txBody>
      </p:sp>
    </p:spTree>
    <p:extLst>
      <p:ext uri="{BB962C8B-B14F-4D97-AF65-F5344CB8AC3E}">
        <p14:creationId xmlns:p14="http://schemas.microsoft.com/office/powerpoint/2010/main" val="280844722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543505" rtl="0" eaLnBrk="1" latinLnBrk="0" hangingPunct="1">
        <a:spcBef>
          <a:spcPct val="0"/>
        </a:spcBef>
        <a:buNone/>
        <a:defRPr sz="4000" kern="1200">
          <a:solidFill>
            <a:schemeClr val="bg2"/>
          </a:solidFill>
          <a:latin typeface="+mj-lt"/>
          <a:ea typeface="+mj-ea"/>
          <a:cs typeface="Open Sans"/>
        </a:defRPr>
      </a:lvl1pPr>
    </p:titleStyle>
    <p:bodyStyle>
      <a:lvl1pPr marL="0" indent="0" algn="l" defTabSz="543505" rtl="0" eaLnBrk="1" latinLnBrk="0" hangingPunct="1">
        <a:lnSpc>
          <a:spcPct val="130000"/>
        </a:lnSpc>
        <a:spcBef>
          <a:spcPct val="20000"/>
        </a:spcBef>
        <a:buFont typeface="Arial"/>
        <a:buNone/>
        <a:defRPr sz="160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p:bodyStyle>
    <p:otherStyle>
      <a:defPPr>
        <a:defRPr lang="en-US"/>
      </a:defPPr>
      <a:lvl1pPr marL="0" algn="l" defTabSz="543505" rtl="0" eaLnBrk="1" latinLnBrk="0" hangingPunct="1">
        <a:defRPr sz="2149" kern="1200">
          <a:solidFill>
            <a:schemeClr val="tx1"/>
          </a:solidFill>
          <a:latin typeface="+mn-lt"/>
          <a:ea typeface="+mn-ea"/>
          <a:cs typeface="+mn-cs"/>
        </a:defRPr>
      </a:lvl1pPr>
      <a:lvl2pPr marL="543505" algn="l" defTabSz="543505" rtl="0" eaLnBrk="1" latinLnBrk="0" hangingPunct="1">
        <a:defRPr sz="2149" kern="1200">
          <a:solidFill>
            <a:schemeClr val="tx1"/>
          </a:solidFill>
          <a:latin typeface="+mn-lt"/>
          <a:ea typeface="+mn-ea"/>
          <a:cs typeface="+mn-cs"/>
        </a:defRPr>
      </a:lvl2pPr>
      <a:lvl3pPr marL="1087009" algn="l" defTabSz="543505" rtl="0" eaLnBrk="1" latinLnBrk="0" hangingPunct="1">
        <a:defRPr sz="2149" kern="1200">
          <a:solidFill>
            <a:schemeClr val="tx1"/>
          </a:solidFill>
          <a:latin typeface="+mn-lt"/>
          <a:ea typeface="+mn-ea"/>
          <a:cs typeface="+mn-cs"/>
        </a:defRPr>
      </a:lvl3pPr>
      <a:lvl4pPr marL="1630517" algn="l" defTabSz="543505" rtl="0" eaLnBrk="1" latinLnBrk="0" hangingPunct="1">
        <a:defRPr sz="2149" kern="1200">
          <a:solidFill>
            <a:schemeClr val="tx1"/>
          </a:solidFill>
          <a:latin typeface="+mn-lt"/>
          <a:ea typeface="+mn-ea"/>
          <a:cs typeface="+mn-cs"/>
        </a:defRPr>
      </a:lvl4pPr>
      <a:lvl5pPr marL="2174020" algn="l" defTabSz="543505" rtl="0" eaLnBrk="1" latinLnBrk="0" hangingPunct="1">
        <a:defRPr sz="2149" kern="1200">
          <a:solidFill>
            <a:schemeClr val="tx1"/>
          </a:solidFill>
          <a:latin typeface="+mn-lt"/>
          <a:ea typeface="+mn-ea"/>
          <a:cs typeface="+mn-cs"/>
        </a:defRPr>
      </a:lvl5pPr>
      <a:lvl6pPr marL="2717525" algn="l" defTabSz="543505" rtl="0" eaLnBrk="1" latinLnBrk="0" hangingPunct="1">
        <a:defRPr sz="2149" kern="1200">
          <a:solidFill>
            <a:schemeClr val="tx1"/>
          </a:solidFill>
          <a:latin typeface="+mn-lt"/>
          <a:ea typeface="+mn-ea"/>
          <a:cs typeface="+mn-cs"/>
        </a:defRPr>
      </a:lvl6pPr>
      <a:lvl7pPr marL="3261031" algn="l" defTabSz="543505" rtl="0" eaLnBrk="1" latinLnBrk="0" hangingPunct="1">
        <a:defRPr sz="2149" kern="1200">
          <a:solidFill>
            <a:schemeClr val="tx1"/>
          </a:solidFill>
          <a:latin typeface="+mn-lt"/>
          <a:ea typeface="+mn-ea"/>
          <a:cs typeface="+mn-cs"/>
        </a:defRPr>
      </a:lvl7pPr>
      <a:lvl8pPr marL="3804535" algn="l" defTabSz="543505" rtl="0" eaLnBrk="1" latinLnBrk="0" hangingPunct="1">
        <a:defRPr sz="2149" kern="1200">
          <a:solidFill>
            <a:schemeClr val="tx1"/>
          </a:solidFill>
          <a:latin typeface="+mn-lt"/>
          <a:ea typeface="+mn-ea"/>
          <a:cs typeface="+mn-cs"/>
        </a:defRPr>
      </a:lvl8pPr>
      <a:lvl9pPr marL="4348039" algn="l" defTabSz="543505" rtl="0" eaLnBrk="1" latinLnBrk="0" hangingPunct="1">
        <a:defRPr sz="21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264">
          <p15:clr>
            <a:srgbClr val="F26B43"/>
          </p15:clr>
        </p15:guide>
        <p15:guide id="6" orient="horz" pos="4056">
          <p15:clr>
            <a:srgbClr val="F26B43"/>
          </p15:clr>
        </p15:guide>
        <p15:guide id="7" pos="2112">
          <p15:clr>
            <a:srgbClr val="F26B43"/>
          </p15:clr>
        </p15:guide>
        <p15:guide id="8" pos="5568">
          <p15:clr>
            <a:srgbClr val="F26B43"/>
          </p15:clr>
        </p15:guide>
        <p15:guide id="9" orient="horz" pos="1224">
          <p15:clr>
            <a:srgbClr val="F26B43"/>
          </p15:clr>
        </p15:guide>
        <p15:guide id="10" orient="horz" pos="30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853CF0-1FF9-0649-8875-CA7590D98506}"/>
              </a:ext>
            </a:extLst>
          </p:cNvPr>
          <p:cNvSpPr txBox="1"/>
          <p:nvPr userDrawn="1"/>
        </p:nvSpPr>
        <p:spPr>
          <a:xfrm>
            <a:off x="9382540" y="6416124"/>
            <a:ext cx="2156791" cy="261610"/>
          </a:xfrm>
          <a:prstGeom prst="rect">
            <a:avLst/>
          </a:prstGeom>
          <a:noFill/>
        </p:spPr>
        <p:txBody>
          <a:bodyPr wrap="square" rtlCol="0">
            <a:spAutoFit/>
          </a:bodyPr>
          <a:lstStyle/>
          <a:p>
            <a:pPr algn="r"/>
            <a:r>
              <a:rPr lang="en-US" sz="1100" dirty="0">
                <a:solidFill>
                  <a:schemeClr val="bg1">
                    <a:lumMod val="50000"/>
                  </a:schemeClr>
                </a:solidFill>
              </a:rPr>
              <a:t>Seagate   |  202</a:t>
            </a:r>
            <a:r>
              <a:rPr lang="pl-PL" sz="1100" dirty="0">
                <a:solidFill>
                  <a:schemeClr val="bg1">
                    <a:lumMod val="50000"/>
                  </a:schemeClr>
                </a:solidFill>
              </a:rPr>
              <a:t>3</a:t>
            </a:r>
            <a:r>
              <a:rPr lang="en-US" sz="1100" dirty="0">
                <a:solidFill>
                  <a:schemeClr val="bg1">
                    <a:lumMod val="50000"/>
                  </a:schemeClr>
                </a:solidFill>
              </a:rPr>
              <a:t>  |</a:t>
            </a:r>
          </a:p>
        </p:txBody>
      </p:sp>
      <p:pic>
        <p:nvPicPr>
          <p:cNvPr id="8" name="Picture 7" descr="sgicon_transparent.png">
            <a:extLst>
              <a:ext uri="{FF2B5EF4-FFF2-40B4-BE49-F238E27FC236}">
                <a16:creationId xmlns:a16="http://schemas.microsoft.com/office/drawing/2014/main" id="{C452FFFA-E04A-5F48-8A9B-1E41509563DB}"/>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839463" y="6409511"/>
            <a:ext cx="324249" cy="274836"/>
          </a:xfrm>
          <a:prstGeom prst="rect">
            <a:avLst/>
          </a:prstGeom>
        </p:spPr>
      </p:pic>
      <p:sp>
        <p:nvSpPr>
          <p:cNvPr id="5" name="TextBox 4">
            <a:extLst>
              <a:ext uri="{FF2B5EF4-FFF2-40B4-BE49-F238E27FC236}">
                <a16:creationId xmlns:a16="http://schemas.microsoft.com/office/drawing/2014/main" id="{66482268-E1F6-C843-883E-6702C2F315AC}"/>
              </a:ext>
            </a:extLst>
          </p:cNvPr>
          <p:cNvSpPr txBox="1"/>
          <p:nvPr userDrawn="1"/>
        </p:nvSpPr>
        <p:spPr>
          <a:xfrm>
            <a:off x="11404235" y="6449145"/>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bg1">
                    <a:lumMod val="50000"/>
                  </a:schemeClr>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bg1">
                  <a:lumMod val="50000"/>
                </a:schemeClr>
              </a:solidFill>
              <a:effectLst/>
              <a:uLnTx/>
              <a:uFillTx/>
            </a:endParaRPr>
          </a:p>
        </p:txBody>
      </p:sp>
    </p:spTree>
    <p:extLst>
      <p:ext uri="{BB962C8B-B14F-4D97-AF65-F5344CB8AC3E}">
        <p14:creationId xmlns:p14="http://schemas.microsoft.com/office/powerpoint/2010/main" val="299852677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543505" rtl="0" eaLnBrk="1" latinLnBrk="0" hangingPunct="1">
        <a:spcBef>
          <a:spcPct val="0"/>
        </a:spcBef>
        <a:buNone/>
        <a:defRPr sz="4000" kern="1200">
          <a:solidFill>
            <a:schemeClr val="bg2"/>
          </a:solidFill>
          <a:latin typeface="+mj-lt"/>
          <a:ea typeface="+mj-ea"/>
          <a:cs typeface="Open Sans"/>
        </a:defRPr>
      </a:lvl1pPr>
    </p:titleStyle>
    <p:bodyStyle>
      <a:lvl1pPr marL="0" indent="0" algn="l" defTabSz="543505" rtl="0" eaLnBrk="1" latinLnBrk="0" hangingPunct="1">
        <a:lnSpc>
          <a:spcPct val="130000"/>
        </a:lnSpc>
        <a:spcBef>
          <a:spcPct val="20000"/>
        </a:spcBef>
        <a:buFont typeface="Arial"/>
        <a:buNone/>
        <a:defRPr sz="160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p:bodyStyle>
    <p:otherStyle>
      <a:defPPr>
        <a:defRPr lang="en-US"/>
      </a:defPPr>
      <a:lvl1pPr marL="0" algn="l" defTabSz="543505" rtl="0" eaLnBrk="1" latinLnBrk="0" hangingPunct="1">
        <a:defRPr sz="2149" kern="1200">
          <a:solidFill>
            <a:schemeClr val="tx1"/>
          </a:solidFill>
          <a:latin typeface="+mn-lt"/>
          <a:ea typeface="+mn-ea"/>
          <a:cs typeface="+mn-cs"/>
        </a:defRPr>
      </a:lvl1pPr>
      <a:lvl2pPr marL="543505" algn="l" defTabSz="543505" rtl="0" eaLnBrk="1" latinLnBrk="0" hangingPunct="1">
        <a:defRPr sz="2149" kern="1200">
          <a:solidFill>
            <a:schemeClr val="tx1"/>
          </a:solidFill>
          <a:latin typeface="+mn-lt"/>
          <a:ea typeface="+mn-ea"/>
          <a:cs typeface="+mn-cs"/>
        </a:defRPr>
      </a:lvl2pPr>
      <a:lvl3pPr marL="1087009" algn="l" defTabSz="543505" rtl="0" eaLnBrk="1" latinLnBrk="0" hangingPunct="1">
        <a:defRPr sz="2149" kern="1200">
          <a:solidFill>
            <a:schemeClr val="tx1"/>
          </a:solidFill>
          <a:latin typeface="+mn-lt"/>
          <a:ea typeface="+mn-ea"/>
          <a:cs typeface="+mn-cs"/>
        </a:defRPr>
      </a:lvl3pPr>
      <a:lvl4pPr marL="1630517" algn="l" defTabSz="543505" rtl="0" eaLnBrk="1" latinLnBrk="0" hangingPunct="1">
        <a:defRPr sz="2149" kern="1200">
          <a:solidFill>
            <a:schemeClr val="tx1"/>
          </a:solidFill>
          <a:latin typeface="+mn-lt"/>
          <a:ea typeface="+mn-ea"/>
          <a:cs typeface="+mn-cs"/>
        </a:defRPr>
      </a:lvl4pPr>
      <a:lvl5pPr marL="2174020" algn="l" defTabSz="543505" rtl="0" eaLnBrk="1" latinLnBrk="0" hangingPunct="1">
        <a:defRPr sz="2149" kern="1200">
          <a:solidFill>
            <a:schemeClr val="tx1"/>
          </a:solidFill>
          <a:latin typeface="+mn-lt"/>
          <a:ea typeface="+mn-ea"/>
          <a:cs typeface="+mn-cs"/>
        </a:defRPr>
      </a:lvl5pPr>
      <a:lvl6pPr marL="2717525" algn="l" defTabSz="543505" rtl="0" eaLnBrk="1" latinLnBrk="0" hangingPunct="1">
        <a:defRPr sz="2149" kern="1200">
          <a:solidFill>
            <a:schemeClr val="tx1"/>
          </a:solidFill>
          <a:latin typeface="+mn-lt"/>
          <a:ea typeface="+mn-ea"/>
          <a:cs typeface="+mn-cs"/>
        </a:defRPr>
      </a:lvl6pPr>
      <a:lvl7pPr marL="3261031" algn="l" defTabSz="543505" rtl="0" eaLnBrk="1" latinLnBrk="0" hangingPunct="1">
        <a:defRPr sz="2149" kern="1200">
          <a:solidFill>
            <a:schemeClr val="tx1"/>
          </a:solidFill>
          <a:latin typeface="+mn-lt"/>
          <a:ea typeface="+mn-ea"/>
          <a:cs typeface="+mn-cs"/>
        </a:defRPr>
      </a:lvl7pPr>
      <a:lvl8pPr marL="3804535" algn="l" defTabSz="543505" rtl="0" eaLnBrk="1" latinLnBrk="0" hangingPunct="1">
        <a:defRPr sz="2149" kern="1200">
          <a:solidFill>
            <a:schemeClr val="tx1"/>
          </a:solidFill>
          <a:latin typeface="+mn-lt"/>
          <a:ea typeface="+mn-ea"/>
          <a:cs typeface="+mn-cs"/>
        </a:defRPr>
      </a:lvl8pPr>
      <a:lvl9pPr marL="4348039" algn="l" defTabSz="543505" rtl="0" eaLnBrk="1" latinLnBrk="0" hangingPunct="1">
        <a:defRPr sz="21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234191A-6738-4F2A-9128-7254969E48C4}"/>
              </a:ext>
            </a:extLst>
          </p:cNvPr>
          <p:cNvGraphicFramePr>
            <a:graphicFrameLocks noChangeAspect="1"/>
          </p:cNvGraphicFramePr>
          <p:nvPr userDrawn="1">
            <p:custDataLst>
              <p:tags r:id="rId27"/>
            </p:custDataLst>
            <p:extLst>
              <p:ext uri="{D42A27DB-BD31-4B8C-83A1-F6EECF244321}">
                <p14:modId xmlns:p14="http://schemas.microsoft.com/office/powerpoint/2010/main" val="301053061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28" imgW="473" imgH="473" progId="TCLayout.ActiveDocument.1">
                  <p:embed/>
                </p:oleObj>
              </mc:Choice>
              <mc:Fallback>
                <p:oleObj name="think-cell Slide" r:id="rId28" imgW="473" imgH="473" progId="TCLayout.ActiveDocument.1">
                  <p:embed/>
                  <p:pic>
                    <p:nvPicPr>
                      <p:cNvPr id="2" name="Object 1" hidden="1">
                        <a:extLst>
                          <a:ext uri="{FF2B5EF4-FFF2-40B4-BE49-F238E27FC236}">
                            <a16:creationId xmlns:a16="http://schemas.microsoft.com/office/drawing/2014/main" id="{E234191A-6738-4F2A-9128-7254969E48C4}"/>
                          </a:ext>
                        </a:extLst>
                      </p:cNvPr>
                      <p:cNvPicPr/>
                      <p:nvPr/>
                    </p:nvPicPr>
                    <p:blipFill>
                      <a:blip r:embed="rId29"/>
                      <a:stretch>
                        <a:fillRect/>
                      </a:stretch>
                    </p:blipFill>
                    <p:spPr>
                      <a:xfrm>
                        <a:off x="1589" y="1588"/>
                        <a:ext cx="1588" cy="1588"/>
                      </a:xfrm>
                      <a:prstGeom prst="rect">
                        <a:avLst/>
                      </a:prstGeom>
                    </p:spPr>
                  </p:pic>
                </p:oleObj>
              </mc:Fallback>
            </mc:AlternateContent>
          </a:graphicData>
        </a:graphic>
      </p:graphicFrame>
      <p:sp>
        <p:nvSpPr>
          <p:cNvPr id="10" name="Google Shape;10;p118"/>
          <p:cNvSpPr txBox="1">
            <a:spLocks noGrp="1"/>
          </p:cNvSpPr>
          <p:nvPr>
            <p:ph type="title"/>
          </p:nvPr>
        </p:nvSpPr>
        <p:spPr>
          <a:xfrm>
            <a:off x="533389" y="467150"/>
            <a:ext cx="11193515" cy="499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1"/>
              </a:buClr>
              <a:buSzPts val="1400"/>
              <a:buFont typeface="Arial"/>
              <a:buNone/>
              <a:defRPr sz="2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a:p>
        </p:txBody>
      </p:sp>
      <p:sp>
        <p:nvSpPr>
          <p:cNvPr id="3" name="Text Placeholder 2">
            <a:extLst>
              <a:ext uri="{FF2B5EF4-FFF2-40B4-BE49-F238E27FC236}">
                <a16:creationId xmlns:a16="http://schemas.microsoft.com/office/drawing/2014/main" id="{47833F8B-DDF2-4D2F-A0A9-F8099345463A}"/>
              </a:ext>
            </a:extLst>
          </p:cNvPr>
          <p:cNvSpPr>
            <a:spLocks noGrp="1"/>
          </p:cNvSpPr>
          <p:nvPr>
            <p:ph type="body" idx="1"/>
          </p:nvPr>
        </p:nvSpPr>
        <p:spPr>
          <a:xfrm>
            <a:off x="838419" y="1825626"/>
            <a:ext cx="10515163" cy="1323439"/>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688493"/>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98A02-BB5F-BA44-94D2-6EE3B9FC81A6}"/>
              </a:ext>
            </a:extLst>
          </p:cNvPr>
          <p:cNvSpPr txBox="1"/>
          <p:nvPr userDrawn="1"/>
        </p:nvSpPr>
        <p:spPr>
          <a:xfrm>
            <a:off x="10596880" y="6416124"/>
            <a:ext cx="1184300" cy="261610"/>
          </a:xfrm>
          <a:prstGeom prst="rect">
            <a:avLst/>
          </a:prstGeom>
          <a:noFill/>
        </p:spPr>
        <p:txBody>
          <a:bodyPr wrap="square" rtlCol="0">
            <a:spAutoFit/>
          </a:bodyPr>
          <a:lstStyle/>
          <a:p>
            <a:pPr algn="r"/>
            <a:r>
              <a:rPr lang="en-US" sz="1100">
                <a:solidFill>
                  <a:schemeClr val="accent6"/>
                </a:solidFill>
              </a:rPr>
              <a:t>Seagate  |</a:t>
            </a:r>
          </a:p>
        </p:txBody>
      </p:sp>
      <p:pic>
        <p:nvPicPr>
          <p:cNvPr id="4" name="Picture 3" descr="sgicon_transparent.png">
            <a:extLst>
              <a:ext uri="{FF2B5EF4-FFF2-40B4-BE49-F238E27FC236}">
                <a16:creationId xmlns:a16="http://schemas.microsoft.com/office/drawing/2014/main" id="{96E59D32-1F40-6349-B287-742B3A2DC8E8}"/>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5" name="TextBox 4">
            <a:extLst>
              <a:ext uri="{FF2B5EF4-FFF2-40B4-BE49-F238E27FC236}">
                <a16:creationId xmlns:a16="http://schemas.microsoft.com/office/drawing/2014/main" id="{1C83C005-9602-7D43-BE49-C7E0F675AC0A}"/>
              </a:ext>
            </a:extLst>
          </p:cNvPr>
          <p:cNvSpPr txBox="1"/>
          <p:nvPr userDrawn="1"/>
        </p:nvSpPr>
        <p:spPr>
          <a:xfrm>
            <a:off x="11636145"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accent6"/>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a:ln>
                <a:noFill/>
              </a:ln>
              <a:solidFill>
                <a:schemeClr val="accent6"/>
              </a:solidFill>
              <a:effectLst/>
              <a:uLnTx/>
              <a:uFillTx/>
            </a:endParaRPr>
          </a:p>
        </p:txBody>
      </p:sp>
    </p:spTree>
    <p:extLst>
      <p:ext uri="{BB962C8B-B14F-4D97-AF65-F5344CB8AC3E}">
        <p14:creationId xmlns:p14="http://schemas.microsoft.com/office/powerpoint/2010/main" val="223720468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543505" rtl="0" eaLnBrk="1" latinLnBrk="0" hangingPunct="1">
        <a:spcBef>
          <a:spcPct val="0"/>
        </a:spcBef>
        <a:buNone/>
        <a:defRPr sz="4000" kern="1200">
          <a:solidFill>
            <a:schemeClr val="bg2"/>
          </a:solidFill>
          <a:latin typeface="+mj-lt"/>
          <a:ea typeface="+mj-ea"/>
          <a:cs typeface="Open Sans"/>
        </a:defRPr>
      </a:lvl1pPr>
    </p:titleStyle>
    <p:bodyStyle>
      <a:lvl1pPr marL="0" indent="0" algn="l" defTabSz="543505" rtl="0" eaLnBrk="1" latinLnBrk="0" hangingPunct="1">
        <a:lnSpc>
          <a:spcPct val="130000"/>
        </a:lnSpc>
        <a:spcBef>
          <a:spcPct val="20000"/>
        </a:spcBef>
        <a:buFont typeface="Arial"/>
        <a:buNone/>
        <a:defRPr sz="160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p:bodyStyle>
    <p:otherStyle>
      <a:defPPr>
        <a:defRPr lang="en-US"/>
      </a:defPPr>
      <a:lvl1pPr marL="0" algn="l" defTabSz="543505" rtl="0" eaLnBrk="1" latinLnBrk="0" hangingPunct="1">
        <a:defRPr sz="2149" kern="1200">
          <a:solidFill>
            <a:schemeClr val="tx1"/>
          </a:solidFill>
          <a:latin typeface="+mn-lt"/>
          <a:ea typeface="+mn-ea"/>
          <a:cs typeface="+mn-cs"/>
        </a:defRPr>
      </a:lvl1pPr>
      <a:lvl2pPr marL="543505" algn="l" defTabSz="543505" rtl="0" eaLnBrk="1" latinLnBrk="0" hangingPunct="1">
        <a:defRPr sz="2149" kern="1200">
          <a:solidFill>
            <a:schemeClr val="tx1"/>
          </a:solidFill>
          <a:latin typeface="+mn-lt"/>
          <a:ea typeface="+mn-ea"/>
          <a:cs typeface="+mn-cs"/>
        </a:defRPr>
      </a:lvl2pPr>
      <a:lvl3pPr marL="1087009" algn="l" defTabSz="543505" rtl="0" eaLnBrk="1" latinLnBrk="0" hangingPunct="1">
        <a:defRPr sz="2149" kern="1200">
          <a:solidFill>
            <a:schemeClr val="tx1"/>
          </a:solidFill>
          <a:latin typeface="+mn-lt"/>
          <a:ea typeface="+mn-ea"/>
          <a:cs typeface="+mn-cs"/>
        </a:defRPr>
      </a:lvl3pPr>
      <a:lvl4pPr marL="1630517" algn="l" defTabSz="543505" rtl="0" eaLnBrk="1" latinLnBrk="0" hangingPunct="1">
        <a:defRPr sz="2149" kern="1200">
          <a:solidFill>
            <a:schemeClr val="tx1"/>
          </a:solidFill>
          <a:latin typeface="+mn-lt"/>
          <a:ea typeface="+mn-ea"/>
          <a:cs typeface="+mn-cs"/>
        </a:defRPr>
      </a:lvl4pPr>
      <a:lvl5pPr marL="2174020" algn="l" defTabSz="543505" rtl="0" eaLnBrk="1" latinLnBrk="0" hangingPunct="1">
        <a:defRPr sz="2149" kern="1200">
          <a:solidFill>
            <a:schemeClr val="tx1"/>
          </a:solidFill>
          <a:latin typeface="+mn-lt"/>
          <a:ea typeface="+mn-ea"/>
          <a:cs typeface="+mn-cs"/>
        </a:defRPr>
      </a:lvl5pPr>
      <a:lvl6pPr marL="2717525" algn="l" defTabSz="543505" rtl="0" eaLnBrk="1" latinLnBrk="0" hangingPunct="1">
        <a:defRPr sz="2149" kern="1200">
          <a:solidFill>
            <a:schemeClr val="tx1"/>
          </a:solidFill>
          <a:latin typeface="+mn-lt"/>
          <a:ea typeface="+mn-ea"/>
          <a:cs typeface="+mn-cs"/>
        </a:defRPr>
      </a:lvl6pPr>
      <a:lvl7pPr marL="3261031" algn="l" defTabSz="543505" rtl="0" eaLnBrk="1" latinLnBrk="0" hangingPunct="1">
        <a:defRPr sz="2149" kern="1200">
          <a:solidFill>
            <a:schemeClr val="tx1"/>
          </a:solidFill>
          <a:latin typeface="+mn-lt"/>
          <a:ea typeface="+mn-ea"/>
          <a:cs typeface="+mn-cs"/>
        </a:defRPr>
      </a:lvl7pPr>
      <a:lvl8pPr marL="3804535" algn="l" defTabSz="543505" rtl="0" eaLnBrk="1" latinLnBrk="0" hangingPunct="1">
        <a:defRPr sz="2149" kern="1200">
          <a:solidFill>
            <a:schemeClr val="tx1"/>
          </a:solidFill>
          <a:latin typeface="+mn-lt"/>
          <a:ea typeface="+mn-ea"/>
          <a:cs typeface="+mn-cs"/>
        </a:defRPr>
      </a:lvl8pPr>
      <a:lvl9pPr marL="4348039" algn="l" defTabSz="543505" rtl="0" eaLnBrk="1" latinLnBrk="0" hangingPunct="1">
        <a:defRPr sz="21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264">
          <p15:clr>
            <a:srgbClr val="F26B43"/>
          </p15:clr>
        </p15:guide>
        <p15:guide id="6" orient="horz" pos="4056">
          <p15:clr>
            <a:srgbClr val="F26B43"/>
          </p15:clr>
        </p15:guide>
        <p15:guide id="7" pos="2112">
          <p15:clr>
            <a:srgbClr val="F26B43"/>
          </p15:clr>
        </p15:guide>
        <p15:guide id="8" pos="5568">
          <p15:clr>
            <a:srgbClr val="F26B43"/>
          </p15:clr>
        </p15:guide>
        <p15:guide id="9" orient="horz" pos="1224">
          <p15:clr>
            <a:srgbClr val="F26B43"/>
          </p15:clr>
        </p15:guide>
        <p15:guide id="10" orient="horz" pos="30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853CF0-1FF9-0649-8875-CA7590D98506}"/>
              </a:ext>
            </a:extLst>
          </p:cNvPr>
          <p:cNvSpPr txBox="1"/>
          <p:nvPr userDrawn="1"/>
        </p:nvSpPr>
        <p:spPr>
          <a:xfrm>
            <a:off x="9452113" y="6416124"/>
            <a:ext cx="2156791" cy="261610"/>
          </a:xfrm>
          <a:prstGeom prst="rect">
            <a:avLst/>
          </a:prstGeom>
          <a:noFill/>
        </p:spPr>
        <p:txBody>
          <a:bodyPr wrap="square" rtlCol="0">
            <a:spAutoFit/>
          </a:bodyPr>
          <a:lstStyle/>
          <a:p>
            <a:pPr algn="r"/>
            <a:r>
              <a:rPr lang="en-US" sz="1100" dirty="0">
                <a:solidFill>
                  <a:schemeClr val="bg1">
                    <a:lumMod val="50000"/>
                  </a:schemeClr>
                </a:solidFill>
              </a:rPr>
              <a:t>Seagate  |  2021 </a:t>
            </a:r>
            <a:r>
              <a:rPr lang="en-US" sz="1100" spc="-150" dirty="0">
                <a:solidFill>
                  <a:schemeClr val="bg1">
                    <a:lumMod val="50000"/>
                  </a:schemeClr>
                </a:solidFill>
              </a:rPr>
              <a:t> </a:t>
            </a:r>
            <a:r>
              <a:rPr lang="en-US" sz="1100" dirty="0">
                <a:solidFill>
                  <a:schemeClr val="bg1">
                    <a:lumMod val="50000"/>
                  </a:schemeClr>
                </a:solidFill>
              </a:rPr>
              <a:t>|</a:t>
            </a:r>
          </a:p>
        </p:txBody>
      </p:sp>
      <p:pic>
        <p:nvPicPr>
          <p:cNvPr id="8" name="Picture 7" descr="sgicon_transparent.png">
            <a:extLst>
              <a:ext uri="{FF2B5EF4-FFF2-40B4-BE49-F238E27FC236}">
                <a16:creationId xmlns:a16="http://schemas.microsoft.com/office/drawing/2014/main" id="{C452FFFA-E04A-5F48-8A9B-1E41509563DB}"/>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010986" y="6409511"/>
            <a:ext cx="324249" cy="274836"/>
          </a:xfrm>
          <a:prstGeom prst="rect">
            <a:avLst/>
          </a:prstGeom>
        </p:spPr>
      </p:pic>
      <p:sp>
        <p:nvSpPr>
          <p:cNvPr id="5" name="TextBox 4">
            <a:extLst>
              <a:ext uri="{FF2B5EF4-FFF2-40B4-BE49-F238E27FC236}">
                <a16:creationId xmlns:a16="http://schemas.microsoft.com/office/drawing/2014/main" id="{66482268-E1F6-C843-883E-6702C2F315AC}"/>
              </a:ext>
            </a:extLst>
          </p:cNvPr>
          <p:cNvSpPr txBox="1"/>
          <p:nvPr userDrawn="1"/>
        </p:nvSpPr>
        <p:spPr>
          <a:xfrm>
            <a:off x="11463869" y="6447654"/>
            <a:ext cx="369933"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chemeClr val="bg1">
                    <a:lumMod val="50000"/>
                  </a:schemeClr>
                </a:solidFill>
                <a:effectLst/>
                <a:uLnTx/>
                <a:uFillTx/>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chemeClr val="bg1">
                  <a:lumMod val="50000"/>
                </a:schemeClr>
              </a:solidFill>
              <a:effectLst/>
              <a:uLnTx/>
              <a:uFillTx/>
            </a:endParaRPr>
          </a:p>
        </p:txBody>
      </p:sp>
      <p:sp>
        <p:nvSpPr>
          <p:cNvPr id="2" name="MSIPCMContentMarking" descr="{&quot;HashCode&quot;:-1968324978,&quot;Placement&quot;:&quot;Footer&quot;,&quot;Top&quot;:519.343,&quot;Left&quot;:435.556061,&quot;SlideWidth&quot;:960,&quot;SlideHeight&quot;:540}">
            <a:extLst>
              <a:ext uri="{FF2B5EF4-FFF2-40B4-BE49-F238E27FC236}">
                <a16:creationId xmlns:a16="http://schemas.microsoft.com/office/drawing/2014/main" id="{2210DF3F-D160-42CA-B162-CA00D0F428EF}"/>
              </a:ext>
            </a:extLst>
          </p:cNvPr>
          <p:cNvSpPr txBox="1"/>
          <p:nvPr userDrawn="1"/>
        </p:nvSpPr>
        <p:spPr>
          <a:xfrm>
            <a:off x="5531562" y="6595656"/>
            <a:ext cx="1128875" cy="262344"/>
          </a:xfrm>
          <a:prstGeom prst="rect">
            <a:avLst/>
          </a:prstGeom>
        </p:spPr>
        <p:txBody>
          <a:bodyPr vert="horz" wrap="square" lIns="0" tIns="0" rIns="0" bIns="0" rtlCol="0" anchor="ctr" anchorCtr="1">
            <a:spAutoFit/>
          </a:bodyPr>
          <a:lstStyle/>
          <a:p>
            <a:pPr algn="ctr">
              <a:spcBef>
                <a:spcPts val="0"/>
              </a:spcBef>
              <a:spcAft>
                <a:spcPts val="0"/>
              </a:spcAft>
            </a:pPr>
            <a:r>
              <a:rPr lang="pl-PL" sz="1000">
                <a:solidFill>
                  <a:srgbClr val="008000"/>
                </a:solidFill>
                <a:latin typeface="Calibri" panose="020F0502020204030204" pitchFamily="34" charset="0"/>
              </a:rPr>
              <a:t>Seagate Internal</a:t>
            </a:r>
            <a:endParaRPr lang="pl-PL" sz="1000" dirty="0">
              <a:solidFill>
                <a:srgbClr val="008000"/>
              </a:solidFill>
              <a:latin typeface="Calibri" panose="020F0502020204030204" pitchFamily="34" charset="0"/>
            </a:endParaRPr>
          </a:p>
        </p:txBody>
      </p:sp>
    </p:spTree>
    <p:extLst>
      <p:ext uri="{BB962C8B-B14F-4D97-AF65-F5344CB8AC3E}">
        <p14:creationId xmlns:p14="http://schemas.microsoft.com/office/powerpoint/2010/main" val="177912240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Lst>
  <p:hf hdr="0" dt="0"/>
  <p:txStyles>
    <p:titleStyle>
      <a:lvl1pPr algn="ctr" defTabSz="543505" rtl="0" eaLnBrk="1" latinLnBrk="0" hangingPunct="1">
        <a:spcBef>
          <a:spcPct val="0"/>
        </a:spcBef>
        <a:buNone/>
        <a:defRPr sz="4000" kern="1200">
          <a:solidFill>
            <a:schemeClr val="bg2"/>
          </a:solidFill>
          <a:latin typeface="+mj-lt"/>
          <a:ea typeface="+mj-ea"/>
          <a:cs typeface="Open Sans"/>
        </a:defRPr>
      </a:lvl1pPr>
    </p:titleStyle>
    <p:bodyStyle>
      <a:lvl1pPr marL="0" indent="0" algn="l" defTabSz="543505" rtl="0" eaLnBrk="1" latinLnBrk="0" hangingPunct="1">
        <a:lnSpc>
          <a:spcPct val="130000"/>
        </a:lnSpc>
        <a:spcBef>
          <a:spcPct val="20000"/>
        </a:spcBef>
        <a:buFont typeface="Arial"/>
        <a:buNone/>
        <a:defRPr sz="160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p:bodyStyle>
    <p:otherStyle>
      <a:defPPr>
        <a:defRPr lang="en-US"/>
      </a:defPPr>
      <a:lvl1pPr marL="0" algn="l" defTabSz="543505" rtl="0" eaLnBrk="1" latinLnBrk="0" hangingPunct="1">
        <a:defRPr sz="2149" kern="1200">
          <a:solidFill>
            <a:schemeClr val="tx1"/>
          </a:solidFill>
          <a:latin typeface="+mn-lt"/>
          <a:ea typeface="+mn-ea"/>
          <a:cs typeface="+mn-cs"/>
        </a:defRPr>
      </a:lvl1pPr>
      <a:lvl2pPr marL="543505" algn="l" defTabSz="543505" rtl="0" eaLnBrk="1" latinLnBrk="0" hangingPunct="1">
        <a:defRPr sz="2149" kern="1200">
          <a:solidFill>
            <a:schemeClr val="tx1"/>
          </a:solidFill>
          <a:latin typeface="+mn-lt"/>
          <a:ea typeface="+mn-ea"/>
          <a:cs typeface="+mn-cs"/>
        </a:defRPr>
      </a:lvl2pPr>
      <a:lvl3pPr marL="1087009" algn="l" defTabSz="543505" rtl="0" eaLnBrk="1" latinLnBrk="0" hangingPunct="1">
        <a:defRPr sz="2149" kern="1200">
          <a:solidFill>
            <a:schemeClr val="tx1"/>
          </a:solidFill>
          <a:latin typeface="+mn-lt"/>
          <a:ea typeface="+mn-ea"/>
          <a:cs typeface="+mn-cs"/>
        </a:defRPr>
      </a:lvl3pPr>
      <a:lvl4pPr marL="1630517" algn="l" defTabSz="543505" rtl="0" eaLnBrk="1" latinLnBrk="0" hangingPunct="1">
        <a:defRPr sz="2149" kern="1200">
          <a:solidFill>
            <a:schemeClr val="tx1"/>
          </a:solidFill>
          <a:latin typeface="+mn-lt"/>
          <a:ea typeface="+mn-ea"/>
          <a:cs typeface="+mn-cs"/>
        </a:defRPr>
      </a:lvl4pPr>
      <a:lvl5pPr marL="2174020" algn="l" defTabSz="543505" rtl="0" eaLnBrk="1" latinLnBrk="0" hangingPunct="1">
        <a:defRPr sz="2149" kern="1200">
          <a:solidFill>
            <a:schemeClr val="tx1"/>
          </a:solidFill>
          <a:latin typeface="+mn-lt"/>
          <a:ea typeface="+mn-ea"/>
          <a:cs typeface="+mn-cs"/>
        </a:defRPr>
      </a:lvl5pPr>
      <a:lvl6pPr marL="2717525" algn="l" defTabSz="543505" rtl="0" eaLnBrk="1" latinLnBrk="0" hangingPunct="1">
        <a:defRPr sz="2149" kern="1200">
          <a:solidFill>
            <a:schemeClr val="tx1"/>
          </a:solidFill>
          <a:latin typeface="+mn-lt"/>
          <a:ea typeface="+mn-ea"/>
          <a:cs typeface="+mn-cs"/>
        </a:defRPr>
      </a:lvl6pPr>
      <a:lvl7pPr marL="3261031" algn="l" defTabSz="543505" rtl="0" eaLnBrk="1" latinLnBrk="0" hangingPunct="1">
        <a:defRPr sz="2149" kern="1200">
          <a:solidFill>
            <a:schemeClr val="tx1"/>
          </a:solidFill>
          <a:latin typeface="+mn-lt"/>
          <a:ea typeface="+mn-ea"/>
          <a:cs typeface="+mn-cs"/>
        </a:defRPr>
      </a:lvl7pPr>
      <a:lvl8pPr marL="3804535" algn="l" defTabSz="543505" rtl="0" eaLnBrk="1" latinLnBrk="0" hangingPunct="1">
        <a:defRPr sz="2149" kern="1200">
          <a:solidFill>
            <a:schemeClr val="tx1"/>
          </a:solidFill>
          <a:latin typeface="+mn-lt"/>
          <a:ea typeface="+mn-ea"/>
          <a:cs typeface="+mn-cs"/>
        </a:defRPr>
      </a:lvl8pPr>
      <a:lvl9pPr marL="4348039" algn="l" defTabSz="543505" rtl="0" eaLnBrk="1" latinLnBrk="0" hangingPunct="1">
        <a:defRPr sz="214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12">
          <p15:clr>
            <a:srgbClr val="F26B43"/>
          </p15:clr>
        </p15:guide>
        <p15:guide id="4" pos="7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158.png"/><Relationship Id="rId11" Type="http://schemas.openxmlformats.org/officeDocument/2006/relationships/image" Target="../media/image59.png"/><Relationship Id="rId5" Type="http://schemas.openxmlformats.org/officeDocument/2006/relationships/image" Target="../media/image157.jpeg"/><Relationship Id="rId10" Type="http://schemas.openxmlformats.org/officeDocument/2006/relationships/image" Target="../media/image162.svg"/><Relationship Id="rId4" Type="http://schemas.openxmlformats.org/officeDocument/2006/relationships/image" Target="../media/image156.jpeg"/><Relationship Id="rId9" Type="http://schemas.openxmlformats.org/officeDocument/2006/relationships/image" Target="../media/image161.png"/></Relationships>
</file>

<file path=ppt/slides/_rels/slide1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6.png"/><Relationship Id="rId11" Type="http://schemas.openxmlformats.org/officeDocument/2006/relationships/image" Target="../media/image59.png"/><Relationship Id="rId5" Type="http://schemas.openxmlformats.org/officeDocument/2006/relationships/image" Target="../media/image165.png"/><Relationship Id="rId10" Type="http://schemas.openxmlformats.org/officeDocument/2006/relationships/image" Target="../media/image168.png"/><Relationship Id="rId4" Type="http://schemas.openxmlformats.org/officeDocument/2006/relationships/image" Target="../media/image164.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9.jpg"/><Relationship Id="rId7" Type="http://schemas.openxmlformats.org/officeDocument/2006/relationships/image" Target="../media/image172.png"/><Relationship Id="rId2" Type="http://schemas.openxmlformats.org/officeDocument/2006/relationships/notesSlide" Target="../notesSlides/notesSlide12.xml"/><Relationship Id="rId1" Type="http://schemas.openxmlformats.org/officeDocument/2006/relationships/slideLayout" Target="../slideLayouts/slideLayout88.xml"/><Relationship Id="rId6" Type="http://schemas.openxmlformats.org/officeDocument/2006/relationships/image" Target="../media/image171.jpg"/><Relationship Id="rId5" Type="http://schemas.openxmlformats.org/officeDocument/2006/relationships/image" Target="../media/image59.png"/><Relationship Id="rId4" Type="http://schemas.openxmlformats.org/officeDocument/2006/relationships/image" Target="../media/image170.jpg"/></Relationships>
</file>

<file path=ppt/slides/_rels/slide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8.gif"/><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2.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28.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1.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9.emf"/><Relationship Id="rId7" Type="http://schemas.openxmlformats.org/officeDocument/2006/relationships/image" Target="../media/image83.emf"/><Relationship Id="rId12" Type="http://schemas.openxmlformats.org/officeDocument/2006/relationships/image" Target="../media/image88.emf"/><Relationship Id="rId17" Type="http://schemas.openxmlformats.org/officeDocument/2006/relationships/image" Target="../media/image93.png"/><Relationship Id="rId2" Type="http://schemas.openxmlformats.org/officeDocument/2006/relationships/notesSlide" Target="../notesSlides/notesSlide3.xml"/><Relationship Id="rId16" Type="http://schemas.openxmlformats.org/officeDocument/2006/relationships/image" Target="../media/image92.png"/><Relationship Id="rId1" Type="http://schemas.openxmlformats.org/officeDocument/2006/relationships/slideLayout" Target="../slideLayouts/slideLayout97.xml"/><Relationship Id="rId6" Type="http://schemas.openxmlformats.org/officeDocument/2006/relationships/image" Target="../media/image82.png"/><Relationship Id="rId11" Type="http://schemas.openxmlformats.org/officeDocument/2006/relationships/image" Target="../media/image87.emf"/><Relationship Id="rId5" Type="http://schemas.openxmlformats.org/officeDocument/2006/relationships/image" Target="../media/image81.emf"/><Relationship Id="rId15" Type="http://schemas.openxmlformats.org/officeDocument/2006/relationships/image" Target="../media/image91.emf"/><Relationship Id="rId10" Type="http://schemas.openxmlformats.org/officeDocument/2006/relationships/image" Target="../media/image86.png"/><Relationship Id="rId19" Type="http://schemas.openxmlformats.org/officeDocument/2006/relationships/image" Target="../media/image59.png"/><Relationship Id="rId4" Type="http://schemas.openxmlformats.org/officeDocument/2006/relationships/image" Target="../media/image80.emf"/><Relationship Id="rId9" Type="http://schemas.openxmlformats.org/officeDocument/2006/relationships/image" Target="../media/image85.emf"/><Relationship Id="rId14" Type="http://schemas.openxmlformats.org/officeDocument/2006/relationships/image" Target="../media/image90.emf"/></Relationships>
</file>

<file path=ppt/slides/_rels/slide4.xml.rels><?xml version="1.0" encoding="UTF-8" standalone="yes"?>
<Relationships xmlns="http://schemas.openxmlformats.org/package/2006/relationships"><Relationship Id="rId13" Type="http://schemas.openxmlformats.org/officeDocument/2006/relationships/image" Target="../media/image104.svg"/><Relationship Id="rId18" Type="http://schemas.openxmlformats.org/officeDocument/2006/relationships/image" Target="../media/image109.png"/><Relationship Id="rId26" Type="http://schemas.openxmlformats.org/officeDocument/2006/relationships/image" Target="../media/image117.png"/><Relationship Id="rId39" Type="http://schemas.openxmlformats.org/officeDocument/2006/relationships/image" Target="../media/image130.svg"/><Relationship Id="rId21" Type="http://schemas.openxmlformats.org/officeDocument/2006/relationships/image" Target="../media/image112.svg"/><Relationship Id="rId34" Type="http://schemas.openxmlformats.org/officeDocument/2006/relationships/image" Target="../media/image125.png"/><Relationship Id="rId42" Type="http://schemas.openxmlformats.org/officeDocument/2006/relationships/image" Target="../media/image133.png"/><Relationship Id="rId7" Type="http://schemas.openxmlformats.org/officeDocument/2006/relationships/image" Target="../media/image98.svg"/><Relationship Id="rId2" Type="http://schemas.openxmlformats.org/officeDocument/2006/relationships/notesSlide" Target="../notesSlides/notesSlide4.xml"/><Relationship Id="rId16" Type="http://schemas.openxmlformats.org/officeDocument/2006/relationships/image" Target="../media/image107.png"/><Relationship Id="rId20" Type="http://schemas.openxmlformats.org/officeDocument/2006/relationships/image" Target="../media/image111.png"/><Relationship Id="rId29" Type="http://schemas.openxmlformats.org/officeDocument/2006/relationships/image" Target="../media/image120.svg"/><Relationship Id="rId41" Type="http://schemas.openxmlformats.org/officeDocument/2006/relationships/image" Target="../media/image132.svg"/><Relationship Id="rId1" Type="http://schemas.openxmlformats.org/officeDocument/2006/relationships/slideLayout" Target="../slideLayouts/slideLayout26.xml"/><Relationship Id="rId6" Type="http://schemas.openxmlformats.org/officeDocument/2006/relationships/image" Target="../media/image97.png"/><Relationship Id="rId11" Type="http://schemas.openxmlformats.org/officeDocument/2006/relationships/image" Target="../media/image102.svg"/><Relationship Id="rId24" Type="http://schemas.openxmlformats.org/officeDocument/2006/relationships/image" Target="../media/image115.png"/><Relationship Id="rId32" Type="http://schemas.openxmlformats.org/officeDocument/2006/relationships/image" Target="../media/image123.png"/><Relationship Id="rId37" Type="http://schemas.openxmlformats.org/officeDocument/2006/relationships/image" Target="../media/image128.svg"/><Relationship Id="rId40" Type="http://schemas.openxmlformats.org/officeDocument/2006/relationships/image" Target="../media/image131.png"/><Relationship Id="rId5" Type="http://schemas.openxmlformats.org/officeDocument/2006/relationships/image" Target="../media/image96.svg"/><Relationship Id="rId15" Type="http://schemas.openxmlformats.org/officeDocument/2006/relationships/image" Target="../media/image106.svg"/><Relationship Id="rId23" Type="http://schemas.openxmlformats.org/officeDocument/2006/relationships/image" Target="../media/image114.svg"/><Relationship Id="rId28" Type="http://schemas.openxmlformats.org/officeDocument/2006/relationships/image" Target="../media/image119.png"/><Relationship Id="rId36" Type="http://schemas.openxmlformats.org/officeDocument/2006/relationships/image" Target="../media/image127.png"/><Relationship Id="rId10" Type="http://schemas.openxmlformats.org/officeDocument/2006/relationships/image" Target="../media/image101.png"/><Relationship Id="rId19" Type="http://schemas.openxmlformats.org/officeDocument/2006/relationships/image" Target="../media/image110.svg"/><Relationship Id="rId31" Type="http://schemas.openxmlformats.org/officeDocument/2006/relationships/image" Target="../media/image122.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8.svg"/><Relationship Id="rId30" Type="http://schemas.openxmlformats.org/officeDocument/2006/relationships/image" Target="../media/image121.png"/><Relationship Id="rId35" Type="http://schemas.openxmlformats.org/officeDocument/2006/relationships/image" Target="../media/image126.svg"/><Relationship Id="rId43" Type="http://schemas.openxmlformats.org/officeDocument/2006/relationships/image" Target="../media/image134.svg"/><Relationship Id="rId8" Type="http://schemas.openxmlformats.org/officeDocument/2006/relationships/image" Target="../media/image99.png"/><Relationship Id="rId3" Type="http://schemas.openxmlformats.org/officeDocument/2006/relationships/chart" Target="../charts/chart1.xml"/><Relationship Id="rId12" Type="http://schemas.openxmlformats.org/officeDocument/2006/relationships/image" Target="../media/image103.png"/><Relationship Id="rId17" Type="http://schemas.openxmlformats.org/officeDocument/2006/relationships/image" Target="../media/image108.svg"/><Relationship Id="rId25" Type="http://schemas.openxmlformats.org/officeDocument/2006/relationships/image" Target="../media/image116.svg"/><Relationship Id="rId33" Type="http://schemas.openxmlformats.org/officeDocument/2006/relationships/image" Target="../media/image124.svg"/><Relationship Id="rId38" Type="http://schemas.openxmlformats.org/officeDocument/2006/relationships/image" Target="../media/image129.png"/></Relationships>
</file>

<file path=ppt/slides/_rels/slide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png"/><Relationship Id="rId3" Type="http://schemas.openxmlformats.org/officeDocument/2006/relationships/notesSlide" Target="../notesSlides/notesSlide5.xml"/><Relationship Id="rId7" Type="http://schemas.openxmlformats.org/officeDocument/2006/relationships/image" Target="../media/image59.png"/><Relationship Id="rId12" Type="http://schemas.openxmlformats.org/officeDocument/2006/relationships/image" Target="../media/image140.png"/><Relationship Id="rId2" Type="http://schemas.openxmlformats.org/officeDocument/2006/relationships/slideLayout" Target="../slideLayouts/slideLayout71.xml"/><Relationship Id="rId1" Type="http://schemas.openxmlformats.org/officeDocument/2006/relationships/tags" Target="../tags/tag7.xml"/><Relationship Id="rId6" Type="http://schemas.openxmlformats.org/officeDocument/2006/relationships/image" Target="../media/image135.emf"/><Relationship Id="rId11" Type="http://schemas.openxmlformats.org/officeDocument/2006/relationships/image" Target="../media/image139.png"/><Relationship Id="rId5" Type="http://schemas.openxmlformats.org/officeDocument/2006/relationships/oleObject" Target="../embeddings/oleObject5.bin"/><Relationship Id="rId10" Type="http://schemas.openxmlformats.org/officeDocument/2006/relationships/image" Target="../media/image138.png"/><Relationship Id="rId4" Type="http://schemas.openxmlformats.org/officeDocument/2006/relationships/image" Target="../media/image58.gif"/><Relationship Id="rId9" Type="http://schemas.openxmlformats.org/officeDocument/2006/relationships/image" Target="../media/image137.png"/></Relationships>
</file>

<file path=ppt/slides/_rels/slide6.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0.png"/><Relationship Id="rId3" Type="http://schemas.openxmlformats.org/officeDocument/2006/relationships/image" Target="../media/image58.gif"/><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5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2.mp4"/><Relationship Id="rId7" Type="http://schemas.openxmlformats.org/officeDocument/2006/relationships/image" Target="../media/image1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28.xml"/><Relationship Id="rId10" Type="http://schemas.openxmlformats.org/officeDocument/2006/relationships/image" Target="../media/image150.png"/><Relationship Id="rId4" Type="http://schemas.openxmlformats.org/officeDocument/2006/relationships/video" Target="../media/media2.mp4"/><Relationship Id="rId9" Type="http://schemas.openxmlformats.org/officeDocument/2006/relationships/image" Target="../media/image152.jpeg"/></Relationships>
</file>

<file path=ppt/slides/_rels/slide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162.xml"/><Relationship Id="rId5" Type="http://schemas.openxmlformats.org/officeDocument/2006/relationships/image" Target="../media/image59.png"/><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72D0DBAC-66F5-49F4-B1F7-CAAE744DC2BC}"/>
              </a:ext>
            </a:extLst>
          </p:cNvPr>
          <p:cNvPicPr>
            <a:picLocks noChangeAspect="1"/>
          </p:cNvPicPr>
          <p:nvPr/>
        </p:nvPicPr>
        <p:blipFill>
          <a:blip r:embed="rId3"/>
          <a:stretch>
            <a:fillRect/>
          </a:stretch>
        </p:blipFill>
        <p:spPr>
          <a:xfrm>
            <a:off x="684449" y="1663788"/>
            <a:ext cx="2139000" cy="1877400"/>
          </a:xfrm>
          <a:prstGeom prst="rect">
            <a:avLst/>
          </a:prstGeom>
        </p:spPr>
      </p:pic>
      <p:grpSp>
        <p:nvGrpSpPr>
          <p:cNvPr id="9" name="Group 8">
            <a:extLst>
              <a:ext uri="{FF2B5EF4-FFF2-40B4-BE49-F238E27FC236}">
                <a16:creationId xmlns:a16="http://schemas.microsoft.com/office/drawing/2014/main" id="{BC0026AD-AC33-492D-8A95-34F9D1F42F84}"/>
              </a:ext>
            </a:extLst>
          </p:cNvPr>
          <p:cNvGrpSpPr/>
          <p:nvPr/>
        </p:nvGrpSpPr>
        <p:grpSpPr>
          <a:xfrm>
            <a:off x="1014303" y="4012442"/>
            <a:ext cx="7611082" cy="1658342"/>
            <a:chOff x="1014303" y="4012442"/>
            <a:chExt cx="7611082" cy="1658342"/>
          </a:xfrm>
        </p:grpSpPr>
        <p:sp>
          <p:nvSpPr>
            <p:cNvPr id="6" name="Text Placeholder 2">
              <a:extLst>
                <a:ext uri="{FF2B5EF4-FFF2-40B4-BE49-F238E27FC236}">
                  <a16:creationId xmlns:a16="http://schemas.microsoft.com/office/drawing/2014/main" id="{5C8FAE40-2892-4726-B8F1-E00B27364CF8}"/>
                </a:ext>
              </a:extLst>
            </p:cNvPr>
            <p:cNvSpPr txBox="1">
              <a:spLocks/>
            </p:cNvSpPr>
            <p:nvPr/>
          </p:nvSpPr>
          <p:spPr>
            <a:xfrm>
              <a:off x="1014303" y="5111984"/>
              <a:ext cx="5209717" cy="558800"/>
            </a:xfrm>
            <a:prstGeom prst="rect">
              <a:avLst/>
            </a:prstGeom>
          </p:spPr>
          <p:txBody>
            <a:bodyPr lIns="0" tIns="45720" rIns="91440" bIns="45720" anchor="t">
              <a:noAutofit/>
            </a:bodyPr>
            <a:lstStyle>
              <a:lvl1pPr marL="0" indent="0" algn="l" defTabSz="609040" rtl="0" eaLnBrk="1" latinLnBrk="0" hangingPunct="1">
                <a:spcBef>
                  <a:spcPts val="0"/>
                </a:spcBef>
                <a:buFont typeface="Arial"/>
                <a:buNone/>
                <a:defRPr lang="en-US" sz="1400" b="0" kern="1000" cap="all" spc="13" baseline="0">
                  <a:solidFill>
                    <a:schemeClr val="accent2"/>
                  </a:solidFill>
                  <a:latin typeface="+mn-lt"/>
                  <a:ea typeface="+mn-ea"/>
                  <a:cs typeface="Arial"/>
                </a:defRPr>
              </a:lvl1pPr>
              <a:lvl2pPr marL="226277" indent="-226277" algn="l" defTabSz="609040" rtl="0" eaLnBrk="1" latinLnBrk="0" hangingPunct="1">
                <a:spcBef>
                  <a:spcPts val="800"/>
                </a:spcBef>
                <a:buFont typeface="Arial" charset="0"/>
                <a:buChar char="•"/>
                <a:defRPr lang="en-US" sz="1800" kern="1200" dirty="0">
                  <a:solidFill>
                    <a:schemeClr val="bg1"/>
                  </a:solidFill>
                  <a:latin typeface="+mn-lt"/>
                  <a:ea typeface="+mn-ea"/>
                  <a:cs typeface="+mn-cs"/>
                </a:defRPr>
              </a:lvl2pPr>
              <a:lvl3pPr marL="365424" indent="-228600" algn="l" defTabSz="609040" rtl="0" eaLnBrk="1" latinLnBrk="0" hangingPunct="1">
                <a:spcBef>
                  <a:spcPts val="800"/>
                </a:spcBef>
                <a:buFont typeface="Lucida Grande"/>
                <a:buChar char="–"/>
                <a:defRPr lang="en-US" sz="1800" kern="1000" dirty="0">
                  <a:solidFill>
                    <a:srgbClr val="78777A"/>
                  </a:solidFill>
                  <a:latin typeface="Arial"/>
                  <a:ea typeface="+mn-ea"/>
                  <a:cs typeface="Arial"/>
                </a:defRPr>
              </a:lvl3pPr>
              <a:lvl4pPr marL="548640" indent="-223838" algn="l" defTabSz="609040" rtl="0" eaLnBrk="1" latinLnBrk="0" hangingPunct="1">
                <a:spcBef>
                  <a:spcPts val="800"/>
                </a:spcBef>
                <a:buFont typeface="Arial"/>
                <a:buChar char="•"/>
                <a:defRPr lang="en-US" sz="1600" b="0" kern="1000" dirty="0">
                  <a:solidFill>
                    <a:srgbClr val="78777A"/>
                  </a:solidFill>
                  <a:latin typeface="Arial"/>
                  <a:ea typeface="+mn-ea"/>
                  <a:cs typeface="Arial"/>
                </a:defRPr>
              </a:lvl4pPr>
              <a:lvl5pPr marL="548640" indent="-223838" algn="l" defTabSz="609040" rtl="0" eaLnBrk="1" latinLnBrk="0" hangingPunct="1">
                <a:spcBef>
                  <a:spcPts val="800"/>
                </a:spcBef>
                <a:buFont typeface="Arial" panose="020B0604020202020204" pitchFamily="34" charset="0"/>
                <a:buChar char="•"/>
                <a:tabLst>
                  <a:tab pos="744538" algn="l"/>
                </a:tabLst>
                <a:defRPr lang="en-US" sz="1600" kern="1000" dirty="0">
                  <a:solidFill>
                    <a:schemeClr val="tx2"/>
                  </a:solidFill>
                  <a:latin typeface="+mn-lt"/>
                  <a:ea typeface="+mn-ea"/>
                  <a:cs typeface="Arial"/>
                </a:defRPr>
              </a:lvl5pPr>
              <a:lvl6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6pPr>
              <a:lvl7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7pPr>
              <a:lvl8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8pPr>
              <a:lvl9pPr marL="548640" indent="-223838" algn="l" defTabSz="609040" rtl="0" eaLnBrk="1" latinLnBrk="0" hangingPunct="1">
                <a:spcBef>
                  <a:spcPts val="800"/>
                </a:spcBef>
                <a:buFont typeface="Arial" panose="020B0604020202020204" pitchFamily="34" charset="0"/>
                <a:buChar char="•"/>
                <a:tabLst>
                  <a:tab pos="744538" algn="l"/>
                </a:tabLst>
                <a:defRPr lang="en-US" sz="1600" kern="1200" dirty="0">
                  <a:solidFill>
                    <a:schemeClr val="tx2"/>
                  </a:solidFill>
                  <a:latin typeface="+mn-lt"/>
                  <a:ea typeface="+mn-ea"/>
                  <a:cs typeface="+mn-cs"/>
                </a:defRPr>
              </a:lvl9pPr>
            </a:lstStyle>
            <a:p>
              <a:pPr marL="0" marR="0" lvl="0" indent="0" algn="l" defTabSz="609040" rtl="0" eaLnBrk="1" fontAlgn="auto" latinLnBrk="0" hangingPunct="1">
                <a:lnSpc>
                  <a:spcPct val="100000"/>
                </a:lnSpc>
                <a:spcBef>
                  <a:spcPts val="0"/>
                </a:spcBef>
                <a:spcAft>
                  <a:spcPts val="0"/>
                </a:spcAft>
                <a:buClrTx/>
                <a:buSzTx/>
                <a:buFont typeface="Arial"/>
                <a:buNone/>
                <a:tabLst/>
                <a:defRPr/>
              </a:pPr>
              <a:r>
                <a:rPr lang="pl-PL" dirty="0">
                  <a:solidFill>
                    <a:srgbClr val="6EBE49"/>
                  </a:solidFill>
                  <a:latin typeface="Arial" panose="020B0604020202020204"/>
                </a:rPr>
                <a:t>Bucharest,</a:t>
              </a:r>
              <a:r>
                <a:rPr kumimoji="0" lang="en-US" sz="1400" b="0" i="0" u="none" strike="noStrike" kern="1000" cap="all" spc="13" normalizeH="0" baseline="0" noProof="0" dirty="0">
                  <a:ln>
                    <a:noFill/>
                  </a:ln>
                  <a:solidFill>
                    <a:srgbClr val="6EBE49"/>
                  </a:solidFill>
                  <a:effectLst/>
                  <a:uLnTx/>
                  <a:uFillTx/>
                  <a:latin typeface="Arial" panose="020B0604020202020204"/>
                  <a:ea typeface="+mn-ea"/>
                  <a:cs typeface="Arial"/>
                </a:rPr>
                <a:t> </a:t>
              </a:r>
              <a:r>
                <a:rPr kumimoji="0" lang="pl-PL" sz="1400" b="0" i="0" u="none" strike="noStrike" kern="1000" cap="all" spc="13" normalizeH="0" baseline="0" noProof="0" dirty="0">
                  <a:ln>
                    <a:noFill/>
                  </a:ln>
                  <a:solidFill>
                    <a:srgbClr val="6EBE49"/>
                  </a:solidFill>
                  <a:effectLst/>
                  <a:uLnTx/>
                  <a:uFillTx/>
                  <a:latin typeface="Arial" panose="020B0604020202020204"/>
                  <a:ea typeface="+mn-ea"/>
                  <a:cs typeface="Arial"/>
                </a:rPr>
                <a:t>October</a:t>
              </a:r>
              <a:r>
                <a:rPr kumimoji="0" lang="en-US" sz="1400" b="0" i="0" u="none" strike="noStrike" kern="1000" cap="all" spc="13" normalizeH="0" baseline="0" noProof="0" dirty="0">
                  <a:ln>
                    <a:noFill/>
                  </a:ln>
                  <a:solidFill>
                    <a:srgbClr val="6EBE49"/>
                  </a:solidFill>
                  <a:effectLst/>
                  <a:uLnTx/>
                  <a:uFillTx/>
                  <a:latin typeface="Arial" panose="020B0604020202020204"/>
                  <a:ea typeface="+mn-ea"/>
                  <a:cs typeface="Arial"/>
                </a:rPr>
                <a:t> </a:t>
              </a:r>
              <a:r>
                <a:rPr kumimoji="0" lang="pl-PL" sz="1400" b="0" i="0" u="none" strike="noStrike" kern="1000" cap="all" spc="13" normalizeH="0" baseline="0" noProof="0" dirty="0">
                  <a:ln>
                    <a:noFill/>
                  </a:ln>
                  <a:solidFill>
                    <a:srgbClr val="6EBE49"/>
                  </a:solidFill>
                  <a:effectLst/>
                  <a:uLnTx/>
                  <a:uFillTx/>
                  <a:latin typeface="Arial" panose="020B0604020202020204"/>
                  <a:ea typeface="+mn-ea"/>
                  <a:cs typeface="Arial"/>
                </a:rPr>
                <a:t>25</a:t>
              </a:r>
              <a:r>
                <a:rPr kumimoji="0" lang="en-US" sz="1400" b="0" i="0" u="none" strike="noStrike" kern="1000" cap="all" spc="13" normalizeH="0" baseline="0" noProof="0" dirty="0">
                  <a:ln>
                    <a:noFill/>
                  </a:ln>
                  <a:solidFill>
                    <a:srgbClr val="6EBE49"/>
                  </a:solidFill>
                  <a:effectLst/>
                  <a:uLnTx/>
                  <a:uFillTx/>
                  <a:latin typeface="Arial" panose="020B0604020202020204"/>
                  <a:ea typeface="+mn-ea"/>
                  <a:cs typeface="Arial"/>
                </a:rPr>
                <a:t>, 2023</a:t>
              </a:r>
            </a:p>
          </p:txBody>
        </p:sp>
        <p:sp>
          <p:nvSpPr>
            <p:cNvPr id="8" name="Title 1">
              <a:extLst>
                <a:ext uri="{FF2B5EF4-FFF2-40B4-BE49-F238E27FC236}">
                  <a16:creationId xmlns:a16="http://schemas.microsoft.com/office/drawing/2014/main" id="{DDC85F20-0552-492D-B510-2ED539BCFF5A}"/>
                </a:ext>
              </a:extLst>
            </p:cNvPr>
            <p:cNvSpPr txBox="1">
              <a:spLocks/>
            </p:cNvSpPr>
            <p:nvPr/>
          </p:nvSpPr>
          <p:spPr>
            <a:xfrm>
              <a:off x="1014303" y="4012442"/>
              <a:ext cx="7611082" cy="1020802"/>
            </a:xfrm>
            <a:prstGeom prst="rect">
              <a:avLst/>
            </a:prstGeom>
            <a:noFill/>
            <a:ln w="22225">
              <a:noFill/>
            </a:ln>
          </p:spPr>
          <p:txBody>
            <a:bodyPr lIns="0" tIns="91440" rIns="91440" bIns="182880" anchor="b" anchorCtr="0">
              <a:noAutofit/>
            </a:bodyPr>
            <a:lstStyle>
              <a:lvl1pPr algn="l" defTabSz="609040" rtl="0" eaLnBrk="1" latinLnBrk="0" hangingPunct="1">
                <a:spcBef>
                  <a:spcPct val="0"/>
                </a:spcBef>
                <a:buNone/>
                <a:defRPr lang="en-US" sz="3200" b="1" i="0" kern="1000" spc="13" baseline="0">
                  <a:solidFill>
                    <a:schemeClr val="bg1"/>
                  </a:solidFill>
                  <a:latin typeface="+mj-lt"/>
                  <a:ea typeface="+mn-ea"/>
                  <a:cs typeface="Arial"/>
                </a:defRPr>
              </a:lvl1pPr>
            </a:lstStyle>
            <a:p>
              <a:pPr marL="0" marR="0" lvl="0" indent="0" algn="l" defTabSz="609040" rtl="0" eaLnBrk="1" fontAlgn="auto" latinLnBrk="0" hangingPunct="1">
                <a:lnSpc>
                  <a:spcPct val="95000"/>
                </a:lnSpc>
                <a:spcBef>
                  <a:spcPts val="0"/>
                </a:spcBef>
                <a:spcAft>
                  <a:spcPts val="0"/>
                </a:spcAft>
                <a:buClrTx/>
                <a:buSzTx/>
                <a:buFontTx/>
                <a:buNone/>
                <a:tabLst/>
                <a:defRPr/>
              </a:pPr>
              <a:r>
                <a:rPr kumimoji="0" lang="pl-PL" sz="3200" b="1" i="0" u="none" strike="noStrike" kern="1000" cap="none" spc="13" normalizeH="0" baseline="0" noProof="0" dirty="0">
                  <a:ln>
                    <a:noFill/>
                  </a:ln>
                  <a:solidFill>
                    <a:srgbClr val="FFFFFF"/>
                  </a:solidFill>
                  <a:effectLst/>
                  <a:uLnTx/>
                  <a:uFillTx/>
                  <a:latin typeface="Arial" panose="020B0604020202020204"/>
                  <a:ea typeface="+mn-ea"/>
                  <a:cs typeface="Arial"/>
                </a:rPr>
                <a:t>Seagate Technology Datasphere</a:t>
              </a:r>
              <a:endParaRPr kumimoji="0" lang="en-US" sz="3200" b="1" i="0" u="none" strike="noStrike" kern="1000" cap="none" spc="13" normalizeH="0" baseline="0" noProof="0" dirty="0">
                <a:ln>
                  <a:noFill/>
                </a:ln>
                <a:solidFill>
                  <a:srgbClr val="FFFFFF"/>
                </a:solidFill>
                <a:effectLst/>
                <a:uLnTx/>
                <a:uFillTx/>
                <a:latin typeface="Arial" panose="020B0604020202020204"/>
                <a:ea typeface="+mn-ea"/>
                <a:cs typeface="Arial"/>
              </a:endParaRPr>
            </a:p>
          </p:txBody>
        </p:sp>
      </p:grpSp>
      <p:sp>
        <p:nvSpPr>
          <p:cNvPr id="3" name="TextBox 2">
            <a:extLst>
              <a:ext uri="{FF2B5EF4-FFF2-40B4-BE49-F238E27FC236}">
                <a16:creationId xmlns:a16="http://schemas.microsoft.com/office/drawing/2014/main" id="{E0FC945C-2037-329E-257B-655B887BF44D}"/>
              </a:ext>
            </a:extLst>
          </p:cNvPr>
          <p:cNvSpPr txBox="1"/>
          <p:nvPr/>
        </p:nvSpPr>
        <p:spPr>
          <a:xfrm>
            <a:off x="6337633" y="5795285"/>
            <a:ext cx="1958642" cy="317459"/>
          </a:xfrm>
          <a:prstGeom prst="rect">
            <a:avLst/>
          </a:prstGeom>
          <a:noFill/>
        </p:spPr>
        <p:txBody>
          <a:bodyPr wrap="square" rtlCol="0">
            <a:spAutoFit/>
          </a:bodyPr>
          <a:lstStyle/>
          <a:p>
            <a:pPr>
              <a:lnSpc>
                <a:spcPct val="110000"/>
              </a:lnSpc>
              <a:spcBef>
                <a:spcPts val="600"/>
              </a:spcBef>
            </a:pPr>
            <a:r>
              <a:rPr lang="pl-PL" sz="1400" dirty="0">
                <a:solidFill>
                  <a:prstClr val="white"/>
                </a:solidFill>
                <a:latin typeface="Calibri" panose="020F0502020204030204"/>
              </a:rPr>
              <a:t>Justyna Zalewska</a:t>
            </a:r>
            <a:endParaRPr lang="en-US" sz="1400" dirty="0">
              <a:solidFill>
                <a:prstClr val="white"/>
              </a:solidFill>
              <a:latin typeface="Calibri" panose="020F0502020204030204"/>
            </a:endParaRPr>
          </a:p>
        </p:txBody>
      </p:sp>
    </p:spTree>
    <p:extLst>
      <p:ext uri="{BB962C8B-B14F-4D97-AF65-F5344CB8AC3E}">
        <p14:creationId xmlns:p14="http://schemas.microsoft.com/office/powerpoint/2010/main" val="1044070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FDB8D5AF-84D8-F8B3-6D64-4A9F7A2189D5}"/>
              </a:ext>
            </a:extLst>
          </p:cNvPr>
          <p:cNvPicPr>
            <a:picLocks noChangeAspect="1"/>
          </p:cNvPicPr>
          <p:nvPr/>
        </p:nvPicPr>
        <p:blipFill>
          <a:blip r:embed="rId3"/>
          <a:stretch>
            <a:fillRect/>
          </a:stretch>
        </p:blipFill>
        <p:spPr>
          <a:xfrm>
            <a:off x="541681" y="1262269"/>
            <a:ext cx="6118848" cy="6118848"/>
          </a:xfrm>
          <a:prstGeom prst="rect">
            <a:avLst/>
          </a:prstGeom>
        </p:spPr>
      </p:pic>
      <p:sp>
        <p:nvSpPr>
          <p:cNvPr id="3" name="Title 2">
            <a:extLst>
              <a:ext uri="{FF2B5EF4-FFF2-40B4-BE49-F238E27FC236}">
                <a16:creationId xmlns:a16="http://schemas.microsoft.com/office/drawing/2014/main" id="{1EA597D9-BB52-294A-8D21-531CEA72F684}"/>
              </a:ext>
            </a:extLst>
          </p:cNvPr>
          <p:cNvSpPr>
            <a:spLocks noGrp="1"/>
          </p:cNvSpPr>
          <p:nvPr>
            <p:ph type="title"/>
          </p:nvPr>
        </p:nvSpPr>
        <p:spPr>
          <a:xfrm>
            <a:off x="541681" y="274639"/>
            <a:ext cx="6576391" cy="715617"/>
          </a:xfrm>
        </p:spPr>
        <p:txBody>
          <a:bodyPr lIns="91440" tIns="45720" rIns="91440" bIns="45720" anchor="t"/>
          <a:lstStyle/>
          <a:p>
            <a:pPr algn="l"/>
            <a:r>
              <a:rPr lang="en-US"/>
              <a:t>Introducing CORVAULT</a:t>
            </a:r>
          </a:p>
        </p:txBody>
      </p:sp>
      <p:sp>
        <p:nvSpPr>
          <p:cNvPr id="2" name="Footer Placeholder 1">
            <a:extLst>
              <a:ext uri="{FF2B5EF4-FFF2-40B4-BE49-F238E27FC236}">
                <a16:creationId xmlns:a16="http://schemas.microsoft.com/office/drawing/2014/main" id="{E41365C8-00BC-2147-AC3A-2170007D65A9}"/>
              </a:ext>
            </a:extLst>
          </p:cNvPr>
          <p:cNvSpPr>
            <a:spLocks noGrp="1"/>
          </p:cNvSpPr>
          <p:nvPr>
            <p:ph type="ftr" sz="quarter" idx="4294967295"/>
          </p:nvPr>
        </p:nvSpPr>
        <p:spPr>
          <a:xfrm>
            <a:off x="11679238" y="6484938"/>
            <a:ext cx="512762" cy="2746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8" name="TextBox 7">
            <a:extLst>
              <a:ext uri="{FF2B5EF4-FFF2-40B4-BE49-F238E27FC236}">
                <a16:creationId xmlns:a16="http://schemas.microsoft.com/office/drawing/2014/main" id="{2CE2C182-7005-C0D4-8F8D-488D91FC81B5}"/>
              </a:ext>
            </a:extLst>
          </p:cNvPr>
          <p:cNvSpPr txBox="1"/>
          <p:nvPr/>
        </p:nvSpPr>
        <p:spPr>
          <a:xfrm>
            <a:off x="541681" y="990256"/>
            <a:ext cx="5809423" cy="120032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Exos</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CORVAULT ™ is a high-performance block storage system with multi-petabyte capacity, five-nines reliability, hyperscale efficiencies and groundbreaking self-healing technology.</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3A6323A8-2AEA-F4ED-216A-DAA07BBC39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23" name="Text Placeholder 6">
            <a:extLst>
              <a:ext uri="{FF2B5EF4-FFF2-40B4-BE49-F238E27FC236}">
                <a16:creationId xmlns:a16="http://schemas.microsoft.com/office/drawing/2014/main" id="{E2109D61-7927-48E5-B3D6-BF59265C8FEA}"/>
              </a:ext>
            </a:extLst>
          </p:cNvPr>
          <p:cNvSpPr txBox="1">
            <a:spLocks/>
          </p:cNvSpPr>
          <p:nvPr/>
        </p:nvSpPr>
        <p:spPr>
          <a:xfrm>
            <a:off x="7286709" y="5377800"/>
            <a:ext cx="3140902" cy="461413"/>
          </a:xfrm>
          <a:prstGeom prst="rect">
            <a:avLst/>
          </a:prstGeom>
        </p:spPr>
        <p:txBody>
          <a:bodyPr lIns="91416" tIns="45708" rIns="91416" bIns="45708" anchor="t"/>
          <a:lstStyle>
            <a:defPPr>
              <a:defRPr lang="en-US"/>
            </a:defPPr>
            <a:lvl1pPr marL="0" algn="l" defTabSz="609174" rtl="0" eaLnBrk="1" latinLnBrk="0" hangingPunct="1">
              <a:defRPr sz="2399" kern="1200">
                <a:solidFill>
                  <a:schemeClr val="tx1"/>
                </a:solidFill>
                <a:latin typeface="+mn-lt"/>
                <a:ea typeface="+mn-ea"/>
                <a:cs typeface="+mn-cs"/>
              </a:defRPr>
            </a:lvl1pPr>
            <a:lvl2pPr marL="609174" algn="l" defTabSz="609174" rtl="0" eaLnBrk="1" latinLnBrk="0" hangingPunct="1">
              <a:defRPr sz="2399" kern="1200">
                <a:solidFill>
                  <a:schemeClr val="tx1"/>
                </a:solidFill>
                <a:latin typeface="+mn-lt"/>
                <a:ea typeface="+mn-ea"/>
                <a:cs typeface="+mn-cs"/>
              </a:defRPr>
            </a:lvl2pPr>
            <a:lvl3pPr marL="1218346" algn="l" defTabSz="609174" rtl="0" eaLnBrk="1" latinLnBrk="0" hangingPunct="1">
              <a:defRPr sz="2399" kern="1200">
                <a:solidFill>
                  <a:schemeClr val="tx1"/>
                </a:solidFill>
                <a:latin typeface="+mn-lt"/>
                <a:ea typeface="+mn-ea"/>
                <a:cs typeface="+mn-cs"/>
              </a:defRPr>
            </a:lvl3pPr>
            <a:lvl4pPr marL="1827520" algn="l" defTabSz="609174" rtl="0" eaLnBrk="1" latinLnBrk="0" hangingPunct="1">
              <a:defRPr sz="2399" kern="1200">
                <a:solidFill>
                  <a:schemeClr val="tx1"/>
                </a:solidFill>
                <a:latin typeface="+mn-lt"/>
                <a:ea typeface="+mn-ea"/>
                <a:cs typeface="+mn-cs"/>
              </a:defRPr>
            </a:lvl4pPr>
            <a:lvl5pPr marL="2436692" algn="l" defTabSz="609174" rtl="0" eaLnBrk="1" latinLnBrk="0" hangingPunct="1">
              <a:defRPr sz="2399" kern="1200">
                <a:solidFill>
                  <a:schemeClr val="tx1"/>
                </a:solidFill>
                <a:latin typeface="+mn-lt"/>
                <a:ea typeface="+mn-ea"/>
                <a:cs typeface="+mn-cs"/>
              </a:defRPr>
            </a:lvl5pPr>
            <a:lvl6pPr marL="3045867" algn="l" defTabSz="609174" rtl="0" eaLnBrk="1" latinLnBrk="0" hangingPunct="1">
              <a:defRPr sz="2399" kern="1200">
                <a:solidFill>
                  <a:schemeClr val="tx1"/>
                </a:solidFill>
                <a:latin typeface="+mn-lt"/>
                <a:ea typeface="+mn-ea"/>
                <a:cs typeface="+mn-cs"/>
              </a:defRPr>
            </a:lvl6pPr>
            <a:lvl7pPr marL="3655039" algn="l" defTabSz="609174" rtl="0" eaLnBrk="1" latinLnBrk="0" hangingPunct="1">
              <a:defRPr sz="2399" kern="1200">
                <a:solidFill>
                  <a:schemeClr val="tx1"/>
                </a:solidFill>
                <a:latin typeface="+mn-lt"/>
                <a:ea typeface="+mn-ea"/>
                <a:cs typeface="+mn-cs"/>
              </a:defRPr>
            </a:lvl7pPr>
            <a:lvl8pPr marL="4264212" algn="l" defTabSz="609174" rtl="0" eaLnBrk="1" latinLnBrk="0" hangingPunct="1">
              <a:defRPr sz="2399" kern="1200">
                <a:solidFill>
                  <a:schemeClr val="tx1"/>
                </a:solidFill>
                <a:latin typeface="+mn-lt"/>
                <a:ea typeface="+mn-ea"/>
                <a:cs typeface="+mn-cs"/>
              </a:defRPr>
            </a:lvl8pPr>
            <a:lvl9pPr marL="4873386" algn="l" defTabSz="609174" rtl="0" eaLnBrk="1" latinLnBrk="0" hangingPunct="1">
              <a:defRPr sz="2399" kern="1200">
                <a:solidFill>
                  <a:schemeClr val="tx1"/>
                </a:solidFill>
                <a:latin typeface="+mn-lt"/>
                <a:ea typeface="+mn-ea"/>
                <a:cs typeface="+mn-cs"/>
              </a:defRPr>
            </a:lvl9pPr>
          </a:lstStyle>
          <a:p>
            <a:pPr marL="0" marR="0" lvl="0" indent="0" algn="l" defTabSz="543342" rtl="0" eaLnBrk="1" fontAlgn="auto" latinLnBrk="0" hangingPunct="1">
              <a:lnSpc>
                <a:spcPct val="100000"/>
              </a:lnSpc>
              <a:spcBef>
                <a:spcPts val="0"/>
              </a:spcBef>
              <a:spcAft>
                <a:spcPts val="0"/>
              </a:spcAft>
              <a:buClr>
                <a:srgbClr val="6EBE49"/>
              </a:buClr>
              <a:buSzTx/>
              <a:buFontTx/>
              <a:buNone/>
              <a:tabLst/>
              <a:defRPr/>
            </a:pPr>
            <a:r>
              <a:rPr kumimoji="0" lang="en-US" sz="2399" b="1" i="0" u="none" strike="noStrike" kern="1200" cap="none" spc="0" normalizeH="0" baseline="0" noProof="0" dirty="0">
                <a:ln>
                  <a:noFill/>
                </a:ln>
                <a:solidFill>
                  <a:srgbClr val="D4D4D4"/>
                </a:solidFill>
                <a:effectLst/>
                <a:uLnTx/>
                <a:uFillTx/>
                <a:latin typeface="Helvetica Neue"/>
                <a:ea typeface="Helvetica Neue" panose="02000503000000020004" pitchFamily="2" charset="0"/>
                <a:cs typeface="Helvetica Neue" panose="02000503000000020004" pitchFamily="2" charset="0"/>
              </a:rPr>
              <a:t>Predictable Cost</a:t>
            </a:r>
            <a:endParaRPr kumimoji="0" lang="en-US" sz="2399" b="0" i="0" u="none" strike="noStrike" kern="1200" cap="none" spc="0" normalizeH="0" baseline="0" noProof="0" dirty="0">
              <a:ln>
                <a:noFill/>
              </a:ln>
              <a:solidFill>
                <a:srgbClr val="78777A"/>
              </a:solidFill>
              <a:effectLst/>
              <a:uLnTx/>
              <a:uFillTx/>
              <a:latin typeface="Arial" panose="020B0604020202020204"/>
              <a:ea typeface="+mn-ea"/>
              <a:cs typeface="+mn-cs"/>
            </a:endParaRPr>
          </a:p>
        </p:txBody>
      </p:sp>
      <p:sp>
        <p:nvSpPr>
          <p:cNvPr id="24" name="Text Placeholder 6">
            <a:extLst>
              <a:ext uri="{FF2B5EF4-FFF2-40B4-BE49-F238E27FC236}">
                <a16:creationId xmlns:a16="http://schemas.microsoft.com/office/drawing/2014/main" id="{2256B9D5-90D9-4C53-930F-0B84062DC61E}"/>
              </a:ext>
            </a:extLst>
          </p:cNvPr>
          <p:cNvSpPr txBox="1">
            <a:spLocks/>
          </p:cNvSpPr>
          <p:nvPr/>
        </p:nvSpPr>
        <p:spPr>
          <a:xfrm>
            <a:off x="8548029" y="722835"/>
            <a:ext cx="3053902" cy="474145"/>
          </a:xfrm>
          <a:prstGeom prst="rect">
            <a:avLst/>
          </a:prstGeom>
        </p:spPr>
        <p:txBody>
          <a:bodyPr lIns="91416" tIns="45708" rIns="91416" bIns="45708" anchor="t"/>
          <a:lstStyle>
            <a:defPPr>
              <a:defRPr lang="en-US"/>
            </a:defPPr>
            <a:lvl1pPr marL="0" algn="l" defTabSz="609174" rtl="0" eaLnBrk="1" latinLnBrk="0" hangingPunct="1">
              <a:defRPr sz="2399" kern="1200">
                <a:solidFill>
                  <a:schemeClr val="tx1"/>
                </a:solidFill>
                <a:latin typeface="+mn-lt"/>
                <a:ea typeface="+mn-ea"/>
                <a:cs typeface="+mn-cs"/>
              </a:defRPr>
            </a:lvl1pPr>
            <a:lvl2pPr marL="609174" algn="l" defTabSz="609174" rtl="0" eaLnBrk="1" latinLnBrk="0" hangingPunct="1">
              <a:defRPr sz="2399" kern="1200">
                <a:solidFill>
                  <a:schemeClr val="tx1"/>
                </a:solidFill>
                <a:latin typeface="+mn-lt"/>
                <a:ea typeface="+mn-ea"/>
                <a:cs typeface="+mn-cs"/>
              </a:defRPr>
            </a:lvl2pPr>
            <a:lvl3pPr marL="1218346" algn="l" defTabSz="609174" rtl="0" eaLnBrk="1" latinLnBrk="0" hangingPunct="1">
              <a:defRPr sz="2399" kern="1200">
                <a:solidFill>
                  <a:schemeClr val="tx1"/>
                </a:solidFill>
                <a:latin typeface="+mn-lt"/>
                <a:ea typeface="+mn-ea"/>
                <a:cs typeface="+mn-cs"/>
              </a:defRPr>
            </a:lvl3pPr>
            <a:lvl4pPr marL="1827520" algn="l" defTabSz="609174" rtl="0" eaLnBrk="1" latinLnBrk="0" hangingPunct="1">
              <a:defRPr sz="2399" kern="1200">
                <a:solidFill>
                  <a:schemeClr val="tx1"/>
                </a:solidFill>
                <a:latin typeface="+mn-lt"/>
                <a:ea typeface="+mn-ea"/>
                <a:cs typeface="+mn-cs"/>
              </a:defRPr>
            </a:lvl4pPr>
            <a:lvl5pPr marL="2436692" algn="l" defTabSz="609174" rtl="0" eaLnBrk="1" latinLnBrk="0" hangingPunct="1">
              <a:defRPr sz="2399" kern="1200">
                <a:solidFill>
                  <a:schemeClr val="tx1"/>
                </a:solidFill>
                <a:latin typeface="+mn-lt"/>
                <a:ea typeface="+mn-ea"/>
                <a:cs typeface="+mn-cs"/>
              </a:defRPr>
            </a:lvl5pPr>
            <a:lvl6pPr marL="3045867" algn="l" defTabSz="609174" rtl="0" eaLnBrk="1" latinLnBrk="0" hangingPunct="1">
              <a:defRPr sz="2399" kern="1200">
                <a:solidFill>
                  <a:schemeClr val="tx1"/>
                </a:solidFill>
                <a:latin typeface="+mn-lt"/>
                <a:ea typeface="+mn-ea"/>
                <a:cs typeface="+mn-cs"/>
              </a:defRPr>
            </a:lvl6pPr>
            <a:lvl7pPr marL="3655039" algn="l" defTabSz="609174" rtl="0" eaLnBrk="1" latinLnBrk="0" hangingPunct="1">
              <a:defRPr sz="2399" kern="1200">
                <a:solidFill>
                  <a:schemeClr val="tx1"/>
                </a:solidFill>
                <a:latin typeface="+mn-lt"/>
                <a:ea typeface="+mn-ea"/>
                <a:cs typeface="+mn-cs"/>
              </a:defRPr>
            </a:lvl7pPr>
            <a:lvl8pPr marL="4264212" algn="l" defTabSz="609174" rtl="0" eaLnBrk="1" latinLnBrk="0" hangingPunct="1">
              <a:defRPr sz="2399" kern="1200">
                <a:solidFill>
                  <a:schemeClr val="tx1"/>
                </a:solidFill>
                <a:latin typeface="+mn-lt"/>
                <a:ea typeface="+mn-ea"/>
                <a:cs typeface="+mn-cs"/>
              </a:defRPr>
            </a:lvl8pPr>
            <a:lvl9pPr marL="4873386" algn="l" defTabSz="609174" rtl="0" eaLnBrk="1" latinLnBrk="0" hangingPunct="1">
              <a:defRPr sz="2399" kern="1200">
                <a:solidFill>
                  <a:schemeClr val="tx1"/>
                </a:solidFill>
                <a:latin typeface="+mn-lt"/>
                <a:ea typeface="+mn-ea"/>
                <a:cs typeface="+mn-cs"/>
              </a:defRPr>
            </a:lvl9pPr>
          </a:lstStyle>
          <a:p>
            <a:pPr marL="0" marR="0" lvl="0" indent="0" algn="l" defTabSz="543342" rtl="0" eaLnBrk="1" fontAlgn="auto" latinLnBrk="0" hangingPunct="1">
              <a:lnSpc>
                <a:spcPct val="100000"/>
              </a:lnSpc>
              <a:spcBef>
                <a:spcPts val="0"/>
              </a:spcBef>
              <a:spcAft>
                <a:spcPts val="0"/>
              </a:spcAft>
              <a:buClr>
                <a:srgbClr val="6EBE49"/>
              </a:buClr>
              <a:buSzTx/>
              <a:buFontTx/>
              <a:buNone/>
              <a:tabLst/>
              <a:defRPr/>
            </a:pPr>
            <a:r>
              <a:rPr lang="en-US" b="1" dirty="0">
                <a:solidFill>
                  <a:srgbClr val="D4D4D4"/>
                </a:solidFill>
                <a:latin typeface="Helvetica Neue"/>
              </a:rPr>
              <a:t>Self-Healing</a:t>
            </a:r>
            <a:r>
              <a:rPr lang="pl-PL" b="1" dirty="0">
                <a:solidFill>
                  <a:srgbClr val="D4D4D4"/>
                </a:solidFill>
                <a:latin typeface="Helvetica Neue"/>
              </a:rPr>
              <a:t> with</a:t>
            </a:r>
            <a:endParaRPr lang="pl-PL" b="1" dirty="0">
              <a:solidFill>
                <a:srgbClr val="D4D4D4"/>
              </a:solidFill>
            </a:endParaRPr>
          </a:p>
          <a:p>
            <a:pPr marL="0" marR="0" lvl="0" indent="0" algn="l" defTabSz="543342" rtl="0" eaLnBrk="1" fontAlgn="auto" latinLnBrk="0" hangingPunct="1">
              <a:lnSpc>
                <a:spcPct val="100000"/>
              </a:lnSpc>
              <a:spcBef>
                <a:spcPts val="0"/>
              </a:spcBef>
              <a:spcAft>
                <a:spcPts val="0"/>
              </a:spcAft>
              <a:buClr>
                <a:srgbClr val="6EBE49"/>
              </a:buClr>
              <a:buSzTx/>
              <a:buFontTx/>
              <a:buNone/>
              <a:tabLst/>
              <a:defRPr/>
            </a:pPr>
            <a:r>
              <a:rPr lang="pl-PL" b="1" dirty="0">
                <a:solidFill>
                  <a:srgbClr val="D4D4D4"/>
                </a:solidFill>
              </a:rPr>
              <a:t>ADAPT and  ADR</a:t>
            </a:r>
          </a:p>
        </p:txBody>
      </p:sp>
      <p:pic>
        <p:nvPicPr>
          <p:cNvPr id="25" name="Picture 24" descr="Graphical user interface&#10;&#10;Description automatically generated">
            <a:extLst>
              <a:ext uri="{FF2B5EF4-FFF2-40B4-BE49-F238E27FC236}">
                <a16:creationId xmlns:a16="http://schemas.microsoft.com/office/drawing/2014/main" id="{4778361E-0822-4C43-B116-BA7272CADC63}"/>
              </a:ext>
            </a:extLst>
          </p:cNvPr>
          <p:cNvPicPr>
            <a:picLocks noChangeAspect="1"/>
          </p:cNvPicPr>
          <p:nvPr/>
        </p:nvPicPr>
        <p:blipFill rotWithShape="1">
          <a:blip r:embed="rId4"/>
          <a:srcRect l="11418" t="12709" r="11122" b="16287"/>
          <a:stretch/>
        </p:blipFill>
        <p:spPr>
          <a:xfrm>
            <a:off x="7323033" y="3656682"/>
            <a:ext cx="1231234" cy="1128623"/>
          </a:xfrm>
          <a:prstGeom prst="rect">
            <a:avLst/>
          </a:prstGeom>
        </p:spPr>
      </p:pic>
      <p:sp>
        <p:nvSpPr>
          <p:cNvPr id="26" name="Text Placeholder 6">
            <a:extLst>
              <a:ext uri="{FF2B5EF4-FFF2-40B4-BE49-F238E27FC236}">
                <a16:creationId xmlns:a16="http://schemas.microsoft.com/office/drawing/2014/main" id="{95193541-A32B-4BD9-8E85-1F6A16D48F64}"/>
              </a:ext>
            </a:extLst>
          </p:cNvPr>
          <p:cNvSpPr txBox="1">
            <a:spLocks/>
          </p:cNvSpPr>
          <p:nvPr/>
        </p:nvSpPr>
        <p:spPr>
          <a:xfrm>
            <a:off x="8641568" y="4024692"/>
            <a:ext cx="2966601" cy="474145"/>
          </a:xfrm>
          <a:prstGeom prst="rect">
            <a:avLst/>
          </a:prstGeom>
        </p:spPr>
        <p:txBody>
          <a:bodyPr lIns="91416" tIns="45708" rIns="91416" bIns="45708" anchor="t"/>
          <a:lstStyle>
            <a:defPPr>
              <a:defRPr lang="en-US"/>
            </a:defPPr>
            <a:lvl1pPr marL="0" algn="l" defTabSz="609174" rtl="0" eaLnBrk="1" latinLnBrk="0" hangingPunct="1">
              <a:defRPr sz="2399" kern="1200">
                <a:solidFill>
                  <a:schemeClr val="tx1"/>
                </a:solidFill>
                <a:latin typeface="+mn-lt"/>
                <a:ea typeface="+mn-ea"/>
                <a:cs typeface="+mn-cs"/>
              </a:defRPr>
            </a:lvl1pPr>
            <a:lvl2pPr marL="609174" algn="l" defTabSz="609174" rtl="0" eaLnBrk="1" latinLnBrk="0" hangingPunct="1">
              <a:defRPr sz="2399" kern="1200">
                <a:solidFill>
                  <a:schemeClr val="tx1"/>
                </a:solidFill>
                <a:latin typeface="+mn-lt"/>
                <a:ea typeface="+mn-ea"/>
                <a:cs typeface="+mn-cs"/>
              </a:defRPr>
            </a:lvl2pPr>
            <a:lvl3pPr marL="1218346" algn="l" defTabSz="609174" rtl="0" eaLnBrk="1" latinLnBrk="0" hangingPunct="1">
              <a:defRPr sz="2399" kern="1200">
                <a:solidFill>
                  <a:schemeClr val="tx1"/>
                </a:solidFill>
                <a:latin typeface="+mn-lt"/>
                <a:ea typeface="+mn-ea"/>
                <a:cs typeface="+mn-cs"/>
              </a:defRPr>
            </a:lvl3pPr>
            <a:lvl4pPr marL="1827520" algn="l" defTabSz="609174" rtl="0" eaLnBrk="1" latinLnBrk="0" hangingPunct="1">
              <a:defRPr sz="2399" kern="1200">
                <a:solidFill>
                  <a:schemeClr val="tx1"/>
                </a:solidFill>
                <a:latin typeface="+mn-lt"/>
                <a:ea typeface="+mn-ea"/>
                <a:cs typeface="+mn-cs"/>
              </a:defRPr>
            </a:lvl4pPr>
            <a:lvl5pPr marL="2436692" algn="l" defTabSz="609174" rtl="0" eaLnBrk="1" latinLnBrk="0" hangingPunct="1">
              <a:defRPr sz="2399" kern="1200">
                <a:solidFill>
                  <a:schemeClr val="tx1"/>
                </a:solidFill>
                <a:latin typeface="+mn-lt"/>
                <a:ea typeface="+mn-ea"/>
                <a:cs typeface="+mn-cs"/>
              </a:defRPr>
            </a:lvl5pPr>
            <a:lvl6pPr marL="3045867" algn="l" defTabSz="609174" rtl="0" eaLnBrk="1" latinLnBrk="0" hangingPunct="1">
              <a:defRPr sz="2399" kern="1200">
                <a:solidFill>
                  <a:schemeClr val="tx1"/>
                </a:solidFill>
                <a:latin typeface="+mn-lt"/>
                <a:ea typeface="+mn-ea"/>
                <a:cs typeface="+mn-cs"/>
              </a:defRPr>
            </a:lvl6pPr>
            <a:lvl7pPr marL="3655039" algn="l" defTabSz="609174" rtl="0" eaLnBrk="1" latinLnBrk="0" hangingPunct="1">
              <a:defRPr sz="2399" kern="1200">
                <a:solidFill>
                  <a:schemeClr val="tx1"/>
                </a:solidFill>
                <a:latin typeface="+mn-lt"/>
                <a:ea typeface="+mn-ea"/>
                <a:cs typeface="+mn-cs"/>
              </a:defRPr>
            </a:lvl7pPr>
            <a:lvl8pPr marL="4264212" algn="l" defTabSz="609174" rtl="0" eaLnBrk="1" latinLnBrk="0" hangingPunct="1">
              <a:defRPr sz="2399" kern="1200">
                <a:solidFill>
                  <a:schemeClr val="tx1"/>
                </a:solidFill>
                <a:latin typeface="+mn-lt"/>
                <a:ea typeface="+mn-ea"/>
                <a:cs typeface="+mn-cs"/>
              </a:defRPr>
            </a:lvl8pPr>
            <a:lvl9pPr marL="4873386" algn="l" defTabSz="609174" rtl="0" eaLnBrk="1" latinLnBrk="0" hangingPunct="1">
              <a:defRPr sz="2399" kern="1200">
                <a:solidFill>
                  <a:schemeClr val="tx1"/>
                </a:solidFill>
                <a:latin typeface="+mn-lt"/>
                <a:ea typeface="+mn-ea"/>
                <a:cs typeface="+mn-cs"/>
              </a:defRPr>
            </a:lvl9pPr>
          </a:lstStyle>
          <a:p>
            <a:pPr marL="0" marR="0" lvl="0" indent="0" algn="l" defTabSz="543342" rtl="0" eaLnBrk="1" fontAlgn="auto" latinLnBrk="0" hangingPunct="1">
              <a:lnSpc>
                <a:spcPct val="100000"/>
              </a:lnSpc>
              <a:spcBef>
                <a:spcPts val="0"/>
              </a:spcBef>
              <a:spcAft>
                <a:spcPts val="0"/>
              </a:spcAft>
              <a:buClr>
                <a:srgbClr val="6EBE49"/>
              </a:buClr>
              <a:buSzTx/>
              <a:buFontTx/>
              <a:buNone/>
              <a:tabLst/>
              <a:defRPr/>
            </a:pPr>
            <a:r>
              <a:rPr kumimoji="0" lang="en-US" sz="2399" b="1" i="0" u="none" strike="noStrike" kern="1200" cap="none" spc="0" normalizeH="0" baseline="0" noProof="0" dirty="0">
                <a:ln>
                  <a:noFill/>
                </a:ln>
                <a:solidFill>
                  <a:srgbClr val="D4D4D4"/>
                </a:solidFill>
                <a:effectLst/>
                <a:uLnTx/>
                <a:uFillTx/>
                <a:latin typeface="Helvetica Neue"/>
                <a:ea typeface="Helvetica Neue" panose="02000503000000020004" pitchFamily="2" charset="0"/>
                <a:cs typeface="Helvetica Neue" panose="02000503000000020004" pitchFamily="2" charset="0"/>
              </a:rPr>
              <a:t>Managed Storage</a:t>
            </a:r>
            <a:endParaRPr kumimoji="0" lang="en-US" sz="1200" b="0" i="0" u="none" strike="noStrike" kern="1200" cap="none" spc="0" normalizeH="0" baseline="0" noProof="0" dirty="0">
              <a:ln>
                <a:noFill/>
              </a:ln>
              <a:solidFill>
                <a:srgbClr val="D4D4D4"/>
              </a:solidFill>
              <a:effectLst/>
              <a:uLnTx/>
              <a:uFillTx/>
              <a:latin typeface="Helvetica Neue"/>
              <a:ea typeface="Helvetica Neue" panose="02000503000000020004" pitchFamily="2" charset="0"/>
              <a:cs typeface="Helvetica Neue" panose="02000503000000020004" pitchFamily="2" charset="0"/>
            </a:endParaRPr>
          </a:p>
        </p:txBody>
      </p:sp>
      <p:grpSp>
        <p:nvGrpSpPr>
          <p:cNvPr id="27" name="Group 26">
            <a:extLst>
              <a:ext uri="{FF2B5EF4-FFF2-40B4-BE49-F238E27FC236}">
                <a16:creationId xmlns:a16="http://schemas.microsoft.com/office/drawing/2014/main" id="{5DD5122A-939E-451C-9F25-942569261CED}"/>
              </a:ext>
            </a:extLst>
          </p:cNvPr>
          <p:cNvGrpSpPr/>
          <p:nvPr/>
        </p:nvGrpSpPr>
        <p:grpSpPr>
          <a:xfrm>
            <a:off x="7253663" y="1860672"/>
            <a:ext cx="4247731" cy="1095159"/>
            <a:chOff x="7291961" y="1914319"/>
            <a:chExt cx="3975585" cy="1095444"/>
          </a:xfrm>
        </p:grpSpPr>
        <p:sp>
          <p:nvSpPr>
            <p:cNvPr id="28" name="Text Placeholder 6">
              <a:extLst>
                <a:ext uri="{FF2B5EF4-FFF2-40B4-BE49-F238E27FC236}">
                  <a16:creationId xmlns:a16="http://schemas.microsoft.com/office/drawing/2014/main" id="{6A9FB1F9-4213-41C2-AF24-CA32FDDB1211}"/>
                </a:ext>
              </a:extLst>
            </p:cNvPr>
            <p:cNvSpPr txBox="1">
              <a:spLocks/>
            </p:cNvSpPr>
            <p:nvPr/>
          </p:nvSpPr>
          <p:spPr>
            <a:xfrm>
              <a:off x="7291961" y="2008436"/>
              <a:ext cx="3112260" cy="875017"/>
            </a:xfrm>
            <a:prstGeom prst="rect">
              <a:avLst/>
            </a:prstGeom>
          </p:spPr>
          <p:txBody>
            <a:bodyPr lIns="91416" tIns="45708" rIns="91416" bIns="45708" anchor="t"/>
            <a:lstStyle>
              <a:defPPr>
                <a:defRPr lang="en-US"/>
              </a:defPPr>
              <a:lvl1pPr marL="0" algn="l" defTabSz="609174" rtl="0" eaLnBrk="1" latinLnBrk="0" hangingPunct="1">
                <a:defRPr sz="2399" kern="1200">
                  <a:solidFill>
                    <a:schemeClr val="tx1"/>
                  </a:solidFill>
                  <a:latin typeface="+mn-lt"/>
                  <a:ea typeface="+mn-ea"/>
                  <a:cs typeface="+mn-cs"/>
                </a:defRPr>
              </a:lvl1pPr>
              <a:lvl2pPr marL="609174" algn="l" defTabSz="609174" rtl="0" eaLnBrk="1" latinLnBrk="0" hangingPunct="1">
                <a:defRPr sz="2399" kern="1200">
                  <a:solidFill>
                    <a:schemeClr val="tx1"/>
                  </a:solidFill>
                  <a:latin typeface="+mn-lt"/>
                  <a:ea typeface="+mn-ea"/>
                  <a:cs typeface="+mn-cs"/>
                </a:defRPr>
              </a:lvl2pPr>
              <a:lvl3pPr marL="1218346" algn="l" defTabSz="609174" rtl="0" eaLnBrk="1" latinLnBrk="0" hangingPunct="1">
                <a:defRPr sz="2399" kern="1200">
                  <a:solidFill>
                    <a:schemeClr val="tx1"/>
                  </a:solidFill>
                  <a:latin typeface="+mn-lt"/>
                  <a:ea typeface="+mn-ea"/>
                  <a:cs typeface="+mn-cs"/>
                </a:defRPr>
              </a:lvl3pPr>
              <a:lvl4pPr marL="1827520" algn="l" defTabSz="609174" rtl="0" eaLnBrk="1" latinLnBrk="0" hangingPunct="1">
                <a:defRPr sz="2399" kern="1200">
                  <a:solidFill>
                    <a:schemeClr val="tx1"/>
                  </a:solidFill>
                  <a:latin typeface="+mn-lt"/>
                  <a:ea typeface="+mn-ea"/>
                  <a:cs typeface="+mn-cs"/>
                </a:defRPr>
              </a:lvl4pPr>
              <a:lvl5pPr marL="2436692" algn="l" defTabSz="609174" rtl="0" eaLnBrk="1" latinLnBrk="0" hangingPunct="1">
                <a:defRPr sz="2399" kern="1200">
                  <a:solidFill>
                    <a:schemeClr val="tx1"/>
                  </a:solidFill>
                  <a:latin typeface="+mn-lt"/>
                  <a:ea typeface="+mn-ea"/>
                  <a:cs typeface="+mn-cs"/>
                </a:defRPr>
              </a:lvl5pPr>
              <a:lvl6pPr marL="3045867" algn="l" defTabSz="609174" rtl="0" eaLnBrk="1" latinLnBrk="0" hangingPunct="1">
                <a:defRPr sz="2399" kern="1200">
                  <a:solidFill>
                    <a:schemeClr val="tx1"/>
                  </a:solidFill>
                  <a:latin typeface="+mn-lt"/>
                  <a:ea typeface="+mn-ea"/>
                  <a:cs typeface="+mn-cs"/>
                </a:defRPr>
              </a:lvl6pPr>
              <a:lvl7pPr marL="3655039" algn="l" defTabSz="609174" rtl="0" eaLnBrk="1" latinLnBrk="0" hangingPunct="1">
                <a:defRPr sz="2399" kern="1200">
                  <a:solidFill>
                    <a:schemeClr val="tx1"/>
                  </a:solidFill>
                  <a:latin typeface="+mn-lt"/>
                  <a:ea typeface="+mn-ea"/>
                  <a:cs typeface="+mn-cs"/>
                </a:defRPr>
              </a:lvl7pPr>
              <a:lvl8pPr marL="4264212" algn="l" defTabSz="609174" rtl="0" eaLnBrk="1" latinLnBrk="0" hangingPunct="1">
                <a:defRPr sz="2399" kern="1200">
                  <a:solidFill>
                    <a:schemeClr val="tx1"/>
                  </a:solidFill>
                  <a:latin typeface="+mn-lt"/>
                  <a:ea typeface="+mn-ea"/>
                  <a:cs typeface="+mn-cs"/>
                </a:defRPr>
              </a:lvl8pPr>
              <a:lvl9pPr marL="4873386" algn="l" defTabSz="609174" rtl="0" eaLnBrk="1" latinLnBrk="0" hangingPunct="1">
                <a:defRPr sz="2399" kern="1200">
                  <a:solidFill>
                    <a:schemeClr val="tx1"/>
                  </a:solidFill>
                  <a:latin typeface="+mn-lt"/>
                  <a:ea typeface="+mn-ea"/>
                  <a:cs typeface="+mn-cs"/>
                </a:defRPr>
              </a:lvl9pPr>
            </a:lstStyle>
            <a:p>
              <a:pPr marL="0" marR="0" lvl="0" indent="0" algn="l" defTabSz="543342" rtl="0" eaLnBrk="1" fontAlgn="auto" latinLnBrk="0" hangingPunct="1">
                <a:lnSpc>
                  <a:spcPct val="100000"/>
                </a:lnSpc>
                <a:spcBef>
                  <a:spcPts val="0"/>
                </a:spcBef>
                <a:spcAft>
                  <a:spcPts val="0"/>
                </a:spcAft>
                <a:buClr>
                  <a:srgbClr val="6EBE49"/>
                </a:buClr>
                <a:buSzTx/>
                <a:buFontTx/>
                <a:buNone/>
                <a:tabLst/>
                <a:defRPr/>
              </a:pPr>
              <a:r>
                <a:rPr kumimoji="0" lang="en-US" sz="2399" b="1" i="0" u="none" strike="noStrike" kern="1200" cap="none" spc="0" normalizeH="0" baseline="0" noProof="0" dirty="0">
                  <a:ln>
                    <a:noFill/>
                  </a:ln>
                  <a:solidFill>
                    <a:srgbClr val="D4D4D4"/>
                  </a:solidFill>
                  <a:effectLst/>
                  <a:uLnTx/>
                  <a:uFillTx/>
                  <a:latin typeface="Helvetica Neue"/>
                  <a:ea typeface="+mn-ea"/>
                  <a:cs typeface="+mn-cs"/>
                </a:rPr>
                <a:t>High Capacity, Maximum Density</a:t>
              </a:r>
              <a:endParaRPr kumimoji="0" lang="en-US" sz="2399" b="0" i="0" u="none" strike="noStrike" kern="1200" cap="none" spc="0" normalizeH="0" baseline="0" noProof="0" dirty="0">
                <a:ln>
                  <a:noFill/>
                </a:ln>
                <a:solidFill>
                  <a:srgbClr val="78777A"/>
                </a:solidFill>
                <a:effectLst/>
                <a:uLnTx/>
                <a:uFillTx/>
                <a:latin typeface="Arial" panose="020B0604020202020204"/>
                <a:ea typeface="+mn-ea"/>
                <a:cs typeface="+mn-cs"/>
              </a:endParaRPr>
            </a:p>
          </p:txBody>
        </p:sp>
        <p:pic>
          <p:nvPicPr>
            <p:cNvPr id="29" name="Picture 28" descr="Logo&#10;&#10;Description automatically generated">
              <a:extLst>
                <a:ext uri="{FF2B5EF4-FFF2-40B4-BE49-F238E27FC236}">
                  <a16:creationId xmlns:a16="http://schemas.microsoft.com/office/drawing/2014/main" id="{22DC42A3-5CB2-45BA-8FE8-3DDDFB0D1E33}"/>
                </a:ext>
              </a:extLst>
            </p:cNvPr>
            <p:cNvPicPr>
              <a:picLocks noChangeAspect="1"/>
            </p:cNvPicPr>
            <p:nvPr/>
          </p:nvPicPr>
          <p:blipFill rotWithShape="1">
            <a:blip r:embed="rId5">
              <a:clrChange>
                <a:clrFrom>
                  <a:srgbClr val="000000"/>
                </a:clrFrom>
                <a:clrTo>
                  <a:srgbClr val="000000">
                    <a:alpha val="0"/>
                  </a:srgbClr>
                </a:clrTo>
              </a:clrChange>
            </a:blip>
            <a:srcRect l="17817" t="10009" r="11839" b="17477"/>
            <a:stretch/>
          </p:blipFill>
          <p:spPr>
            <a:xfrm>
              <a:off x="10204879" y="1914319"/>
              <a:ext cx="1062667" cy="1095444"/>
            </a:xfrm>
            <a:prstGeom prst="rect">
              <a:avLst/>
            </a:prstGeom>
          </p:spPr>
        </p:pic>
      </p:grpSp>
      <p:pic>
        <p:nvPicPr>
          <p:cNvPr id="30" name="Picture 29" descr="Graphical user interface, website&#10;&#10;Description automatically generated">
            <a:extLst>
              <a:ext uri="{FF2B5EF4-FFF2-40B4-BE49-F238E27FC236}">
                <a16:creationId xmlns:a16="http://schemas.microsoft.com/office/drawing/2014/main" id="{1EE232DA-42A9-41DB-964C-44CA7EB2DFB2}"/>
              </a:ext>
            </a:extLst>
          </p:cNvPr>
          <p:cNvPicPr>
            <a:picLocks noChangeAspect="1"/>
          </p:cNvPicPr>
          <p:nvPr/>
        </p:nvPicPr>
        <p:blipFill rotWithShape="1">
          <a:blip r:embed="rId6"/>
          <a:srcRect l="1765" t="4346" r="3360" b="5558"/>
          <a:stretch/>
        </p:blipFill>
        <p:spPr>
          <a:xfrm>
            <a:off x="10435353" y="5165798"/>
            <a:ext cx="1259816" cy="1196329"/>
          </a:xfrm>
          <a:prstGeom prst="rect">
            <a:avLst/>
          </a:prstGeom>
        </p:spPr>
      </p:pic>
      <p:grpSp>
        <p:nvGrpSpPr>
          <p:cNvPr id="31" name="Group 30">
            <a:extLst>
              <a:ext uri="{FF2B5EF4-FFF2-40B4-BE49-F238E27FC236}">
                <a16:creationId xmlns:a16="http://schemas.microsoft.com/office/drawing/2014/main" id="{697D7D7B-EEDD-455A-B924-40428C415BCA}"/>
              </a:ext>
            </a:extLst>
          </p:cNvPr>
          <p:cNvGrpSpPr/>
          <p:nvPr/>
        </p:nvGrpSpPr>
        <p:grpSpPr>
          <a:xfrm>
            <a:off x="7212338" y="522514"/>
            <a:ext cx="1325528" cy="913702"/>
            <a:chOff x="7212337" y="442353"/>
            <a:chExt cx="1441819" cy="993863"/>
          </a:xfrm>
        </p:grpSpPr>
        <p:pic>
          <p:nvPicPr>
            <p:cNvPr id="32" name="Graphic 31">
              <a:extLst>
                <a:ext uri="{FF2B5EF4-FFF2-40B4-BE49-F238E27FC236}">
                  <a16:creationId xmlns:a16="http://schemas.microsoft.com/office/drawing/2014/main" id="{1F0CAFF5-70ED-4462-B35B-0341B79069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2337" y="442353"/>
              <a:ext cx="1331123" cy="951536"/>
            </a:xfrm>
            <a:prstGeom prst="rect">
              <a:avLst/>
            </a:prstGeom>
            <a:effectLst>
              <a:softEdge rad="4805"/>
            </a:effectLst>
            <a:scene3d>
              <a:camera prst="isometricRightUp"/>
              <a:lightRig rig="threePt" dir="t"/>
            </a:scene3d>
            <a:sp3d>
              <a:contourClr>
                <a:schemeClr val="bg1">
                  <a:lumMod val="85000"/>
                </a:schemeClr>
              </a:contourClr>
            </a:sp3d>
          </p:spPr>
        </p:pic>
        <p:pic>
          <p:nvPicPr>
            <p:cNvPr id="33" name="Graphic 32">
              <a:extLst>
                <a:ext uri="{FF2B5EF4-FFF2-40B4-BE49-F238E27FC236}">
                  <a16:creationId xmlns:a16="http://schemas.microsoft.com/office/drawing/2014/main" id="{0A5E50A8-A5FF-4293-B271-89544B7F38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23033" y="484680"/>
              <a:ext cx="1331123" cy="951536"/>
            </a:xfrm>
            <a:prstGeom prst="rect">
              <a:avLst/>
            </a:prstGeom>
            <a:scene3d>
              <a:camera prst="isometricRightUp"/>
              <a:lightRig rig="threePt" dir="t"/>
            </a:scene3d>
            <a:sp3d>
              <a:contourClr>
                <a:schemeClr val="bg1">
                  <a:lumMod val="85000"/>
                </a:schemeClr>
              </a:contourClr>
            </a:sp3d>
          </p:spPr>
        </p:pic>
        <p:sp>
          <p:nvSpPr>
            <p:cNvPr id="34" name="Cross 33">
              <a:extLst>
                <a:ext uri="{FF2B5EF4-FFF2-40B4-BE49-F238E27FC236}">
                  <a16:creationId xmlns:a16="http://schemas.microsoft.com/office/drawing/2014/main" id="{48610A50-3ED5-4E9B-99B8-1F7E77D09BC6}"/>
                </a:ext>
              </a:extLst>
            </p:cNvPr>
            <p:cNvSpPr/>
            <p:nvPr/>
          </p:nvSpPr>
          <p:spPr>
            <a:xfrm>
              <a:off x="7808618" y="864289"/>
              <a:ext cx="358302" cy="376187"/>
            </a:xfrm>
            <a:prstGeom prst="plus">
              <a:avLst>
                <a:gd name="adj" fmla="val 36111"/>
              </a:avLst>
            </a:prstGeom>
            <a:solidFill>
              <a:schemeClr val="bg2">
                <a:alpha val="90069"/>
              </a:schemeClr>
            </a:solidFill>
            <a:ln>
              <a:noFill/>
            </a:ln>
            <a:effectLst/>
            <a:scene3d>
              <a:camera prst="isometricRightUp"/>
              <a:lightRig rig="balanced" dir="t"/>
            </a:scene3d>
            <a:sp3d extrusionH="1079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pic>
        <p:nvPicPr>
          <p:cNvPr id="4" name="Picture 3">
            <a:extLst>
              <a:ext uri="{FF2B5EF4-FFF2-40B4-BE49-F238E27FC236}">
                <a16:creationId xmlns:a16="http://schemas.microsoft.com/office/drawing/2014/main" id="{8EC71EF5-CE7A-D00B-1E76-53734DD31FF8}"/>
              </a:ext>
            </a:extLst>
          </p:cNvPr>
          <p:cNvPicPr>
            <a:picLocks noChangeAspect="1"/>
          </p:cNvPicPr>
          <p:nvPr/>
        </p:nvPicPr>
        <p:blipFill>
          <a:blip r:embed="rId11" cstate="email">
            <a:alphaModFix amt="70000"/>
            <a:extLst>
              <a:ext uri="{28A0092B-C50C-407E-A947-70E740481C1C}">
                <a14:useLocalDpi xmlns:a14="http://schemas.microsoft.com/office/drawing/2010/main"/>
              </a:ext>
            </a:extLst>
          </a:blip>
          <a:stretch>
            <a:fillRect/>
          </a:stretch>
        </p:blipFill>
        <p:spPr>
          <a:xfrm>
            <a:off x="3175" y="-96639"/>
            <a:ext cx="12188825" cy="6856214"/>
          </a:xfrm>
          <a:prstGeom prst="rect">
            <a:avLst/>
          </a:prstGeom>
        </p:spPr>
      </p:pic>
    </p:spTree>
    <p:extLst>
      <p:ext uri="{BB962C8B-B14F-4D97-AF65-F5344CB8AC3E}">
        <p14:creationId xmlns:p14="http://schemas.microsoft.com/office/powerpoint/2010/main" val="240805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8D52B3-4CDB-48FB-BD49-1501C3624825}"/>
              </a:ext>
            </a:extLst>
          </p:cNvPr>
          <p:cNvGrpSpPr/>
          <p:nvPr/>
        </p:nvGrpSpPr>
        <p:grpSpPr>
          <a:xfrm>
            <a:off x="3869538" y="2539441"/>
            <a:ext cx="1803250" cy="2315534"/>
            <a:chOff x="6920573" y="1922423"/>
            <a:chExt cx="1803250" cy="2315534"/>
          </a:xfrm>
          <a:solidFill>
            <a:srgbClr val="FF5000"/>
          </a:solidFill>
        </p:grpSpPr>
        <p:sp>
          <p:nvSpPr>
            <p:cNvPr id="25" name="Freeform 37">
              <a:extLst>
                <a:ext uri="{FF2B5EF4-FFF2-40B4-BE49-F238E27FC236}">
                  <a16:creationId xmlns:a16="http://schemas.microsoft.com/office/drawing/2014/main" id="{56D29F4D-A8C8-479D-8100-F17C02597212}"/>
                </a:ext>
              </a:extLst>
            </p:cNvPr>
            <p:cNvSpPr>
              <a:spLocks noChangeArrowheads="1"/>
            </p:cNvSpPr>
            <p:nvPr/>
          </p:nvSpPr>
          <p:spPr bwMode="auto">
            <a:xfrm>
              <a:off x="6920573" y="1922423"/>
              <a:ext cx="1803250" cy="2315534"/>
            </a:xfrm>
            <a:custGeom>
              <a:avLst/>
              <a:gdLst>
                <a:gd name="T0" fmla="*/ 129 w 1166"/>
                <a:gd name="T1" fmla="*/ 1493 h 1494"/>
                <a:gd name="T2" fmla="*/ 129 w 1166"/>
                <a:gd name="T3" fmla="*/ 1493 h 1494"/>
                <a:gd name="T4" fmla="*/ 1035 w 1166"/>
                <a:gd name="T5" fmla="*/ 1493 h 1494"/>
                <a:gd name="T6" fmla="*/ 1165 w 1166"/>
                <a:gd name="T7" fmla="*/ 1363 h 1494"/>
                <a:gd name="T8" fmla="*/ 1165 w 1166"/>
                <a:gd name="T9" fmla="*/ 130 h 1494"/>
                <a:gd name="T10" fmla="*/ 1035 w 1166"/>
                <a:gd name="T11" fmla="*/ 0 h 1494"/>
                <a:gd name="T12" fmla="*/ 129 w 1166"/>
                <a:gd name="T13" fmla="*/ 0 h 1494"/>
                <a:gd name="T14" fmla="*/ 0 w 1166"/>
                <a:gd name="T15" fmla="*/ 130 h 1494"/>
                <a:gd name="T16" fmla="*/ 0 w 1166"/>
                <a:gd name="T17" fmla="*/ 1363 h 1494"/>
                <a:gd name="T18" fmla="*/ 129 w 1166"/>
                <a:gd name="T19" fmla="*/ 1493 h 1494"/>
                <a:gd name="T20" fmla="*/ 90 w 1166"/>
                <a:gd name="T21" fmla="*/ 130 h 1494"/>
                <a:gd name="T22" fmla="*/ 90 w 1166"/>
                <a:gd name="T23" fmla="*/ 130 h 1494"/>
                <a:gd name="T24" fmla="*/ 129 w 1166"/>
                <a:gd name="T25" fmla="*/ 90 h 1494"/>
                <a:gd name="T26" fmla="*/ 1035 w 1166"/>
                <a:gd name="T27" fmla="*/ 90 h 1494"/>
                <a:gd name="T28" fmla="*/ 1073 w 1166"/>
                <a:gd name="T29" fmla="*/ 130 h 1494"/>
                <a:gd name="T30" fmla="*/ 1073 w 1166"/>
                <a:gd name="T31" fmla="*/ 1363 h 1494"/>
                <a:gd name="T32" fmla="*/ 1035 w 1166"/>
                <a:gd name="T33" fmla="*/ 1403 h 1494"/>
                <a:gd name="T34" fmla="*/ 129 w 1166"/>
                <a:gd name="T35" fmla="*/ 1403 h 1494"/>
                <a:gd name="T36" fmla="*/ 90 w 1166"/>
                <a:gd name="T37" fmla="*/ 1363 h 1494"/>
                <a:gd name="T38" fmla="*/ 90 w 1166"/>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6" h="1494">
                  <a:moveTo>
                    <a:pt x="129" y="1493"/>
                  </a:moveTo>
                  <a:lnTo>
                    <a:pt x="129" y="1493"/>
                  </a:lnTo>
                  <a:cubicBezTo>
                    <a:pt x="1035" y="1493"/>
                    <a:pt x="1035" y="1493"/>
                    <a:pt x="1035" y="1493"/>
                  </a:cubicBezTo>
                  <a:cubicBezTo>
                    <a:pt x="1105" y="1493"/>
                    <a:pt x="1165" y="1435"/>
                    <a:pt x="1165" y="1363"/>
                  </a:cubicBezTo>
                  <a:cubicBezTo>
                    <a:pt x="1165" y="130"/>
                    <a:pt x="1165" y="130"/>
                    <a:pt x="1165" y="130"/>
                  </a:cubicBezTo>
                  <a:cubicBezTo>
                    <a:pt x="1165" y="58"/>
                    <a:pt x="1105" y="0"/>
                    <a:pt x="1035" y="0"/>
                  </a:cubicBezTo>
                  <a:cubicBezTo>
                    <a:pt x="129" y="0"/>
                    <a:pt x="129" y="0"/>
                    <a:pt x="129" y="0"/>
                  </a:cubicBezTo>
                  <a:cubicBezTo>
                    <a:pt x="57" y="0"/>
                    <a:pt x="0" y="58"/>
                    <a:pt x="0" y="130"/>
                  </a:cubicBezTo>
                  <a:cubicBezTo>
                    <a:pt x="0" y="1363"/>
                    <a:pt x="0" y="1363"/>
                    <a:pt x="0" y="1363"/>
                  </a:cubicBezTo>
                  <a:cubicBezTo>
                    <a:pt x="0" y="1435"/>
                    <a:pt x="57" y="1493"/>
                    <a:pt x="129" y="1493"/>
                  </a:cubicBezTo>
                  <a:close/>
                  <a:moveTo>
                    <a:pt x="90" y="130"/>
                  </a:moveTo>
                  <a:lnTo>
                    <a:pt x="90" y="130"/>
                  </a:lnTo>
                  <a:cubicBezTo>
                    <a:pt x="90" y="109"/>
                    <a:pt x="108" y="90"/>
                    <a:pt x="129" y="90"/>
                  </a:cubicBezTo>
                  <a:cubicBezTo>
                    <a:pt x="1035" y="90"/>
                    <a:pt x="1035" y="90"/>
                    <a:pt x="1035" y="90"/>
                  </a:cubicBezTo>
                  <a:cubicBezTo>
                    <a:pt x="1056" y="90"/>
                    <a:pt x="1073" y="109"/>
                    <a:pt x="1073" y="130"/>
                  </a:cubicBezTo>
                  <a:cubicBezTo>
                    <a:pt x="1073" y="1363"/>
                    <a:pt x="1073" y="1363"/>
                    <a:pt x="1073" y="1363"/>
                  </a:cubicBezTo>
                  <a:cubicBezTo>
                    <a:pt x="1073" y="1384"/>
                    <a:pt x="1056" y="1403"/>
                    <a:pt x="1035"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26" name="Freeform 38">
              <a:extLst>
                <a:ext uri="{FF2B5EF4-FFF2-40B4-BE49-F238E27FC236}">
                  <a16:creationId xmlns:a16="http://schemas.microsoft.com/office/drawing/2014/main" id="{54467D82-749E-4CE1-862F-A74F010FEF44}"/>
                </a:ext>
              </a:extLst>
            </p:cNvPr>
            <p:cNvSpPr>
              <a:spLocks noChangeArrowheads="1"/>
            </p:cNvSpPr>
            <p:nvPr/>
          </p:nvSpPr>
          <p:spPr bwMode="auto">
            <a:xfrm>
              <a:off x="7118655" y="2127338"/>
              <a:ext cx="122949" cy="122949"/>
            </a:xfrm>
            <a:custGeom>
              <a:avLst/>
              <a:gdLst>
                <a:gd name="T0" fmla="*/ 38 w 79"/>
                <a:gd name="T1" fmla="*/ 78 h 79"/>
                <a:gd name="T2" fmla="*/ 38 w 79"/>
                <a:gd name="T3" fmla="*/ 78 h 79"/>
                <a:gd name="T4" fmla="*/ 78 w 79"/>
                <a:gd name="T5" fmla="*/ 38 h 79"/>
                <a:gd name="T6" fmla="*/ 38 w 79"/>
                <a:gd name="T7" fmla="*/ 0 h 79"/>
                <a:gd name="T8" fmla="*/ 0 w 79"/>
                <a:gd name="T9" fmla="*/ 38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0"/>
                    <a:pt x="78" y="38"/>
                  </a:cubicBezTo>
                  <a:cubicBezTo>
                    <a:pt x="78" y="17"/>
                    <a:pt x="59" y="0"/>
                    <a:pt x="38" y="0"/>
                  </a:cubicBezTo>
                  <a:cubicBezTo>
                    <a:pt x="17" y="0"/>
                    <a:pt x="0" y="17"/>
                    <a:pt x="0" y="38"/>
                  </a:cubicBezTo>
                  <a:cubicBezTo>
                    <a:pt x="0" y="60"/>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27" name="Freeform 39">
              <a:extLst>
                <a:ext uri="{FF2B5EF4-FFF2-40B4-BE49-F238E27FC236}">
                  <a16:creationId xmlns:a16="http://schemas.microsoft.com/office/drawing/2014/main" id="{4428C552-F41F-4C47-8870-9E4C112D8093}"/>
                </a:ext>
              </a:extLst>
            </p:cNvPr>
            <p:cNvSpPr>
              <a:spLocks noChangeArrowheads="1"/>
            </p:cNvSpPr>
            <p:nvPr/>
          </p:nvSpPr>
          <p:spPr bwMode="auto">
            <a:xfrm>
              <a:off x="8409620" y="2127338"/>
              <a:ext cx="116116" cy="122949"/>
            </a:xfrm>
            <a:custGeom>
              <a:avLst/>
              <a:gdLst>
                <a:gd name="T0" fmla="*/ 38 w 77"/>
                <a:gd name="T1" fmla="*/ 78 h 79"/>
                <a:gd name="T2" fmla="*/ 38 w 77"/>
                <a:gd name="T3" fmla="*/ 78 h 79"/>
                <a:gd name="T4" fmla="*/ 76 w 77"/>
                <a:gd name="T5" fmla="*/ 38 h 79"/>
                <a:gd name="T6" fmla="*/ 38 w 77"/>
                <a:gd name="T7" fmla="*/ 0 h 79"/>
                <a:gd name="T8" fmla="*/ 0 w 77"/>
                <a:gd name="T9" fmla="*/ 38 h 79"/>
                <a:gd name="T10" fmla="*/ 38 w 77"/>
                <a:gd name="T11" fmla="*/ 78 h 79"/>
              </a:gdLst>
              <a:ahLst/>
              <a:cxnLst>
                <a:cxn ang="0">
                  <a:pos x="T0" y="T1"/>
                </a:cxn>
                <a:cxn ang="0">
                  <a:pos x="T2" y="T3"/>
                </a:cxn>
                <a:cxn ang="0">
                  <a:pos x="T4" y="T5"/>
                </a:cxn>
                <a:cxn ang="0">
                  <a:pos x="T6" y="T7"/>
                </a:cxn>
                <a:cxn ang="0">
                  <a:pos x="T8" y="T9"/>
                </a:cxn>
                <a:cxn ang="0">
                  <a:pos x="T10" y="T11"/>
                </a:cxn>
              </a:cxnLst>
              <a:rect l="0" t="0" r="r" b="b"/>
              <a:pathLst>
                <a:path w="77" h="79">
                  <a:moveTo>
                    <a:pt x="38" y="78"/>
                  </a:moveTo>
                  <a:lnTo>
                    <a:pt x="38" y="78"/>
                  </a:lnTo>
                  <a:cubicBezTo>
                    <a:pt x="59" y="78"/>
                    <a:pt x="76" y="60"/>
                    <a:pt x="76" y="38"/>
                  </a:cubicBezTo>
                  <a:cubicBezTo>
                    <a:pt x="76" y="17"/>
                    <a:pt x="59" y="0"/>
                    <a:pt x="38" y="0"/>
                  </a:cubicBezTo>
                  <a:cubicBezTo>
                    <a:pt x="17" y="0"/>
                    <a:pt x="0" y="17"/>
                    <a:pt x="0" y="38"/>
                  </a:cubicBezTo>
                  <a:cubicBezTo>
                    <a:pt x="0" y="60"/>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28" name="Freeform 40">
              <a:extLst>
                <a:ext uri="{FF2B5EF4-FFF2-40B4-BE49-F238E27FC236}">
                  <a16:creationId xmlns:a16="http://schemas.microsoft.com/office/drawing/2014/main" id="{D416801B-CB10-48CB-94D0-8FDD1937B7F2}"/>
                </a:ext>
              </a:extLst>
            </p:cNvPr>
            <p:cNvSpPr>
              <a:spLocks noChangeArrowheads="1"/>
            </p:cNvSpPr>
            <p:nvPr/>
          </p:nvSpPr>
          <p:spPr bwMode="auto">
            <a:xfrm>
              <a:off x="8409620" y="3916926"/>
              <a:ext cx="116116" cy="122949"/>
            </a:xfrm>
            <a:custGeom>
              <a:avLst/>
              <a:gdLst>
                <a:gd name="T0" fmla="*/ 38 w 77"/>
                <a:gd name="T1" fmla="*/ 0 h 78"/>
                <a:gd name="T2" fmla="*/ 38 w 77"/>
                <a:gd name="T3" fmla="*/ 0 h 78"/>
                <a:gd name="T4" fmla="*/ 0 w 77"/>
                <a:gd name="T5" fmla="*/ 39 h 78"/>
                <a:gd name="T6" fmla="*/ 38 w 77"/>
                <a:gd name="T7" fmla="*/ 77 h 78"/>
                <a:gd name="T8" fmla="*/ 76 w 77"/>
                <a:gd name="T9" fmla="*/ 39 h 78"/>
                <a:gd name="T10" fmla="*/ 38 w 77"/>
                <a:gd name="T11" fmla="*/ 0 h 78"/>
              </a:gdLst>
              <a:ahLst/>
              <a:cxnLst>
                <a:cxn ang="0">
                  <a:pos x="T0" y="T1"/>
                </a:cxn>
                <a:cxn ang="0">
                  <a:pos x="T2" y="T3"/>
                </a:cxn>
                <a:cxn ang="0">
                  <a:pos x="T4" y="T5"/>
                </a:cxn>
                <a:cxn ang="0">
                  <a:pos x="T6" y="T7"/>
                </a:cxn>
                <a:cxn ang="0">
                  <a:pos x="T8" y="T9"/>
                </a:cxn>
                <a:cxn ang="0">
                  <a:pos x="T10" y="T11"/>
                </a:cxn>
              </a:cxnLst>
              <a:rect l="0" t="0" r="r" b="b"/>
              <a:pathLst>
                <a:path w="77" h="78">
                  <a:moveTo>
                    <a:pt x="38" y="0"/>
                  </a:moveTo>
                  <a:lnTo>
                    <a:pt x="38" y="0"/>
                  </a:lnTo>
                  <a:cubicBezTo>
                    <a:pt x="17" y="0"/>
                    <a:pt x="0" y="18"/>
                    <a:pt x="0" y="39"/>
                  </a:cubicBezTo>
                  <a:cubicBezTo>
                    <a:pt x="0" y="60"/>
                    <a:pt x="17" y="77"/>
                    <a:pt x="38" y="77"/>
                  </a:cubicBezTo>
                  <a:cubicBezTo>
                    <a:pt x="59" y="77"/>
                    <a:pt x="76" y="60"/>
                    <a:pt x="76" y="39"/>
                  </a:cubicBezTo>
                  <a:cubicBezTo>
                    <a:pt x="76" y="18"/>
                    <a:pt x="59" y="0"/>
                    <a:pt x="38"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29" name="Freeform 41">
              <a:extLst>
                <a:ext uri="{FF2B5EF4-FFF2-40B4-BE49-F238E27FC236}">
                  <a16:creationId xmlns:a16="http://schemas.microsoft.com/office/drawing/2014/main" id="{A7A49B89-DC06-44A1-9DF4-4E888860D805}"/>
                </a:ext>
              </a:extLst>
            </p:cNvPr>
            <p:cNvSpPr>
              <a:spLocks noChangeArrowheads="1"/>
            </p:cNvSpPr>
            <p:nvPr/>
          </p:nvSpPr>
          <p:spPr bwMode="auto">
            <a:xfrm>
              <a:off x="7118655" y="3916926"/>
              <a:ext cx="122949" cy="116116"/>
            </a:xfrm>
            <a:custGeom>
              <a:avLst/>
              <a:gdLst>
                <a:gd name="T0" fmla="*/ 38 w 79"/>
                <a:gd name="T1" fmla="*/ 76 h 77"/>
                <a:gd name="T2" fmla="*/ 38 w 79"/>
                <a:gd name="T3" fmla="*/ 76 h 77"/>
                <a:gd name="T4" fmla="*/ 78 w 79"/>
                <a:gd name="T5" fmla="*/ 38 h 77"/>
                <a:gd name="T6" fmla="*/ 38 w 79"/>
                <a:gd name="T7" fmla="*/ 0 h 77"/>
                <a:gd name="T8" fmla="*/ 0 w 79"/>
                <a:gd name="T9" fmla="*/ 38 h 77"/>
                <a:gd name="T10" fmla="*/ 38 w 79"/>
                <a:gd name="T11" fmla="*/ 76 h 77"/>
              </a:gdLst>
              <a:ahLst/>
              <a:cxnLst>
                <a:cxn ang="0">
                  <a:pos x="T0" y="T1"/>
                </a:cxn>
                <a:cxn ang="0">
                  <a:pos x="T2" y="T3"/>
                </a:cxn>
                <a:cxn ang="0">
                  <a:pos x="T4" y="T5"/>
                </a:cxn>
                <a:cxn ang="0">
                  <a:pos x="T6" y="T7"/>
                </a:cxn>
                <a:cxn ang="0">
                  <a:pos x="T8" y="T9"/>
                </a:cxn>
                <a:cxn ang="0">
                  <a:pos x="T10" y="T11"/>
                </a:cxn>
              </a:cxnLst>
              <a:rect l="0" t="0" r="r" b="b"/>
              <a:pathLst>
                <a:path w="79" h="77">
                  <a:moveTo>
                    <a:pt x="38" y="76"/>
                  </a:moveTo>
                  <a:lnTo>
                    <a:pt x="38" y="76"/>
                  </a:lnTo>
                  <a:cubicBezTo>
                    <a:pt x="59" y="76"/>
                    <a:pt x="78" y="59"/>
                    <a:pt x="78" y="38"/>
                  </a:cubicBezTo>
                  <a:cubicBezTo>
                    <a:pt x="78" y="17"/>
                    <a:pt x="59" y="0"/>
                    <a:pt x="38" y="0"/>
                  </a:cubicBezTo>
                  <a:cubicBezTo>
                    <a:pt x="17" y="0"/>
                    <a:pt x="0" y="17"/>
                    <a:pt x="0" y="38"/>
                  </a:cubicBezTo>
                  <a:cubicBezTo>
                    <a:pt x="0" y="59"/>
                    <a:pt x="17" y="76"/>
                    <a:pt x="38" y="76"/>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30" name="Freeform 42">
              <a:extLst>
                <a:ext uri="{FF2B5EF4-FFF2-40B4-BE49-F238E27FC236}">
                  <a16:creationId xmlns:a16="http://schemas.microsoft.com/office/drawing/2014/main" id="{7038B1D3-331E-481D-A1D8-E971363194C3}"/>
                </a:ext>
              </a:extLst>
            </p:cNvPr>
            <p:cNvSpPr>
              <a:spLocks noChangeArrowheads="1"/>
            </p:cNvSpPr>
            <p:nvPr/>
          </p:nvSpPr>
          <p:spPr bwMode="auto">
            <a:xfrm>
              <a:off x="7145977" y="219564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31" name="Freeform 43">
              <a:extLst>
                <a:ext uri="{FF2B5EF4-FFF2-40B4-BE49-F238E27FC236}">
                  <a16:creationId xmlns:a16="http://schemas.microsoft.com/office/drawing/2014/main" id="{3517025F-A725-4BC5-852A-F28A7641E61F}"/>
                </a:ext>
              </a:extLst>
            </p:cNvPr>
            <p:cNvSpPr>
              <a:spLocks noChangeArrowheads="1"/>
            </p:cNvSpPr>
            <p:nvPr/>
          </p:nvSpPr>
          <p:spPr bwMode="auto">
            <a:xfrm>
              <a:off x="7460180" y="2509845"/>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32" name="Freeform 44">
              <a:extLst>
                <a:ext uri="{FF2B5EF4-FFF2-40B4-BE49-F238E27FC236}">
                  <a16:creationId xmlns:a16="http://schemas.microsoft.com/office/drawing/2014/main" id="{4D7E2922-C414-4DE9-952B-81BE4DD7F005}"/>
                </a:ext>
              </a:extLst>
            </p:cNvPr>
            <p:cNvSpPr>
              <a:spLocks noChangeArrowheads="1"/>
            </p:cNvSpPr>
            <p:nvPr/>
          </p:nvSpPr>
          <p:spPr bwMode="auto">
            <a:xfrm>
              <a:off x="7706077" y="2762571"/>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33" name="Freeform 45">
              <a:extLst>
                <a:ext uri="{FF2B5EF4-FFF2-40B4-BE49-F238E27FC236}">
                  <a16:creationId xmlns:a16="http://schemas.microsoft.com/office/drawing/2014/main" id="{3E779006-4074-4C89-8B37-5471B12EB415}"/>
                </a:ext>
              </a:extLst>
            </p:cNvPr>
            <p:cNvSpPr>
              <a:spLocks noChangeArrowheads="1"/>
            </p:cNvSpPr>
            <p:nvPr/>
          </p:nvSpPr>
          <p:spPr bwMode="auto">
            <a:xfrm>
              <a:off x="7303081" y="3315843"/>
              <a:ext cx="553268" cy="730860"/>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sp>
        <p:nvSpPr>
          <p:cNvPr id="727" name="Title 2">
            <a:extLst>
              <a:ext uri="{FF2B5EF4-FFF2-40B4-BE49-F238E27FC236}">
                <a16:creationId xmlns:a16="http://schemas.microsoft.com/office/drawing/2014/main" id="{D3237C65-A015-4532-90B5-65AC0E6BB995}"/>
              </a:ext>
            </a:extLst>
          </p:cNvPr>
          <p:cNvSpPr>
            <a:spLocks noGrp="1"/>
          </p:cNvSpPr>
          <p:nvPr>
            <p:ph type="title"/>
          </p:nvPr>
        </p:nvSpPr>
        <p:spPr>
          <a:xfrm>
            <a:off x="571500" y="171704"/>
            <a:ext cx="11047476" cy="693049"/>
          </a:xfrm>
        </p:spPr>
        <p:txBody>
          <a:bodyPr/>
          <a:lstStyle/>
          <a:p>
            <a:r>
              <a:rPr lang="en-US">
                <a:solidFill>
                  <a:schemeClr val="bg1"/>
                </a:solidFill>
              </a:rPr>
              <a:t>CORVAULT Regenerates Failed Drives with ADR</a:t>
            </a:r>
          </a:p>
        </p:txBody>
      </p:sp>
      <p:grpSp>
        <p:nvGrpSpPr>
          <p:cNvPr id="8" name="Group 7">
            <a:extLst>
              <a:ext uri="{FF2B5EF4-FFF2-40B4-BE49-F238E27FC236}">
                <a16:creationId xmlns:a16="http://schemas.microsoft.com/office/drawing/2014/main" id="{E9FB1069-A37C-453B-A4A9-FD07FC7BB930}"/>
              </a:ext>
            </a:extLst>
          </p:cNvPr>
          <p:cNvGrpSpPr/>
          <p:nvPr/>
        </p:nvGrpSpPr>
        <p:grpSpPr>
          <a:xfrm>
            <a:off x="2885983" y="1357529"/>
            <a:ext cx="3770361" cy="4756196"/>
            <a:chOff x="2885983" y="1789329"/>
            <a:chExt cx="3770361" cy="4756196"/>
          </a:xfrm>
        </p:grpSpPr>
        <p:sp>
          <p:nvSpPr>
            <p:cNvPr id="236" name="Rectangle: Rounded Corners 235">
              <a:extLst>
                <a:ext uri="{FF2B5EF4-FFF2-40B4-BE49-F238E27FC236}">
                  <a16:creationId xmlns:a16="http://schemas.microsoft.com/office/drawing/2014/main" id="{AE9D8459-5A29-452D-8C71-6E2C7B82894C}"/>
                </a:ext>
              </a:extLst>
            </p:cNvPr>
            <p:cNvSpPr/>
            <p:nvPr/>
          </p:nvSpPr>
          <p:spPr>
            <a:xfrm>
              <a:off x="2885983" y="1789329"/>
              <a:ext cx="3770361" cy="4756196"/>
            </a:xfrm>
            <a:prstGeom prst="roundRect">
              <a:avLst>
                <a:gd name="adj" fmla="val 8739"/>
              </a:avLst>
            </a:prstGeom>
            <a:noFill/>
            <a:ln w="28575">
              <a:solidFill>
                <a:srgbClr val="6EBE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15D62F36-5A83-49E8-AB3D-AD9406B35243}"/>
                </a:ext>
              </a:extLst>
            </p:cNvPr>
            <p:cNvSpPr txBox="1"/>
            <p:nvPr/>
          </p:nvSpPr>
          <p:spPr>
            <a:xfrm>
              <a:off x="3526955" y="6254496"/>
              <a:ext cx="2488416"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Autonomous Drive Regeneration</a:t>
              </a:r>
            </a:p>
          </p:txBody>
        </p:sp>
      </p:grpSp>
      <p:grpSp>
        <p:nvGrpSpPr>
          <p:cNvPr id="15" name="Group 14">
            <a:extLst>
              <a:ext uri="{FF2B5EF4-FFF2-40B4-BE49-F238E27FC236}">
                <a16:creationId xmlns:a16="http://schemas.microsoft.com/office/drawing/2014/main" id="{E2B35644-E0FB-40CE-8AAB-78803710EE9C}"/>
              </a:ext>
            </a:extLst>
          </p:cNvPr>
          <p:cNvGrpSpPr/>
          <p:nvPr/>
        </p:nvGrpSpPr>
        <p:grpSpPr>
          <a:xfrm>
            <a:off x="251493" y="2395290"/>
            <a:ext cx="2388407" cy="2388407"/>
            <a:chOff x="314993" y="2827090"/>
            <a:chExt cx="2388407" cy="2388407"/>
          </a:xfrm>
        </p:grpSpPr>
        <p:pic>
          <p:nvPicPr>
            <p:cNvPr id="1026" name="Picture 2" descr="Circuit board - Free computer icons">
              <a:extLst>
                <a:ext uri="{FF2B5EF4-FFF2-40B4-BE49-F238E27FC236}">
                  <a16:creationId xmlns:a16="http://schemas.microsoft.com/office/drawing/2014/main" id="{99308769-1424-4DB8-B773-712016310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93" y="2827090"/>
              <a:ext cx="2388407" cy="23884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F91AC81-3F79-48DB-8186-D7FB736CC220}"/>
                </a:ext>
              </a:extLst>
            </p:cNvPr>
            <p:cNvSpPr txBox="1"/>
            <p:nvPr/>
          </p:nvSpPr>
          <p:spPr>
            <a:xfrm>
              <a:off x="599426" y="4761283"/>
              <a:ext cx="1825935"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EBE49"/>
                  </a:solidFill>
                  <a:effectLst/>
                  <a:uLnTx/>
                  <a:uFillTx/>
                  <a:latin typeface="Arial" panose="020B0604020202020204"/>
                  <a:ea typeface="+mn-ea"/>
                  <a:cs typeface="+mn-cs"/>
                </a:rPr>
                <a:t>CORVAULT Controller</a:t>
              </a:r>
            </a:p>
          </p:txBody>
        </p:sp>
      </p:grpSp>
      <p:grpSp>
        <p:nvGrpSpPr>
          <p:cNvPr id="17" name="Group 16">
            <a:extLst>
              <a:ext uri="{FF2B5EF4-FFF2-40B4-BE49-F238E27FC236}">
                <a16:creationId xmlns:a16="http://schemas.microsoft.com/office/drawing/2014/main" id="{544609AE-FC49-4707-A72B-E5B50DA968ED}"/>
              </a:ext>
            </a:extLst>
          </p:cNvPr>
          <p:cNvGrpSpPr/>
          <p:nvPr/>
        </p:nvGrpSpPr>
        <p:grpSpPr>
          <a:xfrm>
            <a:off x="2447201" y="3305687"/>
            <a:ext cx="335953" cy="669766"/>
            <a:chOff x="2447201" y="3737487"/>
            <a:chExt cx="335953" cy="669766"/>
          </a:xfrm>
        </p:grpSpPr>
        <p:sp>
          <p:nvSpPr>
            <p:cNvPr id="16" name="Arrow: Right 15">
              <a:extLst>
                <a:ext uri="{FF2B5EF4-FFF2-40B4-BE49-F238E27FC236}">
                  <a16:creationId xmlns:a16="http://schemas.microsoft.com/office/drawing/2014/main" id="{0356B64C-961A-4AF1-8359-DD3417AC223E}"/>
                </a:ext>
              </a:extLst>
            </p:cNvPr>
            <p:cNvSpPr/>
            <p:nvPr/>
          </p:nvSpPr>
          <p:spPr>
            <a:xfrm>
              <a:off x="2447201" y="3737487"/>
              <a:ext cx="335499" cy="155853"/>
            </a:xfrm>
            <a:prstGeom prst="rightArrow">
              <a:avLst/>
            </a:prstGeom>
            <a:solidFill>
              <a:srgbClr val="6EB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284" name="Arrow: Right 283">
              <a:extLst>
                <a:ext uri="{FF2B5EF4-FFF2-40B4-BE49-F238E27FC236}">
                  <a16:creationId xmlns:a16="http://schemas.microsoft.com/office/drawing/2014/main" id="{34E6D357-4C11-426B-8BEF-2A857AA922A4}"/>
                </a:ext>
              </a:extLst>
            </p:cNvPr>
            <p:cNvSpPr/>
            <p:nvPr/>
          </p:nvSpPr>
          <p:spPr>
            <a:xfrm>
              <a:off x="2447655" y="4008150"/>
              <a:ext cx="335499" cy="155853"/>
            </a:xfrm>
            <a:prstGeom prst="rightArrow">
              <a:avLst/>
            </a:prstGeom>
            <a:solidFill>
              <a:srgbClr val="6EB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285" name="Arrow: Right 284">
              <a:extLst>
                <a:ext uri="{FF2B5EF4-FFF2-40B4-BE49-F238E27FC236}">
                  <a16:creationId xmlns:a16="http://schemas.microsoft.com/office/drawing/2014/main" id="{B6AAA0C1-B45E-4531-8700-90BE1EDE4BAE}"/>
                </a:ext>
              </a:extLst>
            </p:cNvPr>
            <p:cNvSpPr/>
            <p:nvPr/>
          </p:nvSpPr>
          <p:spPr>
            <a:xfrm>
              <a:off x="2447655" y="4251400"/>
              <a:ext cx="335499" cy="155853"/>
            </a:xfrm>
            <a:prstGeom prst="rightArrow">
              <a:avLst/>
            </a:prstGeom>
            <a:solidFill>
              <a:srgbClr val="6EB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grpSp>
      <p:grpSp>
        <p:nvGrpSpPr>
          <p:cNvPr id="2" name="Group 1">
            <a:extLst>
              <a:ext uri="{FF2B5EF4-FFF2-40B4-BE49-F238E27FC236}">
                <a16:creationId xmlns:a16="http://schemas.microsoft.com/office/drawing/2014/main" id="{9E7F9379-DD18-4302-9863-405122C32BC1}"/>
              </a:ext>
            </a:extLst>
          </p:cNvPr>
          <p:cNvGrpSpPr>
            <a:grpSpLocks noChangeAspect="1"/>
          </p:cNvGrpSpPr>
          <p:nvPr/>
        </p:nvGrpSpPr>
        <p:grpSpPr>
          <a:xfrm>
            <a:off x="3805782" y="2186026"/>
            <a:ext cx="678080" cy="657532"/>
            <a:chOff x="9242173" y="2424463"/>
            <a:chExt cx="1352438" cy="1311454"/>
          </a:xfrm>
          <a:solidFill>
            <a:srgbClr val="FF5000"/>
          </a:solidFill>
        </p:grpSpPr>
        <p:sp>
          <p:nvSpPr>
            <p:cNvPr id="34" name="Freeform 43">
              <a:extLst>
                <a:ext uri="{FF2B5EF4-FFF2-40B4-BE49-F238E27FC236}">
                  <a16:creationId xmlns:a16="http://schemas.microsoft.com/office/drawing/2014/main" id="{4A046C99-6C11-43D9-9CF6-6119661D0753}"/>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35" name="Freeform 44">
              <a:extLst>
                <a:ext uri="{FF2B5EF4-FFF2-40B4-BE49-F238E27FC236}">
                  <a16:creationId xmlns:a16="http://schemas.microsoft.com/office/drawing/2014/main" id="{D038F6BD-1724-452E-AB71-576EB89B579D}"/>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37" name="Freeform 42">
              <a:extLst>
                <a:ext uri="{FF2B5EF4-FFF2-40B4-BE49-F238E27FC236}">
                  <a16:creationId xmlns:a16="http://schemas.microsoft.com/office/drawing/2014/main" id="{D81D59F7-EB39-439B-AD99-7F8E7AE2B5EF}"/>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sp>
        <p:nvSpPr>
          <p:cNvPr id="40" name="Freeform 45">
            <a:extLst>
              <a:ext uri="{FF2B5EF4-FFF2-40B4-BE49-F238E27FC236}">
                <a16:creationId xmlns:a16="http://schemas.microsoft.com/office/drawing/2014/main" id="{A84FE7E8-C8FE-4837-9DFD-4608EB7F3381}"/>
              </a:ext>
            </a:extLst>
          </p:cNvPr>
          <p:cNvSpPr>
            <a:spLocks noChangeAspect="1" noChangeArrowheads="1"/>
          </p:cNvSpPr>
          <p:nvPr/>
        </p:nvSpPr>
        <p:spPr bwMode="auto">
          <a:xfrm>
            <a:off x="5309057" y="2255234"/>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rgbClr val="FF5000"/>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3" name="TextBox 2">
            <a:extLst>
              <a:ext uri="{FF2B5EF4-FFF2-40B4-BE49-F238E27FC236}">
                <a16:creationId xmlns:a16="http://schemas.microsoft.com/office/drawing/2014/main" id="{C786B3CF-6345-476E-A607-FD9064226CB0}"/>
              </a:ext>
            </a:extLst>
          </p:cNvPr>
          <p:cNvSpPr txBox="1"/>
          <p:nvPr/>
        </p:nvSpPr>
        <p:spPr>
          <a:xfrm>
            <a:off x="4735460" y="1887849"/>
            <a:ext cx="154017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Read/Write Head</a:t>
            </a:r>
          </a:p>
        </p:txBody>
      </p:sp>
      <p:sp>
        <p:nvSpPr>
          <p:cNvPr id="42" name="TextBox 41">
            <a:extLst>
              <a:ext uri="{FF2B5EF4-FFF2-40B4-BE49-F238E27FC236}">
                <a16:creationId xmlns:a16="http://schemas.microsoft.com/office/drawing/2014/main" id="{A6F7EBDA-FBAD-4F88-80B9-ECE4C4134224}"/>
              </a:ext>
            </a:extLst>
          </p:cNvPr>
          <p:cNvSpPr txBox="1"/>
          <p:nvPr/>
        </p:nvSpPr>
        <p:spPr>
          <a:xfrm>
            <a:off x="3374736" y="1884739"/>
            <a:ext cx="154017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Disk Platter</a:t>
            </a:r>
          </a:p>
        </p:txBody>
      </p:sp>
      <p:grpSp>
        <p:nvGrpSpPr>
          <p:cNvPr id="43" name="Group 42">
            <a:extLst>
              <a:ext uri="{FF2B5EF4-FFF2-40B4-BE49-F238E27FC236}">
                <a16:creationId xmlns:a16="http://schemas.microsoft.com/office/drawing/2014/main" id="{A418D739-B262-4BFF-88AA-6B79D376A2D7}"/>
              </a:ext>
            </a:extLst>
          </p:cNvPr>
          <p:cNvGrpSpPr>
            <a:grpSpLocks noChangeAspect="1"/>
          </p:cNvGrpSpPr>
          <p:nvPr/>
        </p:nvGrpSpPr>
        <p:grpSpPr>
          <a:xfrm>
            <a:off x="3805782" y="3077406"/>
            <a:ext cx="678080" cy="657532"/>
            <a:chOff x="9242173" y="2424463"/>
            <a:chExt cx="1352438" cy="1311454"/>
          </a:xfrm>
          <a:solidFill>
            <a:srgbClr val="FF5000"/>
          </a:solidFill>
        </p:grpSpPr>
        <p:sp>
          <p:nvSpPr>
            <p:cNvPr id="44" name="Freeform 43">
              <a:extLst>
                <a:ext uri="{FF2B5EF4-FFF2-40B4-BE49-F238E27FC236}">
                  <a16:creationId xmlns:a16="http://schemas.microsoft.com/office/drawing/2014/main" id="{5D6DD1F8-C836-4862-A8C2-418ED8C09675}"/>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45" name="Freeform 44">
              <a:extLst>
                <a:ext uri="{FF2B5EF4-FFF2-40B4-BE49-F238E27FC236}">
                  <a16:creationId xmlns:a16="http://schemas.microsoft.com/office/drawing/2014/main" id="{A368E068-230A-4114-A408-F3EF0D76B9D9}"/>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46" name="Freeform 42">
              <a:extLst>
                <a:ext uri="{FF2B5EF4-FFF2-40B4-BE49-F238E27FC236}">
                  <a16:creationId xmlns:a16="http://schemas.microsoft.com/office/drawing/2014/main" id="{98CAAFDE-AAC7-4AB2-940A-7D32EC688E2B}"/>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grpSp>
        <p:nvGrpSpPr>
          <p:cNvPr id="47" name="Group 46">
            <a:extLst>
              <a:ext uri="{FF2B5EF4-FFF2-40B4-BE49-F238E27FC236}">
                <a16:creationId xmlns:a16="http://schemas.microsoft.com/office/drawing/2014/main" id="{7FF1A610-B961-4A45-80E7-674C3B47DBB7}"/>
              </a:ext>
            </a:extLst>
          </p:cNvPr>
          <p:cNvGrpSpPr>
            <a:grpSpLocks noChangeAspect="1"/>
          </p:cNvGrpSpPr>
          <p:nvPr/>
        </p:nvGrpSpPr>
        <p:grpSpPr>
          <a:xfrm>
            <a:off x="3805782" y="3968786"/>
            <a:ext cx="678080" cy="657532"/>
            <a:chOff x="9242173" y="2424463"/>
            <a:chExt cx="1352438" cy="1311454"/>
          </a:xfrm>
          <a:solidFill>
            <a:srgbClr val="FF5000"/>
          </a:solidFill>
        </p:grpSpPr>
        <p:sp>
          <p:nvSpPr>
            <p:cNvPr id="48" name="Freeform 43">
              <a:extLst>
                <a:ext uri="{FF2B5EF4-FFF2-40B4-BE49-F238E27FC236}">
                  <a16:creationId xmlns:a16="http://schemas.microsoft.com/office/drawing/2014/main" id="{3328FE59-E759-40B1-8B4E-A444A15687FB}"/>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49" name="Freeform 44">
              <a:extLst>
                <a:ext uri="{FF2B5EF4-FFF2-40B4-BE49-F238E27FC236}">
                  <a16:creationId xmlns:a16="http://schemas.microsoft.com/office/drawing/2014/main" id="{5606E31B-BC11-4661-B5E0-11105D6ED433}"/>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50" name="Freeform 42">
              <a:extLst>
                <a:ext uri="{FF2B5EF4-FFF2-40B4-BE49-F238E27FC236}">
                  <a16:creationId xmlns:a16="http://schemas.microsoft.com/office/drawing/2014/main" id="{6A62D6C9-95C6-4E61-B262-0B7C67F6AA19}"/>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grpSp>
        <p:nvGrpSpPr>
          <p:cNvPr id="51" name="Group 50">
            <a:extLst>
              <a:ext uri="{FF2B5EF4-FFF2-40B4-BE49-F238E27FC236}">
                <a16:creationId xmlns:a16="http://schemas.microsoft.com/office/drawing/2014/main" id="{525981B4-B782-4C8A-AF9C-BCA763080C21}"/>
              </a:ext>
            </a:extLst>
          </p:cNvPr>
          <p:cNvGrpSpPr>
            <a:grpSpLocks noChangeAspect="1"/>
          </p:cNvGrpSpPr>
          <p:nvPr/>
        </p:nvGrpSpPr>
        <p:grpSpPr>
          <a:xfrm>
            <a:off x="3801411" y="4860166"/>
            <a:ext cx="678080" cy="657532"/>
            <a:chOff x="9242173" y="2424463"/>
            <a:chExt cx="1352438" cy="1311454"/>
          </a:xfrm>
          <a:solidFill>
            <a:srgbClr val="FF5000"/>
          </a:solidFill>
        </p:grpSpPr>
        <p:sp>
          <p:nvSpPr>
            <p:cNvPr id="52" name="Freeform 43">
              <a:extLst>
                <a:ext uri="{FF2B5EF4-FFF2-40B4-BE49-F238E27FC236}">
                  <a16:creationId xmlns:a16="http://schemas.microsoft.com/office/drawing/2014/main" id="{D904A8C5-ADC0-42AC-81A4-1DD87CAF2DE0}"/>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53" name="Freeform 44">
              <a:extLst>
                <a:ext uri="{FF2B5EF4-FFF2-40B4-BE49-F238E27FC236}">
                  <a16:creationId xmlns:a16="http://schemas.microsoft.com/office/drawing/2014/main" id="{63DA6B4C-41AA-4E88-9AC9-D671EE2DD518}"/>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54" name="Freeform 42">
              <a:extLst>
                <a:ext uri="{FF2B5EF4-FFF2-40B4-BE49-F238E27FC236}">
                  <a16:creationId xmlns:a16="http://schemas.microsoft.com/office/drawing/2014/main" id="{98650A22-5FFF-4257-B0A0-FB219F2583C5}"/>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sp>
        <p:nvSpPr>
          <p:cNvPr id="55" name="Freeform 45">
            <a:extLst>
              <a:ext uri="{FF2B5EF4-FFF2-40B4-BE49-F238E27FC236}">
                <a16:creationId xmlns:a16="http://schemas.microsoft.com/office/drawing/2014/main" id="{4EEA2349-5725-4BFD-83AE-04509B3B45E0}"/>
              </a:ext>
            </a:extLst>
          </p:cNvPr>
          <p:cNvSpPr>
            <a:spLocks noChangeAspect="1" noChangeArrowheads="1"/>
          </p:cNvSpPr>
          <p:nvPr/>
        </p:nvSpPr>
        <p:spPr bwMode="auto">
          <a:xfrm>
            <a:off x="5309057" y="3146614"/>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rgbClr val="FF5000"/>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56" name="Freeform 45">
            <a:extLst>
              <a:ext uri="{FF2B5EF4-FFF2-40B4-BE49-F238E27FC236}">
                <a16:creationId xmlns:a16="http://schemas.microsoft.com/office/drawing/2014/main" id="{B76039B6-9637-4FD7-B940-F35D987D5606}"/>
              </a:ext>
            </a:extLst>
          </p:cNvPr>
          <p:cNvSpPr>
            <a:spLocks noChangeAspect="1" noChangeArrowheads="1"/>
          </p:cNvSpPr>
          <p:nvPr/>
        </p:nvSpPr>
        <p:spPr bwMode="auto">
          <a:xfrm>
            <a:off x="5309056" y="4037994"/>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rgbClr val="FF5000"/>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57" name="Freeform 45">
            <a:extLst>
              <a:ext uri="{FF2B5EF4-FFF2-40B4-BE49-F238E27FC236}">
                <a16:creationId xmlns:a16="http://schemas.microsoft.com/office/drawing/2014/main" id="{8D5C931B-434F-43D2-B6B8-94E2A8C1B41A}"/>
              </a:ext>
            </a:extLst>
          </p:cNvPr>
          <p:cNvSpPr>
            <a:spLocks noChangeAspect="1" noChangeArrowheads="1"/>
          </p:cNvSpPr>
          <p:nvPr/>
        </p:nvSpPr>
        <p:spPr bwMode="auto">
          <a:xfrm>
            <a:off x="5309055" y="4929374"/>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rgbClr val="FF5000"/>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nvGrpSpPr>
          <p:cNvPr id="94" name="Group 93">
            <a:extLst>
              <a:ext uri="{FF2B5EF4-FFF2-40B4-BE49-F238E27FC236}">
                <a16:creationId xmlns:a16="http://schemas.microsoft.com/office/drawing/2014/main" id="{1ECCE50F-23B9-4976-A3CF-56D9D1128E2C}"/>
              </a:ext>
            </a:extLst>
          </p:cNvPr>
          <p:cNvGrpSpPr>
            <a:grpSpLocks noChangeAspect="1"/>
          </p:cNvGrpSpPr>
          <p:nvPr/>
        </p:nvGrpSpPr>
        <p:grpSpPr>
          <a:xfrm>
            <a:off x="3805782" y="2183733"/>
            <a:ext cx="678080" cy="657532"/>
            <a:chOff x="9242173" y="2424463"/>
            <a:chExt cx="1352438" cy="1311454"/>
          </a:xfrm>
          <a:solidFill>
            <a:srgbClr val="6EBE49"/>
          </a:solidFill>
        </p:grpSpPr>
        <p:sp>
          <p:nvSpPr>
            <p:cNvPr id="95" name="Freeform 43">
              <a:extLst>
                <a:ext uri="{FF2B5EF4-FFF2-40B4-BE49-F238E27FC236}">
                  <a16:creationId xmlns:a16="http://schemas.microsoft.com/office/drawing/2014/main" id="{5CB5CB7B-7B13-4386-A65D-D31B3F36A04B}"/>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96" name="Freeform 44">
              <a:extLst>
                <a:ext uri="{FF2B5EF4-FFF2-40B4-BE49-F238E27FC236}">
                  <a16:creationId xmlns:a16="http://schemas.microsoft.com/office/drawing/2014/main" id="{652AE23A-F35A-4E17-9A64-A098B56FF3E6}"/>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97" name="Freeform 42">
              <a:extLst>
                <a:ext uri="{FF2B5EF4-FFF2-40B4-BE49-F238E27FC236}">
                  <a16:creationId xmlns:a16="http://schemas.microsoft.com/office/drawing/2014/main" id="{C6659488-C315-47DF-99C5-2D4CD1C3BF1D}"/>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sp>
        <p:nvSpPr>
          <p:cNvPr id="98" name="Freeform 45">
            <a:extLst>
              <a:ext uri="{FF2B5EF4-FFF2-40B4-BE49-F238E27FC236}">
                <a16:creationId xmlns:a16="http://schemas.microsoft.com/office/drawing/2014/main" id="{4DFF73E1-8F34-41DF-897B-D138037ABBA2}"/>
              </a:ext>
            </a:extLst>
          </p:cNvPr>
          <p:cNvSpPr>
            <a:spLocks noChangeAspect="1" noChangeArrowheads="1"/>
          </p:cNvSpPr>
          <p:nvPr/>
        </p:nvSpPr>
        <p:spPr bwMode="auto">
          <a:xfrm>
            <a:off x="5309057" y="2252941"/>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rgbClr val="6EBE49"/>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nvGrpSpPr>
          <p:cNvPr id="99" name="Group 98">
            <a:extLst>
              <a:ext uri="{FF2B5EF4-FFF2-40B4-BE49-F238E27FC236}">
                <a16:creationId xmlns:a16="http://schemas.microsoft.com/office/drawing/2014/main" id="{D21364EA-2BB0-4E6D-93CC-BE2F6A1B01BD}"/>
              </a:ext>
            </a:extLst>
          </p:cNvPr>
          <p:cNvGrpSpPr>
            <a:grpSpLocks noChangeAspect="1"/>
          </p:cNvGrpSpPr>
          <p:nvPr/>
        </p:nvGrpSpPr>
        <p:grpSpPr>
          <a:xfrm>
            <a:off x="3805782" y="3075113"/>
            <a:ext cx="678080" cy="657532"/>
            <a:chOff x="9242173" y="2424463"/>
            <a:chExt cx="1352438" cy="1311454"/>
          </a:xfrm>
          <a:solidFill>
            <a:schemeClr val="tx1">
              <a:lumMod val="85000"/>
              <a:lumOff val="15000"/>
            </a:schemeClr>
          </a:solidFill>
        </p:grpSpPr>
        <p:sp>
          <p:nvSpPr>
            <p:cNvPr id="100" name="Freeform 43">
              <a:extLst>
                <a:ext uri="{FF2B5EF4-FFF2-40B4-BE49-F238E27FC236}">
                  <a16:creationId xmlns:a16="http://schemas.microsoft.com/office/drawing/2014/main" id="{A6D2ADB3-0F00-477B-88EC-2FFE056B7718}"/>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01" name="Freeform 44">
              <a:extLst>
                <a:ext uri="{FF2B5EF4-FFF2-40B4-BE49-F238E27FC236}">
                  <a16:creationId xmlns:a16="http://schemas.microsoft.com/office/drawing/2014/main" id="{1AF1A72D-EA56-4082-AF90-21CA9D686991}"/>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02" name="Freeform 42">
              <a:extLst>
                <a:ext uri="{FF2B5EF4-FFF2-40B4-BE49-F238E27FC236}">
                  <a16:creationId xmlns:a16="http://schemas.microsoft.com/office/drawing/2014/main" id="{7EB08C29-4A99-4F1F-B2B0-31EDF01392DD}"/>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grpSp>
        <p:nvGrpSpPr>
          <p:cNvPr id="103" name="Group 102">
            <a:extLst>
              <a:ext uri="{FF2B5EF4-FFF2-40B4-BE49-F238E27FC236}">
                <a16:creationId xmlns:a16="http://schemas.microsoft.com/office/drawing/2014/main" id="{A463876E-4FA0-48BF-99F5-59159E1FD4BA}"/>
              </a:ext>
            </a:extLst>
          </p:cNvPr>
          <p:cNvGrpSpPr>
            <a:grpSpLocks noChangeAspect="1"/>
          </p:cNvGrpSpPr>
          <p:nvPr/>
        </p:nvGrpSpPr>
        <p:grpSpPr>
          <a:xfrm>
            <a:off x="3805782" y="3966493"/>
            <a:ext cx="678080" cy="657532"/>
            <a:chOff x="9242173" y="2424463"/>
            <a:chExt cx="1352438" cy="1311454"/>
          </a:xfrm>
          <a:solidFill>
            <a:srgbClr val="6EBE49"/>
          </a:solidFill>
        </p:grpSpPr>
        <p:sp>
          <p:nvSpPr>
            <p:cNvPr id="104" name="Freeform 43">
              <a:extLst>
                <a:ext uri="{FF2B5EF4-FFF2-40B4-BE49-F238E27FC236}">
                  <a16:creationId xmlns:a16="http://schemas.microsoft.com/office/drawing/2014/main" id="{69061830-1E62-4FC5-AC18-EE9B7A20B765}"/>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05" name="Freeform 44">
              <a:extLst>
                <a:ext uri="{FF2B5EF4-FFF2-40B4-BE49-F238E27FC236}">
                  <a16:creationId xmlns:a16="http://schemas.microsoft.com/office/drawing/2014/main" id="{222771BF-30B1-4959-B16A-0A995EDC79FC}"/>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06" name="Freeform 42">
              <a:extLst>
                <a:ext uri="{FF2B5EF4-FFF2-40B4-BE49-F238E27FC236}">
                  <a16:creationId xmlns:a16="http://schemas.microsoft.com/office/drawing/2014/main" id="{205D1A77-0161-4BC0-904D-B08A17BF3DB8}"/>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grpSp>
        <p:nvGrpSpPr>
          <p:cNvPr id="107" name="Group 106">
            <a:extLst>
              <a:ext uri="{FF2B5EF4-FFF2-40B4-BE49-F238E27FC236}">
                <a16:creationId xmlns:a16="http://schemas.microsoft.com/office/drawing/2014/main" id="{4197AF6A-2F7B-4625-AE19-C31404C92B39}"/>
              </a:ext>
            </a:extLst>
          </p:cNvPr>
          <p:cNvGrpSpPr>
            <a:grpSpLocks noChangeAspect="1"/>
          </p:cNvGrpSpPr>
          <p:nvPr/>
        </p:nvGrpSpPr>
        <p:grpSpPr>
          <a:xfrm>
            <a:off x="3801411" y="4857873"/>
            <a:ext cx="678080" cy="657532"/>
            <a:chOff x="9242173" y="2424463"/>
            <a:chExt cx="1352438" cy="1311454"/>
          </a:xfrm>
          <a:solidFill>
            <a:srgbClr val="6EBE49"/>
          </a:solidFill>
        </p:grpSpPr>
        <p:sp>
          <p:nvSpPr>
            <p:cNvPr id="108" name="Freeform 43">
              <a:extLst>
                <a:ext uri="{FF2B5EF4-FFF2-40B4-BE49-F238E27FC236}">
                  <a16:creationId xmlns:a16="http://schemas.microsoft.com/office/drawing/2014/main" id="{4842B099-1A60-41D5-84E7-7037C6A42E1E}"/>
                </a:ext>
              </a:extLst>
            </p:cNvPr>
            <p:cNvSpPr>
              <a:spLocks noChangeArrowheads="1"/>
            </p:cNvSpPr>
            <p:nvPr/>
          </p:nvSpPr>
          <p:spPr bwMode="auto">
            <a:xfrm>
              <a:off x="9559791" y="2731813"/>
              <a:ext cx="724032" cy="724032"/>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09" name="Freeform 44">
              <a:extLst>
                <a:ext uri="{FF2B5EF4-FFF2-40B4-BE49-F238E27FC236}">
                  <a16:creationId xmlns:a16="http://schemas.microsoft.com/office/drawing/2014/main" id="{E92FC8CF-DBCF-4AE9-80D0-000AAE7303D5}"/>
                </a:ext>
              </a:extLst>
            </p:cNvPr>
            <p:cNvSpPr>
              <a:spLocks noChangeArrowheads="1"/>
            </p:cNvSpPr>
            <p:nvPr/>
          </p:nvSpPr>
          <p:spPr bwMode="auto">
            <a:xfrm>
              <a:off x="9805688" y="2984539"/>
              <a:ext cx="225408" cy="22540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10" name="Freeform 42">
              <a:extLst>
                <a:ext uri="{FF2B5EF4-FFF2-40B4-BE49-F238E27FC236}">
                  <a16:creationId xmlns:a16="http://schemas.microsoft.com/office/drawing/2014/main" id="{08D69900-BADB-47BC-8E97-8859C66AADF1}"/>
                </a:ext>
              </a:extLst>
            </p:cNvPr>
            <p:cNvSpPr>
              <a:spLocks noChangeArrowheads="1"/>
            </p:cNvSpPr>
            <p:nvPr/>
          </p:nvSpPr>
          <p:spPr bwMode="auto">
            <a:xfrm>
              <a:off x="9242173" y="2424463"/>
              <a:ext cx="1352438" cy="1311454"/>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sp>
        <p:nvSpPr>
          <p:cNvPr id="111" name="Freeform 45">
            <a:extLst>
              <a:ext uri="{FF2B5EF4-FFF2-40B4-BE49-F238E27FC236}">
                <a16:creationId xmlns:a16="http://schemas.microsoft.com/office/drawing/2014/main" id="{9EDAAF92-3808-411D-9955-DF25C92D6BAF}"/>
              </a:ext>
            </a:extLst>
          </p:cNvPr>
          <p:cNvSpPr>
            <a:spLocks noChangeAspect="1" noChangeArrowheads="1"/>
          </p:cNvSpPr>
          <p:nvPr/>
        </p:nvSpPr>
        <p:spPr bwMode="auto">
          <a:xfrm>
            <a:off x="5309057" y="3144321"/>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chemeClr val="tx1">
              <a:lumMod val="85000"/>
              <a:lumOff val="15000"/>
            </a:schemeClr>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12" name="Freeform 45">
            <a:extLst>
              <a:ext uri="{FF2B5EF4-FFF2-40B4-BE49-F238E27FC236}">
                <a16:creationId xmlns:a16="http://schemas.microsoft.com/office/drawing/2014/main" id="{A7989454-C00E-4713-A027-92CA19090927}"/>
              </a:ext>
            </a:extLst>
          </p:cNvPr>
          <p:cNvSpPr>
            <a:spLocks noChangeAspect="1" noChangeArrowheads="1"/>
          </p:cNvSpPr>
          <p:nvPr/>
        </p:nvSpPr>
        <p:spPr bwMode="auto">
          <a:xfrm>
            <a:off x="5309056" y="4035701"/>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rgbClr val="6EBE49"/>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13" name="Freeform 45">
            <a:extLst>
              <a:ext uri="{FF2B5EF4-FFF2-40B4-BE49-F238E27FC236}">
                <a16:creationId xmlns:a16="http://schemas.microsoft.com/office/drawing/2014/main" id="{D0F83C15-5A21-4CB8-B296-96F0D1B429E5}"/>
              </a:ext>
            </a:extLst>
          </p:cNvPr>
          <p:cNvSpPr>
            <a:spLocks noChangeAspect="1" noChangeArrowheads="1"/>
          </p:cNvSpPr>
          <p:nvPr/>
        </p:nvSpPr>
        <p:spPr bwMode="auto">
          <a:xfrm>
            <a:off x="5309055" y="4927081"/>
            <a:ext cx="392977" cy="519117"/>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solidFill>
            <a:srgbClr val="6EBE49"/>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nvGrpSpPr>
          <p:cNvPr id="119" name="Group 118">
            <a:extLst>
              <a:ext uri="{FF2B5EF4-FFF2-40B4-BE49-F238E27FC236}">
                <a16:creationId xmlns:a16="http://schemas.microsoft.com/office/drawing/2014/main" id="{C2640E4D-75C3-4307-A618-737E190A09AD}"/>
              </a:ext>
            </a:extLst>
          </p:cNvPr>
          <p:cNvGrpSpPr/>
          <p:nvPr/>
        </p:nvGrpSpPr>
        <p:grpSpPr>
          <a:xfrm>
            <a:off x="2742813" y="2595829"/>
            <a:ext cx="1388637" cy="2006023"/>
            <a:chOff x="2703400" y="3027629"/>
            <a:chExt cx="1388637" cy="2006023"/>
          </a:xfrm>
        </p:grpSpPr>
        <p:sp>
          <p:nvSpPr>
            <p:cNvPr id="120" name="Rectangle: Rounded Corners 119">
              <a:extLst>
                <a:ext uri="{FF2B5EF4-FFF2-40B4-BE49-F238E27FC236}">
                  <a16:creationId xmlns:a16="http://schemas.microsoft.com/office/drawing/2014/main" id="{51F3AEBD-B340-4424-BD72-09070F13088F}"/>
                </a:ext>
              </a:extLst>
            </p:cNvPr>
            <p:cNvSpPr/>
            <p:nvPr/>
          </p:nvSpPr>
          <p:spPr>
            <a:xfrm>
              <a:off x="2846571" y="3027629"/>
              <a:ext cx="1090504" cy="1991703"/>
            </a:xfrm>
            <a:prstGeom prst="roundRect">
              <a:avLst>
                <a:gd name="adj" fmla="val 8739"/>
              </a:avLst>
            </a:prstGeom>
            <a:noFill/>
            <a:ln w="28575">
              <a:solidFill>
                <a:srgbClr val="6EBE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21" name="TextBox 120">
              <a:extLst>
                <a:ext uri="{FF2B5EF4-FFF2-40B4-BE49-F238E27FC236}">
                  <a16:creationId xmlns:a16="http://schemas.microsoft.com/office/drawing/2014/main" id="{626DA0D6-95F6-48CF-ABF3-80BE42A4AC0E}"/>
                </a:ext>
              </a:extLst>
            </p:cNvPr>
            <p:cNvSpPr txBox="1"/>
            <p:nvPr/>
          </p:nvSpPr>
          <p:spPr>
            <a:xfrm>
              <a:off x="2703400" y="4756653"/>
              <a:ext cx="1388637"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EBE49"/>
                  </a:solidFill>
                  <a:effectLst/>
                  <a:uLnTx/>
                  <a:uFillTx/>
                  <a:latin typeface="Arial" panose="020B0604020202020204"/>
                  <a:ea typeface="+mn-ea"/>
                  <a:cs typeface="+mn-cs"/>
                </a:rPr>
                <a:t>ADR</a:t>
              </a:r>
            </a:p>
          </p:txBody>
        </p:sp>
      </p:grpSp>
      <p:grpSp>
        <p:nvGrpSpPr>
          <p:cNvPr id="122" name="Group 221">
            <a:extLst>
              <a:ext uri="{FF2B5EF4-FFF2-40B4-BE49-F238E27FC236}">
                <a16:creationId xmlns:a16="http://schemas.microsoft.com/office/drawing/2014/main" id="{EA0E1142-3332-46E4-9AA9-FA8EC046854D}"/>
              </a:ext>
            </a:extLst>
          </p:cNvPr>
          <p:cNvGrpSpPr>
            <a:grpSpLocks noChangeAspect="1"/>
          </p:cNvGrpSpPr>
          <p:nvPr/>
        </p:nvGrpSpPr>
        <p:grpSpPr bwMode="auto">
          <a:xfrm>
            <a:off x="7014138" y="3192466"/>
            <a:ext cx="348964" cy="448100"/>
            <a:chOff x="7567613" y="382588"/>
            <a:chExt cx="419100" cy="538162"/>
          </a:xfrm>
          <a:solidFill>
            <a:srgbClr val="FF5000"/>
          </a:solidFill>
        </p:grpSpPr>
        <p:sp>
          <p:nvSpPr>
            <p:cNvPr id="123" name="Freeform 37">
              <a:extLst>
                <a:ext uri="{FF2B5EF4-FFF2-40B4-BE49-F238E27FC236}">
                  <a16:creationId xmlns:a16="http://schemas.microsoft.com/office/drawing/2014/main" id="{36F109FF-40D8-4A4A-9495-04D6D625E583}"/>
                </a:ext>
              </a:extLst>
            </p:cNvPr>
            <p:cNvSpPr>
              <a:spLocks noChangeArrowheads="1"/>
            </p:cNvSpPr>
            <p:nvPr/>
          </p:nvSpPr>
          <p:spPr bwMode="auto">
            <a:xfrm>
              <a:off x="7567613" y="382588"/>
              <a:ext cx="419100" cy="538162"/>
            </a:xfrm>
            <a:custGeom>
              <a:avLst/>
              <a:gdLst>
                <a:gd name="T0" fmla="*/ 129 w 1166"/>
                <a:gd name="T1" fmla="*/ 1493 h 1494"/>
                <a:gd name="T2" fmla="*/ 129 w 1166"/>
                <a:gd name="T3" fmla="*/ 1493 h 1494"/>
                <a:gd name="T4" fmla="*/ 1035 w 1166"/>
                <a:gd name="T5" fmla="*/ 1493 h 1494"/>
                <a:gd name="T6" fmla="*/ 1165 w 1166"/>
                <a:gd name="T7" fmla="*/ 1363 h 1494"/>
                <a:gd name="T8" fmla="*/ 1165 w 1166"/>
                <a:gd name="T9" fmla="*/ 130 h 1494"/>
                <a:gd name="T10" fmla="*/ 1035 w 1166"/>
                <a:gd name="T11" fmla="*/ 0 h 1494"/>
                <a:gd name="T12" fmla="*/ 129 w 1166"/>
                <a:gd name="T13" fmla="*/ 0 h 1494"/>
                <a:gd name="T14" fmla="*/ 0 w 1166"/>
                <a:gd name="T15" fmla="*/ 130 h 1494"/>
                <a:gd name="T16" fmla="*/ 0 w 1166"/>
                <a:gd name="T17" fmla="*/ 1363 h 1494"/>
                <a:gd name="T18" fmla="*/ 129 w 1166"/>
                <a:gd name="T19" fmla="*/ 1493 h 1494"/>
                <a:gd name="T20" fmla="*/ 90 w 1166"/>
                <a:gd name="T21" fmla="*/ 130 h 1494"/>
                <a:gd name="T22" fmla="*/ 90 w 1166"/>
                <a:gd name="T23" fmla="*/ 130 h 1494"/>
                <a:gd name="T24" fmla="*/ 129 w 1166"/>
                <a:gd name="T25" fmla="*/ 90 h 1494"/>
                <a:gd name="T26" fmla="*/ 1035 w 1166"/>
                <a:gd name="T27" fmla="*/ 90 h 1494"/>
                <a:gd name="T28" fmla="*/ 1073 w 1166"/>
                <a:gd name="T29" fmla="*/ 130 h 1494"/>
                <a:gd name="T30" fmla="*/ 1073 w 1166"/>
                <a:gd name="T31" fmla="*/ 1363 h 1494"/>
                <a:gd name="T32" fmla="*/ 1035 w 1166"/>
                <a:gd name="T33" fmla="*/ 1403 h 1494"/>
                <a:gd name="T34" fmla="*/ 129 w 1166"/>
                <a:gd name="T35" fmla="*/ 1403 h 1494"/>
                <a:gd name="T36" fmla="*/ 90 w 1166"/>
                <a:gd name="T37" fmla="*/ 1363 h 1494"/>
                <a:gd name="T38" fmla="*/ 90 w 1166"/>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6" h="1494">
                  <a:moveTo>
                    <a:pt x="129" y="1493"/>
                  </a:moveTo>
                  <a:lnTo>
                    <a:pt x="129" y="1493"/>
                  </a:lnTo>
                  <a:cubicBezTo>
                    <a:pt x="1035" y="1493"/>
                    <a:pt x="1035" y="1493"/>
                    <a:pt x="1035" y="1493"/>
                  </a:cubicBezTo>
                  <a:cubicBezTo>
                    <a:pt x="1105" y="1493"/>
                    <a:pt x="1165" y="1435"/>
                    <a:pt x="1165" y="1363"/>
                  </a:cubicBezTo>
                  <a:cubicBezTo>
                    <a:pt x="1165" y="130"/>
                    <a:pt x="1165" y="130"/>
                    <a:pt x="1165" y="130"/>
                  </a:cubicBezTo>
                  <a:cubicBezTo>
                    <a:pt x="1165" y="58"/>
                    <a:pt x="1105" y="0"/>
                    <a:pt x="1035" y="0"/>
                  </a:cubicBezTo>
                  <a:cubicBezTo>
                    <a:pt x="129" y="0"/>
                    <a:pt x="129" y="0"/>
                    <a:pt x="129" y="0"/>
                  </a:cubicBezTo>
                  <a:cubicBezTo>
                    <a:pt x="57" y="0"/>
                    <a:pt x="0" y="58"/>
                    <a:pt x="0" y="130"/>
                  </a:cubicBezTo>
                  <a:cubicBezTo>
                    <a:pt x="0" y="1363"/>
                    <a:pt x="0" y="1363"/>
                    <a:pt x="0" y="1363"/>
                  </a:cubicBezTo>
                  <a:cubicBezTo>
                    <a:pt x="0" y="1435"/>
                    <a:pt x="57" y="1493"/>
                    <a:pt x="129" y="1493"/>
                  </a:cubicBezTo>
                  <a:close/>
                  <a:moveTo>
                    <a:pt x="90" y="130"/>
                  </a:moveTo>
                  <a:lnTo>
                    <a:pt x="90" y="130"/>
                  </a:lnTo>
                  <a:cubicBezTo>
                    <a:pt x="90" y="109"/>
                    <a:pt x="108" y="90"/>
                    <a:pt x="129" y="90"/>
                  </a:cubicBezTo>
                  <a:cubicBezTo>
                    <a:pt x="1035" y="90"/>
                    <a:pt x="1035" y="90"/>
                    <a:pt x="1035" y="90"/>
                  </a:cubicBezTo>
                  <a:cubicBezTo>
                    <a:pt x="1056" y="90"/>
                    <a:pt x="1073" y="109"/>
                    <a:pt x="1073" y="130"/>
                  </a:cubicBezTo>
                  <a:cubicBezTo>
                    <a:pt x="1073" y="1363"/>
                    <a:pt x="1073" y="1363"/>
                    <a:pt x="1073" y="1363"/>
                  </a:cubicBezTo>
                  <a:cubicBezTo>
                    <a:pt x="1073" y="1384"/>
                    <a:pt x="1056" y="1403"/>
                    <a:pt x="1035"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24" name="Freeform 38">
              <a:extLst>
                <a:ext uri="{FF2B5EF4-FFF2-40B4-BE49-F238E27FC236}">
                  <a16:creationId xmlns:a16="http://schemas.microsoft.com/office/drawing/2014/main" id="{B1F6C48B-7136-457A-B5CB-8BC020663741}"/>
                </a:ext>
              </a:extLst>
            </p:cNvPr>
            <p:cNvSpPr>
              <a:spLocks noChangeArrowheads="1"/>
            </p:cNvSpPr>
            <p:nvPr/>
          </p:nvSpPr>
          <p:spPr bwMode="auto">
            <a:xfrm>
              <a:off x="7613650" y="430213"/>
              <a:ext cx="28575" cy="28575"/>
            </a:xfrm>
            <a:custGeom>
              <a:avLst/>
              <a:gdLst>
                <a:gd name="T0" fmla="*/ 38 w 79"/>
                <a:gd name="T1" fmla="*/ 78 h 79"/>
                <a:gd name="T2" fmla="*/ 38 w 79"/>
                <a:gd name="T3" fmla="*/ 78 h 79"/>
                <a:gd name="T4" fmla="*/ 78 w 79"/>
                <a:gd name="T5" fmla="*/ 38 h 79"/>
                <a:gd name="T6" fmla="*/ 38 w 79"/>
                <a:gd name="T7" fmla="*/ 0 h 79"/>
                <a:gd name="T8" fmla="*/ 0 w 79"/>
                <a:gd name="T9" fmla="*/ 38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0"/>
                    <a:pt x="78" y="38"/>
                  </a:cubicBezTo>
                  <a:cubicBezTo>
                    <a:pt x="78" y="17"/>
                    <a:pt x="59" y="0"/>
                    <a:pt x="38" y="0"/>
                  </a:cubicBezTo>
                  <a:cubicBezTo>
                    <a:pt x="17" y="0"/>
                    <a:pt x="0" y="17"/>
                    <a:pt x="0" y="38"/>
                  </a:cubicBezTo>
                  <a:cubicBezTo>
                    <a:pt x="0" y="60"/>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25" name="Freeform 39">
              <a:extLst>
                <a:ext uri="{FF2B5EF4-FFF2-40B4-BE49-F238E27FC236}">
                  <a16:creationId xmlns:a16="http://schemas.microsoft.com/office/drawing/2014/main" id="{1EFEB78F-7A06-4B48-B5AA-0E180E43586C}"/>
                </a:ext>
              </a:extLst>
            </p:cNvPr>
            <p:cNvSpPr>
              <a:spLocks noChangeArrowheads="1"/>
            </p:cNvSpPr>
            <p:nvPr/>
          </p:nvSpPr>
          <p:spPr bwMode="auto">
            <a:xfrm>
              <a:off x="7913688" y="430213"/>
              <a:ext cx="26987" cy="28575"/>
            </a:xfrm>
            <a:custGeom>
              <a:avLst/>
              <a:gdLst>
                <a:gd name="T0" fmla="*/ 38 w 77"/>
                <a:gd name="T1" fmla="*/ 78 h 79"/>
                <a:gd name="T2" fmla="*/ 38 w 77"/>
                <a:gd name="T3" fmla="*/ 78 h 79"/>
                <a:gd name="T4" fmla="*/ 76 w 77"/>
                <a:gd name="T5" fmla="*/ 38 h 79"/>
                <a:gd name="T6" fmla="*/ 38 w 77"/>
                <a:gd name="T7" fmla="*/ 0 h 79"/>
                <a:gd name="T8" fmla="*/ 0 w 77"/>
                <a:gd name="T9" fmla="*/ 38 h 79"/>
                <a:gd name="T10" fmla="*/ 38 w 77"/>
                <a:gd name="T11" fmla="*/ 78 h 79"/>
              </a:gdLst>
              <a:ahLst/>
              <a:cxnLst>
                <a:cxn ang="0">
                  <a:pos x="T0" y="T1"/>
                </a:cxn>
                <a:cxn ang="0">
                  <a:pos x="T2" y="T3"/>
                </a:cxn>
                <a:cxn ang="0">
                  <a:pos x="T4" y="T5"/>
                </a:cxn>
                <a:cxn ang="0">
                  <a:pos x="T6" y="T7"/>
                </a:cxn>
                <a:cxn ang="0">
                  <a:pos x="T8" y="T9"/>
                </a:cxn>
                <a:cxn ang="0">
                  <a:pos x="T10" y="T11"/>
                </a:cxn>
              </a:cxnLst>
              <a:rect l="0" t="0" r="r" b="b"/>
              <a:pathLst>
                <a:path w="77" h="79">
                  <a:moveTo>
                    <a:pt x="38" y="78"/>
                  </a:moveTo>
                  <a:lnTo>
                    <a:pt x="38" y="78"/>
                  </a:lnTo>
                  <a:cubicBezTo>
                    <a:pt x="59" y="78"/>
                    <a:pt x="76" y="60"/>
                    <a:pt x="76" y="38"/>
                  </a:cubicBezTo>
                  <a:cubicBezTo>
                    <a:pt x="76" y="17"/>
                    <a:pt x="59" y="0"/>
                    <a:pt x="38" y="0"/>
                  </a:cubicBezTo>
                  <a:cubicBezTo>
                    <a:pt x="17" y="0"/>
                    <a:pt x="0" y="17"/>
                    <a:pt x="0" y="38"/>
                  </a:cubicBezTo>
                  <a:cubicBezTo>
                    <a:pt x="0" y="60"/>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26" name="Freeform 40">
              <a:extLst>
                <a:ext uri="{FF2B5EF4-FFF2-40B4-BE49-F238E27FC236}">
                  <a16:creationId xmlns:a16="http://schemas.microsoft.com/office/drawing/2014/main" id="{861794BE-D0A7-43BE-B1A0-62FD2A64968B}"/>
                </a:ext>
              </a:extLst>
            </p:cNvPr>
            <p:cNvSpPr>
              <a:spLocks noChangeArrowheads="1"/>
            </p:cNvSpPr>
            <p:nvPr/>
          </p:nvSpPr>
          <p:spPr bwMode="auto">
            <a:xfrm>
              <a:off x="7913688" y="846138"/>
              <a:ext cx="26987" cy="28575"/>
            </a:xfrm>
            <a:custGeom>
              <a:avLst/>
              <a:gdLst>
                <a:gd name="T0" fmla="*/ 38 w 77"/>
                <a:gd name="T1" fmla="*/ 0 h 78"/>
                <a:gd name="T2" fmla="*/ 38 w 77"/>
                <a:gd name="T3" fmla="*/ 0 h 78"/>
                <a:gd name="T4" fmla="*/ 0 w 77"/>
                <a:gd name="T5" fmla="*/ 39 h 78"/>
                <a:gd name="T6" fmla="*/ 38 w 77"/>
                <a:gd name="T7" fmla="*/ 77 h 78"/>
                <a:gd name="T8" fmla="*/ 76 w 77"/>
                <a:gd name="T9" fmla="*/ 39 h 78"/>
                <a:gd name="T10" fmla="*/ 38 w 77"/>
                <a:gd name="T11" fmla="*/ 0 h 78"/>
              </a:gdLst>
              <a:ahLst/>
              <a:cxnLst>
                <a:cxn ang="0">
                  <a:pos x="T0" y="T1"/>
                </a:cxn>
                <a:cxn ang="0">
                  <a:pos x="T2" y="T3"/>
                </a:cxn>
                <a:cxn ang="0">
                  <a:pos x="T4" y="T5"/>
                </a:cxn>
                <a:cxn ang="0">
                  <a:pos x="T6" y="T7"/>
                </a:cxn>
                <a:cxn ang="0">
                  <a:pos x="T8" y="T9"/>
                </a:cxn>
                <a:cxn ang="0">
                  <a:pos x="T10" y="T11"/>
                </a:cxn>
              </a:cxnLst>
              <a:rect l="0" t="0" r="r" b="b"/>
              <a:pathLst>
                <a:path w="77" h="78">
                  <a:moveTo>
                    <a:pt x="38" y="0"/>
                  </a:moveTo>
                  <a:lnTo>
                    <a:pt x="38" y="0"/>
                  </a:lnTo>
                  <a:cubicBezTo>
                    <a:pt x="17" y="0"/>
                    <a:pt x="0" y="18"/>
                    <a:pt x="0" y="39"/>
                  </a:cubicBezTo>
                  <a:cubicBezTo>
                    <a:pt x="0" y="60"/>
                    <a:pt x="17" y="77"/>
                    <a:pt x="38" y="77"/>
                  </a:cubicBezTo>
                  <a:cubicBezTo>
                    <a:pt x="59" y="77"/>
                    <a:pt x="76" y="60"/>
                    <a:pt x="76" y="39"/>
                  </a:cubicBezTo>
                  <a:cubicBezTo>
                    <a:pt x="76" y="18"/>
                    <a:pt x="59" y="0"/>
                    <a:pt x="38"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27" name="Freeform 41">
              <a:extLst>
                <a:ext uri="{FF2B5EF4-FFF2-40B4-BE49-F238E27FC236}">
                  <a16:creationId xmlns:a16="http://schemas.microsoft.com/office/drawing/2014/main" id="{EE76BF68-9053-41A7-9EE9-E1073DAB1CB5}"/>
                </a:ext>
              </a:extLst>
            </p:cNvPr>
            <p:cNvSpPr>
              <a:spLocks noChangeArrowheads="1"/>
            </p:cNvSpPr>
            <p:nvPr/>
          </p:nvSpPr>
          <p:spPr bwMode="auto">
            <a:xfrm>
              <a:off x="7613650" y="846138"/>
              <a:ext cx="28575" cy="26987"/>
            </a:xfrm>
            <a:custGeom>
              <a:avLst/>
              <a:gdLst>
                <a:gd name="T0" fmla="*/ 38 w 79"/>
                <a:gd name="T1" fmla="*/ 76 h 77"/>
                <a:gd name="T2" fmla="*/ 38 w 79"/>
                <a:gd name="T3" fmla="*/ 76 h 77"/>
                <a:gd name="T4" fmla="*/ 78 w 79"/>
                <a:gd name="T5" fmla="*/ 38 h 77"/>
                <a:gd name="T6" fmla="*/ 38 w 79"/>
                <a:gd name="T7" fmla="*/ 0 h 77"/>
                <a:gd name="T8" fmla="*/ 0 w 79"/>
                <a:gd name="T9" fmla="*/ 38 h 77"/>
                <a:gd name="T10" fmla="*/ 38 w 79"/>
                <a:gd name="T11" fmla="*/ 76 h 77"/>
              </a:gdLst>
              <a:ahLst/>
              <a:cxnLst>
                <a:cxn ang="0">
                  <a:pos x="T0" y="T1"/>
                </a:cxn>
                <a:cxn ang="0">
                  <a:pos x="T2" y="T3"/>
                </a:cxn>
                <a:cxn ang="0">
                  <a:pos x="T4" y="T5"/>
                </a:cxn>
                <a:cxn ang="0">
                  <a:pos x="T6" y="T7"/>
                </a:cxn>
                <a:cxn ang="0">
                  <a:pos x="T8" y="T9"/>
                </a:cxn>
                <a:cxn ang="0">
                  <a:pos x="T10" y="T11"/>
                </a:cxn>
              </a:cxnLst>
              <a:rect l="0" t="0" r="r" b="b"/>
              <a:pathLst>
                <a:path w="79" h="77">
                  <a:moveTo>
                    <a:pt x="38" y="76"/>
                  </a:moveTo>
                  <a:lnTo>
                    <a:pt x="38" y="76"/>
                  </a:lnTo>
                  <a:cubicBezTo>
                    <a:pt x="59" y="76"/>
                    <a:pt x="78" y="59"/>
                    <a:pt x="78" y="38"/>
                  </a:cubicBezTo>
                  <a:cubicBezTo>
                    <a:pt x="78" y="17"/>
                    <a:pt x="59" y="0"/>
                    <a:pt x="38" y="0"/>
                  </a:cubicBezTo>
                  <a:cubicBezTo>
                    <a:pt x="17" y="0"/>
                    <a:pt x="0" y="17"/>
                    <a:pt x="0" y="38"/>
                  </a:cubicBezTo>
                  <a:cubicBezTo>
                    <a:pt x="0" y="59"/>
                    <a:pt x="17" y="76"/>
                    <a:pt x="38" y="76"/>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28" name="Freeform 42">
              <a:extLst>
                <a:ext uri="{FF2B5EF4-FFF2-40B4-BE49-F238E27FC236}">
                  <a16:creationId xmlns:a16="http://schemas.microsoft.com/office/drawing/2014/main" id="{481F2106-3D69-4DAE-A101-EBA94A741D68}"/>
                </a:ext>
              </a:extLst>
            </p:cNvPr>
            <p:cNvSpPr>
              <a:spLocks noChangeArrowheads="1"/>
            </p:cNvSpPr>
            <p:nvPr/>
          </p:nvSpPr>
          <p:spPr bwMode="auto">
            <a:xfrm>
              <a:off x="7620000" y="446088"/>
              <a:ext cx="314325" cy="304800"/>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29" name="Freeform 43">
              <a:extLst>
                <a:ext uri="{FF2B5EF4-FFF2-40B4-BE49-F238E27FC236}">
                  <a16:creationId xmlns:a16="http://schemas.microsoft.com/office/drawing/2014/main" id="{7AD8E744-ED31-4D91-BFFD-02C7A2128BD5}"/>
                </a:ext>
              </a:extLst>
            </p:cNvPr>
            <p:cNvSpPr>
              <a:spLocks noChangeArrowheads="1"/>
            </p:cNvSpPr>
            <p:nvPr/>
          </p:nvSpPr>
          <p:spPr bwMode="auto">
            <a:xfrm>
              <a:off x="7693025" y="519113"/>
              <a:ext cx="168275" cy="168275"/>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30" name="Freeform 44">
              <a:extLst>
                <a:ext uri="{FF2B5EF4-FFF2-40B4-BE49-F238E27FC236}">
                  <a16:creationId xmlns:a16="http://schemas.microsoft.com/office/drawing/2014/main" id="{FDB61755-E9A3-486B-B35C-6C32339B3206}"/>
                </a:ext>
              </a:extLst>
            </p:cNvPr>
            <p:cNvSpPr>
              <a:spLocks noChangeArrowheads="1"/>
            </p:cNvSpPr>
            <p:nvPr/>
          </p:nvSpPr>
          <p:spPr bwMode="auto">
            <a:xfrm>
              <a:off x="7750175" y="577850"/>
              <a:ext cx="52388" cy="5238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sp>
          <p:nvSpPr>
            <p:cNvPr id="131" name="Freeform 45">
              <a:extLst>
                <a:ext uri="{FF2B5EF4-FFF2-40B4-BE49-F238E27FC236}">
                  <a16:creationId xmlns:a16="http://schemas.microsoft.com/office/drawing/2014/main" id="{8C18F612-AA8C-488E-87A5-0387C262E874}"/>
                </a:ext>
              </a:extLst>
            </p:cNvPr>
            <p:cNvSpPr>
              <a:spLocks noChangeArrowheads="1"/>
            </p:cNvSpPr>
            <p:nvPr/>
          </p:nvSpPr>
          <p:spPr bwMode="auto">
            <a:xfrm>
              <a:off x="7656513" y="706438"/>
              <a:ext cx="128587" cy="169862"/>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panose="020B0604020202020204"/>
                <a:ea typeface="SimSun" charset="0"/>
                <a:cs typeface="+mn-cs"/>
              </a:endParaRPr>
            </a:p>
          </p:txBody>
        </p:sp>
      </p:grpSp>
      <p:grpSp>
        <p:nvGrpSpPr>
          <p:cNvPr id="19" name="Group 18">
            <a:extLst>
              <a:ext uri="{FF2B5EF4-FFF2-40B4-BE49-F238E27FC236}">
                <a16:creationId xmlns:a16="http://schemas.microsoft.com/office/drawing/2014/main" id="{1BDBAE83-51AA-49F7-AD2C-ADBBC0592B31}"/>
              </a:ext>
            </a:extLst>
          </p:cNvPr>
          <p:cNvGrpSpPr>
            <a:grpSpLocks noChangeAspect="1"/>
          </p:cNvGrpSpPr>
          <p:nvPr/>
        </p:nvGrpSpPr>
        <p:grpSpPr>
          <a:xfrm>
            <a:off x="3249495" y="3395004"/>
            <a:ext cx="386327" cy="482534"/>
            <a:chOff x="8887738" y="2507849"/>
            <a:chExt cx="2886478" cy="3605300"/>
          </a:xfrm>
        </p:grpSpPr>
        <p:pic>
          <p:nvPicPr>
            <p:cNvPr id="18" name="Picture 17">
              <a:extLst>
                <a:ext uri="{FF2B5EF4-FFF2-40B4-BE49-F238E27FC236}">
                  <a16:creationId xmlns:a16="http://schemas.microsoft.com/office/drawing/2014/main" id="{55672774-30AA-4397-AB02-6B22B95A34C3}"/>
                </a:ext>
              </a:extLst>
            </p:cNvPr>
            <p:cNvPicPr>
              <a:picLocks noChangeAspect="1"/>
            </p:cNvPicPr>
            <p:nvPr/>
          </p:nvPicPr>
          <p:blipFill>
            <a:blip r:embed="rId4"/>
            <a:stretch>
              <a:fillRect/>
            </a:stretch>
          </p:blipFill>
          <p:spPr>
            <a:xfrm>
              <a:off x="8944926" y="2507849"/>
              <a:ext cx="2810267" cy="3562847"/>
            </a:xfrm>
            <a:prstGeom prst="rect">
              <a:avLst/>
            </a:prstGeom>
          </p:spPr>
        </p:pic>
        <p:pic>
          <p:nvPicPr>
            <p:cNvPr id="10" name="Picture 9">
              <a:extLst>
                <a:ext uri="{FF2B5EF4-FFF2-40B4-BE49-F238E27FC236}">
                  <a16:creationId xmlns:a16="http://schemas.microsoft.com/office/drawing/2014/main" id="{046DD6A1-6670-4699-8A0A-2D29365C53ED}"/>
                </a:ext>
              </a:extLst>
            </p:cNvPr>
            <p:cNvPicPr>
              <a:picLocks noChangeAspect="1"/>
            </p:cNvPicPr>
            <p:nvPr/>
          </p:nvPicPr>
          <p:blipFill rotWithShape="1">
            <a:blip r:embed="rId5"/>
            <a:srcRect t="1444" b="-1"/>
            <a:stretch/>
          </p:blipFill>
          <p:spPr>
            <a:xfrm>
              <a:off x="8887738" y="2507849"/>
              <a:ext cx="2886478" cy="3605300"/>
            </a:xfrm>
            <a:prstGeom prst="rect">
              <a:avLst/>
            </a:prstGeom>
          </p:spPr>
        </p:pic>
      </p:grpSp>
      <p:grpSp>
        <p:nvGrpSpPr>
          <p:cNvPr id="5" name="Group 4">
            <a:extLst>
              <a:ext uri="{FF2B5EF4-FFF2-40B4-BE49-F238E27FC236}">
                <a16:creationId xmlns:a16="http://schemas.microsoft.com/office/drawing/2014/main" id="{4FE78D1F-8311-488E-BAD8-DC671D4B3C7B}"/>
              </a:ext>
            </a:extLst>
          </p:cNvPr>
          <p:cNvGrpSpPr/>
          <p:nvPr/>
        </p:nvGrpSpPr>
        <p:grpSpPr>
          <a:xfrm>
            <a:off x="7864848" y="1333644"/>
            <a:ext cx="4292939" cy="4682046"/>
            <a:chOff x="7864848" y="1765444"/>
            <a:chExt cx="4292939" cy="4682046"/>
          </a:xfrm>
        </p:grpSpPr>
        <p:sp>
          <p:nvSpPr>
            <p:cNvPr id="81" name="TextBox 80">
              <a:extLst>
                <a:ext uri="{FF2B5EF4-FFF2-40B4-BE49-F238E27FC236}">
                  <a16:creationId xmlns:a16="http://schemas.microsoft.com/office/drawing/2014/main" id="{DACFCCFD-57D1-4887-B95B-798649F45FF2}"/>
                </a:ext>
              </a:extLst>
            </p:cNvPr>
            <p:cNvSpPr txBox="1"/>
            <p:nvPr/>
          </p:nvSpPr>
          <p:spPr>
            <a:xfrm>
              <a:off x="8010669" y="2373020"/>
              <a:ext cx="2932517" cy="1754326"/>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Modern high-capacity drives now containing up to 20 heads, repairing the failed sections can regenerate up to 95% of the drive’s capacity. </a:t>
              </a:r>
            </a:p>
          </p:txBody>
        </p:sp>
        <p:grpSp>
          <p:nvGrpSpPr>
            <p:cNvPr id="82" name="Group 81">
              <a:extLst>
                <a:ext uri="{FF2B5EF4-FFF2-40B4-BE49-F238E27FC236}">
                  <a16:creationId xmlns:a16="http://schemas.microsoft.com/office/drawing/2014/main" id="{026FD56E-278C-4E18-9B2D-9061F40BF2EF}"/>
                </a:ext>
              </a:extLst>
            </p:cNvPr>
            <p:cNvGrpSpPr/>
            <p:nvPr/>
          </p:nvGrpSpPr>
          <p:grpSpPr>
            <a:xfrm>
              <a:off x="10891456" y="2492626"/>
              <a:ext cx="789311" cy="923412"/>
              <a:chOff x="4118165" y="3711830"/>
              <a:chExt cx="1070580" cy="1260088"/>
            </a:xfrm>
          </p:grpSpPr>
          <p:pic>
            <p:nvPicPr>
              <p:cNvPr id="83" name="Picture 82" descr="Icon&#10;&#10;Description automatically generated">
                <a:extLst>
                  <a:ext uri="{FF2B5EF4-FFF2-40B4-BE49-F238E27FC236}">
                    <a16:creationId xmlns:a16="http://schemas.microsoft.com/office/drawing/2014/main" id="{6DD8BA5E-0D73-4331-883C-36974C2038DE}"/>
                  </a:ext>
                </a:extLst>
              </p:cNvPr>
              <p:cNvPicPr>
                <a:picLocks noChangeAspect="1"/>
              </p:cNvPicPr>
              <p:nvPr/>
            </p:nvPicPr>
            <p:blipFill>
              <a:blip r:embed="rId6">
                <a:duotone>
                  <a:prstClr val="black"/>
                  <a:srgbClr val="FF0000">
                    <a:tint val="45000"/>
                    <a:satMod val="400000"/>
                  </a:srgbClr>
                </a:duotone>
                <a:extLst>
                  <a:ext uri="{BEBA8EAE-BF5A-486C-A8C5-ECC9F3942E4B}">
                    <a14:imgProps xmlns:a14="http://schemas.microsoft.com/office/drawing/2010/main">
                      <a14:imgLayer r:embed="rId7">
                        <a14:imgEffect>
                          <a14:colorTemperature colorTemp="4789"/>
                        </a14:imgEffect>
                        <a14:imgEffect>
                          <a14:saturation sat="17000"/>
                        </a14:imgEffect>
                      </a14:imgLayer>
                    </a14:imgProps>
                  </a:ext>
                </a:extLst>
              </a:blip>
              <a:stretch>
                <a:fillRect/>
              </a:stretch>
            </p:blipFill>
            <p:spPr>
              <a:xfrm>
                <a:off x="4118165" y="3711830"/>
                <a:ext cx="1070580" cy="1260088"/>
              </a:xfrm>
              <a:prstGeom prst="rect">
                <a:avLst/>
              </a:prstGeom>
            </p:spPr>
          </p:pic>
          <p:pic>
            <p:nvPicPr>
              <p:cNvPr id="84" name="Picture 83" descr="Icon&#10;&#10;Description automatically generated">
                <a:extLst>
                  <a:ext uri="{FF2B5EF4-FFF2-40B4-BE49-F238E27FC236}">
                    <a16:creationId xmlns:a16="http://schemas.microsoft.com/office/drawing/2014/main" id="{3AC55063-EE7E-42CE-B310-36F7A770F074}"/>
                  </a:ext>
                </a:extLst>
              </p:cNvPr>
              <p:cNvPicPr>
                <a:picLocks noChangeAspect="1"/>
              </p:cNvPicPr>
              <p:nvPr/>
            </p:nvPicPr>
            <p:blipFill rotWithShape="1">
              <a:blip r:embed="rId8">
                <a:duotone>
                  <a:prstClr val="black"/>
                  <a:schemeClr val="bg2">
                    <a:tint val="45000"/>
                    <a:satMod val="400000"/>
                  </a:schemeClr>
                </a:duotone>
                <a:extLst>
                  <a:ext uri="{BEBA8EAE-BF5A-486C-A8C5-ECC9F3942E4B}">
                    <a14:imgProps xmlns:a14="http://schemas.microsoft.com/office/drawing/2010/main">
                      <a14:imgLayer r:embed="rId9">
                        <a14:imgEffect>
                          <a14:colorTemperature colorTemp="11500"/>
                        </a14:imgEffect>
                        <a14:imgEffect>
                          <a14:saturation sat="400000"/>
                        </a14:imgEffect>
                        <a14:imgEffect>
                          <a14:brightnessContrast bright="-4000"/>
                        </a14:imgEffect>
                      </a14:imgLayer>
                    </a14:imgProps>
                  </a:ext>
                </a:extLst>
              </a:blip>
              <a:srcRect t="20218"/>
              <a:stretch/>
            </p:blipFill>
            <p:spPr>
              <a:xfrm>
                <a:off x="4118165" y="3959351"/>
                <a:ext cx="1070580" cy="1005313"/>
              </a:xfrm>
              <a:prstGeom prst="rect">
                <a:avLst/>
              </a:prstGeom>
            </p:spPr>
          </p:pic>
        </p:grpSp>
        <p:sp>
          <p:nvSpPr>
            <p:cNvPr id="85" name="TextBox 84">
              <a:extLst>
                <a:ext uri="{FF2B5EF4-FFF2-40B4-BE49-F238E27FC236}">
                  <a16:creationId xmlns:a16="http://schemas.microsoft.com/office/drawing/2014/main" id="{78EDB4EF-7F7E-460F-956F-B3DCF66DBD8D}"/>
                </a:ext>
              </a:extLst>
            </p:cNvPr>
            <p:cNvSpPr txBox="1"/>
            <p:nvPr/>
          </p:nvSpPr>
          <p:spPr>
            <a:xfrm>
              <a:off x="10688139" y="3437507"/>
              <a:ext cx="1216152" cy="69249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EBE49"/>
                  </a:solidFill>
                  <a:effectLst/>
                  <a:uLnTx/>
                  <a:uFillTx/>
                  <a:latin typeface="Arial" panose="020B0604020202020204"/>
                  <a:ea typeface="+mn-ea"/>
                  <a:cs typeface="+mn-cs"/>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Regenerated</a:t>
              </a:r>
            </a:p>
          </p:txBody>
        </p:sp>
        <p:sp>
          <p:nvSpPr>
            <p:cNvPr id="86" name="Rectangle 85">
              <a:extLst>
                <a:ext uri="{FF2B5EF4-FFF2-40B4-BE49-F238E27FC236}">
                  <a16:creationId xmlns:a16="http://schemas.microsoft.com/office/drawing/2014/main" id="{5EC59F17-DF97-4844-83BF-F8BE946D483E}"/>
                </a:ext>
              </a:extLst>
            </p:cNvPr>
            <p:cNvSpPr/>
            <p:nvPr/>
          </p:nvSpPr>
          <p:spPr>
            <a:xfrm>
              <a:off x="8010669" y="1765444"/>
              <a:ext cx="3670098" cy="490522"/>
            </a:xfrm>
            <a:prstGeom prst="rect">
              <a:avLst/>
            </a:prstGeom>
            <a:solidFill>
              <a:srgbClr val="6EB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Read/Write Head Failure</a:t>
              </a:r>
            </a:p>
          </p:txBody>
        </p:sp>
        <p:pic>
          <p:nvPicPr>
            <p:cNvPr id="87" name="Picture 86" descr="A picture containing indoor, electronics, projector&#10;&#10;Description automatically generated">
              <a:extLst>
                <a:ext uri="{FF2B5EF4-FFF2-40B4-BE49-F238E27FC236}">
                  <a16:creationId xmlns:a16="http://schemas.microsoft.com/office/drawing/2014/main" id="{C53EED8F-3F33-40EA-9720-0B4F716F735A}"/>
                </a:ext>
              </a:extLst>
            </p:cNvPr>
            <p:cNvPicPr>
              <a:picLocks noChangeAspect="1"/>
            </p:cNvPicPr>
            <p:nvPr/>
          </p:nvPicPr>
          <p:blipFill>
            <a:blip r:embed="rId10"/>
            <a:stretch>
              <a:fillRect/>
            </a:stretch>
          </p:blipFill>
          <p:spPr>
            <a:xfrm>
              <a:off x="7864848" y="4032711"/>
              <a:ext cx="4292939" cy="2414779"/>
            </a:xfrm>
            <a:prstGeom prst="rect">
              <a:avLst/>
            </a:prstGeom>
          </p:spPr>
        </p:pic>
      </p:grpSp>
      <p:pic>
        <p:nvPicPr>
          <p:cNvPr id="6" name="Picture 5">
            <a:extLst>
              <a:ext uri="{FF2B5EF4-FFF2-40B4-BE49-F238E27FC236}">
                <a16:creationId xmlns:a16="http://schemas.microsoft.com/office/drawing/2014/main" id="{0A4BED43-F273-2086-92E8-EF9E066A46D0}"/>
              </a:ext>
            </a:extLst>
          </p:cNvPr>
          <p:cNvPicPr>
            <a:picLocks noChangeAspect="1"/>
          </p:cNvPicPr>
          <p:nvPr/>
        </p:nvPicPr>
        <p:blipFill>
          <a:blip r:embed="rId11" cstate="email">
            <a:alphaModFix amt="70000"/>
            <a:extLst>
              <a:ext uri="{28A0092B-C50C-407E-A947-70E740481C1C}">
                <a14:useLocalDpi xmlns:a14="http://schemas.microsoft.com/office/drawing/2010/main"/>
              </a:ext>
            </a:extLst>
          </a:blip>
          <a:stretch>
            <a:fillRect/>
          </a:stretch>
        </p:blipFill>
        <p:spPr>
          <a:xfrm>
            <a:off x="-248318" y="148243"/>
            <a:ext cx="12188825" cy="6856214"/>
          </a:xfrm>
          <a:prstGeom prst="rect">
            <a:avLst/>
          </a:prstGeom>
        </p:spPr>
      </p:pic>
    </p:spTree>
    <p:extLst>
      <p:ext uri="{BB962C8B-B14F-4D97-AF65-F5344CB8AC3E}">
        <p14:creationId xmlns:p14="http://schemas.microsoft.com/office/powerpoint/2010/main" val="333570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85185E-6 L -0.3082 0.03472 " pathEditMode="relative" rAng="0" ptsTypes="AA">
                                      <p:cBhvr>
                                        <p:cTn id="6" dur="2000" fill="hold"/>
                                        <p:tgtEl>
                                          <p:spTgt spid="122"/>
                                        </p:tgtEl>
                                        <p:attrNameLst>
                                          <p:attrName>ppt_x</p:attrName>
                                          <p:attrName>ppt_y</p:attrName>
                                        </p:attrNameLst>
                                      </p:cBhvr>
                                      <p:rCtr x="-15417" y="1736"/>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119"/>
                                        </p:tgtEl>
                                        <p:attrNameLst>
                                          <p:attrName>ppt_w</p:attrName>
                                        </p:attrNameLst>
                                      </p:cBhvr>
                                      <p:tavLst>
                                        <p:tav tm="0">
                                          <p:val>
                                            <p:strVal val="ppt_w"/>
                                          </p:val>
                                        </p:tav>
                                        <p:tav tm="100000">
                                          <p:val>
                                            <p:fltVal val="0"/>
                                          </p:val>
                                        </p:tav>
                                      </p:tavLst>
                                    </p:anim>
                                    <p:anim calcmode="lin" valueType="num">
                                      <p:cBhvr>
                                        <p:cTn id="10" dur="500"/>
                                        <p:tgtEl>
                                          <p:spTgt spid="119"/>
                                        </p:tgtEl>
                                        <p:attrNameLst>
                                          <p:attrName>ppt_h</p:attrName>
                                        </p:attrNameLst>
                                      </p:cBhvr>
                                      <p:tavLst>
                                        <p:tav tm="0">
                                          <p:val>
                                            <p:strVal val="ppt_h"/>
                                          </p:val>
                                        </p:tav>
                                        <p:tav tm="100000">
                                          <p:val>
                                            <p:fltVal val="0"/>
                                          </p:val>
                                        </p:tav>
                                      </p:tavLst>
                                    </p:anim>
                                    <p:animEffect transition="out" filter="fade">
                                      <p:cBhvr>
                                        <p:cTn id="11" dur="500"/>
                                        <p:tgtEl>
                                          <p:spTgt spid="119"/>
                                        </p:tgtEl>
                                      </p:cBhvr>
                                    </p:animEffect>
                                    <p:set>
                                      <p:cBhvr>
                                        <p:cTn id="12" dur="1" fill="hold">
                                          <p:stCondLst>
                                            <p:cond delay="499"/>
                                          </p:stCondLst>
                                        </p:cTn>
                                        <p:tgtEl>
                                          <p:spTgt spid="119"/>
                                        </p:tgtEl>
                                        <p:attrNameLst>
                                          <p:attrName>style.visibility</p:attrName>
                                        </p:attrNameLst>
                                      </p:cBhvr>
                                      <p:to>
                                        <p:strVal val="hidden"/>
                                      </p:to>
                                    </p:set>
                                  </p:childTnLst>
                                </p:cTn>
                              </p:par>
                              <p:par>
                                <p:cTn id="13" presetID="53" presetClass="exit" presetSubtype="32" fill="hold" nodeType="withEffect">
                                  <p:stCondLst>
                                    <p:cond delay="0"/>
                                  </p:stCondLst>
                                  <p:childTnLst>
                                    <p:anim calcmode="lin" valueType="num">
                                      <p:cBhvr>
                                        <p:cTn id="14" dur="500"/>
                                        <p:tgtEl>
                                          <p:spTgt spid="122"/>
                                        </p:tgtEl>
                                        <p:attrNameLst>
                                          <p:attrName>ppt_w</p:attrName>
                                        </p:attrNameLst>
                                      </p:cBhvr>
                                      <p:tavLst>
                                        <p:tav tm="0">
                                          <p:val>
                                            <p:strVal val="ppt_w"/>
                                          </p:val>
                                        </p:tav>
                                        <p:tav tm="100000">
                                          <p:val>
                                            <p:fltVal val="0"/>
                                          </p:val>
                                        </p:tav>
                                      </p:tavLst>
                                    </p:anim>
                                    <p:anim calcmode="lin" valueType="num">
                                      <p:cBhvr>
                                        <p:cTn id="15" dur="500"/>
                                        <p:tgtEl>
                                          <p:spTgt spid="122"/>
                                        </p:tgtEl>
                                        <p:attrNameLst>
                                          <p:attrName>ppt_h</p:attrName>
                                        </p:attrNameLst>
                                      </p:cBhvr>
                                      <p:tavLst>
                                        <p:tav tm="0">
                                          <p:val>
                                            <p:strVal val="ppt_h"/>
                                          </p:val>
                                        </p:tav>
                                        <p:tav tm="100000">
                                          <p:val>
                                            <p:fltVal val="0"/>
                                          </p:val>
                                        </p:tav>
                                      </p:tavLst>
                                    </p:anim>
                                    <p:animEffect transition="out" filter="fade">
                                      <p:cBhvr>
                                        <p:cTn id="16" dur="500"/>
                                        <p:tgtEl>
                                          <p:spTgt spid="122"/>
                                        </p:tgtEl>
                                      </p:cBhvr>
                                    </p:animEffect>
                                    <p:set>
                                      <p:cBhvr>
                                        <p:cTn id="17" dur="1" fill="hold">
                                          <p:stCondLst>
                                            <p:cond delay="499"/>
                                          </p:stCondLst>
                                        </p:cTn>
                                        <p:tgtEl>
                                          <p:spTgt spid="122"/>
                                        </p:tgtEl>
                                        <p:attrNameLst>
                                          <p:attrName>style.visibility</p:attrName>
                                        </p:attrNameLst>
                                      </p:cBhvr>
                                      <p:to>
                                        <p:strVal val="hidden"/>
                                      </p:to>
                                    </p:set>
                                  </p:childTnLst>
                                </p:cTn>
                              </p:par>
                            </p:childTnLst>
                          </p:cTn>
                        </p:par>
                        <p:par>
                          <p:cTn id="18" fill="hold">
                            <p:stCondLst>
                              <p:cond delay="2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animEffect transition="in" filter="fade">
                                      <p:cBhvr>
                                        <p:cTn id="41" dur="500"/>
                                        <p:tgtEl>
                                          <p:spTgt spid="47"/>
                                        </p:tgtEl>
                                      </p:cBhvr>
                                    </p:animEffect>
                                  </p:childTnLst>
                                </p:cTn>
                              </p:par>
                              <p:par>
                                <p:cTn id="42" presetID="53" presetClass="entr" presetSubtype="16"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p:cTn id="44" dur="500" fill="hold"/>
                                        <p:tgtEl>
                                          <p:spTgt spid="51"/>
                                        </p:tgtEl>
                                        <p:attrNameLst>
                                          <p:attrName>ppt_w</p:attrName>
                                        </p:attrNameLst>
                                      </p:cBhvr>
                                      <p:tavLst>
                                        <p:tav tm="0">
                                          <p:val>
                                            <p:fltVal val="0"/>
                                          </p:val>
                                        </p:tav>
                                        <p:tav tm="100000">
                                          <p:val>
                                            <p:strVal val="#ppt_w"/>
                                          </p:val>
                                        </p:tav>
                                      </p:tavLst>
                                    </p:anim>
                                    <p:anim calcmode="lin" valueType="num">
                                      <p:cBhvr>
                                        <p:cTn id="45" dur="500" fill="hold"/>
                                        <p:tgtEl>
                                          <p:spTgt spid="51"/>
                                        </p:tgtEl>
                                        <p:attrNameLst>
                                          <p:attrName>ppt_h</p:attrName>
                                        </p:attrNameLst>
                                      </p:cBhvr>
                                      <p:tavLst>
                                        <p:tav tm="0">
                                          <p:val>
                                            <p:fltVal val="0"/>
                                          </p:val>
                                        </p:tav>
                                        <p:tav tm="100000">
                                          <p:val>
                                            <p:strVal val="#ppt_h"/>
                                          </p:val>
                                        </p:tav>
                                      </p:tavLst>
                                    </p:anim>
                                    <p:animEffect transition="in" filter="fade">
                                      <p:cBhvr>
                                        <p:cTn id="46" dur="500"/>
                                        <p:tgtEl>
                                          <p:spTgt spid="5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cBhvr>
                                        <p:cTn id="49" dur="500" fill="hold"/>
                                        <p:tgtEl>
                                          <p:spTgt spid="57"/>
                                        </p:tgtEl>
                                        <p:attrNameLst>
                                          <p:attrName>ppt_w</p:attrName>
                                        </p:attrNameLst>
                                      </p:cBhvr>
                                      <p:tavLst>
                                        <p:tav tm="0">
                                          <p:val>
                                            <p:fltVal val="0"/>
                                          </p:val>
                                        </p:tav>
                                        <p:tav tm="100000">
                                          <p:val>
                                            <p:strVal val="#ppt_w"/>
                                          </p:val>
                                        </p:tav>
                                      </p:tavLst>
                                    </p:anim>
                                    <p:anim calcmode="lin" valueType="num">
                                      <p:cBhvr>
                                        <p:cTn id="50" dur="500" fill="hold"/>
                                        <p:tgtEl>
                                          <p:spTgt spid="57"/>
                                        </p:tgtEl>
                                        <p:attrNameLst>
                                          <p:attrName>ppt_h</p:attrName>
                                        </p:attrNameLst>
                                      </p:cBhvr>
                                      <p:tavLst>
                                        <p:tav tm="0">
                                          <p:val>
                                            <p:fltVal val="0"/>
                                          </p:val>
                                        </p:tav>
                                        <p:tav tm="100000">
                                          <p:val>
                                            <p:strVal val="#ppt_h"/>
                                          </p:val>
                                        </p:tav>
                                      </p:tavLst>
                                    </p:anim>
                                    <p:animEffect transition="in" filter="fade">
                                      <p:cBhvr>
                                        <p:cTn id="51" dur="500"/>
                                        <p:tgtEl>
                                          <p:spTgt spid="5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p:cTn id="54" dur="500" fill="hold"/>
                                        <p:tgtEl>
                                          <p:spTgt spid="56"/>
                                        </p:tgtEl>
                                        <p:attrNameLst>
                                          <p:attrName>ppt_w</p:attrName>
                                        </p:attrNameLst>
                                      </p:cBhvr>
                                      <p:tavLst>
                                        <p:tav tm="0">
                                          <p:val>
                                            <p:fltVal val="0"/>
                                          </p:val>
                                        </p:tav>
                                        <p:tav tm="100000">
                                          <p:val>
                                            <p:strVal val="#ppt_w"/>
                                          </p:val>
                                        </p:tav>
                                      </p:tavLst>
                                    </p:anim>
                                    <p:anim calcmode="lin" valueType="num">
                                      <p:cBhvr>
                                        <p:cTn id="55" dur="500" fill="hold"/>
                                        <p:tgtEl>
                                          <p:spTgt spid="56"/>
                                        </p:tgtEl>
                                        <p:attrNameLst>
                                          <p:attrName>ppt_h</p:attrName>
                                        </p:attrNameLst>
                                      </p:cBhvr>
                                      <p:tavLst>
                                        <p:tav tm="0">
                                          <p:val>
                                            <p:fltVal val="0"/>
                                          </p:val>
                                        </p:tav>
                                        <p:tav tm="100000">
                                          <p:val>
                                            <p:strVal val="#ppt_h"/>
                                          </p:val>
                                        </p:tav>
                                      </p:tavLst>
                                    </p:anim>
                                    <p:animEffect transition="in" filter="fade">
                                      <p:cBhvr>
                                        <p:cTn id="56" dur="500"/>
                                        <p:tgtEl>
                                          <p:spTgt spid="5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p:cTn id="59" dur="500" fill="hold"/>
                                        <p:tgtEl>
                                          <p:spTgt spid="55"/>
                                        </p:tgtEl>
                                        <p:attrNameLst>
                                          <p:attrName>ppt_w</p:attrName>
                                        </p:attrNameLst>
                                      </p:cBhvr>
                                      <p:tavLst>
                                        <p:tav tm="0">
                                          <p:val>
                                            <p:fltVal val="0"/>
                                          </p:val>
                                        </p:tav>
                                        <p:tav tm="100000">
                                          <p:val>
                                            <p:strVal val="#ppt_w"/>
                                          </p:val>
                                        </p:tav>
                                      </p:tavLst>
                                    </p:anim>
                                    <p:anim calcmode="lin" valueType="num">
                                      <p:cBhvr>
                                        <p:cTn id="60" dur="500" fill="hold"/>
                                        <p:tgtEl>
                                          <p:spTgt spid="55"/>
                                        </p:tgtEl>
                                        <p:attrNameLst>
                                          <p:attrName>ppt_h</p:attrName>
                                        </p:attrNameLst>
                                      </p:cBhvr>
                                      <p:tavLst>
                                        <p:tav tm="0">
                                          <p:val>
                                            <p:fltVal val="0"/>
                                          </p:val>
                                        </p:tav>
                                        <p:tav tm="100000">
                                          <p:val>
                                            <p:strVal val="#ppt_h"/>
                                          </p:val>
                                        </p:tav>
                                      </p:tavLst>
                                    </p:anim>
                                    <p:animEffect transition="in" filter="fade">
                                      <p:cBhvr>
                                        <p:cTn id="61" dur="500"/>
                                        <p:tgtEl>
                                          <p:spTgt spid="55"/>
                                        </p:tgtEl>
                                      </p:cBhvr>
                                    </p:animEffect>
                                  </p:childTnLst>
                                </p:cTn>
                              </p:par>
                              <p:par>
                                <p:cTn id="62" presetID="53" presetClass="entr" presetSubtype="16"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500" fill="hold"/>
                                        <p:tgtEl>
                                          <p:spTgt spid="2"/>
                                        </p:tgtEl>
                                        <p:attrNameLst>
                                          <p:attrName>ppt_w</p:attrName>
                                        </p:attrNameLst>
                                      </p:cBhvr>
                                      <p:tavLst>
                                        <p:tav tm="0">
                                          <p:val>
                                            <p:fltVal val="0"/>
                                          </p:val>
                                        </p:tav>
                                        <p:tav tm="100000">
                                          <p:val>
                                            <p:strVal val="#ppt_w"/>
                                          </p:val>
                                        </p:tav>
                                      </p:tavLst>
                                    </p:anim>
                                    <p:anim calcmode="lin" valueType="num">
                                      <p:cBhvr>
                                        <p:cTn id="70" dur="500" fill="hold"/>
                                        <p:tgtEl>
                                          <p:spTgt spid="2"/>
                                        </p:tgtEl>
                                        <p:attrNameLst>
                                          <p:attrName>ppt_h</p:attrName>
                                        </p:attrNameLst>
                                      </p:cBhvr>
                                      <p:tavLst>
                                        <p:tav tm="0">
                                          <p:val>
                                            <p:fltVal val="0"/>
                                          </p:val>
                                        </p:tav>
                                        <p:tav tm="100000">
                                          <p:val>
                                            <p:strVal val="#ppt_h"/>
                                          </p:val>
                                        </p:tav>
                                      </p:tavLst>
                                    </p:anim>
                                    <p:animEffect transition="in" filter="fade">
                                      <p:cBhvr>
                                        <p:cTn id="71" dur="500"/>
                                        <p:tgtEl>
                                          <p:spTgt spid="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p:cTn id="74" dur="500" fill="hold"/>
                                        <p:tgtEl>
                                          <p:spTgt spid="40"/>
                                        </p:tgtEl>
                                        <p:attrNameLst>
                                          <p:attrName>ppt_w</p:attrName>
                                        </p:attrNameLst>
                                      </p:cBhvr>
                                      <p:tavLst>
                                        <p:tav tm="0">
                                          <p:val>
                                            <p:fltVal val="0"/>
                                          </p:val>
                                        </p:tav>
                                        <p:tav tm="100000">
                                          <p:val>
                                            <p:strVal val="#ppt_w"/>
                                          </p:val>
                                        </p:tav>
                                      </p:tavLst>
                                    </p:anim>
                                    <p:anim calcmode="lin" valueType="num">
                                      <p:cBhvr>
                                        <p:cTn id="75" dur="500" fill="hold"/>
                                        <p:tgtEl>
                                          <p:spTgt spid="40"/>
                                        </p:tgtEl>
                                        <p:attrNameLst>
                                          <p:attrName>ppt_h</p:attrName>
                                        </p:attrNameLst>
                                      </p:cBhvr>
                                      <p:tavLst>
                                        <p:tav tm="0">
                                          <p:val>
                                            <p:fltVal val="0"/>
                                          </p:val>
                                        </p:tav>
                                        <p:tav tm="100000">
                                          <p:val>
                                            <p:strVal val="#ppt_h"/>
                                          </p:val>
                                        </p:tav>
                                      </p:tavLst>
                                    </p:anim>
                                    <p:animEffect transition="in" filter="fade">
                                      <p:cBhvr>
                                        <p:cTn id="76" dur="500"/>
                                        <p:tgtEl>
                                          <p:spTgt spid="4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500" fill="hold"/>
                                        <p:tgtEl>
                                          <p:spTgt spid="3"/>
                                        </p:tgtEl>
                                        <p:attrNameLst>
                                          <p:attrName>ppt_w</p:attrName>
                                        </p:attrNameLst>
                                      </p:cBhvr>
                                      <p:tavLst>
                                        <p:tav tm="0">
                                          <p:val>
                                            <p:fltVal val="0"/>
                                          </p:val>
                                        </p:tav>
                                        <p:tav tm="100000">
                                          <p:val>
                                            <p:strVal val="#ppt_w"/>
                                          </p:val>
                                        </p:tav>
                                      </p:tavLst>
                                    </p:anim>
                                    <p:anim calcmode="lin" valueType="num">
                                      <p:cBhvr>
                                        <p:cTn id="80" dur="500" fill="hold"/>
                                        <p:tgtEl>
                                          <p:spTgt spid="3"/>
                                        </p:tgtEl>
                                        <p:attrNameLst>
                                          <p:attrName>ppt_h</p:attrName>
                                        </p:attrNameLst>
                                      </p:cBhvr>
                                      <p:tavLst>
                                        <p:tav tm="0">
                                          <p:val>
                                            <p:fltVal val="0"/>
                                          </p:val>
                                        </p:tav>
                                        <p:tav tm="100000">
                                          <p:val>
                                            <p:strVal val="#ppt_h"/>
                                          </p:val>
                                        </p:tav>
                                      </p:tavLst>
                                    </p:anim>
                                    <p:animEffect transition="in" filter="fade">
                                      <p:cBhvr>
                                        <p:cTn id="81" dur="500"/>
                                        <p:tgtEl>
                                          <p:spTgt spid="3"/>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mph" presetSubtype="0" repeatCount="5000" fill="hold" nodeType="clickEffect">
                                  <p:stCondLst>
                                    <p:cond delay="0"/>
                                  </p:stCondLst>
                                  <p:childTnLst>
                                    <p:animEffect transition="out" filter="fade">
                                      <p:cBhvr>
                                        <p:cTn id="90" dur="500" tmFilter="0, 0; .2, .5; .8, .5; 1, 0"/>
                                        <p:tgtEl>
                                          <p:spTgt spid="17"/>
                                        </p:tgtEl>
                                      </p:cBhvr>
                                    </p:animEffect>
                                    <p:animScale>
                                      <p:cBhvr>
                                        <p:cTn id="91" dur="250" autoRev="1" fill="hold"/>
                                        <p:tgtEl>
                                          <p:spTgt spid="17"/>
                                        </p:tgtEl>
                                      </p:cBhvr>
                                      <p:by x="105000" y="105000"/>
                                    </p:animScale>
                                  </p:childTnLst>
                                </p:cTn>
                              </p:par>
                              <p:par>
                                <p:cTn id="92" presetID="26" presetClass="emph" presetSubtype="0" repeatCount="5000" fill="hold" grpId="1" nodeType="withEffect">
                                  <p:stCondLst>
                                    <p:cond delay="0"/>
                                  </p:stCondLst>
                                  <p:childTnLst>
                                    <p:animEffect transition="out" filter="fade">
                                      <p:cBhvr>
                                        <p:cTn id="93" dur="500" tmFilter="0, 0; .2, .5; .8, .5; 1, 0"/>
                                        <p:tgtEl>
                                          <p:spTgt spid="55"/>
                                        </p:tgtEl>
                                      </p:cBhvr>
                                    </p:animEffect>
                                    <p:animScale>
                                      <p:cBhvr>
                                        <p:cTn id="94" dur="250" autoRev="1" fill="hold"/>
                                        <p:tgtEl>
                                          <p:spTgt spid="55"/>
                                        </p:tgtEl>
                                      </p:cBhvr>
                                      <p:by x="105000" y="105000"/>
                                    </p:animScale>
                                  </p:childTnLst>
                                </p:cTn>
                              </p:par>
                              <p:par>
                                <p:cTn id="95" presetID="26" presetClass="emph" presetSubtype="0" repeatCount="5000" fill="hold" nodeType="withEffect">
                                  <p:stCondLst>
                                    <p:cond delay="0"/>
                                  </p:stCondLst>
                                  <p:childTnLst>
                                    <p:animEffect transition="out" filter="fade">
                                      <p:cBhvr>
                                        <p:cTn id="96" dur="500" tmFilter="0, 0; .2, .5; .8, .5; 1, 0"/>
                                        <p:tgtEl>
                                          <p:spTgt spid="43"/>
                                        </p:tgtEl>
                                      </p:cBhvr>
                                    </p:animEffect>
                                    <p:animScale>
                                      <p:cBhvr>
                                        <p:cTn id="97" dur="250" autoRev="1" fill="hold"/>
                                        <p:tgtEl>
                                          <p:spTgt spid="43"/>
                                        </p:tgtEl>
                                      </p:cBhvr>
                                      <p:by x="105000" y="105000"/>
                                    </p:animScale>
                                  </p:childTnLst>
                                </p:cTn>
                              </p:par>
                            </p:childTnLst>
                          </p:cTn>
                        </p:par>
                        <p:par>
                          <p:cTn id="98" fill="hold">
                            <p:stCondLst>
                              <p:cond delay="2500"/>
                            </p:stCondLst>
                            <p:childTnLst>
                              <p:par>
                                <p:cTn id="99" presetID="53" presetClass="exit" presetSubtype="32" fill="hold" grpId="2" nodeType="afterEffect">
                                  <p:stCondLst>
                                    <p:cond delay="0"/>
                                  </p:stCondLst>
                                  <p:childTnLst>
                                    <p:anim calcmode="lin" valueType="num">
                                      <p:cBhvr>
                                        <p:cTn id="100" dur="500"/>
                                        <p:tgtEl>
                                          <p:spTgt spid="55"/>
                                        </p:tgtEl>
                                        <p:attrNameLst>
                                          <p:attrName>ppt_w</p:attrName>
                                        </p:attrNameLst>
                                      </p:cBhvr>
                                      <p:tavLst>
                                        <p:tav tm="0">
                                          <p:val>
                                            <p:strVal val="ppt_w"/>
                                          </p:val>
                                        </p:tav>
                                        <p:tav tm="100000">
                                          <p:val>
                                            <p:fltVal val="0"/>
                                          </p:val>
                                        </p:tav>
                                      </p:tavLst>
                                    </p:anim>
                                    <p:anim calcmode="lin" valueType="num">
                                      <p:cBhvr>
                                        <p:cTn id="101" dur="500"/>
                                        <p:tgtEl>
                                          <p:spTgt spid="55"/>
                                        </p:tgtEl>
                                        <p:attrNameLst>
                                          <p:attrName>ppt_h</p:attrName>
                                        </p:attrNameLst>
                                      </p:cBhvr>
                                      <p:tavLst>
                                        <p:tav tm="0">
                                          <p:val>
                                            <p:strVal val="ppt_h"/>
                                          </p:val>
                                        </p:tav>
                                        <p:tav tm="100000">
                                          <p:val>
                                            <p:fltVal val="0"/>
                                          </p:val>
                                        </p:tav>
                                      </p:tavLst>
                                    </p:anim>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43"/>
                                        </p:tgtEl>
                                        <p:attrNameLst>
                                          <p:attrName>ppt_w</p:attrName>
                                        </p:attrNameLst>
                                      </p:cBhvr>
                                      <p:tavLst>
                                        <p:tav tm="0">
                                          <p:val>
                                            <p:strVal val="ppt_w"/>
                                          </p:val>
                                        </p:tav>
                                        <p:tav tm="100000">
                                          <p:val>
                                            <p:fltVal val="0"/>
                                          </p:val>
                                        </p:tav>
                                      </p:tavLst>
                                    </p:anim>
                                    <p:anim calcmode="lin" valueType="num">
                                      <p:cBhvr>
                                        <p:cTn id="106" dur="500"/>
                                        <p:tgtEl>
                                          <p:spTgt spid="43"/>
                                        </p:tgtEl>
                                        <p:attrNameLst>
                                          <p:attrName>ppt_h</p:attrName>
                                        </p:attrNameLst>
                                      </p:cBhvr>
                                      <p:tavLst>
                                        <p:tav tm="0">
                                          <p:val>
                                            <p:strVal val="ppt_h"/>
                                          </p:val>
                                        </p:tav>
                                        <p:tav tm="100000">
                                          <p:val>
                                            <p:fltVal val="0"/>
                                          </p:val>
                                        </p:tav>
                                      </p:tavLst>
                                    </p:anim>
                                    <p:animEffect transition="out" filter="fade">
                                      <p:cBhvr>
                                        <p:cTn id="107" dur="500"/>
                                        <p:tgtEl>
                                          <p:spTgt spid="43"/>
                                        </p:tgtEl>
                                      </p:cBhvr>
                                    </p:animEffect>
                                    <p:set>
                                      <p:cBhvr>
                                        <p:cTn id="108" dur="1" fill="hold">
                                          <p:stCondLst>
                                            <p:cond delay="499"/>
                                          </p:stCondLst>
                                        </p:cTn>
                                        <p:tgtEl>
                                          <p:spTgt spid="43"/>
                                        </p:tgtEl>
                                        <p:attrNameLst>
                                          <p:attrName>style.visibility</p:attrName>
                                        </p:attrNameLst>
                                      </p:cBhvr>
                                      <p:to>
                                        <p:strVal val="hidden"/>
                                      </p:to>
                                    </p:set>
                                  </p:childTnLst>
                                </p:cTn>
                              </p:par>
                            </p:childTnLst>
                          </p:cTn>
                        </p:par>
                        <p:par>
                          <p:cTn id="109" fill="hold">
                            <p:stCondLst>
                              <p:cond delay="3000"/>
                            </p:stCondLst>
                            <p:childTnLst>
                              <p:par>
                                <p:cTn id="110" presetID="53" presetClass="entr" presetSubtype="16" fill="hold" grpId="0" nodeType="afterEffect">
                                  <p:stCondLst>
                                    <p:cond delay="0"/>
                                  </p:stCondLst>
                                  <p:childTnLst>
                                    <p:set>
                                      <p:cBhvr>
                                        <p:cTn id="111" dur="1" fill="hold">
                                          <p:stCondLst>
                                            <p:cond delay="0"/>
                                          </p:stCondLst>
                                        </p:cTn>
                                        <p:tgtEl>
                                          <p:spTgt spid="111"/>
                                        </p:tgtEl>
                                        <p:attrNameLst>
                                          <p:attrName>style.visibility</p:attrName>
                                        </p:attrNameLst>
                                      </p:cBhvr>
                                      <p:to>
                                        <p:strVal val="visible"/>
                                      </p:to>
                                    </p:set>
                                    <p:anim calcmode="lin" valueType="num">
                                      <p:cBhvr>
                                        <p:cTn id="112" dur="500" fill="hold"/>
                                        <p:tgtEl>
                                          <p:spTgt spid="111"/>
                                        </p:tgtEl>
                                        <p:attrNameLst>
                                          <p:attrName>ppt_w</p:attrName>
                                        </p:attrNameLst>
                                      </p:cBhvr>
                                      <p:tavLst>
                                        <p:tav tm="0">
                                          <p:val>
                                            <p:fltVal val="0"/>
                                          </p:val>
                                        </p:tav>
                                        <p:tav tm="100000">
                                          <p:val>
                                            <p:strVal val="#ppt_w"/>
                                          </p:val>
                                        </p:tav>
                                      </p:tavLst>
                                    </p:anim>
                                    <p:anim calcmode="lin" valueType="num">
                                      <p:cBhvr>
                                        <p:cTn id="113" dur="500" fill="hold"/>
                                        <p:tgtEl>
                                          <p:spTgt spid="111"/>
                                        </p:tgtEl>
                                        <p:attrNameLst>
                                          <p:attrName>ppt_h</p:attrName>
                                        </p:attrNameLst>
                                      </p:cBhvr>
                                      <p:tavLst>
                                        <p:tav tm="0">
                                          <p:val>
                                            <p:fltVal val="0"/>
                                          </p:val>
                                        </p:tav>
                                        <p:tav tm="100000">
                                          <p:val>
                                            <p:strVal val="#ppt_h"/>
                                          </p:val>
                                        </p:tav>
                                      </p:tavLst>
                                    </p:anim>
                                    <p:animEffect transition="in" filter="fade">
                                      <p:cBhvr>
                                        <p:cTn id="114" dur="500"/>
                                        <p:tgtEl>
                                          <p:spTgt spid="111"/>
                                        </p:tgtEl>
                                      </p:cBhvr>
                                    </p:animEffect>
                                  </p:childTnLst>
                                </p:cTn>
                              </p:par>
                              <p:par>
                                <p:cTn id="115" presetID="53" presetClass="entr" presetSubtype="16" fill="hold" nodeType="withEffect">
                                  <p:stCondLst>
                                    <p:cond delay="0"/>
                                  </p:stCondLst>
                                  <p:childTnLst>
                                    <p:set>
                                      <p:cBhvr>
                                        <p:cTn id="116" dur="1" fill="hold">
                                          <p:stCondLst>
                                            <p:cond delay="0"/>
                                          </p:stCondLst>
                                        </p:cTn>
                                        <p:tgtEl>
                                          <p:spTgt spid="99"/>
                                        </p:tgtEl>
                                        <p:attrNameLst>
                                          <p:attrName>style.visibility</p:attrName>
                                        </p:attrNameLst>
                                      </p:cBhvr>
                                      <p:to>
                                        <p:strVal val="visible"/>
                                      </p:to>
                                    </p:set>
                                    <p:anim calcmode="lin" valueType="num">
                                      <p:cBhvr>
                                        <p:cTn id="117" dur="500" fill="hold"/>
                                        <p:tgtEl>
                                          <p:spTgt spid="99"/>
                                        </p:tgtEl>
                                        <p:attrNameLst>
                                          <p:attrName>ppt_w</p:attrName>
                                        </p:attrNameLst>
                                      </p:cBhvr>
                                      <p:tavLst>
                                        <p:tav tm="0">
                                          <p:val>
                                            <p:fltVal val="0"/>
                                          </p:val>
                                        </p:tav>
                                        <p:tav tm="100000">
                                          <p:val>
                                            <p:strVal val="#ppt_w"/>
                                          </p:val>
                                        </p:tav>
                                      </p:tavLst>
                                    </p:anim>
                                    <p:anim calcmode="lin" valueType="num">
                                      <p:cBhvr>
                                        <p:cTn id="118" dur="500" fill="hold"/>
                                        <p:tgtEl>
                                          <p:spTgt spid="99"/>
                                        </p:tgtEl>
                                        <p:attrNameLst>
                                          <p:attrName>ppt_h</p:attrName>
                                        </p:attrNameLst>
                                      </p:cBhvr>
                                      <p:tavLst>
                                        <p:tav tm="0">
                                          <p:val>
                                            <p:fltVal val="0"/>
                                          </p:val>
                                        </p:tav>
                                        <p:tav tm="100000">
                                          <p:val>
                                            <p:strVal val="#ppt_h"/>
                                          </p:val>
                                        </p:tav>
                                      </p:tavLst>
                                    </p:anim>
                                    <p:animEffect transition="in" filter="fade">
                                      <p:cBhvr>
                                        <p:cTn id="119" dur="500"/>
                                        <p:tgtEl>
                                          <p:spTgt spid="99"/>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4000" fill="hold" nodeType="clickEffect">
                                  <p:stCondLst>
                                    <p:cond delay="0"/>
                                  </p:stCondLst>
                                  <p:childTnLst>
                                    <p:animEffect transition="out" filter="fade">
                                      <p:cBhvr>
                                        <p:cTn id="123" dur="500" tmFilter="0, 0; .2, .5; .8, .5; 1, 0"/>
                                        <p:tgtEl>
                                          <p:spTgt spid="47"/>
                                        </p:tgtEl>
                                      </p:cBhvr>
                                    </p:animEffect>
                                    <p:animScale>
                                      <p:cBhvr>
                                        <p:cTn id="124" dur="250" autoRev="1" fill="hold"/>
                                        <p:tgtEl>
                                          <p:spTgt spid="47"/>
                                        </p:tgtEl>
                                      </p:cBhvr>
                                      <p:by x="105000" y="105000"/>
                                    </p:animScale>
                                  </p:childTnLst>
                                </p:cTn>
                              </p:par>
                              <p:par>
                                <p:cTn id="125" presetID="26" presetClass="emph" presetSubtype="0" repeatCount="4000" fill="hold" nodeType="withEffect">
                                  <p:stCondLst>
                                    <p:cond delay="0"/>
                                  </p:stCondLst>
                                  <p:childTnLst>
                                    <p:animEffect transition="out" filter="fade">
                                      <p:cBhvr>
                                        <p:cTn id="126" dur="500" tmFilter="0, 0; .2, .5; .8, .5; 1, 0"/>
                                        <p:tgtEl>
                                          <p:spTgt spid="51"/>
                                        </p:tgtEl>
                                      </p:cBhvr>
                                    </p:animEffect>
                                    <p:animScale>
                                      <p:cBhvr>
                                        <p:cTn id="127" dur="250" autoRev="1" fill="hold"/>
                                        <p:tgtEl>
                                          <p:spTgt spid="51"/>
                                        </p:tgtEl>
                                      </p:cBhvr>
                                      <p:by x="105000" y="105000"/>
                                    </p:animScale>
                                  </p:childTnLst>
                                </p:cTn>
                              </p:par>
                              <p:par>
                                <p:cTn id="128" presetID="26" presetClass="emph" presetSubtype="0" repeatCount="4000" fill="hold" grpId="2" nodeType="withEffect">
                                  <p:stCondLst>
                                    <p:cond delay="0"/>
                                  </p:stCondLst>
                                  <p:childTnLst>
                                    <p:animEffect transition="out" filter="fade">
                                      <p:cBhvr>
                                        <p:cTn id="129" dur="500" tmFilter="0, 0; .2, .5; .8, .5; 1, 0"/>
                                        <p:tgtEl>
                                          <p:spTgt spid="57"/>
                                        </p:tgtEl>
                                      </p:cBhvr>
                                    </p:animEffect>
                                    <p:animScale>
                                      <p:cBhvr>
                                        <p:cTn id="130" dur="250" autoRev="1" fill="hold"/>
                                        <p:tgtEl>
                                          <p:spTgt spid="57"/>
                                        </p:tgtEl>
                                      </p:cBhvr>
                                      <p:by x="105000" y="105000"/>
                                    </p:animScale>
                                  </p:childTnLst>
                                </p:cTn>
                              </p:par>
                              <p:par>
                                <p:cTn id="131" presetID="26" presetClass="emph" presetSubtype="0" repeatCount="4000" fill="hold" grpId="2" nodeType="withEffect">
                                  <p:stCondLst>
                                    <p:cond delay="0"/>
                                  </p:stCondLst>
                                  <p:childTnLst>
                                    <p:animEffect transition="out" filter="fade">
                                      <p:cBhvr>
                                        <p:cTn id="132" dur="500" tmFilter="0, 0; .2, .5; .8, .5; 1, 0"/>
                                        <p:tgtEl>
                                          <p:spTgt spid="56"/>
                                        </p:tgtEl>
                                      </p:cBhvr>
                                    </p:animEffect>
                                    <p:animScale>
                                      <p:cBhvr>
                                        <p:cTn id="133" dur="250" autoRev="1" fill="hold"/>
                                        <p:tgtEl>
                                          <p:spTgt spid="56"/>
                                        </p:tgtEl>
                                      </p:cBhvr>
                                      <p:by x="105000" y="105000"/>
                                    </p:animScale>
                                  </p:childTnLst>
                                </p:cTn>
                              </p:par>
                              <p:par>
                                <p:cTn id="134" presetID="26" presetClass="emph" presetSubtype="0" repeatCount="4000" fill="hold" nodeType="withEffect">
                                  <p:stCondLst>
                                    <p:cond delay="0"/>
                                  </p:stCondLst>
                                  <p:childTnLst>
                                    <p:animEffect transition="out" filter="fade">
                                      <p:cBhvr>
                                        <p:cTn id="135" dur="500" tmFilter="0, 0; .2, .5; .8, .5; 1, 0"/>
                                        <p:tgtEl>
                                          <p:spTgt spid="2"/>
                                        </p:tgtEl>
                                      </p:cBhvr>
                                    </p:animEffect>
                                    <p:animScale>
                                      <p:cBhvr>
                                        <p:cTn id="136" dur="250" autoRev="1" fill="hold"/>
                                        <p:tgtEl>
                                          <p:spTgt spid="2"/>
                                        </p:tgtEl>
                                      </p:cBhvr>
                                      <p:by x="105000" y="105000"/>
                                    </p:animScale>
                                  </p:childTnLst>
                                </p:cTn>
                              </p:par>
                              <p:par>
                                <p:cTn id="137" presetID="26" presetClass="emph" presetSubtype="0" repeatCount="4000" fill="hold" grpId="2" nodeType="withEffect">
                                  <p:stCondLst>
                                    <p:cond delay="0"/>
                                  </p:stCondLst>
                                  <p:childTnLst>
                                    <p:animEffect transition="out" filter="fade">
                                      <p:cBhvr>
                                        <p:cTn id="138" dur="500" tmFilter="0, 0; .2, .5; .8, .5; 1, 0"/>
                                        <p:tgtEl>
                                          <p:spTgt spid="40"/>
                                        </p:tgtEl>
                                      </p:cBhvr>
                                    </p:animEffect>
                                    <p:animScale>
                                      <p:cBhvr>
                                        <p:cTn id="139" dur="250" autoRev="1" fill="hold"/>
                                        <p:tgtEl>
                                          <p:spTgt spid="40"/>
                                        </p:tgtEl>
                                      </p:cBhvr>
                                      <p:by x="105000" y="105000"/>
                                    </p:animScale>
                                  </p:childTnLst>
                                </p:cTn>
                              </p:par>
                              <p:par>
                                <p:cTn id="140" presetID="26" presetClass="emph" presetSubtype="0" repeatCount="4000" fill="hold" nodeType="withEffect">
                                  <p:stCondLst>
                                    <p:cond delay="0"/>
                                  </p:stCondLst>
                                  <p:childTnLst>
                                    <p:animEffect transition="out" filter="fade">
                                      <p:cBhvr>
                                        <p:cTn id="141" dur="500" tmFilter="0, 0; .2, .5; .8, .5; 1, 0"/>
                                        <p:tgtEl>
                                          <p:spTgt spid="17"/>
                                        </p:tgtEl>
                                      </p:cBhvr>
                                    </p:animEffect>
                                    <p:animScale>
                                      <p:cBhvr>
                                        <p:cTn id="142" dur="250" autoRev="1" fill="hold"/>
                                        <p:tgtEl>
                                          <p:spTgt spid="17"/>
                                        </p:tgtEl>
                                      </p:cBhvr>
                                      <p:by x="105000" y="105000"/>
                                    </p:animScale>
                                  </p:childTnLst>
                                </p:cTn>
                              </p:par>
                            </p:childTnLst>
                          </p:cTn>
                        </p:par>
                        <p:par>
                          <p:cTn id="143" fill="hold">
                            <p:stCondLst>
                              <p:cond delay="2000"/>
                            </p:stCondLst>
                            <p:childTnLst>
                              <p:par>
                                <p:cTn id="144" presetID="53" presetClass="exit" presetSubtype="32" fill="hold" nodeType="afterEffect">
                                  <p:stCondLst>
                                    <p:cond delay="0"/>
                                  </p:stCondLst>
                                  <p:childTnLst>
                                    <p:anim calcmode="lin" valueType="num">
                                      <p:cBhvr>
                                        <p:cTn id="145" dur="500"/>
                                        <p:tgtEl>
                                          <p:spTgt spid="47"/>
                                        </p:tgtEl>
                                        <p:attrNameLst>
                                          <p:attrName>ppt_w</p:attrName>
                                        </p:attrNameLst>
                                      </p:cBhvr>
                                      <p:tavLst>
                                        <p:tav tm="0">
                                          <p:val>
                                            <p:strVal val="ppt_w"/>
                                          </p:val>
                                        </p:tav>
                                        <p:tav tm="100000">
                                          <p:val>
                                            <p:fltVal val="0"/>
                                          </p:val>
                                        </p:tav>
                                      </p:tavLst>
                                    </p:anim>
                                    <p:anim calcmode="lin" valueType="num">
                                      <p:cBhvr>
                                        <p:cTn id="146" dur="500"/>
                                        <p:tgtEl>
                                          <p:spTgt spid="47"/>
                                        </p:tgtEl>
                                        <p:attrNameLst>
                                          <p:attrName>ppt_h</p:attrName>
                                        </p:attrNameLst>
                                      </p:cBhvr>
                                      <p:tavLst>
                                        <p:tav tm="0">
                                          <p:val>
                                            <p:strVal val="ppt_h"/>
                                          </p:val>
                                        </p:tav>
                                        <p:tav tm="100000">
                                          <p:val>
                                            <p:fltVal val="0"/>
                                          </p:val>
                                        </p:tav>
                                      </p:tavLst>
                                    </p:anim>
                                    <p:animEffect transition="out" filter="fade">
                                      <p:cBhvr>
                                        <p:cTn id="147" dur="500"/>
                                        <p:tgtEl>
                                          <p:spTgt spid="47"/>
                                        </p:tgtEl>
                                      </p:cBhvr>
                                    </p:animEffect>
                                    <p:set>
                                      <p:cBhvr>
                                        <p:cTn id="148" dur="1" fill="hold">
                                          <p:stCondLst>
                                            <p:cond delay="499"/>
                                          </p:stCondLst>
                                        </p:cTn>
                                        <p:tgtEl>
                                          <p:spTgt spid="47"/>
                                        </p:tgtEl>
                                        <p:attrNameLst>
                                          <p:attrName>style.visibility</p:attrName>
                                        </p:attrNameLst>
                                      </p:cBhvr>
                                      <p:to>
                                        <p:strVal val="hidden"/>
                                      </p:to>
                                    </p:set>
                                  </p:childTnLst>
                                </p:cTn>
                              </p:par>
                              <p:par>
                                <p:cTn id="149" presetID="53" presetClass="exit" presetSubtype="32" fill="hold" nodeType="withEffect">
                                  <p:stCondLst>
                                    <p:cond delay="0"/>
                                  </p:stCondLst>
                                  <p:childTnLst>
                                    <p:anim calcmode="lin" valueType="num">
                                      <p:cBhvr>
                                        <p:cTn id="150" dur="500"/>
                                        <p:tgtEl>
                                          <p:spTgt spid="51"/>
                                        </p:tgtEl>
                                        <p:attrNameLst>
                                          <p:attrName>ppt_w</p:attrName>
                                        </p:attrNameLst>
                                      </p:cBhvr>
                                      <p:tavLst>
                                        <p:tav tm="0">
                                          <p:val>
                                            <p:strVal val="ppt_w"/>
                                          </p:val>
                                        </p:tav>
                                        <p:tav tm="100000">
                                          <p:val>
                                            <p:fltVal val="0"/>
                                          </p:val>
                                        </p:tav>
                                      </p:tavLst>
                                    </p:anim>
                                    <p:anim calcmode="lin" valueType="num">
                                      <p:cBhvr>
                                        <p:cTn id="151" dur="500"/>
                                        <p:tgtEl>
                                          <p:spTgt spid="51"/>
                                        </p:tgtEl>
                                        <p:attrNameLst>
                                          <p:attrName>ppt_h</p:attrName>
                                        </p:attrNameLst>
                                      </p:cBhvr>
                                      <p:tavLst>
                                        <p:tav tm="0">
                                          <p:val>
                                            <p:strVal val="ppt_h"/>
                                          </p:val>
                                        </p:tav>
                                        <p:tav tm="100000">
                                          <p:val>
                                            <p:fltVal val="0"/>
                                          </p:val>
                                        </p:tav>
                                      </p:tavLst>
                                    </p:anim>
                                    <p:animEffect transition="out" filter="fade">
                                      <p:cBhvr>
                                        <p:cTn id="152" dur="500"/>
                                        <p:tgtEl>
                                          <p:spTgt spid="51"/>
                                        </p:tgtEl>
                                      </p:cBhvr>
                                    </p:animEffect>
                                    <p:set>
                                      <p:cBhvr>
                                        <p:cTn id="153" dur="1" fill="hold">
                                          <p:stCondLst>
                                            <p:cond delay="499"/>
                                          </p:stCondLst>
                                        </p:cTn>
                                        <p:tgtEl>
                                          <p:spTgt spid="51"/>
                                        </p:tgtEl>
                                        <p:attrNameLst>
                                          <p:attrName>style.visibility</p:attrName>
                                        </p:attrNameLst>
                                      </p:cBhvr>
                                      <p:to>
                                        <p:strVal val="hidden"/>
                                      </p:to>
                                    </p:set>
                                  </p:childTnLst>
                                </p:cTn>
                              </p:par>
                              <p:par>
                                <p:cTn id="154" presetID="53" presetClass="exit" presetSubtype="32" fill="hold" grpId="1" nodeType="withEffect">
                                  <p:stCondLst>
                                    <p:cond delay="0"/>
                                  </p:stCondLst>
                                  <p:childTnLst>
                                    <p:anim calcmode="lin" valueType="num">
                                      <p:cBhvr>
                                        <p:cTn id="155" dur="500"/>
                                        <p:tgtEl>
                                          <p:spTgt spid="57"/>
                                        </p:tgtEl>
                                        <p:attrNameLst>
                                          <p:attrName>ppt_w</p:attrName>
                                        </p:attrNameLst>
                                      </p:cBhvr>
                                      <p:tavLst>
                                        <p:tav tm="0">
                                          <p:val>
                                            <p:strVal val="ppt_w"/>
                                          </p:val>
                                        </p:tav>
                                        <p:tav tm="100000">
                                          <p:val>
                                            <p:fltVal val="0"/>
                                          </p:val>
                                        </p:tav>
                                      </p:tavLst>
                                    </p:anim>
                                    <p:anim calcmode="lin" valueType="num">
                                      <p:cBhvr>
                                        <p:cTn id="156" dur="500"/>
                                        <p:tgtEl>
                                          <p:spTgt spid="57"/>
                                        </p:tgtEl>
                                        <p:attrNameLst>
                                          <p:attrName>ppt_h</p:attrName>
                                        </p:attrNameLst>
                                      </p:cBhvr>
                                      <p:tavLst>
                                        <p:tav tm="0">
                                          <p:val>
                                            <p:strVal val="ppt_h"/>
                                          </p:val>
                                        </p:tav>
                                        <p:tav tm="100000">
                                          <p:val>
                                            <p:fltVal val="0"/>
                                          </p:val>
                                        </p:tav>
                                      </p:tavLst>
                                    </p:anim>
                                    <p:animEffect transition="out" filter="fade">
                                      <p:cBhvr>
                                        <p:cTn id="157" dur="500"/>
                                        <p:tgtEl>
                                          <p:spTgt spid="57"/>
                                        </p:tgtEl>
                                      </p:cBhvr>
                                    </p:animEffect>
                                    <p:set>
                                      <p:cBhvr>
                                        <p:cTn id="158" dur="1" fill="hold">
                                          <p:stCondLst>
                                            <p:cond delay="499"/>
                                          </p:stCondLst>
                                        </p:cTn>
                                        <p:tgtEl>
                                          <p:spTgt spid="57"/>
                                        </p:tgtEl>
                                        <p:attrNameLst>
                                          <p:attrName>style.visibility</p:attrName>
                                        </p:attrNameLst>
                                      </p:cBhvr>
                                      <p:to>
                                        <p:strVal val="hidden"/>
                                      </p:to>
                                    </p:set>
                                  </p:childTnLst>
                                </p:cTn>
                              </p:par>
                              <p:par>
                                <p:cTn id="159" presetID="53" presetClass="exit" presetSubtype="32" fill="hold" grpId="1" nodeType="withEffect">
                                  <p:stCondLst>
                                    <p:cond delay="0"/>
                                  </p:stCondLst>
                                  <p:childTnLst>
                                    <p:anim calcmode="lin" valueType="num">
                                      <p:cBhvr>
                                        <p:cTn id="160" dur="500"/>
                                        <p:tgtEl>
                                          <p:spTgt spid="56"/>
                                        </p:tgtEl>
                                        <p:attrNameLst>
                                          <p:attrName>ppt_w</p:attrName>
                                        </p:attrNameLst>
                                      </p:cBhvr>
                                      <p:tavLst>
                                        <p:tav tm="0">
                                          <p:val>
                                            <p:strVal val="ppt_w"/>
                                          </p:val>
                                        </p:tav>
                                        <p:tav tm="100000">
                                          <p:val>
                                            <p:fltVal val="0"/>
                                          </p:val>
                                        </p:tav>
                                      </p:tavLst>
                                    </p:anim>
                                    <p:anim calcmode="lin" valueType="num">
                                      <p:cBhvr>
                                        <p:cTn id="161" dur="500"/>
                                        <p:tgtEl>
                                          <p:spTgt spid="56"/>
                                        </p:tgtEl>
                                        <p:attrNameLst>
                                          <p:attrName>ppt_h</p:attrName>
                                        </p:attrNameLst>
                                      </p:cBhvr>
                                      <p:tavLst>
                                        <p:tav tm="0">
                                          <p:val>
                                            <p:strVal val="ppt_h"/>
                                          </p:val>
                                        </p:tav>
                                        <p:tav tm="100000">
                                          <p:val>
                                            <p:fltVal val="0"/>
                                          </p:val>
                                        </p:tav>
                                      </p:tavLst>
                                    </p:anim>
                                    <p:animEffect transition="out" filter="fade">
                                      <p:cBhvr>
                                        <p:cTn id="162" dur="500"/>
                                        <p:tgtEl>
                                          <p:spTgt spid="56"/>
                                        </p:tgtEl>
                                      </p:cBhvr>
                                    </p:animEffect>
                                    <p:set>
                                      <p:cBhvr>
                                        <p:cTn id="163" dur="1" fill="hold">
                                          <p:stCondLst>
                                            <p:cond delay="499"/>
                                          </p:stCondLst>
                                        </p:cTn>
                                        <p:tgtEl>
                                          <p:spTgt spid="56"/>
                                        </p:tgtEl>
                                        <p:attrNameLst>
                                          <p:attrName>style.visibility</p:attrName>
                                        </p:attrNameLst>
                                      </p:cBhvr>
                                      <p:to>
                                        <p:strVal val="hidden"/>
                                      </p:to>
                                    </p:set>
                                  </p:childTnLst>
                                </p:cTn>
                              </p:par>
                              <p:par>
                                <p:cTn id="164" presetID="53" presetClass="exit" presetSubtype="32" fill="hold" nodeType="withEffect">
                                  <p:stCondLst>
                                    <p:cond delay="0"/>
                                  </p:stCondLst>
                                  <p:childTnLst>
                                    <p:anim calcmode="lin" valueType="num">
                                      <p:cBhvr>
                                        <p:cTn id="165" dur="500"/>
                                        <p:tgtEl>
                                          <p:spTgt spid="2"/>
                                        </p:tgtEl>
                                        <p:attrNameLst>
                                          <p:attrName>ppt_w</p:attrName>
                                        </p:attrNameLst>
                                      </p:cBhvr>
                                      <p:tavLst>
                                        <p:tav tm="0">
                                          <p:val>
                                            <p:strVal val="ppt_w"/>
                                          </p:val>
                                        </p:tav>
                                        <p:tav tm="100000">
                                          <p:val>
                                            <p:fltVal val="0"/>
                                          </p:val>
                                        </p:tav>
                                      </p:tavLst>
                                    </p:anim>
                                    <p:anim calcmode="lin" valueType="num">
                                      <p:cBhvr>
                                        <p:cTn id="166" dur="500"/>
                                        <p:tgtEl>
                                          <p:spTgt spid="2"/>
                                        </p:tgtEl>
                                        <p:attrNameLst>
                                          <p:attrName>ppt_h</p:attrName>
                                        </p:attrNameLst>
                                      </p:cBhvr>
                                      <p:tavLst>
                                        <p:tav tm="0">
                                          <p:val>
                                            <p:strVal val="ppt_h"/>
                                          </p:val>
                                        </p:tav>
                                        <p:tav tm="100000">
                                          <p:val>
                                            <p:fltVal val="0"/>
                                          </p:val>
                                        </p:tav>
                                      </p:tavLst>
                                    </p:anim>
                                    <p:animEffect transition="out" filter="fade">
                                      <p:cBhvr>
                                        <p:cTn id="167" dur="500"/>
                                        <p:tgtEl>
                                          <p:spTgt spid="2"/>
                                        </p:tgtEl>
                                      </p:cBhvr>
                                    </p:animEffect>
                                    <p:set>
                                      <p:cBhvr>
                                        <p:cTn id="168" dur="1" fill="hold">
                                          <p:stCondLst>
                                            <p:cond delay="499"/>
                                          </p:stCondLst>
                                        </p:cTn>
                                        <p:tgtEl>
                                          <p:spTgt spid="2"/>
                                        </p:tgtEl>
                                        <p:attrNameLst>
                                          <p:attrName>style.visibility</p:attrName>
                                        </p:attrNameLst>
                                      </p:cBhvr>
                                      <p:to>
                                        <p:strVal val="hidden"/>
                                      </p:to>
                                    </p:set>
                                  </p:childTnLst>
                                </p:cTn>
                              </p:par>
                              <p:par>
                                <p:cTn id="169" presetID="53" presetClass="exit" presetSubtype="32" fill="hold" grpId="1" nodeType="withEffect">
                                  <p:stCondLst>
                                    <p:cond delay="0"/>
                                  </p:stCondLst>
                                  <p:childTnLst>
                                    <p:anim calcmode="lin" valueType="num">
                                      <p:cBhvr>
                                        <p:cTn id="170" dur="500"/>
                                        <p:tgtEl>
                                          <p:spTgt spid="40"/>
                                        </p:tgtEl>
                                        <p:attrNameLst>
                                          <p:attrName>ppt_w</p:attrName>
                                        </p:attrNameLst>
                                      </p:cBhvr>
                                      <p:tavLst>
                                        <p:tav tm="0">
                                          <p:val>
                                            <p:strVal val="ppt_w"/>
                                          </p:val>
                                        </p:tav>
                                        <p:tav tm="100000">
                                          <p:val>
                                            <p:fltVal val="0"/>
                                          </p:val>
                                        </p:tav>
                                      </p:tavLst>
                                    </p:anim>
                                    <p:anim calcmode="lin" valueType="num">
                                      <p:cBhvr>
                                        <p:cTn id="171" dur="500"/>
                                        <p:tgtEl>
                                          <p:spTgt spid="40"/>
                                        </p:tgtEl>
                                        <p:attrNameLst>
                                          <p:attrName>ppt_h</p:attrName>
                                        </p:attrNameLst>
                                      </p:cBhvr>
                                      <p:tavLst>
                                        <p:tav tm="0">
                                          <p:val>
                                            <p:strVal val="ppt_h"/>
                                          </p:val>
                                        </p:tav>
                                        <p:tav tm="100000">
                                          <p:val>
                                            <p:fltVal val="0"/>
                                          </p:val>
                                        </p:tav>
                                      </p:tavLst>
                                    </p:anim>
                                    <p:animEffect transition="out" filter="fade">
                                      <p:cBhvr>
                                        <p:cTn id="172" dur="500"/>
                                        <p:tgtEl>
                                          <p:spTgt spid="40"/>
                                        </p:tgtEl>
                                      </p:cBhvr>
                                    </p:animEffect>
                                    <p:set>
                                      <p:cBhvr>
                                        <p:cTn id="173" dur="1" fill="hold">
                                          <p:stCondLst>
                                            <p:cond delay="499"/>
                                          </p:stCondLst>
                                        </p:cTn>
                                        <p:tgtEl>
                                          <p:spTgt spid="40"/>
                                        </p:tgtEl>
                                        <p:attrNameLst>
                                          <p:attrName>style.visibility</p:attrName>
                                        </p:attrNameLst>
                                      </p:cBhvr>
                                      <p:to>
                                        <p:strVal val="hidden"/>
                                      </p:to>
                                    </p:set>
                                  </p:childTnLst>
                                </p:cTn>
                              </p:par>
                            </p:childTnLst>
                          </p:cTn>
                        </p:par>
                        <p:par>
                          <p:cTn id="174" fill="hold">
                            <p:stCondLst>
                              <p:cond delay="2500"/>
                            </p:stCondLst>
                            <p:childTnLst>
                              <p:par>
                                <p:cTn id="175" presetID="53" presetClass="entr" presetSubtype="16" fill="hold" grpId="0" nodeType="afterEffect">
                                  <p:stCondLst>
                                    <p:cond delay="0"/>
                                  </p:stCondLst>
                                  <p:childTnLst>
                                    <p:set>
                                      <p:cBhvr>
                                        <p:cTn id="176" dur="1" fill="hold">
                                          <p:stCondLst>
                                            <p:cond delay="0"/>
                                          </p:stCondLst>
                                        </p:cTn>
                                        <p:tgtEl>
                                          <p:spTgt spid="98"/>
                                        </p:tgtEl>
                                        <p:attrNameLst>
                                          <p:attrName>style.visibility</p:attrName>
                                        </p:attrNameLst>
                                      </p:cBhvr>
                                      <p:to>
                                        <p:strVal val="visible"/>
                                      </p:to>
                                    </p:set>
                                    <p:anim calcmode="lin" valueType="num">
                                      <p:cBhvr>
                                        <p:cTn id="177" dur="500" fill="hold"/>
                                        <p:tgtEl>
                                          <p:spTgt spid="98"/>
                                        </p:tgtEl>
                                        <p:attrNameLst>
                                          <p:attrName>ppt_w</p:attrName>
                                        </p:attrNameLst>
                                      </p:cBhvr>
                                      <p:tavLst>
                                        <p:tav tm="0">
                                          <p:val>
                                            <p:fltVal val="0"/>
                                          </p:val>
                                        </p:tav>
                                        <p:tav tm="100000">
                                          <p:val>
                                            <p:strVal val="#ppt_w"/>
                                          </p:val>
                                        </p:tav>
                                      </p:tavLst>
                                    </p:anim>
                                    <p:anim calcmode="lin" valueType="num">
                                      <p:cBhvr>
                                        <p:cTn id="178" dur="500" fill="hold"/>
                                        <p:tgtEl>
                                          <p:spTgt spid="98"/>
                                        </p:tgtEl>
                                        <p:attrNameLst>
                                          <p:attrName>ppt_h</p:attrName>
                                        </p:attrNameLst>
                                      </p:cBhvr>
                                      <p:tavLst>
                                        <p:tav tm="0">
                                          <p:val>
                                            <p:fltVal val="0"/>
                                          </p:val>
                                        </p:tav>
                                        <p:tav tm="100000">
                                          <p:val>
                                            <p:strVal val="#ppt_h"/>
                                          </p:val>
                                        </p:tav>
                                      </p:tavLst>
                                    </p:anim>
                                    <p:animEffect transition="in" filter="fade">
                                      <p:cBhvr>
                                        <p:cTn id="179" dur="500"/>
                                        <p:tgtEl>
                                          <p:spTgt spid="98"/>
                                        </p:tgtEl>
                                      </p:cBhvr>
                                    </p:animEffect>
                                  </p:childTnLst>
                                </p:cTn>
                              </p:par>
                              <p:par>
                                <p:cTn id="180" presetID="53" presetClass="entr" presetSubtype="16" fill="hold" nodeType="withEffect">
                                  <p:stCondLst>
                                    <p:cond delay="0"/>
                                  </p:stCondLst>
                                  <p:childTnLst>
                                    <p:set>
                                      <p:cBhvr>
                                        <p:cTn id="181" dur="1" fill="hold">
                                          <p:stCondLst>
                                            <p:cond delay="0"/>
                                          </p:stCondLst>
                                        </p:cTn>
                                        <p:tgtEl>
                                          <p:spTgt spid="94"/>
                                        </p:tgtEl>
                                        <p:attrNameLst>
                                          <p:attrName>style.visibility</p:attrName>
                                        </p:attrNameLst>
                                      </p:cBhvr>
                                      <p:to>
                                        <p:strVal val="visible"/>
                                      </p:to>
                                    </p:set>
                                    <p:anim calcmode="lin" valueType="num">
                                      <p:cBhvr>
                                        <p:cTn id="182" dur="500" fill="hold"/>
                                        <p:tgtEl>
                                          <p:spTgt spid="94"/>
                                        </p:tgtEl>
                                        <p:attrNameLst>
                                          <p:attrName>ppt_w</p:attrName>
                                        </p:attrNameLst>
                                      </p:cBhvr>
                                      <p:tavLst>
                                        <p:tav tm="0">
                                          <p:val>
                                            <p:fltVal val="0"/>
                                          </p:val>
                                        </p:tav>
                                        <p:tav tm="100000">
                                          <p:val>
                                            <p:strVal val="#ppt_w"/>
                                          </p:val>
                                        </p:tav>
                                      </p:tavLst>
                                    </p:anim>
                                    <p:anim calcmode="lin" valueType="num">
                                      <p:cBhvr>
                                        <p:cTn id="183" dur="500" fill="hold"/>
                                        <p:tgtEl>
                                          <p:spTgt spid="94"/>
                                        </p:tgtEl>
                                        <p:attrNameLst>
                                          <p:attrName>ppt_h</p:attrName>
                                        </p:attrNameLst>
                                      </p:cBhvr>
                                      <p:tavLst>
                                        <p:tav tm="0">
                                          <p:val>
                                            <p:fltVal val="0"/>
                                          </p:val>
                                        </p:tav>
                                        <p:tav tm="100000">
                                          <p:val>
                                            <p:strVal val="#ppt_h"/>
                                          </p:val>
                                        </p:tav>
                                      </p:tavLst>
                                    </p:anim>
                                    <p:animEffect transition="in" filter="fade">
                                      <p:cBhvr>
                                        <p:cTn id="184" dur="500"/>
                                        <p:tgtEl>
                                          <p:spTgt spid="94"/>
                                        </p:tgtEl>
                                      </p:cBhvr>
                                    </p:animEffect>
                                  </p:childTnLst>
                                </p:cTn>
                              </p:par>
                              <p:par>
                                <p:cTn id="185" presetID="53" presetClass="entr" presetSubtype="16" fill="hold" nodeType="withEffect">
                                  <p:stCondLst>
                                    <p:cond delay="0"/>
                                  </p:stCondLst>
                                  <p:childTnLst>
                                    <p:set>
                                      <p:cBhvr>
                                        <p:cTn id="186" dur="1" fill="hold">
                                          <p:stCondLst>
                                            <p:cond delay="0"/>
                                          </p:stCondLst>
                                        </p:cTn>
                                        <p:tgtEl>
                                          <p:spTgt spid="103"/>
                                        </p:tgtEl>
                                        <p:attrNameLst>
                                          <p:attrName>style.visibility</p:attrName>
                                        </p:attrNameLst>
                                      </p:cBhvr>
                                      <p:to>
                                        <p:strVal val="visible"/>
                                      </p:to>
                                    </p:set>
                                    <p:anim calcmode="lin" valueType="num">
                                      <p:cBhvr>
                                        <p:cTn id="187" dur="500" fill="hold"/>
                                        <p:tgtEl>
                                          <p:spTgt spid="103"/>
                                        </p:tgtEl>
                                        <p:attrNameLst>
                                          <p:attrName>ppt_w</p:attrName>
                                        </p:attrNameLst>
                                      </p:cBhvr>
                                      <p:tavLst>
                                        <p:tav tm="0">
                                          <p:val>
                                            <p:fltVal val="0"/>
                                          </p:val>
                                        </p:tav>
                                        <p:tav tm="100000">
                                          <p:val>
                                            <p:strVal val="#ppt_w"/>
                                          </p:val>
                                        </p:tav>
                                      </p:tavLst>
                                    </p:anim>
                                    <p:anim calcmode="lin" valueType="num">
                                      <p:cBhvr>
                                        <p:cTn id="188" dur="500" fill="hold"/>
                                        <p:tgtEl>
                                          <p:spTgt spid="103"/>
                                        </p:tgtEl>
                                        <p:attrNameLst>
                                          <p:attrName>ppt_h</p:attrName>
                                        </p:attrNameLst>
                                      </p:cBhvr>
                                      <p:tavLst>
                                        <p:tav tm="0">
                                          <p:val>
                                            <p:fltVal val="0"/>
                                          </p:val>
                                        </p:tav>
                                        <p:tav tm="100000">
                                          <p:val>
                                            <p:strVal val="#ppt_h"/>
                                          </p:val>
                                        </p:tav>
                                      </p:tavLst>
                                    </p:anim>
                                    <p:animEffect transition="in" filter="fade">
                                      <p:cBhvr>
                                        <p:cTn id="189" dur="500"/>
                                        <p:tgtEl>
                                          <p:spTgt spid="103"/>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12"/>
                                        </p:tgtEl>
                                        <p:attrNameLst>
                                          <p:attrName>style.visibility</p:attrName>
                                        </p:attrNameLst>
                                      </p:cBhvr>
                                      <p:to>
                                        <p:strVal val="visible"/>
                                      </p:to>
                                    </p:set>
                                    <p:anim calcmode="lin" valueType="num">
                                      <p:cBhvr>
                                        <p:cTn id="192" dur="500" fill="hold"/>
                                        <p:tgtEl>
                                          <p:spTgt spid="112"/>
                                        </p:tgtEl>
                                        <p:attrNameLst>
                                          <p:attrName>ppt_w</p:attrName>
                                        </p:attrNameLst>
                                      </p:cBhvr>
                                      <p:tavLst>
                                        <p:tav tm="0">
                                          <p:val>
                                            <p:fltVal val="0"/>
                                          </p:val>
                                        </p:tav>
                                        <p:tav tm="100000">
                                          <p:val>
                                            <p:strVal val="#ppt_w"/>
                                          </p:val>
                                        </p:tav>
                                      </p:tavLst>
                                    </p:anim>
                                    <p:anim calcmode="lin" valueType="num">
                                      <p:cBhvr>
                                        <p:cTn id="193" dur="500" fill="hold"/>
                                        <p:tgtEl>
                                          <p:spTgt spid="112"/>
                                        </p:tgtEl>
                                        <p:attrNameLst>
                                          <p:attrName>ppt_h</p:attrName>
                                        </p:attrNameLst>
                                      </p:cBhvr>
                                      <p:tavLst>
                                        <p:tav tm="0">
                                          <p:val>
                                            <p:fltVal val="0"/>
                                          </p:val>
                                        </p:tav>
                                        <p:tav tm="100000">
                                          <p:val>
                                            <p:strVal val="#ppt_h"/>
                                          </p:val>
                                        </p:tav>
                                      </p:tavLst>
                                    </p:anim>
                                    <p:animEffect transition="in" filter="fade">
                                      <p:cBhvr>
                                        <p:cTn id="194" dur="500"/>
                                        <p:tgtEl>
                                          <p:spTgt spid="112"/>
                                        </p:tgtEl>
                                      </p:cBhvr>
                                    </p:animEffect>
                                  </p:childTnLst>
                                </p:cTn>
                              </p:par>
                              <p:par>
                                <p:cTn id="195" presetID="53" presetClass="entr" presetSubtype="16" fill="hold" nodeType="withEffect">
                                  <p:stCondLst>
                                    <p:cond delay="0"/>
                                  </p:stCondLst>
                                  <p:childTnLst>
                                    <p:set>
                                      <p:cBhvr>
                                        <p:cTn id="196" dur="1" fill="hold">
                                          <p:stCondLst>
                                            <p:cond delay="0"/>
                                          </p:stCondLst>
                                        </p:cTn>
                                        <p:tgtEl>
                                          <p:spTgt spid="107"/>
                                        </p:tgtEl>
                                        <p:attrNameLst>
                                          <p:attrName>style.visibility</p:attrName>
                                        </p:attrNameLst>
                                      </p:cBhvr>
                                      <p:to>
                                        <p:strVal val="visible"/>
                                      </p:to>
                                    </p:set>
                                    <p:anim calcmode="lin" valueType="num">
                                      <p:cBhvr>
                                        <p:cTn id="197" dur="500" fill="hold"/>
                                        <p:tgtEl>
                                          <p:spTgt spid="107"/>
                                        </p:tgtEl>
                                        <p:attrNameLst>
                                          <p:attrName>ppt_w</p:attrName>
                                        </p:attrNameLst>
                                      </p:cBhvr>
                                      <p:tavLst>
                                        <p:tav tm="0">
                                          <p:val>
                                            <p:fltVal val="0"/>
                                          </p:val>
                                        </p:tav>
                                        <p:tav tm="100000">
                                          <p:val>
                                            <p:strVal val="#ppt_w"/>
                                          </p:val>
                                        </p:tav>
                                      </p:tavLst>
                                    </p:anim>
                                    <p:anim calcmode="lin" valueType="num">
                                      <p:cBhvr>
                                        <p:cTn id="198" dur="500" fill="hold"/>
                                        <p:tgtEl>
                                          <p:spTgt spid="107"/>
                                        </p:tgtEl>
                                        <p:attrNameLst>
                                          <p:attrName>ppt_h</p:attrName>
                                        </p:attrNameLst>
                                      </p:cBhvr>
                                      <p:tavLst>
                                        <p:tav tm="0">
                                          <p:val>
                                            <p:fltVal val="0"/>
                                          </p:val>
                                        </p:tav>
                                        <p:tav tm="100000">
                                          <p:val>
                                            <p:strVal val="#ppt_h"/>
                                          </p:val>
                                        </p:tav>
                                      </p:tavLst>
                                    </p:anim>
                                    <p:animEffect transition="in" filter="fade">
                                      <p:cBhvr>
                                        <p:cTn id="199" dur="500"/>
                                        <p:tgtEl>
                                          <p:spTgt spid="107"/>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13"/>
                                        </p:tgtEl>
                                        <p:attrNameLst>
                                          <p:attrName>style.visibility</p:attrName>
                                        </p:attrNameLst>
                                      </p:cBhvr>
                                      <p:to>
                                        <p:strVal val="visible"/>
                                      </p:to>
                                    </p:set>
                                    <p:anim calcmode="lin" valueType="num">
                                      <p:cBhvr>
                                        <p:cTn id="202" dur="500" fill="hold"/>
                                        <p:tgtEl>
                                          <p:spTgt spid="113"/>
                                        </p:tgtEl>
                                        <p:attrNameLst>
                                          <p:attrName>ppt_w</p:attrName>
                                        </p:attrNameLst>
                                      </p:cBhvr>
                                      <p:tavLst>
                                        <p:tav tm="0">
                                          <p:val>
                                            <p:fltVal val="0"/>
                                          </p:val>
                                        </p:tav>
                                        <p:tav tm="100000">
                                          <p:val>
                                            <p:strVal val="#ppt_w"/>
                                          </p:val>
                                        </p:tav>
                                      </p:tavLst>
                                    </p:anim>
                                    <p:anim calcmode="lin" valueType="num">
                                      <p:cBhvr>
                                        <p:cTn id="203" dur="500" fill="hold"/>
                                        <p:tgtEl>
                                          <p:spTgt spid="113"/>
                                        </p:tgtEl>
                                        <p:attrNameLst>
                                          <p:attrName>ppt_h</p:attrName>
                                        </p:attrNameLst>
                                      </p:cBhvr>
                                      <p:tavLst>
                                        <p:tav tm="0">
                                          <p:val>
                                            <p:fltVal val="0"/>
                                          </p:val>
                                        </p:tav>
                                        <p:tav tm="100000">
                                          <p:val>
                                            <p:strVal val="#ppt_h"/>
                                          </p:val>
                                        </p:tav>
                                      </p:tavLst>
                                    </p:anim>
                                    <p:animEffect transition="in" filter="fade">
                                      <p:cBhvr>
                                        <p:cTn id="204" dur="500"/>
                                        <p:tgtEl>
                                          <p:spTgt spid="113"/>
                                        </p:tgtEl>
                                      </p:cBhvr>
                                    </p:animEffect>
                                  </p:childTnLst>
                                </p:cTn>
                              </p:par>
                            </p:childTnLst>
                          </p:cTn>
                        </p:par>
                      </p:childTnLst>
                    </p:cTn>
                  </p:par>
                  <p:par>
                    <p:cTn id="205" fill="hold">
                      <p:stCondLst>
                        <p:cond delay="indefinite"/>
                      </p:stCondLst>
                      <p:childTnLst>
                        <p:par>
                          <p:cTn id="206" fill="hold">
                            <p:stCondLst>
                              <p:cond delay="0"/>
                            </p:stCondLst>
                            <p:childTnLst>
                              <p:par>
                                <p:cTn id="207" presetID="22" presetClass="entr" presetSubtype="1" fill="hold" nodeType="clickEffect">
                                  <p:stCondLst>
                                    <p:cond delay="0"/>
                                  </p:stCondLst>
                                  <p:childTnLst>
                                    <p:set>
                                      <p:cBhvr>
                                        <p:cTn id="208" dur="1" fill="hold">
                                          <p:stCondLst>
                                            <p:cond delay="0"/>
                                          </p:stCondLst>
                                        </p:cTn>
                                        <p:tgtEl>
                                          <p:spTgt spid="5"/>
                                        </p:tgtEl>
                                        <p:attrNameLst>
                                          <p:attrName>style.visibility</p:attrName>
                                        </p:attrNameLst>
                                      </p:cBhvr>
                                      <p:to>
                                        <p:strVal val="visible"/>
                                      </p:to>
                                    </p:set>
                                    <p:animEffect transition="in" filter="wipe(up)">
                                      <p:cBhvr>
                                        <p:cTn id="209" dur="500"/>
                                        <p:tgtEl>
                                          <p:spTgt spid="5"/>
                                        </p:tgtEl>
                                      </p:cBhvr>
                                    </p:animEffect>
                                  </p:childTnLst>
                                </p:cTn>
                              </p:par>
                            </p:childTnLst>
                          </p:cTn>
                        </p:par>
                      </p:childTnLst>
                    </p:cTn>
                  </p:par>
                  <p:par>
                    <p:cTn id="210" fill="hold">
                      <p:stCondLst>
                        <p:cond delay="indefinite"/>
                      </p:stCondLst>
                      <p:childTnLst>
                        <p:par>
                          <p:cTn id="211" fill="hold">
                            <p:stCondLst>
                              <p:cond delay="0"/>
                            </p:stCondLst>
                            <p:childTnLst>
                              <p:par>
                                <p:cTn id="212" presetID="53" presetClass="exit" presetSubtype="32" fill="hold" nodeType="clickEffect">
                                  <p:stCondLst>
                                    <p:cond delay="0"/>
                                  </p:stCondLst>
                                  <p:childTnLst>
                                    <p:anim calcmode="lin" valueType="num">
                                      <p:cBhvr>
                                        <p:cTn id="213" dur="500"/>
                                        <p:tgtEl>
                                          <p:spTgt spid="8"/>
                                        </p:tgtEl>
                                        <p:attrNameLst>
                                          <p:attrName>ppt_w</p:attrName>
                                        </p:attrNameLst>
                                      </p:cBhvr>
                                      <p:tavLst>
                                        <p:tav tm="0">
                                          <p:val>
                                            <p:strVal val="ppt_w"/>
                                          </p:val>
                                        </p:tav>
                                        <p:tav tm="100000">
                                          <p:val>
                                            <p:fltVal val="0"/>
                                          </p:val>
                                        </p:tav>
                                      </p:tavLst>
                                    </p:anim>
                                    <p:anim calcmode="lin" valueType="num">
                                      <p:cBhvr>
                                        <p:cTn id="214" dur="500"/>
                                        <p:tgtEl>
                                          <p:spTgt spid="8"/>
                                        </p:tgtEl>
                                        <p:attrNameLst>
                                          <p:attrName>ppt_h</p:attrName>
                                        </p:attrNameLst>
                                      </p:cBhvr>
                                      <p:tavLst>
                                        <p:tav tm="0">
                                          <p:val>
                                            <p:strVal val="ppt_h"/>
                                          </p:val>
                                        </p:tav>
                                        <p:tav tm="100000">
                                          <p:val>
                                            <p:fltVal val="0"/>
                                          </p:val>
                                        </p:tav>
                                      </p:tavLst>
                                    </p:anim>
                                    <p:animEffect transition="out" filter="fade">
                                      <p:cBhvr>
                                        <p:cTn id="215" dur="500"/>
                                        <p:tgtEl>
                                          <p:spTgt spid="8"/>
                                        </p:tgtEl>
                                      </p:cBhvr>
                                    </p:animEffect>
                                    <p:set>
                                      <p:cBhvr>
                                        <p:cTn id="216" dur="1" fill="hold">
                                          <p:stCondLst>
                                            <p:cond delay="499"/>
                                          </p:stCondLst>
                                        </p:cTn>
                                        <p:tgtEl>
                                          <p:spTgt spid="8"/>
                                        </p:tgtEl>
                                        <p:attrNameLst>
                                          <p:attrName>style.visibility</p:attrName>
                                        </p:attrNameLst>
                                      </p:cBhvr>
                                      <p:to>
                                        <p:strVal val="hidden"/>
                                      </p:to>
                                    </p:set>
                                  </p:childTnLst>
                                </p:cTn>
                              </p:par>
                              <p:par>
                                <p:cTn id="217" presetID="53" presetClass="exit" presetSubtype="32" fill="hold" grpId="1" nodeType="withEffect">
                                  <p:stCondLst>
                                    <p:cond delay="0"/>
                                  </p:stCondLst>
                                  <p:childTnLst>
                                    <p:anim calcmode="lin" valueType="num">
                                      <p:cBhvr>
                                        <p:cTn id="218" dur="500"/>
                                        <p:tgtEl>
                                          <p:spTgt spid="111"/>
                                        </p:tgtEl>
                                        <p:attrNameLst>
                                          <p:attrName>ppt_w</p:attrName>
                                        </p:attrNameLst>
                                      </p:cBhvr>
                                      <p:tavLst>
                                        <p:tav tm="0">
                                          <p:val>
                                            <p:strVal val="ppt_w"/>
                                          </p:val>
                                        </p:tav>
                                        <p:tav tm="100000">
                                          <p:val>
                                            <p:fltVal val="0"/>
                                          </p:val>
                                        </p:tav>
                                      </p:tavLst>
                                    </p:anim>
                                    <p:anim calcmode="lin" valueType="num">
                                      <p:cBhvr>
                                        <p:cTn id="219" dur="500"/>
                                        <p:tgtEl>
                                          <p:spTgt spid="111"/>
                                        </p:tgtEl>
                                        <p:attrNameLst>
                                          <p:attrName>ppt_h</p:attrName>
                                        </p:attrNameLst>
                                      </p:cBhvr>
                                      <p:tavLst>
                                        <p:tav tm="0">
                                          <p:val>
                                            <p:strVal val="ppt_h"/>
                                          </p:val>
                                        </p:tav>
                                        <p:tav tm="100000">
                                          <p:val>
                                            <p:fltVal val="0"/>
                                          </p:val>
                                        </p:tav>
                                      </p:tavLst>
                                    </p:anim>
                                    <p:animEffect transition="out" filter="fade">
                                      <p:cBhvr>
                                        <p:cTn id="220" dur="500"/>
                                        <p:tgtEl>
                                          <p:spTgt spid="111"/>
                                        </p:tgtEl>
                                      </p:cBhvr>
                                    </p:animEffect>
                                    <p:set>
                                      <p:cBhvr>
                                        <p:cTn id="221" dur="1" fill="hold">
                                          <p:stCondLst>
                                            <p:cond delay="499"/>
                                          </p:stCondLst>
                                        </p:cTn>
                                        <p:tgtEl>
                                          <p:spTgt spid="111"/>
                                        </p:tgtEl>
                                        <p:attrNameLst>
                                          <p:attrName>style.visibility</p:attrName>
                                        </p:attrNameLst>
                                      </p:cBhvr>
                                      <p:to>
                                        <p:strVal val="hidden"/>
                                      </p:to>
                                    </p:set>
                                  </p:childTnLst>
                                </p:cTn>
                              </p:par>
                              <p:par>
                                <p:cTn id="222" presetID="53" presetClass="exit" presetSubtype="32" fill="hold" nodeType="withEffect">
                                  <p:stCondLst>
                                    <p:cond delay="0"/>
                                  </p:stCondLst>
                                  <p:childTnLst>
                                    <p:anim calcmode="lin" valueType="num">
                                      <p:cBhvr>
                                        <p:cTn id="223" dur="500"/>
                                        <p:tgtEl>
                                          <p:spTgt spid="99"/>
                                        </p:tgtEl>
                                        <p:attrNameLst>
                                          <p:attrName>ppt_w</p:attrName>
                                        </p:attrNameLst>
                                      </p:cBhvr>
                                      <p:tavLst>
                                        <p:tav tm="0">
                                          <p:val>
                                            <p:strVal val="ppt_w"/>
                                          </p:val>
                                        </p:tav>
                                        <p:tav tm="100000">
                                          <p:val>
                                            <p:fltVal val="0"/>
                                          </p:val>
                                        </p:tav>
                                      </p:tavLst>
                                    </p:anim>
                                    <p:anim calcmode="lin" valueType="num">
                                      <p:cBhvr>
                                        <p:cTn id="224" dur="500"/>
                                        <p:tgtEl>
                                          <p:spTgt spid="99"/>
                                        </p:tgtEl>
                                        <p:attrNameLst>
                                          <p:attrName>ppt_h</p:attrName>
                                        </p:attrNameLst>
                                      </p:cBhvr>
                                      <p:tavLst>
                                        <p:tav tm="0">
                                          <p:val>
                                            <p:strVal val="ppt_h"/>
                                          </p:val>
                                        </p:tav>
                                        <p:tav tm="100000">
                                          <p:val>
                                            <p:fltVal val="0"/>
                                          </p:val>
                                        </p:tav>
                                      </p:tavLst>
                                    </p:anim>
                                    <p:animEffect transition="out" filter="fade">
                                      <p:cBhvr>
                                        <p:cTn id="225" dur="500"/>
                                        <p:tgtEl>
                                          <p:spTgt spid="99"/>
                                        </p:tgtEl>
                                      </p:cBhvr>
                                    </p:animEffect>
                                    <p:set>
                                      <p:cBhvr>
                                        <p:cTn id="226" dur="1" fill="hold">
                                          <p:stCondLst>
                                            <p:cond delay="499"/>
                                          </p:stCondLst>
                                        </p:cTn>
                                        <p:tgtEl>
                                          <p:spTgt spid="99"/>
                                        </p:tgtEl>
                                        <p:attrNameLst>
                                          <p:attrName>style.visibility</p:attrName>
                                        </p:attrNameLst>
                                      </p:cBhvr>
                                      <p:to>
                                        <p:strVal val="hidden"/>
                                      </p:to>
                                    </p:set>
                                  </p:childTnLst>
                                </p:cTn>
                              </p:par>
                              <p:par>
                                <p:cTn id="227" presetID="53" presetClass="exit" presetSubtype="32" fill="hold" grpId="1" nodeType="withEffect">
                                  <p:stCondLst>
                                    <p:cond delay="0"/>
                                  </p:stCondLst>
                                  <p:childTnLst>
                                    <p:anim calcmode="lin" valueType="num">
                                      <p:cBhvr>
                                        <p:cTn id="228" dur="500"/>
                                        <p:tgtEl>
                                          <p:spTgt spid="98"/>
                                        </p:tgtEl>
                                        <p:attrNameLst>
                                          <p:attrName>ppt_w</p:attrName>
                                        </p:attrNameLst>
                                      </p:cBhvr>
                                      <p:tavLst>
                                        <p:tav tm="0">
                                          <p:val>
                                            <p:strVal val="ppt_w"/>
                                          </p:val>
                                        </p:tav>
                                        <p:tav tm="100000">
                                          <p:val>
                                            <p:fltVal val="0"/>
                                          </p:val>
                                        </p:tav>
                                      </p:tavLst>
                                    </p:anim>
                                    <p:anim calcmode="lin" valueType="num">
                                      <p:cBhvr>
                                        <p:cTn id="229" dur="500"/>
                                        <p:tgtEl>
                                          <p:spTgt spid="98"/>
                                        </p:tgtEl>
                                        <p:attrNameLst>
                                          <p:attrName>ppt_h</p:attrName>
                                        </p:attrNameLst>
                                      </p:cBhvr>
                                      <p:tavLst>
                                        <p:tav tm="0">
                                          <p:val>
                                            <p:strVal val="ppt_h"/>
                                          </p:val>
                                        </p:tav>
                                        <p:tav tm="100000">
                                          <p:val>
                                            <p:fltVal val="0"/>
                                          </p:val>
                                        </p:tav>
                                      </p:tavLst>
                                    </p:anim>
                                    <p:animEffect transition="out" filter="fade">
                                      <p:cBhvr>
                                        <p:cTn id="230" dur="500"/>
                                        <p:tgtEl>
                                          <p:spTgt spid="98"/>
                                        </p:tgtEl>
                                      </p:cBhvr>
                                    </p:animEffect>
                                    <p:set>
                                      <p:cBhvr>
                                        <p:cTn id="231" dur="1" fill="hold">
                                          <p:stCondLst>
                                            <p:cond delay="499"/>
                                          </p:stCondLst>
                                        </p:cTn>
                                        <p:tgtEl>
                                          <p:spTgt spid="98"/>
                                        </p:tgtEl>
                                        <p:attrNameLst>
                                          <p:attrName>style.visibility</p:attrName>
                                        </p:attrNameLst>
                                      </p:cBhvr>
                                      <p:to>
                                        <p:strVal val="hidden"/>
                                      </p:to>
                                    </p:set>
                                  </p:childTnLst>
                                </p:cTn>
                              </p:par>
                              <p:par>
                                <p:cTn id="232" presetID="53" presetClass="exit" presetSubtype="32" fill="hold" nodeType="withEffect">
                                  <p:stCondLst>
                                    <p:cond delay="0"/>
                                  </p:stCondLst>
                                  <p:childTnLst>
                                    <p:anim calcmode="lin" valueType="num">
                                      <p:cBhvr>
                                        <p:cTn id="233" dur="500"/>
                                        <p:tgtEl>
                                          <p:spTgt spid="94"/>
                                        </p:tgtEl>
                                        <p:attrNameLst>
                                          <p:attrName>ppt_w</p:attrName>
                                        </p:attrNameLst>
                                      </p:cBhvr>
                                      <p:tavLst>
                                        <p:tav tm="0">
                                          <p:val>
                                            <p:strVal val="ppt_w"/>
                                          </p:val>
                                        </p:tav>
                                        <p:tav tm="100000">
                                          <p:val>
                                            <p:fltVal val="0"/>
                                          </p:val>
                                        </p:tav>
                                      </p:tavLst>
                                    </p:anim>
                                    <p:anim calcmode="lin" valueType="num">
                                      <p:cBhvr>
                                        <p:cTn id="234" dur="500"/>
                                        <p:tgtEl>
                                          <p:spTgt spid="94"/>
                                        </p:tgtEl>
                                        <p:attrNameLst>
                                          <p:attrName>ppt_h</p:attrName>
                                        </p:attrNameLst>
                                      </p:cBhvr>
                                      <p:tavLst>
                                        <p:tav tm="0">
                                          <p:val>
                                            <p:strVal val="ppt_h"/>
                                          </p:val>
                                        </p:tav>
                                        <p:tav tm="100000">
                                          <p:val>
                                            <p:fltVal val="0"/>
                                          </p:val>
                                        </p:tav>
                                      </p:tavLst>
                                    </p:anim>
                                    <p:animEffect transition="out" filter="fade">
                                      <p:cBhvr>
                                        <p:cTn id="235" dur="500"/>
                                        <p:tgtEl>
                                          <p:spTgt spid="94"/>
                                        </p:tgtEl>
                                      </p:cBhvr>
                                    </p:animEffect>
                                    <p:set>
                                      <p:cBhvr>
                                        <p:cTn id="236" dur="1" fill="hold">
                                          <p:stCondLst>
                                            <p:cond delay="499"/>
                                          </p:stCondLst>
                                        </p:cTn>
                                        <p:tgtEl>
                                          <p:spTgt spid="94"/>
                                        </p:tgtEl>
                                        <p:attrNameLst>
                                          <p:attrName>style.visibility</p:attrName>
                                        </p:attrNameLst>
                                      </p:cBhvr>
                                      <p:to>
                                        <p:strVal val="hidden"/>
                                      </p:to>
                                    </p:set>
                                  </p:childTnLst>
                                </p:cTn>
                              </p:par>
                              <p:par>
                                <p:cTn id="237" presetID="53" presetClass="exit" presetSubtype="32" fill="hold" nodeType="withEffect">
                                  <p:stCondLst>
                                    <p:cond delay="0"/>
                                  </p:stCondLst>
                                  <p:childTnLst>
                                    <p:anim calcmode="lin" valueType="num">
                                      <p:cBhvr>
                                        <p:cTn id="238" dur="500"/>
                                        <p:tgtEl>
                                          <p:spTgt spid="103"/>
                                        </p:tgtEl>
                                        <p:attrNameLst>
                                          <p:attrName>ppt_w</p:attrName>
                                        </p:attrNameLst>
                                      </p:cBhvr>
                                      <p:tavLst>
                                        <p:tav tm="0">
                                          <p:val>
                                            <p:strVal val="ppt_w"/>
                                          </p:val>
                                        </p:tav>
                                        <p:tav tm="100000">
                                          <p:val>
                                            <p:fltVal val="0"/>
                                          </p:val>
                                        </p:tav>
                                      </p:tavLst>
                                    </p:anim>
                                    <p:anim calcmode="lin" valueType="num">
                                      <p:cBhvr>
                                        <p:cTn id="239" dur="500"/>
                                        <p:tgtEl>
                                          <p:spTgt spid="103"/>
                                        </p:tgtEl>
                                        <p:attrNameLst>
                                          <p:attrName>ppt_h</p:attrName>
                                        </p:attrNameLst>
                                      </p:cBhvr>
                                      <p:tavLst>
                                        <p:tav tm="0">
                                          <p:val>
                                            <p:strVal val="ppt_h"/>
                                          </p:val>
                                        </p:tav>
                                        <p:tav tm="100000">
                                          <p:val>
                                            <p:fltVal val="0"/>
                                          </p:val>
                                        </p:tav>
                                      </p:tavLst>
                                    </p:anim>
                                    <p:animEffect transition="out" filter="fade">
                                      <p:cBhvr>
                                        <p:cTn id="240" dur="500"/>
                                        <p:tgtEl>
                                          <p:spTgt spid="103"/>
                                        </p:tgtEl>
                                      </p:cBhvr>
                                    </p:animEffect>
                                    <p:set>
                                      <p:cBhvr>
                                        <p:cTn id="241" dur="1" fill="hold">
                                          <p:stCondLst>
                                            <p:cond delay="499"/>
                                          </p:stCondLst>
                                        </p:cTn>
                                        <p:tgtEl>
                                          <p:spTgt spid="103"/>
                                        </p:tgtEl>
                                        <p:attrNameLst>
                                          <p:attrName>style.visibility</p:attrName>
                                        </p:attrNameLst>
                                      </p:cBhvr>
                                      <p:to>
                                        <p:strVal val="hidden"/>
                                      </p:to>
                                    </p:set>
                                  </p:childTnLst>
                                </p:cTn>
                              </p:par>
                              <p:par>
                                <p:cTn id="242" presetID="53" presetClass="exit" presetSubtype="32" fill="hold" grpId="1" nodeType="withEffect">
                                  <p:stCondLst>
                                    <p:cond delay="0"/>
                                  </p:stCondLst>
                                  <p:childTnLst>
                                    <p:anim calcmode="lin" valueType="num">
                                      <p:cBhvr>
                                        <p:cTn id="243" dur="500"/>
                                        <p:tgtEl>
                                          <p:spTgt spid="112"/>
                                        </p:tgtEl>
                                        <p:attrNameLst>
                                          <p:attrName>ppt_w</p:attrName>
                                        </p:attrNameLst>
                                      </p:cBhvr>
                                      <p:tavLst>
                                        <p:tav tm="0">
                                          <p:val>
                                            <p:strVal val="ppt_w"/>
                                          </p:val>
                                        </p:tav>
                                        <p:tav tm="100000">
                                          <p:val>
                                            <p:fltVal val="0"/>
                                          </p:val>
                                        </p:tav>
                                      </p:tavLst>
                                    </p:anim>
                                    <p:anim calcmode="lin" valueType="num">
                                      <p:cBhvr>
                                        <p:cTn id="244" dur="500"/>
                                        <p:tgtEl>
                                          <p:spTgt spid="112"/>
                                        </p:tgtEl>
                                        <p:attrNameLst>
                                          <p:attrName>ppt_h</p:attrName>
                                        </p:attrNameLst>
                                      </p:cBhvr>
                                      <p:tavLst>
                                        <p:tav tm="0">
                                          <p:val>
                                            <p:strVal val="ppt_h"/>
                                          </p:val>
                                        </p:tav>
                                        <p:tav tm="100000">
                                          <p:val>
                                            <p:fltVal val="0"/>
                                          </p:val>
                                        </p:tav>
                                      </p:tavLst>
                                    </p:anim>
                                    <p:animEffect transition="out" filter="fade">
                                      <p:cBhvr>
                                        <p:cTn id="245" dur="500"/>
                                        <p:tgtEl>
                                          <p:spTgt spid="112"/>
                                        </p:tgtEl>
                                      </p:cBhvr>
                                    </p:animEffect>
                                    <p:set>
                                      <p:cBhvr>
                                        <p:cTn id="246" dur="1" fill="hold">
                                          <p:stCondLst>
                                            <p:cond delay="499"/>
                                          </p:stCondLst>
                                        </p:cTn>
                                        <p:tgtEl>
                                          <p:spTgt spid="112"/>
                                        </p:tgtEl>
                                        <p:attrNameLst>
                                          <p:attrName>style.visibility</p:attrName>
                                        </p:attrNameLst>
                                      </p:cBhvr>
                                      <p:to>
                                        <p:strVal val="hidden"/>
                                      </p:to>
                                    </p:set>
                                  </p:childTnLst>
                                </p:cTn>
                              </p:par>
                              <p:par>
                                <p:cTn id="247" presetID="53" presetClass="exit" presetSubtype="32" fill="hold" nodeType="withEffect">
                                  <p:stCondLst>
                                    <p:cond delay="0"/>
                                  </p:stCondLst>
                                  <p:childTnLst>
                                    <p:anim calcmode="lin" valueType="num">
                                      <p:cBhvr>
                                        <p:cTn id="248" dur="500"/>
                                        <p:tgtEl>
                                          <p:spTgt spid="107"/>
                                        </p:tgtEl>
                                        <p:attrNameLst>
                                          <p:attrName>ppt_w</p:attrName>
                                        </p:attrNameLst>
                                      </p:cBhvr>
                                      <p:tavLst>
                                        <p:tav tm="0">
                                          <p:val>
                                            <p:strVal val="ppt_w"/>
                                          </p:val>
                                        </p:tav>
                                        <p:tav tm="100000">
                                          <p:val>
                                            <p:fltVal val="0"/>
                                          </p:val>
                                        </p:tav>
                                      </p:tavLst>
                                    </p:anim>
                                    <p:anim calcmode="lin" valueType="num">
                                      <p:cBhvr>
                                        <p:cTn id="249" dur="500"/>
                                        <p:tgtEl>
                                          <p:spTgt spid="107"/>
                                        </p:tgtEl>
                                        <p:attrNameLst>
                                          <p:attrName>ppt_h</p:attrName>
                                        </p:attrNameLst>
                                      </p:cBhvr>
                                      <p:tavLst>
                                        <p:tav tm="0">
                                          <p:val>
                                            <p:strVal val="ppt_h"/>
                                          </p:val>
                                        </p:tav>
                                        <p:tav tm="100000">
                                          <p:val>
                                            <p:fltVal val="0"/>
                                          </p:val>
                                        </p:tav>
                                      </p:tavLst>
                                    </p:anim>
                                    <p:animEffect transition="out" filter="fade">
                                      <p:cBhvr>
                                        <p:cTn id="250" dur="500"/>
                                        <p:tgtEl>
                                          <p:spTgt spid="107"/>
                                        </p:tgtEl>
                                      </p:cBhvr>
                                    </p:animEffect>
                                    <p:set>
                                      <p:cBhvr>
                                        <p:cTn id="251" dur="1" fill="hold">
                                          <p:stCondLst>
                                            <p:cond delay="499"/>
                                          </p:stCondLst>
                                        </p:cTn>
                                        <p:tgtEl>
                                          <p:spTgt spid="107"/>
                                        </p:tgtEl>
                                        <p:attrNameLst>
                                          <p:attrName>style.visibility</p:attrName>
                                        </p:attrNameLst>
                                      </p:cBhvr>
                                      <p:to>
                                        <p:strVal val="hidden"/>
                                      </p:to>
                                    </p:set>
                                  </p:childTnLst>
                                </p:cTn>
                              </p:par>
                              <p:par>
                                <p:cTn id="252" presetID="53" presetClass="exit" presetSubtype="32" fill="hold" grpId="1" nodeType="withEffect">
                                  <p:stCondLst>
                                    <p:cond delay="0"/>
                                  </p:stCondLst>
                                  <p:childTnLst>
                                    <p:anim calcmode="lin" valueType="num">
                                      <p:cBhvr>
                                        <p:cTn id="253" dur="500"/>
                                        <p:tgtEl>
                                          <p:spTgt spid="113"/>
                                        </p:tgtEl>
                                        <p:attrNameLst>
                                          <p:attrName>ppt_w</p:attrName>
                                        </p:attrNameLst>
                                      </p:cBhvr>
                                      <p:tavLst>
                                        <p:tav tm="0">
                                          <p:val>
                                            <p:strVal val="ppt_w"/>
                                          </p:val>
                                        </p:tav>
                                        <p:tav tm="100000">
                                          <p:val>
                                            <p:fltVal val="0"/>
                                          </p:val>
                                        </p:tav>
                                      </p:tavLst>
                                    </p:anim>
                                    <p:anim calcmode="lin" valueType="num">
                                      <p:cBhvr>
                                        <p:cTn id="254" dur="500"/>
                                        <p:tgtEl>
                                          <p:spTgt spid="113"/>
                                        </p:tgtEl>
                                        <p:attrNameLst>
                                          <p:attrName>ppt_h</p:attrName>
                                        </p:attrNameLst>
                                      </p:cBhvr>
                                      <p:tavLst>
                                        <p:tav tm="0">
                                          <p:val>
                                            <p:strVal val="ppt_h"/>
                                          </p:val>
                                        </p:tav>
                                        <p:tav tm="100000">
                                          <p:val>
                                            <p:fltVal val="0"/>
                                          </p:val>
                                        </p:tav>
                                      </p:tavLst>
                                    </p:anim>
                                    <p:animEffect transition="out" filter="fade">
                                      <p:cBhvr>
                                        <p:cTn id="255" dur="500"/>
                                        <p:tgtEl>
                                          <p:spTgt spid="113"/>
                                        </p:tgtEl>
                                      </p:cBhvr>
                                    </p:animEffect>
                                    <p:set>
                                      <p:cBhvr>
                                        <p:cTn id="256" dur="1" fill="hold">
                                          <p:stCondLst>
                                            <p:cond delay="499"/>
                                          </p:stCondLst>
                                        </p:cTn>
                                        <p:tgtEl>
                                          <p:spTgt spid="113"/>
                                        </p:tgtEl>
                                        <p:attrNameLst>
                                          <p:attrName>style.visibility</p:attrName>
                                        </p:attrNameLst>
                                      </p:cBhvr>
                                      <p:to>
                                        <p:strVal val="hidden"/>
                                      </p:to>
                                    </p:set>
                                  </p:childTnLst>
                                </p:cTn>
                              </p:par>
                              <p:par>
                                <p:cTn id="257" presetID="53" presetClass="exit" presetSubtype="32" fill="hold" grpId="1" nodeType="withEffect">
                                  <p:stCondLst>
                                    <p:cond delay="0"/>
                                  </p:stCondLst>
                                  <p:childTnLst>
                                    <p:anim calcmode="lin" valueType="num">
                                      <p:cBhvr>
                                        <p:cTn id="258" dur="500"/>
                                        <p:tgtEl>
                                          <p:spTgt spid="42"/>
                                        </p:tgtEl>
                                        <p:attrNameLst>
                                          <p:attrName>ppt_w</p:attrName>
                                        </p:attrNameLst>
                                      </p:cBhvr>
                                      <p:tavLst>
                                        <p:tav tm="0">
                                          <p:val>
                                            <p:strVal val="ppt_w"/>
                                          </p:val>
                                        </p:tav>
                                        <p:tav tm="100000">
                                          <p:val>
                                            <p:fltVal val="0"/>
                                          </p:val>
                                        </p:tav>
                                      </p:tavLst>
                                    </p:anim>
                                    <p:anim calcmode="lin" valueType="num">
                                      <p:cBhvr>
                                        <p:cTn id="259" dur="500"/>
                                        <p:tgtEl>
                                          <p:spTgt spid="42"/>
                                        </p:tgtEl>
                                        <p:attrNameLst>
                                          <p:attrName>ppt_h</p:attrName>
                                        </p:attrNameLst>
                                      </p:cBhvr>
                                      <p:tavLst>
                                        <p:tav tm="0">
                                          <p:val>
                                            <p:strVal val="ppt_h"/>
                                          </p:val>
                                        </p:tav>
                                        <p:tav tm="100000">
                                          <p:val>
                                            <p:fltVal val="0"/>
                                          </p:val>
                                        </p:tav>
                                      </p:tavLst>
                                    </p:anim>
                                    <p:animEffect transition="out" filter="fade">
                                      <p:cBhvr>
                                        <p:cTn id="260" dur="500"/>
                                        <p:tgtEl>
                                          <p:spTgt spid="42"/>
                                        </p:tgtEl>
                                      </p:cBhvr>
                                    </p:animEffect>
                                    <p:set>
                                      <p:cBhvr>
                                        <p:cTn id="261" dur="1" fill="hold">
                                          <p:stCondLst>
                                            <p:cond delay="499"/>
                                          </p:stCondLst>
                                        </p:cTn>
                                        <p:tgtEl>
                                          <p:spTgt spid="42"/>
                                        </p:tgtEl>
                                        <p:attrNameLst>
                                          <p:attrName>style.visibility</p:attrName>
                                        </p:attrNameLst>
                                      </p:cBhvr>
                                      <p:to>
                                        <p:strVal val="hidden"/>
                                      </p:to>
                                    </p:set>
                                  </p:childTnLst>
                                </p:cTn>
                              </p:par>
                              <p:par>
                                <p:cTn id="262" presetID="53" presetClass="exit" presetSubtype="32" fill="hold" grpId="1" nodeType="withEffect">
                                  <p:stCondLst>
                                    <p:cond delay="0"/>
                                  </p:stCondLst>
                                  <p:childTnLst>
                                    <p:anim calcmode="lin" valueType="num">
                                      <p:cBhvr>
                                        <p:cTn id="263" dur="500"/>
                                        <p:tgtEl>
                                          <p:spTgt spid="3"/>
                                        </p:tgtEl>
                                        <p:attrNameLst>
                                          <p:attrName>ppt_w</p:attrName>
                                        </p:attrNameLst>
                                      </p:cBhvr>
                                      <p:tavLst>
                                        <p:tav tm="0">
                                          <p:val>
                                            <p:strVal val="ppt_w"/>
                                          </p:val>
                                        </p:tav>
                                        <p:tav tm="100000">
                                          <p:val>
                                            <p:fltVal val="0"/>
                                          </p:val>
                                        </p:tav>
                                      </p:tavLst>
                                    </p:anim>
                                    <p:anim calcmode="lin" valueType="num">
                                      <p:cBhvr>
                                        <p:cTn id="264" dur="500"/>
                                        <p:tgtEl>
                                          <p:spTgt spid="3"/>
                                        </p:tgtEl>
                                        <p:attrNameLst>
                                          <p:attrName>ppt_h</p:attrName>
                                        </p:attrNameLst>
                                      </p:cBhvr>
                                      <p:tavLst>
                                        <p:tav tm="0">
                                          <p:val>
                                            <p:strVal val="ppt_h"/>
                                          </p:val>
                                        </p:tav>
                                        <p:tav tm="100000">
                                          <p:val>
                                            <p:fltVal val="0"/>
                                          </p:val>
                                        </p:tav>
                                      </p:tavLst>
                                    </p:anim>
                                    <p:animEffect transition="out" filter="fade">
                                      <p:cBhvr>
                                        <p:cTn id="265" dur="500"/>
                                        <p:tgtEl>
                                          <p:spTgt spid="3"/>
                                        </p:tgtEl>
                                      </p:cBhvr>
                                    </p:animEffect>
                                    <p:set>
                                      <p:cBhvr>
                                        <p:cTn id="266" dur="1" fill="hold">
                                          <p:stCondLst>
                                            <p:cond delay="499"/>
                                          </p:stCondLst>
                                        </p:cTn>
                                        <p:tgtEl>
                                          <p:spTgt spid="3"/>
                                        </p:tgtEl>
                                        <p:attrNameLst>
                                          <p:attrName>style.visibility</p:attrName>
                                        </p:attrNameLst>
                                      </p:cBhvr>
                                      <p:to>
                                        <p:strVal val="hidden"/>
                                      </p:to>
                                    </p:set>
                                  </p:childTnLst>
                                </p:cTn>
                              </p:par>
                            </p:childTnLst>
                          </p:cTn>
                        </p:par>
                        <p:par>
                          <p:cTn id="267" fill="hold">
                            <p:stCondLst>
                              <p:cond delay="500"/>
                            </p:stCondLst>
                            <p:childTnLst>
                              <p:par>
                                <p:cTn id="268" presetID="53" presetClass="entr" presetSubtype="16" fill="hold" nodeType="afterEffect">
                                  <p:stCondLst>
                                    <p:cond delay="0"/>
                                  </p:stCondLst>
                                  <p:childTnLst>
                                    <p:set>
                                      <p:cBhvr>
                                        <p:cTn id="269" dur="1" fill="hold">
                                          <p:stCondLst>
                                            <p:cond delay="0"/>
                                          </p:stCondLst>
                                        </p:cTn>
                                        <p:tgtEl>
                                          <p:spTgt spid="119"/>
                                        </p:tgtEl>
                                        <p:attrNameLst>
                                          <p:attrName>style.visibility</p:attrName>
                                        </p:attrNameLst>
                                      </p:cBhvr>
                                      <p:to>
                                        <p:strVal val="visible"/>
                                      </p:to>
                                    </p:set>
                                    <p:anim calcmode="lin" valueType="num">
                                      <p:cBhvr>
                                        <p:cTn id="270" dur="500" fill="hold"/>
                                        <p:tgtEl>
                                          <p:spTgt spid="119"/>
                                        </p:tgtEl>
                                        <p:attrNameLst>
                                          <p:attrName>ppt_w</p:attrName>
                                        </p:attrNameLst>
                                      </p:cBhvr>
                                      <p:tavLst>
                                        <p:tav tm="0">
                                          <p:val>
                                            <p:fltVal val="0"/>
                                          </p:val>
                                        </p:tav>
                                        <p:tav tm="100000">
                                          <p:val>
                                            <p:strVal val="#ppt_w"/>
                                          </p:val>
                                        </p:tav>
                                      </p:tavLst>
                                    </p:anim>
                                    <p:anim calcmode="lin" valueType="num">
                                      <p:cBhvr>
                                        <p:cTn id="271" dur="500" fill="hold"/>
                                        <p:tgtEl>
                                          <p:spTgt spid="119"/>
                                        </p:tgtEl>
                                        <p:attrNameLst>
                                          <p:attrName>ppt_h</p:attrName>
                                        </p:attrNameLst>
                                      </p:cBhvr>
                                      <p:tavLst>
                                        <p:tav tm="0">
                                          <p:val>
                                            <p:fltVal val="0"/>
                                          </p:val>
                                        </p:tav>
                                        <p:tav tm="100000">
                                          <p:val>
                                            <p:strVal val="#ppt_h"/>
                                          </p:val>
                                        </p:tav>
                                      </p:tavLst>
                                    </p:anim>
                                    <p:animEffect transition="in" filter="fade">
                                      <p:cBhvr>
                                        <p:cTn id="272" dur="500"/>
                                        <p:tgtEl>
                                          <p:spTgt spid="119"/>
                                        </p:tgtEl>
                                      </p:cBhvr>
                                    </p:animEffect>
                                  </p:childTnLst>
                                </p:cTn>
                              </p:par>
                              <p:par>
                                <p:cTn id="273" presetID="53" presetClass="entr" presetSubtype="16" fill="hold" nodeType="withEffect">
                                  <p:stCondLst>
                                    <p:cond delay="0"/>
                                  </p:stCondLst>
                                  <p:childTnLst>
                                    <p:set>
                                      <p:cBhvr>
                                        <p:cTn id="274" dur="1" fill="hold">
                                          <p:stCondLst>
                                            <p:cond delay="0"/>
                                          </p:stCondLst>
                                        </p:cTn>
                                        <p:tgtEl>
                                          <p:spTgt spid="19"/>
                                        </p:tgtEl>
                                        <p:attrNameLst>
                                          <p:attrName>style.visibility</p:attrName>
                                        </p:attrNameLst>
                                      </p:cBhvr>
                                      <p:to>
                                        <p:strVal val="visible"/>
                                      </p:to>
                                    </p:set>
                                    <p:anim calcmode="lin" valueType="num">
                                      <p:cBhvr>
                                        <p:cTn id="275" dur="500" fill="hold"/>
                                        <p:tgtEl>
                                          <p:spTgt spid="19"/>
                                        </p:tgtEl>
                                        <p:attrNameLst>
                                          <p:attrName>ppt_w</p:attrName>
                                        </p:attrNameLst>
                                      </p:cBhvr>
                                      <p:tavLst>
                                        <p:tav tm="0">
                                          <p:val>
                                            <p:fltVal val="0"/>
                                          </p:val>
                                        </p:tav>
                                        <p:tav tm="100000">
                                          <p:val>
                                            <p:strVal val="#ppt_w"/>
                                          </p:val>
                                        </p:tav>
                                      </p:tavLst>
                                    </p:anim>
                                    <p:anim calcmode="lin" valueType="num">
                                      <p:cBhvr>
                                        <p:cTn id="276" dur="500" fill="hold"/>
                                        <p:tgtEl>
                                          <p:spTgt spid="19"/>
                                        </p:tgtEl>
                                        <p:attrNameLst>
                                          <p:attrName>ppt_h</p:attrName>
                                        </p:attrNameLst>
                                      </p:cBhvr>
                                      <p:tavLst>
                                        <p:tav tm="0">
                                          <p:val>
                                            <p:fltVal val="0"/>
                                          </p:val>
                                        </p:tav>
                                        <p:tav tm="100000">
                                          <p:val>
                                            <p:strVal val="#ppt_h"/>
                                          </p:val>
                                        </p:tav>
                                      </p:tavLst>
                                    </p:anim>
                                    <p:animEffect transition="in" filter="fade">
                                      <p:cBhvr>
                                        <p:cTn id="2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P spid="3" grpId="0"/>
      <p:bldP spid="3" grpId="1"/>
      <p:bldP spid="42" grpId="0"/>
      <p:bldP spid="42" grpId="1"/>
      <p:bldP spid="55" grpId="0" animBg="1"/>
      <p:bldP spid="55" grpId="1" animBg="1"/>
      <p:bldP spid="55" grpId="2" animBg="1"/>
      <p:bldP spid="56" grpId="0" animBg="1"/>
      <p:bldP spid="56" grpId="1" animBg="1"/>
      <p:bldP spid="56" grpId="2" animBg="1"/>
      <p:bldP spid="57" grpId="0" animBg="1"/>
      <p:bldP spid="57" grpId="1" animBg="1"/>
      <p:bldP spid="57" grpId="2" animBg="1"/>
      <p:bldP spid="98" grpId="0" animBg="1"/>
      <p:bldP spid="98" grpId="1" animBg="1"/>
      <p:bldP spid="111" grpId="0" animBg="1"/>
      <p:bldP spid="111" grpId="1" animBg="1"/>
      <p:bldP spid="112" grpId="0" animBg="1"/>
      <p:bldP spid="112" grpId="1" animBg="1"/>
      <p:bldP spid="113" grpId="0" animBg="1"/>
      <p:bldP spid="1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ack suit&#10;&#10;Description automatically generated with low confidence">
            <a:extLst>
              <a:ext uri="{FF2B5EF4-FFF2-40B4-BE49-F238E27FC236}">
                <a16:creationId xmlns:a16="http://schemas.microsoft.com/office/drawing/2014/main" id="{05C4ED5F-98A9-22B2-724D-8D0F11502447}"/>
              </a:ext>
            </a:extLst>
          </p:cNvPr>
          <p:cNvPicPr>
            <a:picLocks noChangeAspect="1"/>
          </p:cNvPicPr>
          <p:nvPr/>
        </p:nvPicPr>
        <p:blipFill>
          <a:blip r:embed="rId3"/>
          <a:stretch>
            <a:fillRect/>
          </a:stretch>
        </p:blipFill>
        <p:spPr>
          <a:xfrm>
            <a:off x="539090" y="1377879"/>
            <a:ext cx="1259584" cy="1725680"/>
          </a:xfrm>
          <a:prstGeom prst="rect">
            <a:avLst/>
          </a:prstGeom>
        </p:spPr>
      </p:pic>
      <p:sp>
        <p:nvSpPr>
          <p:cNvPr id="8" name="TextBox 7">
            <a:extLst>
              <a:ext uri="{FF2B5EF4-FFF2-40B4-BE49-F238E27FC236}">
                <a16:creationId xmlns:a16="http://schemas.microsoft.com/office/drawing/2014/main" id="{7E81E954-0003-9259-6E73-0DF002C37EDA}"/>
              </a:ext>
            </a:extLst>
          </p:cNvPr>
          <p:cNvSpPr txBox="1"/>
          <p:nvPr/>
        </p:nvSpPr>
        <p:spPr>
          <a:xfrm>
            <a:off x="1960743" y="1292178"/>
            <a:ext cx="387252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Calibri" panose="020F0502020204030204" pitchFamily="34" charset="0"/>
                <a:ea typeface="+mn-ea"/>
                <a:cs typeface="+mn-cs"/>
              </a:rPr>
              <a:t>Justyna Zalewska </a:t>
            </a:r>
            <a:endParaRPr kumimoji="0" lang="pl-PL" sz="1400" b="1" i="0" u="none" strike="noStrike" kern="1200" cap="none" spc="0" normalizeH="0" baseline="0" noProof="0" dirty="0">
              <a:ln>
                <a:noFill/>
              </a:ln>
              <a:solidFill>
                <a:srgbClr val="92D05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400" b="1" dirty="0">
                <a:solidFill>
                  <a:srgbClr val="FFFFFF"/>
                </a:solidFill>
                <a:latin typeface="Calibri" panose="020F0502020204030204" pitchFamily="34" charset="0"/>
              </a:rPr>
              <a:t>Systems Sales Manager Eastern Europe</a:t>
            </a: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Has been taking care of Seagate Systems Channel business in the Region on Eastern Europe for over 2 years. She has been working with clients in the Enterprise IT business market segment for over 10 years. Her passion is problem solving as well as learning foreign cultures and languages (speaks English, Polish and German).</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95418EDA-812D-4EBC-129A-F891DA1A55B6}"/>
              </a:ext>
            </a:extLst>
          </p:cNvPr>
          <p:cNvPicPr>
            <a:picLocks noChangeAspect="1"/>
          </p:cNvPicPr>
          <p:nvPr/>
        </p:nvPicPr>
        <p:blipFill>
          <a:blip r:embed="rId4"/>
          <a:stretch>
            <a:fillRect/>
          </a:stretch>
        </p:blipFill>
        <p:spPr>
          <a:xfrm>
            <a:off x="539090" y="3759280"/>
            <a:ext cx="1317378" cy="1646722"/>
          </a:xfrm>
          <a:prstGeom prst="rect">
            <a:avLst/>
          </a:prstGeom>
        </p:spPr>
      </p:pic>
      <p:sp>
        <p:nvSpPr>
          <p:cNvPr id="18" name="TextBox 17">
            <a:extLst>
              <a:ext uri="{FF2B5EF4-FFF2-40B4-BE49-F238E27FC236}">
                <a16:creationId xmlns:a16="http://schemas.microsoft.com/office/drawing/2014/main" id="{199BDA57-F53D-A934-6772-B3AA99DAA417}"/>
              </a:ext>
            </a:extLst>
          </p:cNvPr>
          <p:cNvSpPr txBox="1"/>
          <p:nvPr/>
        </p:nvSpPr>
        <p:spPr>
          <a:xfrm>
            <a:off x="1979148" y="3700492"/>
            <a:ext cx="3854117"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rPr>
              <a:t>David Thompson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Systems Sales Manager EMEA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David Thompson has been working in Data Storage Market for over 30 Years which includes 20 years at Dot Hill and later Quantum.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David is recognized in the European storage industry for his extensive knowledge of how the market utilizes Data Storage.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Since 2018, David has successfully been working with Seagate Channel Partners and System Integrators to help drive Storage growth and adoption with their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23">
            <a:extLst>
              <a:ext uri="{FF2B5EF4-FFF2-40B4-BE49-F238E27FC236}">
                <a16:creationId xmlns:a16="http://schemas.microsoft.com/office/drawing/2014/main" id="{AD86EC78-6E3E-F6C0-E4C9-963BA87171D0}"/>
              </a:ext>
            </a:extLst>
          </p:cNvPr>
          <p:cNvSpPr txBox="1"/>
          <p:nvPr/>
        </p:nvSpPr>
        <p:spPr>
          <a:xfrm>
            <a:off x="7735567" y="1292178"/>
            <a:ext cx="425991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6EBE49">
                    <a:lumMod val="60000"/>
                    <a:lumOff val="40000"/>
                  </a:srgbClr>
                </a:solidFill>
                <a:effectLst/>
                <a:uLnTx/>
                <a:uFillTx/>
                <a:latin typeface="Calibri" panose="020F0502020204030204" pitchFamily="34" charset="0"/>
                <a:ea typeface="+mn-ea"/>
                <a:cs typeface="Calibri" panose="020F0502020204030204" pitchFamily="34" charset="0"/>
              </a:rPr>
              <a:t>Jan Svoboda</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400" b="1" dirty="0">
                <a:solidFill>
                  <a:srgbClr val="FFFFFF"/>
                </a:solidFill>
                <a:latin typeface="Calibri" panose="020F0502020204030204" pitchFamily="34" charset="0"/>
                <a:cs typeface="Calibri" panose="020F0502020204030204" pitchFamily="34" charset="0"/>
              </a:rPr>
              <a:t>Customer Technical Engineer EMEA</a:t>
            </a:r>
          </a:p>
          <a:p>
            <a:pPr marL="0" marR="0" algn="just">
              <a:spcBef>
                <a:spcPts val="0"/>
              </a:spcBef>
              <a:spcAft>
                <a:spcPts val="0"/>
              </a:spcAft>
            </a:pPr>
            <a:r>
              <a:rPr lang="pl-PL" sz="1400" dirty="0">
                <a:solidFill>
                  <a:srgbClr val="FFFFFF"/>
                </a:solidFill>
                <a:latin typeface="Calibri" panose="020F0502020204030204" pitchFamily="34" charset="0"/>
                <a:cs typeface="Calibri" panose="020F0502020204030204" pitchFamily="34" charset="0"/>
              </a:rPr>
              <a:t>IT hardware professional with a career spanning over 19 years in the data storage industry. Jan has been focused on expertise in Hard Disk Drives, Solid State Drives, and various computer systems. Within Seagate, he has been primarily served as a Customer Technical Engineer, a role that has allowed him to collaborate closely with major OEM and ODM companies to provide tailored solutions and technical support. Furthermore, he has expanded his role by working with channel customers as well.</a:t>
            </a:r>
          </a:p>
        </p:txBody>
      </p:sp>
      <p:sp>
        <p:nvSpPr>
          <p:cNvPr id="25" name="TextBox 24">
            <a:extLst>
              <a:ext uri="{FF2B5EF4-FFF2-40B4-BE49-F238E27FC236}">
                <a16:creationId xmlns:a16="http://schemas.microsoft.com/office/drawing/2014/main" id="{7F36F426-B5C5-10C6-5EDA-31024B6643DC}"/>
              </a:ext>
            </a:extLst>
          </p:cNvPr>
          <p:cNvSpPr txBox="1"/>
          <p:nvPr/>
        </p:nvSpPr>
        <p:spPr>
          <a:xfrm>
            <a:off x="435096" y="74428"/>
            <a:ext cx="111091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a:ea typeface="+mn-ea"/>
                <a:cs typeface="+mn-cs"/>
              </a:rPr>
              <a:t>Meet The </a:t>
            </a:r>
            <a:r>
              <a:rPr kumimoji="0" lang="pl-PL" sz="2800" b="0" i="0" u="none" strike="noStrike" kern="1200" cap="none" spc="0" normalizeH="0" baseline="0" noProof="0" dirty="0">
                <a:ln>
                  <a:noFill/>
                </a:ln>
                <a:solidFill>
                  <a:srgbClr val="FFFFFF"/>
                </a:solidFill>
                <a:effectLst/>
                <a:uLnTx/>
                <a:uFillTx/>
                <a:latin typeface="Arial"/>
                <a:ea typeface="+mn-ea"/>
                <a:cs typeface="+mn-cs"/>
              </a:rPr>
              <a:t>Seagate </a:t>
            </a:r>
            <a:r>
              <a:rPr kumimoji="0" lang="en-GB" sz="2800" b="0" i="0" u="none" strike="noStrike" kern="1200" cap="none" spc="0" normalizeH="0" baseline="0" noProof="0" dirty="0">
                <a:ln>
                  <a:noFill/>
                </a:ln>
                <a:solidFill>
                  <a:srgbClr val="FFFFFF"/>
                </a:solidFill>
                <a:effectLst/>
                <a:uLnTx/>
                <a:uFillTx/>
                <a:latin typeface="Arial"/>
                <a:ea typeface="+mn-ea"/>
                <a:cs typeface="+mn-cs"/>
              </a:rPr>
              <a:t>Team </a:t>
            </a:r>
            <a:endParaRPr kumimoji="0" lang="en-US" sz="2800" b="0" i="0" u="none" strike="noStrike" kern="1200" cap="none" spc="0" normalizeH="0" baseline="0" noProof="0" dirty="0">
              <a:ln>
                <a:noFill/>
              </a:ln>
              <a:solidFill>
                <a:srgbClr val="92D050"/>
              </a:solidFill>
              <a:effectLst/>
              <a:uLnTx/>
              <a:uFillTx/>
              <a:latin typeface="Arial"/>
              <a:ea typeface="+mn-ea"/>
              <a:cs typeface="+mn-cs"/>
            </a:endParaRPr>
          </a:p>
        </p:txBody>
      </p:sp>
      <p:pic>
        <p:nvPicPr>
          <p:cNvPr id="7" name="Picture 6">
            <a:extLst>
              <a:ext uri="{FF2B5EF4-FFF2-40B4-BE49-F238E27FC236}">
                <a16:creationId xmlns:a16="http://schemas.microsoft.com/office/drawing/2014/main" id="{1DDCBC48-0A54-CE46-0FB3-EFCB42B39AE2}"/>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a:off x="-37334" y="0"/>
            <a:ext cx="12188825" cy="6856214"/>
          </a:xfrm>
          <a:prstGeom prst="rect">
            <a:avLst/>
          </a:prstGeom>
        </p:spPr>
      </p:pic>
      <p:pic>
        <p:nvPicPr>
          <p:cNvPr id="14" name="Picture 13" descr="A person with short hair wearing a blue shirt&#10;&#10;Description automatically generated">
            <a:extLst>
              <a:ext uri="{FF2B5EF4-FFF2-40B4-BE49-F238E27FC236}">
                <a16:creationId xmlns:a16="http://schemas.microsoft.com/office/drawing/2014/main" id="{A0F1F7AC-DF02-EA59-7411-CB1E2D529DAC}"/>
              </a:ext>
            </a:extLst>
          </p:cNvPr>
          <p:cNvPicPr>
            <a:picLocks noChangeAspect="1"/>
          </p:cNvPicPr>
          <p:nvPr/>
        </p:nvPicPr>
        <p:blipFill rotWithShape="1">
          <a:blip r:embed="rId6">
            <a:extLst>
              <a:ext uri="{28A0092B-C50C-407E-A947-70E740481C1C}">
                <a14:useLocalDpi xmlns:a14="http://schemas.microsoft.com/office/drawing/2010/main" val="0"/>
              </a:ext>
            </a:extLst>
          </a:blip>
          <a:srcRect t="8661"/>
          <a:stretch/>
        </p:blipFill>
        <p:spPr>
          <a:xfrm>
            <a:off x="6057079" y="1377879"/>
            <a:ext cx="1542093" cy="2077575"/>
          </a:xfrm>
          <a:prstGeom prst="rect">
            <a:avLst/>
          </a:prstGeom>
        </p:spPr>
      </p:pic>
      <p:pic>
        <p:nvPicPr>
          <p:cNvPr id="16" name="Picture 15">
            <a:extLst>
              <a:ext uri="{FF2B5EF4-FFF2-40B4-BE49-F238E27FC236}">
                <a16:creationId xmlns:a16="http://schemas.microsoft.com/office/drawing/2014/main" id="{4C29F231-571A-D29E-1109-52BC02214347}"/>
              </a:ext>
            </a:extLst>
          </p:cNvPr>
          <p:cNvPicPr>
            <a:picLocks noChangeAspect="1"/>
          </p:cNvPicPr>
          <p:nvPr/>
        </p:nvPicPr>
        <p:blipFill>
          <a:blip r:embed="rId7"/>
          <a:stretch>
            <a:fillRect/>
          </a:stretch>
        </p:blipFill>
        <p:spPr>
          <a:xfrm>
            <a:off x="5989675" y="3998085"/>
            <a:ext cx="1678487" cy="1466336"/>
          </a:xfrm>
          <a:prstGeom prst="rect">
            <a:avLst/>
          </a:prstGeom>
        </p:spPr>
      </p:pic>
      <p:sp>
        <p:nvSpPr>
          <p:cNvPr id="20" name="TextBox 19">
            <a:extLst>
              <a:ext uri="{FF2B5EF4-FFF2-40B4-BE49-F238E27FC236}">
                <a16:creationId xmlns:a16="http://schemas.microsoft.com/office/drawing/2014/main" id="{4225DC9F-86FC-24F4-ED68-59E02240FE5B}"/>
              </a:ext>
            </a:extLst>
          </p:cNvPr>
          <p:cNvSpPr txBox="1"/>
          <p:nvPr/>
        </p:nvSpPr>
        <p:spPr>
          <a:xfrm>
            <a:off x="7735566" y="3903829"/>
            <a:ext cx="425991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92D050"/>
                </a:solidFill>
                <a:latin typeface="Calibri" panose="020F0502020204030204" pitchFamily="34" charset="0"/>
                <a:cs typeface="Calibri" panose="020F0502020204030204" pitchFamily="34" charset="0"/>
              </a:rPr>
              <a:t>Laco Hudec</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Calibri" panose="020F0502020204030204" pitchFamily="34" charset="0"/>
                <a:cs typeface="Calibri" panose="020F0502020204030204" pitchFamily="34" charset="0"/>
              </a:rPr>
              <a:t>is a Solution Engineer for Seagate Systems.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Calibri" panose="020F0502020204030204" pitchFamily="34" charset="0"/>
                <a:cs typeface="Calibri" panose="020F0502020204030204" pitchFamily="34" charset="0"/>
              </a:rPr>
              <a:t>17 years Experience in t</a:t>
            </a:r>
            <a:r>
              <a:rPr lang="pl-PL" sz="1400" dirty="0">
                <a:solidFill>
                  <a:srgbClr val="FFFFFF"/>
                </a:solidFill>
                <a:latin typeface="Calibri" panose="020F0502020204030204" pitchFamily="34" charset="0"/>
                <a:cs typeface="Calibri" panose="020F0502020204030204" pitchFamily="34" charset="0"/>
              </a:rPr>
              <a:t>h</a:t>
            </a:r>
            <a:r>
              <a:rPr lang="en-US" sz="1400" dirty="0">
                <a:solidFill>
                  <a:srgbClr val="FFFFFF"/>
                </a:solidFill>
                <a:latin typeface="Calibri" panose="020F0502020204030204" pitchFamily="34" charset="0"/>
                <a:cs typeface="Calibri" panose="020F0502020204030204" pitchFamily="34" charset="0"/>
              </a:rPr>
              <a:t>e Information Technology sector with capability to rationalize complex technical and commercial requirements enabling delivery of the c</a:t>
            </a:r>
            <a:r>
              <a:rPr lang="pl-PL" sz="1400" dirty="0">
                <a:solidFill>
                  <a:srgbClr val="FFFFFF"/>
                </a:solidFill>
                <a:latin typeface="Calibri" panose="020F0502020204030204" pitchFamily="34" charset="0"/>
                <a:cs typeface="Calibri" panose="020F0502020204030204" pitchFamily="34" charset="0"/>
              </a:rPr>
              <a:t>o</a:t>
            </a:r>
            <a:r>
              <a:rPr lang="en-US" sz="1400" dirty="0" err="1">
                <a:solidFill>
                  <a:srgbClr val="FFFFFF"/>
                </a:solidFill>
                <a:latin typeface="Calibri" panose="020F0502020204030204" pitchFamily="34" charset="0"/>
                <a:cs typeface="Calibri" panose="020F0502020204030204" pitchFamily="34" charset="0"/>
              </a:rPr>
              <a:t>rrect</a:t>
            </a:r>
            <a:r>
              <a:rPr lang="en-US" sz="1400" dirty="0">
                <a:solidFill>
                  <a:srgbClr val="FFFFFF"/>
                </a:solidFill>
                <a:latin typeface="Calibri" panose="020F0502020204030204" pitchFamily="34" charset="0"/>
                <a:cs typeface="Calibri" panose="020F0502020204030204" pitchFamily="34" charset="0"/>
              </a:rPr>
              <a:t> customer solutions</a:t>
            </a:r>
          </a:p>
        </p:txBody>
      </p:sp>
    </p:spTree>
    <p:extLst>
      <p:ext uri="{BB962C8B-B14F-4D97-AF65-F5344CB8AC3E}">
        <p14:creationId xmlns:p14="http://schemas.microsoft.com/office/powerpoint/2010/main" val="234330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00;p110">
            <a:extLst>
              <a:ext uri="{FF2B5EF4-FFF2-40B4-BE49-F238E27FC236}">
                <a16:creationId xmlns:a16="http://schemas.microsoft.com/office/drawing/2014/main" id="{46150EF3-7D89-B8EB-0D19-B2F6EA5044BC}"/>
              </a:ext>
            </a:extLst>
          </p:cNvPr>
          <p:cNvPicPr preferRelativeResize="0"/>
          <p:nvPr/>
        </p:nvPicPr>
        <p:blipFill rotWithShape="1">
          <a:blip r:embed="rId3">
            <a:alphaModFix/>
          </a:blip>
          <a:srcRect l="-93" t="-143" r="-1" b="53"/>
          <a:stretch/>
        </p:blipFill>
        <p:spPr>
          <a:xfrm>
            <a:off x="-3174" y="0"/>
            <a:ext cx="12192000" cy="6858000"/>
          </a:xfrm>
          <a:prstGeom prst="rect">
            <a:avLst/>
          </a:prstGeom>
          <a:noFill/>
          <a:ln>
            <a:noFill/>
          </a:ln>
        </p:spPr>
      </p:pic>
      <p:sp>
        <p:nvSpPr>
          <p:cNvPr id="2" name="TextBox 1">
            <a:extLst>
              <a:ext uri="{FF2B5EF4-FFF2-40B4-BE49-F238E27FC236}">
                <a16:creationId xmlns:a16="http://schemas.microsoft.com/office/drawing/2014/main" id="{010376E5-5C65-9A5B-683E-07784FDD354D}"/>
              </a:ext>
            </a:extLst>
          </p:cNvPr>
          <p:cNvSpPr txBox="1"/>
          <p:nvPr/>
        </p:nvSpPr>
        <p:spPr>
          <a:xfrm>
            <a:off x="10596880" y="6416124"/>
            <a:ext cx="11843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68589"/>
                </a:solidFill>
                <a:effectLst/>
                <a:uLnTx/>
                <a:uFillTx/>
                <a:latin typeface="Arial" panose="020B0604020202020204"/>
                <a:ea typeface="+mn-ea"/>
                <a:cs typeface="+mn-cs"/>
              </a:rPr>
              <a:t>Seagate  |</a:t>
            </a:r>
          </a:p>
        </p:txBody>
      </p:sp>
      <p:pic>
        <p:nvPicPr>
          <p:cNvPr id="5" name="Picture 4" descr="sgicon_transparent.png">
            <a:extLst>
              <a:ext uri="{FF2B5EF4-FFF2-40B4-BE49-F238E27FC236}">
                <a16:creationId xmlns:a16="http://schemas.microsoft.com/office/drawing/2014/main" id="{8BD5A100-501A-D8DF-1D8A-FF12E1A75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6" name="TextBox 5">
            <a:extLst>
              <a:ext uri="{FF2B5EF4-FFF2-40B4-BE49-F238E27FC236}">
                <a16:creationId xmlns:a16="http://schemas.microsoft.com/office/drawing/2014/main" id="{808F5D1E-A809-C4FA-535F-566462A8369A}"/>
              </a:ext>
            </a:extLst>
          </p:cNvPr>
          <p:cNvSpPr txBox="1"/>
          <p:nvPr/>
        </p:nvSpPr>
        <p:spPr>
          <a:xfrm>
            <a:off x="11636145" y="6447654"/>
            <a:ext cx="36993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rgbClr val="868589"/>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0" cap="none" spc="0" normalizeH="0" baseline="0" noProof="0">
              <a:ln>
                <a:noFill/>
              </a:ln>
              <a:solidFill>
                <a:srgbClr val="868589"/>
              </a:solidFill>
              <a:effectLst/>
              <a:uLnTx/>
              <a:uFillTx/>
              <a:latin typeface="Arial" panose="020B0604020202020204"/>
              <a:ea typeface="+mn-ea"/>
              <a:cs typeface="+mn-cs"/>
            </a:endParaRPr>
          </a:p>
        </p:txBody>
      </p:sp>
      <p:pic>
        <p:nvPicPr>
          <p:cNvPr id="43" name="Picture 42">
            <a:extLst>
              <a:ext uri="{FF2B5EF4-FFF2-40B4-BE49-F238E27FC236}">
                <a16:creationId xmlns:a16="http://schemas.microsoft.com/office/drawing/2014/main" id="{78A38AE9-6B14-D79A-AC93-095B0B0020CB}"/>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a:off x="61488" y="-504324"/>
            <a:ext cx="12188825" cy="6856214"/>
          </a:xfrm>
          <a:prstGeom prst="rect">
            <a:avLst/>
          </a:prstGeom>
        </p:spPr>
      </p:pic>
      <p:grpSp>
        <p:nvGrpSpPr>
          <p:cNvPr id="44" name="Group 43">
            <a:extLst>
              <a:ext uri="{FF2B5EF4-FFF2-40B4-BE49-F238E27FC236}">
                <a16:creationId xmlns:a16="http://schemas.microsoft.com/office/drawing/2014/main" id="{298C5300-D0C7-B17C-DE8E-77C66A2CE9F6}"/>
              </a:ext>
            </a:extLst>
          </p:cNvPr>
          <p:cNvGrpSpPr/>
          <p:nvPr/>
        </p:nvGrpSpPr>
        <p:grpSpPr>
          <a:xfrm>
            <a:off x="769763" y="4886392"/>
            <a:ext cx="10550304" cy="1843713"/>
            <a:chOff x="2125344" y="1741585"/>
            <a:chExt cx="6806601" cy="1189482"/>
          </a:xfrm>
        </p:grpSpPr>
        <p:pic>
          <p:nvPicPr>
            <p:cNvPr id="45" name="Picture 44">
              <a:extLst>
                <a:ext uri="{FF2B5EF4-FFF2-40B4-BE49-F238E27FC236}">
                  <a16:creationId xmlns:a16="http://schemas.microsoft.com/office/drawing/2014/main" id="{C00E790C-C5BD-A1F9-4D0D-C5BA2885B9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60735" y="1958590"/>
              <a:ext cx="818018" cy="174784"/>
            </a:xfrm>
            <a:prstGeom prst="rect">
              <a:avLst/>
            </a:prstGeom>
          </p:spPr>
        </p:pic>
        <p:pic>
          <p:nvPicPr>
            <p:cNvPr id="46" name="Picture 45">
              <a:extLst>
                <a:ext uri="{FF2B5EF4-FFF2-40B4-BE49-F238E27FC236}">
                  <a16:creationId xmlns:a16="http://schemas.microsoft.com/office/drawing/2014/main" id="{399E9E88-E6AE-D8C4-8430-403ADDE178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4632" y="1741585"/>
              <a:ext cx="674145" cy="674146"/>
            </a:xfrm>
            <a:prstGeom prst="rect">
              <a:avLst/>
            </a:prstGeom>
          </p:spPr>
        </p:pic>
        <p:pic>
          <p:nvPicPr>
            <p:cNvPr id="47" name="Picture 46">
              <a:extLst>
                <a:ext uri="{FF2B5EF4-FFF2-40B4-BE49-F238E27FC236}">
                  <a16:creationId xmlns:a16="http://schemas.microsoft.com/office/drawing/2014/main" id="{149B8EDC-28CB-9B95-C61E-E0A86C10BB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3274" y="2082394"/>
              <a:ext cx="848671" cy="848673"/>
            </a:xfrm>
            <a:prstGeom prst="rect">
              <a:avLst/>
            </a:prstGeom>
          </p:spPr>
        </p:pic>
        <p:pic>
          <p:nvPicPr>
            <p:cNvPr id="48" name="Picture 47">
              <a:extLst>
                <a:ext uri="{FF2B5EF4-FFF2-40B4-BE49-F238E27FC236}">
                  <a16:creationId xmlns:a16="http://schemas.microsoft.com/office/drawing/2014/main" id="{AEA7823B-05E6-4F0F-C174-E87A26CC4B0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39471" y="2275300"/>
              <a:ext cx="330444" cy="404627"/>
            </a:xfrm>
            <a:prstGeom prst="rect">
              <a:avLst/>
            </a:prstGeom>
          </p:spPr>
        </p:pic>
        <p:pic>
          <p:nvPicPr>
            <p:cNvPr id="49" name="Picture 48">
              <a:extLst>
                <a:ext uri="{FF2B5EF4-FFF2-40B4-BE49-F238E27FC236}">
                  <a16:creationId xmlns:a16="http://schemas.microsoft.com/office/drawing/2014/main" id="{411A75F4-372F-DE4F-1C44-A50E9FC628C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8942" y="2411579"/>
              <a:ext cx="689810" cy="260513"/>
            </a:xfrm>
            <a:prstGeom prst="rect">
              <a:avLst/>
            </a:prstGeom>
          </p:spPr>
        </p:pic>
        <p:pic>
          <p:nvPicPr>
            <p:cNvPr id="50" name="Picture 49">
              <a:extLst>
                <a:ext uri="{FF2B5EF4-FFF2-40B4-BE49-F238E27FC236}">
                  <a16:creationId xmlns:a16="http://schemas.microsoft.com/office/drawing/2014/main" id="{37F60ED7-D5E2-1E5B-1181-84E6CA399EB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07800" y="2319507"/>
              <a:ext cx="375603" cy="375604"/>
            </a:xfrm>
            <a:prstGeom prst="rect">
              <a:avLst/>
            </a:prstGeom>
          </p:spPr>
        </p:pic>
        <p:pic>
          <p:nvPicPr>
            <p:cNvPr id="51" name="Picture 50">
              <a:extLst>
                <a:ext uri="{FF2B5EF4-FFF2-40B4-BE49-F238E27FC236}">
                  <a16:creationId xmlns:a16="http://schemas.microsoft.com/office/drawing/2014/main" id="{B612E7C4-E0BE-A3C4-1501-290A32086B1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49546" y="1774491"/>
              <a:ext cx="760321" cy="483645"/>
            </a:xfrm>
            <a:prstGeom prst="rect">
              <a:avLst/>
            </a:prstGeom>
          </p:spPr>
        </p:pic>
        <p:pic>
          <p:nvPicPr>
            <p:cNvPr id="52" name="Picture 51">
              <a:extLst>
                <a:ext uri="{FF2B5EF4-FFF2-40B4-BE49-F238E27FC236}">
                  <a16:creationId xmlns:a16="http://schemas.microsoft.com/office/drawing/2014/main" id="{B579BC27-6D98-A168-94EE-14B28590837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58852" y="2405069"/>
              <a:ext cx="750326" cy="239432"/>
            </a:xfrm>
            <a:prstGeom prst="rect">
              <a:avLst/>
            </a:prstGeom>
          </p:spPr>
        </p:pic>
        <p:pic>
          <p:nvPicPr>
            <p:cNvPr id="53" name="Picture 52">
              <a:extLst>
                <a:ext uri="{FF2B5EF4-FFF2-40B4-BE49-F238E27FC236}">
                  <a16:creationId xmlns:a16="http://schemas.microsoft.com/office/drawing/2014/main" id="{D301C992-8290-14D9-0886-706D2935011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25344" y="2147173"/>
              <a:ext cx="663839" cy="663840"/>
            </a:xfrm>
            <a:prstGeom prst="rect">
              <a:avLst/>
            </a:prstGeom>
          </p:spPr>
        </p:pic>
        <p:pic>
          <p:nvPicPr>
            <p:cNvPr id="54" name="Picture 53">
              <a:extLst>
                <a:ext uri="{FF2B5EF4-FFF2-40B4-BE49-F238E27FC236}">
                  <a16:creationId xmlns:a16="http://schemas.microsoft.com/office/drawing/2014/main" id="{97082625-2D0C-0FB9-F49B-1926D4A13EC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52419" y="2368962"/>
              <a:ext cx="606181" cy="275538"/>
            </a:xfrm>
            <a:prstGeom prst="rect">
              <a:avLst/>
            </a:prstGeom>
          </p:spPr>
        </p:pic>
        <p:pic>
          <p:nvPicPr>
            <p:cNvPr id="55" name="Picture 54">
              <a:extLst>
                <a:ext uri="{FF2B5EF4-FFF2-40B4-BE49-F238E27FC236}">
                  <a16:creationId xmlns:a16="http://schemas.microsoft.com/office/drawing/2014/main" id="{60F60FBC-9291-4711-FEA9-3A074001EA1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249981" y="2004465"/>
              <a:ext cx="655975" cy="201635"/>
            </a:xfrm>
            <a:prstGeom prst="rect">
              <a:avLst/>
            </a:prstGeom>
          </p:spPr>
        </p:pic>
        <p:pic>
          <p:nvPicPr>
            <p:cNvPr id="56" name="Picture 55">
              <a:extLst>
                <a:ext uri="{FF2B5EF4-FFF2-40B4-BE49-F238E27FC236}">
                  <a16:creationId xmlns:a16="http://schemas.microsoft.com/office/drawing/2014/main" id="{CDFB4985-CD56-75F3-DCD0-23BFA3E24FD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095463" y="1813211"/>
              <a:ext cx="887388" cy="499159"/>
            </a:xfrm>
            <a:prstGeom prst="rect">
              <a:avLst/>
            </a:prstGeom>
          </p:spPr>
        </p:pic>
        <p:pic>
          <p:nvPicPr>
            <p:cNvPr id="57" name="Picture 56">
              <a:extLst>
                <a:ext uri="{FF2B5EF4-FFF2-40B4-BE49-F238E27FC236}">
                  <a16:creationId xmlns:a16="http://schemas.microsoft.com/office/drawing/2014/main" id="{EF655F18-5BAA-FDCD-6499-DD310CB25ED8}"/>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t="26192" b="27573"/>
            <a:stretch/>
          </p:blipFill>
          <p:spPr>
            <a:xfrm>
              <a:off x="5217667" y="2355574"/>
              <a:ext cx="744852" cy="344386"/>
            </a:xfrm>
            <a:prstGeom prst="rect">
              <a:avLst/>
            </a:prstGeom>
          </p:spPr>
        </p:pic>
        <p:pic>
          <p:nvPicPr>
            <p:cNvPr id="58" name="Picture 57">
              <a:extLst>
                <a:ext uri="{FF2B5EF4-FFF2-40B4-BE49-F238E27FC236}">
                  <a16:creationId xmlns:a16="http://schemas.microsoft.com/office/drawing/2014/main" id="{461EE4CD-F38D-24C3-D51E-AA0BFF7DE8C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233532" y="1982212"/>
              <a:ext cx="588438" cy="159608"/>
            </a:xfrm>
            <a:prstGeom prst="rect">
              <a:avLst/>
            </a:prstGeom>
          </p:spPr>
        </p:pic>
        <p:pic>
          <p:nvPicPr>
            <p:cNvPr id="59" name="Picture 58">
              <a:extLst>
                <a:ext uri="{FF2B5EF4-FFF2-40B4-BE49-F238E27FC236}">
                  <a16:creationId xmlns:a16="http://schemas.microsoft.com/office/drawing/2014/main" id="{3B3636CD-8F4E-F5F2-0DBA-B3B177C7528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094449" y="1889429"/>
              <a:ext cx="795816" cy="382836"/>
            </a:xfrm>
            <a:prstGeom prst="rect">
              <a:avLst/>
            </a:prstGeom>
          </p:spPr>
        </p:pic>
      </p:grpSp>
      <p:sp>
        <p:nvSpPr>
          <p:cNvPr id="60" name="Text Placeholder 6">
            <a:extLst>
              <a:ext uri="{FF2B5EF4-FFF2-40B4-BE49-F238E27FC236}">
                <a16:creationId xmlns:a16="http://schemas.microsoft.com/office/drawing/2014/main" id="{5A183E14-A616-CD8D-F883-0996F879A198}"/>
              </a:ext>
            </a:extLst>
          </p:cNvPr>
          <p:cNvSpPr txBox="1">
            <a:spLocks/>
          </p:cNvSpPr>
          <p:nvPr/>
        </p:nvSpPr>
        <p:spPr>
          <a:xfrm>
            <a:off x="689030" y="1206658"/>
            <a:ext cx="10933743" cy="529749"/>
          </a:xfrm>
          <a:prstGeom prst="rect">
            <a:avLst/>
          </a:prstGeom>
        </p:spPr>
        <p:txBody>
          <a:bodyPr vert="horz" lIns="91440" tIns="45720" rIns="91440" bIns="45720" rtlCol="0" anchor="t">
            <a:sp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399" b="0" i="0" u="none" strike="noStrike" cap="none" spc="0">
                <a:solidFill>
                  <a:schemeClr val="accent1"/>
                </a:solidFill>
                <a:latin typeface="+mj-lt"/>
                <a:ea typeface="Arial"/>
                <a:cs typeface="Arial"/>
                <a:sym typeface="Arial"/>
              </a:defRPr>
            </a:lvl1pPr>
            <a:lvl2pPr marL="457063" marR="0" lvl="1" indent="0" algn="l" rtl="0">
              <a:lnSpc>
                <a:spcPct val="100000"/>
              </a:lnSpc>
              <a:spcBef>
                <a:spcPts val="0"/>
              </a:spcBef>
              <a:spcAft>
                <a:spcPts val="0"/>
              </a:spcAft>
              <a:buClr>
                <a:srgbClr val="000000"/>
              </a:buClr>
              <a:buFont typeface="Arial"/>
              <a:buNone/>
              <a:defRPr sz="1999" b="0" i="0" u="none" strike="noStrike" cap="none">
                <a:solidFill>
                  <a:schemeClr val="tx1">
                    <a:tint val="75000"/>
                  </a:schemeClr>
                </a:solidFill>
                <a:latin typeface="Arial"/>
                <a:ea typeface="Arial"/>
                <a:cs typeface="Arial"/>
                <a:sym typeface="Arial"/>
              </a:defRPr>
            </a:lvl2pPr>
            <a:lvl3pPr marL="914126" marR="0" lvl="2" indent="0" algn="l" rtl="0">
              <a:lnSpc>
                <a:spcPct val="100000"/>
              </a:lnSpc>
              <a:spcBef>
                <a:spcPts val="0"/>
              </a:spcBef>
              <a:spcAft>
                <a:spcPts val="0"/>
              </a:spcAft>
              <a:buClr>
                <a:srgbClr val="000000"/>
              </a:buClr>
              <a:buFont typeface="Arial"/>
              <a:buNone/>
              <a:defRPr sz="1799" b="0" i="0" u="none" strike="noStrike" cap="none">
                <a:solidFill>
                  <a:schemeClr val="tx1">
                    <a:tint val="75000"/>
                  </a:schemeClr>
                </a:solidFill>
                <a:latin typeface="Arial"/>
                <a:ea typeface="Arial"/>
                <a:cs typeface="Arial"/>
                <a:sym typeface="Arial"/>
              </a:defRPr>
            </a:lvl3pPr>
            <a:lvl4pPr marL="1371189" marR="0" lvl="3" indent="0" algn="l"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Arial"/>
                <a:ea typeface="Arial"/>
                <a:cs typeface="Arial"/>
                <a:sym typeface="Arial"/>
              </a:defRPr>
            </a:lvl4pPr>
            <a:lvl5pPr marL="1828251" marR="0" lvl="4" indent="0" algn="l"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Arial"/>
                <a:ea typeface="Arial"/>
                <a:cs typeface="Arial"/>
                <a:sym typeface="Arial"/>
              </a:defRPr>
            </a:lvl5pPr>
            <a:lvl6pPr marL="2285314" marR="0" lvl="5" indent="0" algn="l"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Arial"/>
                <a:ea typeface="Arial"/>
                <a:cs typeface="Arial"/>
                <a:sym typeface="Arial"/>
              </a:defRPr>
            </a:lvl6pPr>
            <a:lvl7pPr marL="2742377" marR="0" lvl="6" indent="0" algn="l"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Arial"/>
                <a:ea typeface="Arial"/>
                <a:cs typeface="Arial"/>
                <a:sym typeface="Arial"/>
              </a:defRPr>
            </a:lvl7pPr>
            <a:lvl8pPr marL="3199440" marR="0" lvl="7" indent="0" algn="l"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Arial"/>
                <a:ea typeface="Arial"/>
                <a:cs typeface="Arial"/>
                <a:sym typeface="Arial"/>
              </a:defRPr>
            </a:lvl8pPr>
            <a:lvl9pPr marL="3656503" marR="0" lvl="8" indent="0" algn="l"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50" b="0" i="0" u="none" strike="noStrike" kern="0" cap="none" spc="0" normalizeH="0" baseline="0" noProof="0">
                <a:ln>
                  <a:noFill/>
                </a:ln>
                <a:solidFill>
                  <a:srgbClr val="6EBE49"/>
                </a:solidFill>
                <a:effectLst/>
                <a:uLnTx/>
                <a:uFillTx/>
                <a:latin typeface="Arial"/>
                <a:cs typeface="Arial"/>
                <a:sym typeface="Arial"/>
              </a:rPr>
              <a:t>We power the storage infrastructure for most of the world's data.</a:t>
            </a:r>
            <a:endParaRPr kumimoji="0" lang="en-US" sz="2399" b="0" i="0" u="none" strike="noStrike" kern="0" cap="none" spc="0" normalizeH="0" baseline="0" noProof="0">
              <a:ln>
                <a:noFill/>
              </a:ln>
              <a:solidFill>
                <a:srgbClr val="6EBE49"/>
              </a:solidFill>
              <a:effectLst/>
              <a:uLnTx/>
              <a:uFillTx/>
              <a:latin typeface="Arial"/>
              <a:cs typeface="Arial"/>
              <a:sym typeface="Arial"/>
            </a:endParaRPr>
          </a:p>
        </p:txBody>
      </p:sp>
      <p:sp>
        <p:nvSpPr>
          <p:cNvPr id="61" name="Text Placeholder 7">
            <a:extLst>
              <a:ext uri="{FF2B5EF4-FFF2-40B4-BE49-F238E27FC236}">
                <a16:creationId xmlns:a16="http://schemas.microsoft.com/office/drawing/2014/main" id="{BA144DE2-8F41-D2AF-3BE6-5D054AA0717B}"/>
              </a:ext>
            </a:extLst>
          </p:cNvPr>
          <p:cNvSpPr txBox="1">
            <a:spLocks/>
          </p:cNvSpPr>
          <p:nvPr/>
        </p:nvSpPr>
        <p:spPr>
          <a:xfrm>
            <a:off x="686199" y="580251"/>
            <a:ext cx="11502627" cy="638636"/>
          </a:xfrm>
          <a:prstGeom prst="rect">
            <a:avLst/>
          </a:prstGeom>
        </p:spPr>
        <p:txBody>
          <a:bodyPr vert="horz" lIns="91440" tIns="45720" rIns="91440" bIns="45720" rtlCol="0"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599" b="1" i="0" u="none" strike="noStrike" cap="none">
                <a:solidFill>
                  <a:schemeClr val="bg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50" b="1" i="0" u="none" strike="noStrike" kern="0" cap="none" spc="0" normalizeH="0" baseline="0" noProof="0">
                <a:ln>
                  <a:noFill/>
                </a:ln>
                <a:solidFill>
                  <a:srgbClr val="FFFFFF"/>
                </a:solidFill>
                <a:effectLst/>
                <a:uLnTx/>
                <a:uFillTx/>
                <a:latin typeface="Arial"/>
                <a:cs typeface="Arial"/>
                <a:sym typeface="Arial"/>
              </a:rPr>
              <a:t>Seagate is the storage industry leader</a:t>
            </a:r>
            <a:endParaRPr kumimoji="0" lang="en-US" sz="3599" b="1" i="0" u="none" strike="noStrike" kern="0" cap="none" spc="0" normalizeH="0" baseline="0" noProof="0">
              <a:ln>
                <a:noFill/>
              </a:ln>
              <a:solidFill>
                <a:srgbClr val="FFFFFF"/>
              </a:solidFill>
              <a:effectLst/>
              <a:uLnTx/>
              <a:uFillTx/>
              <a:latin typeface="Arial"/>
              <a:cs typeface="Arial"/>
              <a:sym typeface="Arial"/>
            </a:endParaRPr>
          </a:p>
        </p:txBody>
      </p:sp>
      <p:grpSp>
        <p:nvGrpSpPr>
          <p:cNvPr id="62" name="Group 61">
            <a:extLst>
              <a:ext uri="{FF2B5EF4-FFF2-40B4-BE49-F238E27FC236}">
                <a16:creationId xmlns:a16="http://schemas.microsoft.com/office/drawing/2014/main" id="{C384D4B4-99BE-17F0-8C7B-18021873AF18}"/>
              </a:ext>
            </a:extLst>
          </p:cNvPr>
          <p:cNvGrpSpPr/>
          <p:nvPr/>
        </p:nvGrpSpPr>
        <p:grpSpPr>
          <a:xfrm>
            <a:off x="5944051" y="1465096"/>
            <a:ext cx="4182265" cy="1631144"/>
            <a:chOff x="1377023" y="4230356"/>
            <a:chExt cx="4182265" cy="1631144"/>
          </a:xfrm>
        </p:grpSpPr>
        <p:sp>
          <p:nvSpPr>
            <p:cNvPr id="63" name="TextBox 62">
              <a:extLst>
                <a:ext uri="{FF2B5EF4-FFF2-40B4-BE49-F238E27FC236}">
                  <a16:creationId xmlns:a16="http://schemas.microsoft.com/office/drawing/2014/main" id="{552522F8-80C3-2B9A-9B76-D19093F95779}"/>
                </a:ext>
              </a:extLst>
            </p:cNvPr>
            <p:cNvSpPr txBox="1"/>
            <p:nvPr/>
          </p:nvSpPr>
          <p:spPr>
            <a:xfrm>
              <a:off x="1377023" y="5492168"/>
              <a:ext cx="4182265" cy="369332"/>
            </a:xfrm>
            <a:prstGeom prst="rect">
              <a:avLst/>
            </a:prstGeom>
            <a:noFill/>
          </p:spPr>
          <p:txBody>
            <a:bodyPr wrap="square" rtlCol="0" anchor="t">
              <a:spAutoFit/>
            </a:bodyPr>
            <a:lstStyle/>
            <a:p>
              <a:pPr defTabSz="608991">
                <a:buFont typeface="Arial"/>
                <a:buNone/>
              </a:pPr>
              <a:r>
                <a:rPr lang="en-US">
                  <a:solidFill>
                    <a:srgbClr val="6EBE49"/>
                  </a:solidFill>
                  <a:cs typeface="Arial"/>
                  <a:sym typeface="Arial"/>
                </a:rPr>
                <a:t>Shipped Annually</a:t>
              </a:r>
            </a:p>
          </p:txBody>
        </p:sp>
        <p:sp>
          <p:nvSpPr>
            <p:cNvPr id="64" name="TextBox 63">
              <a:extLst>
                <a:ext uri="{FF2B5EF4-FFF2-40B4-BE49-F238E27FC236}">
                  <a16:creationId xmlns:a16="http://schemas.microsoft.com/office/drawing/2014/main" id="{2AF7CE48-BA42-0493-46A2-2B64F6B4B271}"/>
                </a:ext>
              </a:extLst>
            </p:cNvPr>
            <p:cNvSpPr txBox="1"/>
            <p:nvPr/>
          </p:nvSpPr>
          <p:spPr>
            <a:xfrm>
              <a:off x="2570470" y="4600773"/>
              <a:ext cx="2453650" cy="1015663"/>
            </a:xfrm>
            <a:prstGeom prst="rect">
              <a:avLst/>
            </a:prstGeom>
            <a:noFill/>
          </p:spPr>
          <p:txBody>
            <a:bodyPr wrap="square" rtlCol="0" anchor="t">
              <a:spAutoFit/>
            </a:bodyPr>
            <a:lstStyle/>
            <a:p>
              <a:pPr defTabSz="608991">
                <a:buFont typeface="Arial"/>
                <a:buNone/>
              </a:pPr>
              <a:r>
                <a:rPr lang="en-US" sz="6000" b="1" spc="-300">
                  <a:solidFill>
                    <a:srgbClr val="FFFFFF"/>
                  </a:solidFill>
                  <a:cs typeface="Arial"/>
                  <a:sym typeface="Arial"/>
                </a:rPr>
                <a:t>350</a:t>
              </a:r>
              <a:r>
                <a:rPr lang="en-US" sz="4000" b="1" spc="-300">
                  <a:solidFill>
                    <a:srgbClr val="FFFFFF"/>
                  </a:solidFill>
                  <a:cs typeface="Arial"/>
                  <a:sym typeface="Arial"/>
                </a:rPr>
                <a:t>EB</a:t>
              </a:r>
              <a:endParaRPr lang="en-US" sz="4000" b="1">
                <a:solidFill>
                  <a:srgbClr val="FFFFFF"/>
                </a:solidFill>
                <a:cs typeface="Arial"/>
                <a:sym typeface="Arial"/>
              </a:endParaRPr>
            </a:p>
          </p:txBody>
        </p:sp>
        <p:pic>
          <p:nvPicPr>
            <p:cNvPr id="65" name="Picture 64">
              <a:extLst>
                <a:ext uri="{FF2B5EF4-FFF2-40B4-BE49-F238E27FC236}">
                  <a16:creationId xmlns:a16="http://schemas.microsoft.com/office/drawing/2014/main" id="{CAA14963-D909-2B2B-69B4-99D1942AFD6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77023" y="4230356"/>
              <a:ext cx="1219691" cy="1219691"/>
            </a:xfrm>
            <a:prstGeom prst="rect">
              <a:avLst/>
            </a:prstGeom>
          </p:spPr>
        </p:pic>
      </p:grpSp>
      <p:grpSp>
        <p:nvGrpSpPr>
          <p:cNvPr id="66" name="Group 65">
            <a:extLst>
              <a:ext uri="{FF2B5EF4-FFF2-40B4-BE49-F238E27FC236}">
                <a16:creationId xmlns:a16="http://schemas.microsoft.com/office/drawing/2014/main" id="{8369790C-6D31-AEAD-ECA6-72DDD2FE4E98}"/>
              </a:ext>
            </a:extLst>
          </p:cNvPr>
          <p:cNvGrpSpPr/>
          <p:nvPr/>
        </p:nvGrpSpPr>
        <p:grpSpPr>
          <a:xfrm>
            <a:off x="5954855" y="3026367"/>
            <a:ext cx="4517202" cy="1769362"/>
            <a:chOff x="5930404" y="4619537"/>
            <a:chExt cx="4517202" cy="1769362"/>
          </a:xfrm>
        </p:grpSpPr>
        <p:sp>
          <p:nvSpPr>
            <p:cNvPr id="67" name="TextBox 66">
              <a:extLst>
                <a:ext uri="{FF2B5EF4-FFF2-40B4-BE49-F238E27FC236}">
                  <a16:creationId xmlns:a16="http://schemas.microsoft.com/office/drawing/2014/main" id="{17F64873-95BC-A549-1142-A39B7706FBD2}"/>
                </a:ext>
              </a:extLst>
            </p:cNvPr>
            <p:cNvSpPr txBox="1"/>
            <p:nvPr/>
          </p:nvSpPr>
          <p:spPr>
            <a:xfrm>
              <a:off x="5930404" y="5742568"/>
              <a:ext cx="4517202" cy="646331"/>
            </a:xfrm>
            <a:prstGeom prst="rect">
              <a:avLst/>
            </a:prstGeom>
            <a:noFill/>
          </p:spPr>
          <p:txBody>
            <a:bodyPr wrap="square" rtlCol="0">
              <a:spAutoFit/>
            </a:bodyPr>
            <a:lstStyle/>
            <a:p>
              <a:pPr defTabSz="608991">
                <a:buFont typeface="Arial"/>
                <a:buNone/>
              </a:pPr>
              <a:r>
                <a:rPr lang="en-US" dirty="0">
                  <a:solidFill>
                    <a:srgbClr val="6EBE49"/>
                  </a:solidFill>
                  <a:cs typeface="Arial"/>
                  <a:sym typeface="Arial"/>
                </a:rPr>
                <a:t>Global Employees located on 6 continents</a:t>
              </a:r>
              <a:r>
                <a:rPr lang="pl-PL" dirty="0">
                  <a:solidFill>
                    <a:srgbClr val="6EBE49"/>
                  </a:solidFill>
                  <a:cs typeface="Arial"/>
                  <a:sym typeface="Arial"/>
                </a:rPr>
                <a:t> w</a:t>
              </a:r>
              <a:r>
                <a:rPr lang="en-US" dirty="0" err="1">
                  <a:solidFill>
                    <a:srgbClr val="6EBE49"/>
                  </a:solidFill>
                  <a:cs typeface="Arial"/>
                  <a:sym typeface="Arial"/>
                </a:rPr>
                <a:t>ith</a:t>
              </a:r>
              <a:r>
                <a:rPr lang="en-US" dirty="0">
                  <a:solidFill>
                    <a:srgbClr val="6EBE49"/>
                  </a:solidFill>
                  <a:cs typeface="Arial"/>
                  <a:sym typeface="Arial"/>
                </a:rPr>
                <a:t> AI-Enabled Manufacturing sites</a:t>
              </a:r>
            </a:p>
          </p:txBody>
        </p:sp>
        <p:sp>
          <p:nvSpPr>
            <p:cNvPr id="68" name="TextBox 67">
              <a:extLst>
                <a:ext uri="{FF2B5EF4-FFF2-40B4-BE49-F238E27FC236}">
                  <a16:creationId xmlns:a16="http://schemas.microsoft.com/office/drawing/2014/main" id="{9936E9D2-4FA4-E549-0FA8-E122C3A7450A}"/>
                </a:ext>
              </a:extLst>
            </p:cNvPr>
            <p:cNvSpPr txBox="1"/>
            <p:nvPr/>
          </p:nvSpPr>
          <p:spPr>
            <a:xfrm>
              <a:off x="7297475" y="4818674"/>
              <a:ext cx="2379791" cy="1015663"/>
            </a:xfrm>
            <a:prstGeom prst="rect">
              <a:avLst/>
            </a:prstGeom>
            <a:noFill/>
          </p:spPr>
          <p:txBody>
            <a:bodyPr wrap="square" rtlCol="0">
              <a:spAutoFit/>
            </a:bodyPr>
            <a:lstStyle/>
            <a:p>
              <a:pPr defTabSz="608991">
                <a:buFont typeface="Arial"/>
                <a:buNone/>
              </a:pPr>
              <a:r>
                <a:rPr lang="pl-PL" sz="6000" b="1" spc="-150" dirty="0">
                  <a:solidFill>
                    <a:srgbClr val="FFFFFF"/>
                  </a:solidFill>
                  <a:cs typeface="Arial"/>
                  <a:sym typeface="Arial"/>
                </a:rPr>
                <a:t>33</a:t>
              </a:r>
              <a:r>
                <a:rPr lang="en-US" sz="4000" b="1" dirty="0">
                  <a:solidFill>
                    <a:srgbClr val="FFFFFF"/>
                  </a:solidFill>
                  <a:cs typeface="Arial"/>
                  <a:sym typeface="Arial"/>
                </a:rPr>
                <a:t>K</a:t>
              </a:r>
              <a:r>
                <a:rPr lang="en-US" sz="3600" b="1" dirty="0">
                  <a:solidFill>
                    <a:srgbClr val="FFFFFF"/>
                  </a:solidFill>
                  <a:cs typeface="Arial"/>
                  <a:sym typeface="Arial"/>
                </a:rPr>
                <a:t>+</a:t>
              </a:r>
            </a:p>
          </p:txBody>
        </p:sp>
        <p:pic>
          <p:nvPicPr>
            <p:cNvPr id="69" name="Picture 68">
              <a:extLst>
                <a:ext uri="{FF2B5EF4-FFF2-40B4-BE49-F238E27FC236}">
                  <a16:creationId xmlns:a16="http://schemas.microsoft.com/office/drawing/2014/main" id="{450BC114-4528-8AC8-17F4-80CA002A8BA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flipH="1">
              <a:off x="5982353" y="4619537"/>
              <a:ext cx="1130694" cy="1130694"/>
            </a:xfrm>
            <a:prstGeom prst="rect">
              <a:avLst/>
            </a:prstGeom>
          </p:spPr>
        </p:pic>
      </p:grpSp>
      <p:grpSp>
        <p:nvGrpSpPr>
          <p:cNvPr id="70" name="Group 69">
            <a:extLst>
              <a:ext uri="{FF2B5EF4-FFF2-40B4-BE49-F238E27FC236}">
                <a16:creationId xmlns:a16="http://schemas.microsoft.com/office/drawing/2014/main" id="{1BB28E90-32E2-1879-0A22-E39CE67A7913}"/>
              </a:ext>
            </a:extLst>
          </p:cNvPr>
          <p:cNvGrpSpPr/>
          <p:nvPr/>
        </p:nvGrpSpPr>
        <p:grpSpPr>
          <a:xfrm>
            <a:off x="516613" y="1745390"/>
            <a:ext cx="3829595" cy="1399603"/>
            <a:chOff x="586972" y="4227201"/>
            <a:chExt cx="3829595" cy="1399603"/>
          </a:xfrm>
        </p:grpSpPr>
        <p:grpSp>
          <p:nvGrpSpPr>
            <p:cNvPr id="71" name="Group 70">
              <a:extLst>
                <a:ext uri="{FF2B5EF4-FFF2-40B4-BE49-F238E27FC236}">
                  <a16:creationId xmlns:a16="http://schemas.microsoft.com/office/drawing/2014/main" id="{7DF1F530-7313-7D16-EFBC-267F74542D44}"/>
                </a:ext>
              </a:extLst>
            </p:cNvPr>
            <p:cNvGrpSpPr/>
            <p:nvPr/>
          </p:nvGrpSpPr>
          <p:grpSpPr>
            <a:xfrm>
              <a:off x="1725358" y="4309247"/>
              <a:ext cx="2691209" cy="1286590"/>
              <a:chOff x="7101728" y="1878802"/>
              <a:chExt cx="2691209" cy="1286590"/>
            </a:xfrm>
          </p:grpSpPr>
          <p:sp>
            <p:nvSpPr>
              <p:cNvPr id="73" name="TextBox 72">
                <a:extLst>
                  <a:ext uri="{FF2B5EF4-FFF2-40B4-BE49-F238E27FC236}">
                    <a16:creationId xmlns:a16="http://schemas.microsoft.com/office/drawing/2014/main" id="{21A60467-70DF-C573-CAAE-05C1D9CD030F}"/>
                  </a:ext>
                </a:extLst>
              </p:cNvPr>
              <p:cNvSpPr txBox="1"/>
              <p:nvPr/>
            </p:nvSpPr>
            <p:spPr>
              <a:xfrm>
                <a:off x="7433328" y="2796060"/>
                <a:ext cx="1988606" cy="369332"/>
              </a:xfrm>
              <a:prstGeom prst="rect">
                <a:avLst/>
              </a:prstGeom>
              <a:noFill/>
            </p:spPr>
            <p:txBody>
              <a:bodyPr wrap="square" rtlCol="0">
                <a:spAutoFit/>
              </a:bodyPr>
              <a:lstStyle/>
              <a:p>
                <a:pPr defTabSz="608991">
                  <a:buFont typeface="Arial"/>
                  <a:buNone/>
                </a:pPr>
                <a:r>
                  <a:rPr lang="en-US">
                    <a:solidFill>
                      <a:srgbClr val="6EBE49"/>
                    </a:solidFill>
                    <a:cs typeface="Arial"/>
                    <a:sym typeface="Arial"/>
                  </a:rPr>
                  <a:t>Annual Revenue</a:t>
                </a:r>
              </a:p>
            </p:txBody>
          </p:sp>
          <p:sp>
            <p:nvSpPr>
              <p:cNvPr id="74" name="TextBox 73">
                <a:extLst>
                  <a:ext uri="{FF2B5EF4-FFF2-40B4-BE49-F238E27FC236}">
                    <a16:creationId xmlns:a16="http://schemas.microsoft.com/office/drawing/2014/main" id="{7885B690-86E8-69A8-9170-116416DA6655}"/>
                  </a:ext>
                </a:extLst>
              </p:cNvPr>
              <p:cNvSpPr txBox="1"/>
              <p:nvPr/>
            </p:nvSpPr>
            <p:spPr>
              <a:xfrm>
                <a:off x="7101728" y="1878802"/>
                <a:ext cx="2691209" cy="1015663"/>
              </a:xfrm>
              <a:prstGeom prst="rect">
                <a:avLst/>
              </a:prstGeom>
              <a:noFill/>
            </p:spPr>
            <p:txBody>
              <a:bodyPr wrap="square" rtlCol="0">
                <a:spAutoFit/>
              </a:bodyPr>
              <a:lstStyle/>
              <a:p>
                <a:pPr algn="ctr" defTabSz="608991">
                  <a:buFont typeface="Arial"/>
                  <a:buNone/>
                </a:pPr>
                <a:r>
                  <a:rPr lang="en-US" sz="6000" b="1" dirty="0">
                    <a:solidFill>
                      <a:srgbClr val="FFFFFF"/>
                    </a:solidFill>
                    <a:cs typeface="Arial"/>
                    <a:sym typeface="Arial"/>
                  </a:rPr>
                  <a:t>$</a:t>
                </a:r>
                <a:r>
                  <a:rPr lang="pl-PL" sz="6000" b="1" spc="-300" dirty="0">
                    <a:solidFill>
                      <a:srgbClr val="FFFFFF"/>
                    </a:solidFill>
                    <a:cs typeface="Arial"/>
                    <a:sym typeface="Arial"/>
                  </a:rPr>
                  <a:t>7</a:t>
                </a:r>
                <a:r>
                  <a:rPr lang="en-US" sz="4000" b="1" dirty="0">
                    <a:solidFill>
                      <a:srgbClr val="FFFFFF"/>
                    </a:solidFill>
                    <a:cs typeface="Arial"/>
                    <a:sym typeface="Arial"/>
                  </a:rPr>
                  <a:t>B+</a:t>
                </a:r>
              </a:p>
            </p:txBody>
          </p:sp>
        </p:grpSp>
        <p:pic>
          <p:nvPicPr>
            <p:cNvPr id="72" name="Picture 71">
              <a:extLst>
                <a:ext uri="{FF2B5EF4-FFF2-40B4-BE49-F238E27FC236}">
                  <a16:creationId xmlns:a16="http://schemas.microsoft.com/office/drawing/2014/main" id="{DCEA06BF-9B93-E1C8-515E-F82BBFDEE5DE}"/>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86972" y="4227201"/>
              <a:ext cx="1399603" cy="1399603"/>
            </a:xfrm>
            <a:prstGeom prst="rect">
              <a:avLst/>
            </a:prstGeom>
          </p:spPr>
        </p:pic>
      </p:grpSp>
      <p:grpSp>
        <p:nvGrpSpPr>
          <p:cNvPr id="75" name="Group 74">
            <a:extLst>
              <a:ext uri="{FF2B5EF4-FFF2-40B4-BE49-F238E27FC236}">
                <a16:creationId xmlns:a16="http://schemas.microsoft.com/office/drawing/2014/main" id="{A01EF6BD-C000-3489-5AC6-8375F19ADDD3}"/>
              </a:ext>
            </a:extLst>
          </p:cNvPr>
          <p:cNvGrpSpPr/>
          <p:nvPr/>
        </p:nvGrpSpPr>
        <p:grpSpPr>
          <a:xfrm>
            <a:off x="705151" y="3113049"/>
            <a:ext cx="4123022" cy="1688330"/>
            <a:chOff x="776523" y="2699890"/>
            <a:chExt cx="4123022" cy="1688330"/>
          </a:xfrm>
        </p:grpSpPr>
        <p:sp>
          <p:nvSpPr>
            <p:cNvPr id="76" name="TextBox 75">
              <a:extLst>
                <a:ext uri="{FF2B5EF4-FFF2-40B4-BE49-F238E27FC236}">
                  <a16:creationId xmlns:a16="http://schemas.microsoft.com/office/drawing/2014/main" id="{B0D51E04-CB67-9C7E-0C97-62E6660D78CA}"/>
                </a:ext>
              </a:extLst>
            </p:cNvPr>
            <p:cNvSpPr txBox="1"/>
            <p:nvPr/>
          </p:nvSpPr>
          <p:spPr>
            <a:xfrm>
              <a:off x="814968" y="3741889"/>
              <a:ext cx="4084577" cy="646331"/>
            </a:xfrm>
            <a:prstGeom prst="rect">
              <a:avLst/>
            </a:prstGeom>
            <a:noFill/>
          </p:spPr>
          <p:txBody>
            <a:bodyPr wrap="square" rtlCol="0">
              <a:spAutoFit/>
            </a:bodyPr>
            <a:lstStyle/>
            <a:p>
              <a:pPr defTabSz="608991">
                <a:buFont typeface="Arial"/>
                <a:buNone/>
              </a:pPr>
              <a:r>
                <a:rPr lang="en-US" dirty="0">
                  <a:solidFill>
                    <a:srgbClr val="6EBE49"/>
                  </a:solidFill>
                  <a:cs typeface="Arial"/>
                  <a:sym typeface="Arial"/>
                </a:rPr>
                <a:t>Technology expertise for global OEM, top global cloud service providers</a:t>
              </a:r>
            </a:p>
          </p:txBody>
        </p:sp>
        <p:sp>
          <p:nvSpPr>
            <p:cNvPr id="77" name="TextBox 76">
              <a:extLst>
                <a:ext uri="{FF2B5EF4-FFF2-40B4-BE49-F238E27FC236}">
                  <a16:creationId xmlns:a16="http://schemas.microsoft.com/office/drawing/2014/main" id="{29133E0E-5012-639F-4C8E-88843D59946E}"/>
                </a:ext>
              </a:extLst>
            </p:cNvPr>
            <p:cNvSpPr txBox="1"/>
            <p:nvPr/>
          </p:nvSpPr>
          <p:spPr>
            <a:xfrm>
              <a:off x="2013925" y="2826881"/>
              <a:ext cx="2549370" cy="1015663"/>
            </a:xfrm>
            <a:prstGeom prst="rect">
              <a:avLst/>
            </a:prstGeom>
            <a:noFill/>
          </p:spPr>
          <p:txBody>
            <a:bodyPr wrap="square" rtlCol="0">
              <a:spAutoFit/>
            </a:bodyPr>
            <a:lstStyle/>
            <a:p>
              <a:pPr defTabSz="608991">
                <a:buFont typeface="Arial"/>
                <a:buNone/>
              </a:pPr>
              <a:r>
                <a:rPr lang="en-US" sz="6000" b="1">
                  <a:solidFill>
                    <a:srgbClr val="FFFFFF"/>
                  </a:solidFill>
                  <a:cs typeface="Arial"/>
                  <a:sym typeface="Arial"/>
                </a:rPr>
                <a:t>4</a:t>
              </a:r>
              <a:r>
                <a:rPr lang="en-US" sz="6000" b="1" spc="600">
                  <a:solidFill>
                    <a:srgbClr val="FFFFFF"/>
                  </a:solidFill>
                  <a:cs typeface="Arial"/>
                  <a:sym typeface="Arial"/>
                </a:rPr>
                <a:t>0</a:t>
              </a:r>
              <a:r>
                <a:rPr lang="en-US" sz="2800" b="1">
                  <a:solidFill>
                    <a:srgbClr val="FFFFFF"/>
                  </a:solidFill>
                  <a:cs typeface="Arial"/>
                  <a:sym typeface="Arial"/>
                </a:rPr>
                <a:t>year</a:t>
              </a:r>
              <a:r>
                <a:rPr lang="en-US" sz="2800" b="1" spc="300">
                  <a:solidFill>
                    <a:srgbClr val="FFFFFF"/>
                  </a:solidFill>
                  <a:cs typeface="Arial"/>
                  <a:sym typeface="Arial"/>
                </a:rPr>
                <a:t>s</a:t>
              </a:r>
              <a:r>
                <a:rPr lang="en-US" sz="3600" b="1" spc="-300">
                  <a:solidFill>
                    <a:srgbClr val="FFFFFF"/>
                  </a:solidFill>
                  <a:cs typeface="Arial"/>
                  <a:sym typeface="Arial"/>
                </a:rPr>
                <a:t>+</a:t>
              </a:r>
            </a:p>
          </p:txBody>
        </p:sp>
        <p:pic>
          <p:nvPicPr>
            <p:cNvPr id="78" name="Picture 77">
              <a:extLst>
                <a:ext uri="{FF2B5EF4-FFF2-40B4-BE49-F238E27FC236}">
                  <a16:creationId xmlns:a16="http://schemas.microsoft.com/office/drawing/2014/main" id="{89D1E9EE-47AA-F67F-39C7-7E3F55F4D575}"/>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76523" y="2699890"/>
              <a:ext cx="1268279" cy="1215763"/>
            </a:xfrm>
            <a:prstGeom prst="rect">
              <a:avLst/>
            </a:prstGeom>
          </p:spPr>
        </p:pic>
      </p:grpSp>
    </p:spTree>
    <p:extLst>
      <p:ext uri="{BB962C8B-B14F-4D97-AF65-F5344CB8AC3E}">
        <p14:creationId xmlns:p14="http://schemas.microsoft.com/office/powerpoint/2010/main" val="264842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F0EC9F8-6EC9-BB9C-FB85-1C259C7F3B52}"/>
              </a:ext>
            </a:extLst>
          </p:cNvPr>
          <p:cNvSpPr>
            <a:spLocks noGrp="1"/>
          </p:cNvSpPr>
          <p:nvPr>
            <p:ph type="title"/>
          </p:nvPr>
        </p:nvSpPr>
        <p:spPr>
          <a:xfrm>
            <a:off x="571499" y="603504"/>
            <a:ext cx="11379495" cy="693049"/>
          </a:xfrm>
        </p:spPr>
        <p:txBody>
          <a:bodyPr/>
          <a:lstStyle/>
          <a:p>
            <a:r>
              <a:rPr lang="pl-PL" sz="4000" b="1" dirty="0"/>
              <a:t>Hard drives utilization approach has changed</a:t>
            </a:r>
            <a:endParaRPr lang="en-US" sz="4000" b="1" dirty="0"/>
          </a:p>
        </p:txBody>
      </p:sp>
      <p:sp>
        <p:nvSpPr>
          <p:cNvPr id="19" name="Rectangle 18">
            <a:extLst>
              <a:ext uri="{FF2B5EF4-FFF2-40B4-BE49-F238E27FC236}">
                <a16:creationId xmlns:a16="http://schemas.microsoft.com/office/drawing/2014/main" id="{AEC3BB53-A6D2-41B3-31F8-3757369A877B}"/>
              </a:ext>
            </a:extLst>
          </p:cNvPr>
          <p:cNvSpPr/>
          <p:nvPr/>
        </p:nvSpPr>
        <p:spPr>
          <a:xfrm>
            <a:off x="586815" y="2212498"/>
            <a:ext cx="5720403" cy="9779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grpSp>
        <p:nvGrpSpPr>
          <p:cNvPr id="20" name="Group 19">
            <a:extLst>
              <a:ext uri="{FF2B5EF4-FFF2-40B4-BE49-F238E27FC236}">
                <a16:creationId xmlns:a16="http://schemas.microsoft.com/office/drawing/2014/main" id="{DBB71285-1EC1-AB6E-B317-E5E4F2B61361}"/>
              </a:ext>
            </a:extLst>
          </p:cNvPr>
          <p:cNvGrpSpPr/>
          <p:nvPr/>
        </p:nvGrpSpPr>
        <p:grpSpPr>
          <a:xfrm>
            <a:off x="8635679" y="1923618"/>
            <a:ext cx="3223308" cy="1627283"/>
            <a:chOff x="1863122" y="4391419"/>
            <a:chExt cx="3223308" cy="1627283"/>
          </a:xfrm>
        </p:grpSpPr>
        <p:pic>
          <p:nvPicPr>
            <p:cNvPr id="21" name="Picture 20">
              <a:extLst>
                <a:ext uri="{FF2B5EF4-FFF2-40B4-BE49-F238E27FC236}">
                  <a16:creationId xmlns:a16="http://schemas.microsoft.com/office/drawing/2014/main" id="{ECFB82A6-0110-1504-184E-697925CAD967}"/>
                </a:ext>
              </a:extLst>
            </p:cNvPr>
            <p:cNvPicPr>
              <a:picLocks noChangeAspect="1"/>
            </p:cNvPicPr>
            <p:nvPr/>
          </p:nvPicPr>
          <p:blipFill>
            <a:blip r:embed="rId3"/>
            <a:srcRect/>
            <a:stretch/>
          </p:blipFill>
          <p:spPr>
            <a:xfrm>
              <a:off x="1863122" y="4391419"/>
              <a:ext cx="2103120" cy="1625138"/>
            </a:xfrm>
            <a:prstGeom prst="rect">
              <a:avLst/>
            </a:prstGeom>
          </p:spPr>
        </p:pic>
        <p:pic>
          <p:nvPicPr>
            <p:cNvPr id="22" name="Picture 21">
              <a:extLst>
                <a:ext uri="{FF2B5EF4-FFF2-40B4-BE49-F238E27FC236}">
                  <a16:creationId xmlns:a16="http://schemas.microsoft.com/office/drawing/2014/main" id="{0F53560A-9228-4773-F5DE-41D88DC8177B}"/>
                </a:ext>
              </a:extLst>
            </p:cNvPr>
            <p:cNvPicPr>
              <a:picLocks noChangeAspect="1"/>
            </p:cNvPicPr>
            <p:nvPr/>
          </p:nvPicPr>
          <p:blipFill>
            <a:blip r:embed="rId4"/>
            <a:srcRect/>
            <a:stretch/>
          </p:blipFill>
          <p:spPr>
            <a:xfrm>
              <a:off x="2983310" y="4393567"/>
              <a:ext cx="2103120" cy="1625135"/>
            </a:xfrm>
            <a:prstGeom prst="rect">
              <a:avLst/>
            </a:prstGeom>
          </p:spPr>
        </p:pic>
      </p:grpSp>
      <p:sp>
        <p:nvSpPr>
          <p:cNvPr id="23" name="Rectangle 22">
            <a:extLst>
              <a:ext uri="{FF2B5EF4-FFF2-40B4-BE49-F238E27FC236}">
                <a16:creationId xmlns:a16="http://schemas.microsoft.com/office/drawing/2014/main" id="{217F526A-7631-1809-81CE-840F100EAE84}"/>
              </a:ext>
            </a:extLst>
          </p:cNvPr>
          <p:cNvSpPr/>
          <p:nvPr/>
        </p:nvSpPr>
        <p:spPr>
          <a:xfrm>
            <a:off x="582651" y="2212497"/>
            <a:ext cx="11026698" cy="978408"/>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24" name="Rectangle 23">
            <a:extLst>
              <a:ext uri="{FF2B5EF4-FFF2-40B4-BE49-F238E27FC236}">
                <a16:creationId xmlns:a16="http://schemas.microsoft.com/office/drawing/2014/main" id="{B65FF06A-6E4C-463D-B50C-9EBFC4B61917}"/>
              </a:ext>
            </a:extLst>
          </p:cNvPr>
          <p:cNvSpPr/>
          <p:nvPr/>
        </p:nvSpPr>
        <p:spPr>
          <a:xfrm>
            <a:off x="715050" y="2281153"/>
            <a:ext cx="3301649" cy="830997"/>
          </a:xfrm>
          <a:prstGeom prst="rect">
            <a:avLst/>
          </a:prstGeom>
          <a:noFill/>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Arial"/>
              </a:rPr>
              <a:t>Consumer</a:t>
            </a:r>
            <a:b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Arial"/>
              </a:rPr>
            </a:b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Arial"/>
              </a:rPr>
              <a:t>&amp; Gaming </a:t>
            </a:r>
          </a:p>
        </p:txBody>
      </p:sp>
      <p:grpSp>
        <p:nvGrpSpPr>
          <p:cNvPr id="25" name="Group 215">
            <a:extLst>
              <a:ext uri="{FF2B5EF4-FFF2-40B4-BE49-F238E27FC236}">
                <a16:creationId xmlns:a16="http://schemas.microsoft.com/office/drawing/2014/main" id="{05A5B30E-6462-9F6F-0982-6073F3EFCB11}"/>
              </a:ext>
            </a:extLst>
          </p:cNvPr>
          <p:cNvGrpSpPr>
            <a:grpSpLocks/>
          </p:cNvGrpSpPr>
          <p:nvPr/>
        </p:nvGrpSpPr>
        <p:grpSpPr bwMode="auto">
          <a:xfrm>
            <a:off x="4715037" y="2506834"/>
            <a:ext cx="558761" cy="405474"/>
            <a:chOff x="4354512" y="1189037"/>
            <a:chExt cx="538163" cy="390525"/>
          </a:xfrm>
          <a:solidFill>
            <a:schemeClr val="tx1"/>
          </a:solidFill>
        </p:grpSpPr>
        <p:sp>
          <p:nvSpPr>
            <p:cNvPr id="26" name="Freeform 118">
              <a:extLst>
                <a:ext uri="{FF2B5EF4-FFF2-40B4-BE49-F238E27FC236}">
                  <a16:creationId xmlns:a16="http://schemas.microsoft.com/office/drawing/2014/main" id="{7F1F8603-72BF-0EE3-3CF0-2F442677B35D}"/>
                </a:ext>
              </a:extLst>
            </p:cNvPr>
            <p:cNvSpPr>
              <a:spLocks noChangeArrowheads="1"/>
            </p:cNvSpPr>
            <p:nvPr/>
          </p:nvSpPr>
          <p:spPr bwMode="auto">
            <a:xfrm>
              <a:off x="4354512" y="1189037"/>
              <a:ext cx="538163" cy="390525"/>
            </a:xfrm>
            <a:custGeom>
              <a:avLst/>
              <a:gdLst>
                <a:gd name="T0" fmla="*/ 1316 w 1495"/>
                <a:gd name="T1" fmla="*/ 99 h 1083"/>
                <a:gd name="T2" fmla="*/ 1316 w 1495"/>
                <a:gd name="T3" fmla="*/ 99 h 1083"/>
                <a:gd name="T4" fmla="*/ 1063 w 1495"/>
                <a:gd name="T5" fmla="*/ 0 h 1083"/>
                <a:gd name="T6" fmla="*/ 430 w 1495"/>
                <a:gd name="T7" fmla="*/ 0 h 1083"/>
                <a:gd name="T8" fmla="*/ 177 w 1495"/>
                <a:gd name="T9" fmla="*/ 99 h 1083"/>
                <a:gd name="T10" fmla="*/ 59 w 1495"/>
                <a:gd name="T11" fmla="*/ 339 h 1083"/>
                <a:gd name="T12" fmla="*/ 0 w 1495"/>
                <a:gd name="T13" fmla="*/ 871 h 1083"/>
                <a:gd name="T14" fmla="*/ 211 w 1495"/>
                <a:gd name="T15" fmla="*/ 1082 h 1083"/>
                <a:gd name="T16" fmla="*/ 401 w 1495"/>
                <a:gd name="T17" fmla="*/ 964 h 1083"/>
                <a:gd name="T18" fmla="*/ 541 w 1495"/>
                <a:gd name="T19" fmla="*/ 749 h 1083"/>
                <a:gd name="T20" fmla="*/ 953 w 1495"/>
                <a:gd name="T21" fmla="*/ 749 h 1083"/>
                <a:gd name="T22" fmla="*/ 1091 w 1495"/>
                <a:gd name="T23" fmla="*/ 960 h 1083"/>
                <a:gd name="T24" fmla="*/ 1283 w 1495"/>
                <a:gd name="T25" fmla="*/ 1082 h 1083"/>
                <a:gd name="T26" fmla="*/ 1494 w 1495"/>
                <a:gd name="T27" fmla="*/ 870 h 1083"/>
                <a:gd name="T28" fmla="*/ 1436 w 1495"/>
                <a:gd name="T29" fmla="*/ 341 h 1083"/>
                <a:gd name="T30" fmla="*/ 1316 w 1495"/>
                <a:gd name="T31" fmla="*/ 99 h 1083"/>
                <a:gd name="T32" fmla="*/ 1283 w 1495"/>
                <a:gd name="T33" fmla="*/ 985 h 1083"/>
                <a:gd name="T34" fmla="*/ 1283 w 1495"/>
                <a:gd name="T35" fmla="*/ 985 h 1083"/>
                <a:gd name="T36" fmla="*/ 1177 w 1495"/>
                <a:gd name="T37" fmla="*/ 916 h 1083"/>
                <a:gd name="T38" fmla="*/ 1005 w 1495"/>
                <a:gd name="T39" fmla="*/ 652 h 1083"/>
                <a:gd name="T40" fmla="*/ 488 w 1495"/>
                <a:gd name="T41" fmla="*/ 652 h 1083"/>
                <a:gd name="T42" fmla="*/ 315 w 1495"/>
                <a:gd name="T43" fmla="*/ 917 h 1083"/>
                <a:gd name="T44" fmla="*/ 211 w 1495"/>
                <a:gd name="T45" fmla="*/ 985 h 1083"/>
                <a:gd name="T46" fmla="*/ 97 w 1495"/>
                <a:gd name="T47" fmla="*/ 874 h 1083"/>
                <a:gd name="T48" fmla="*/ 154 w 1495"/>
                <a:gd name="T49" fmla="*/ 351 h 1083"/>
                <a:gd name="T50" fmla="*/ 243 w 1495"/>
                <a:gd name="T51" fmla="*/ 170 h 1083"/>
                <a:gd name="T52" fmla="*/ 430 w 1495"/>
                <a:gd name="T53" fmla="*/ 97 h 1083"/>
                <a:gd name="T54" fmla="*/ 1063 w 1495"/>
                <a:gd name="T55" fmla="*/ 97 h 1083"/>
                <a:gd name="T56" fmla="*/ 1250 w 1495"/>
                <a:gd name="T57" fmla="*/ 170 h 1083"/>
                <a:gd name="T58" fmla="*/ 1339 w 1495"/>
                <a:gd name="T59" fmla="*/ 349 h 1083"/>
                <a:gd name="T60" fmla="*/ 1397 w 1495"/>
                <a:gd name="T61" fmla="*/ 870 h 1083"/>
                <a:gd name="T62" fmla="*/ 1283 w 1495"/>
                <a:gd name="T63" fmla="*/ 985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5" h="1083">
                  <a:moveTo>
                    <a:pt x="1316" y="99"/>
                  </a:moveTo>
                  <a:lnTo>
                    <a:pt x="1316" y="99"/>
                  </a:lnTo>
                  <a:cubicBezTo>
                    <a:pt x="1247" y="35"/>
                    <a:pt x="1157" y="0"/>
                    <a:pt x="1063" y="0"/>
                  </a:cubicBezTo>
                  <a:cubicBezTo>
                    <a:pt x="430" y="0"/>
                    <a:pt x="430" y="0"/>
                    <a:pt x="430" y="0"/>
                  </a:cubicBezTo>
                  <a:cubicBezTo>
                    <a:pt x="336" y="0"/>
                    <a:pt x="246" y="35"/>
                    <a:pt x="177" y="99"/>
                  </a:cubicBezTo>
                  <a:cubicBezTo>
                    <a:pt x="109" y="162"/>
                    <a:pt x="66" y="248"/>
                    <a:pt x="59" y="339"/>
                  </a:cubicBezTo>
                  <a:cubicBezTo>
                    <a:pt x="19" y="678"/>
                    <a:pt x="0" y="857"/>
                    <a:pt x="0" y="871"/>
                  </a:cubicBezTo>
                  <a:cubicBezTo>
                    <a:pt x="0" y="988"/>
                    <a:pt x="94" y="1082"/>
                    <a:pt x="211" y="1082"/>
                  </a:cubicBezTo>
                  <a:cubicBezTo>
                    <a:pt x="292" y="1082"/>
                    <a:pt x="367" y="1034"/>
                    <a:pt x="401" y="964"/>
                  </a:cubicBezTo>
                  <a:cubicBezTo>
                    <a:pt x="541" y="749"/>
                    <a:pt x="541" y="749"/>
                    <a:pt x="541" y="749"/>
                  </a:cubicBezTo>
                  <a:cubicBezTo>
                    <a:pt x="953" y="749"/>
                    <a:pt x="953" y="749"/>
                    <a:pt x="953" y="749"/>
                  </a:cubicBezTo>
                  <a:cubicBezTo>
                    <a:pt x="1091" y="960"/>
                    <a:pt x="1091" y="960"/>
                    <a:pt x="1091" y="960"/>
                  </a:cubicBezTo>
                  <a:cubicBezTo>
                    <a:pt x="1126" y="1034"/>
                    <a:pt x="1201" y="1082"/>
                    <a:pt x="1283" y="1082"/>
                  </a:cubicBezTo>
                  <a:cubicBezTo>
                    <a:pt x="1399" y="1082"/>
                    <a:pt x="1494" y="986"/>
                    <a:pt x="1494" y="870"/>
                  </a:cubicBezTo>
                  <a:cubicBezTo>
                    <a:pt x="1494" y="851"/>
                    <a:pt x="1453" y="493"/>
                    <a:pt x="1436" y="341"/>
                  </a:cubicBezTo>
                  <a:cubicBezTo>
                    <a:pt x="1427" y="248"/>
                    <a:pt x="1385" y="162"/>
                    <a:pt x="1316" y="99"/>
                  </a:cubicBezTo>
                  <a:close/>
                  <a:moveTo>
                    <a:pt x="1283" y="985"/>
                  </a:moveTo>
                  <a:lnTo>
                    <a:pt x="1283" y="985"/>
                  </a:lnTo>
                  <a:cubicBezTo>
                    <a:pt x="1238" y="985"/>
                    <a:pt x="1197" y="958"/>
                    <a:pt x="1177" y="916"/>
                  </a:cubicBezTo>
                  <a:cubicBezTo>
                    <a:pt x="1005" y="652"/>
                    <a:pt x="1005" y="652"/>
                    <a:pt x="1005" y="652"/>
                  </a:cubicBezTo>
                  <a:cubicBezTo>
                    <a:pt x="488" y="652"/>
                    <a:pt x="488" y="652"/>
                    <a:pt x="488" y="652"/>
                  </a:cubicBezTo>
                  <a:cubicBezTo>
                    <a:pt x="315" y="917"/>
                    <a:pt x="315" y="917"/>
                    <a:pt x="315" y="917"/>
                  </a:cubicBezTo>
                  <a:cubicBezTo>
                    <a:pt x="296" y="958"/>
                    <a:pt x="256" y="985"/>
                    <a:pt x="211" y="985"/>
                  </a:cubicBezTo>
                  <a:cubicBezTo>
                    <a:pt x="149" y="985"/>
                    <a:pt x="97" y="934"/>
                    <a:pt x="97" y="874"/>
                  </a:cubicBezTo>
                  <a:cubicBezTo>
                    <a:pt x="98" y="850"/>
                    <a:pt x="129" y="577"/>
                    <a:pt x="154" y="351"/>
                  </a:cubicBezTo>
                  <a:cubicBezTo>
                    <a:pt x="160" y="280"/>
                    <a:pt x="192" y="217"/>
                    <a:pt x="243" y="170"/>
                  </a:cubicBezTo>
                  <a:cubicBezTo>
                    <a:pt x="294" y="123"/>
                    <a:pt x="361" y="97"/>
                    <a:pt x="430" y="97"/>
                  </a:cubicBezTo>
                  <a:cubicBezTo>
                    <a:pt x="1063" y="97"/>
                    <a:pt x="1063" y="97"/>
                    <a:pt x="1063" y="97"/>
                  </a:cubicBezTo>
                  <a:cubicBezTo>
                    <a:pt x="1132" y="97"/>
                    <a:pt x="1200" y="123"/>
                    <a:pt x="1250" y="170"/>
                  </a:cubicBezTo>
                  <a:cubicBezTo>
                    <a:pt x="1301" y="217"/>
                    <a:pt x="1333" y="280"/>
                    <a:pt x="1339" y="349"/>
                  </a:cubicBezTo>
                  <a:cubicBezTo>
                    <a:pt x="1366" y="587"/>
                    <a:pt x="1395" y="850"/>
                    <a:pt x="1397" y="870"/>
                  </a:cubicBezTo>
                  <a:cubicBezTo>
                    <a:pt x="1397" y="933"/>
                    <a:pt x="1344" y="985"/>
                    <a:pt x="1283" y="985"/>
                  </a:cubicBez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868589"/>
                </a:solidFill>
                <a:effectLst/>
                <a:uLnTx/>
                <a:uFillTx/>
                <a:latin typeface="Arial" charset="0"/>
                <a:ea typeface="SimSun" charset="0"/>
                <a:cs typeface="+mn-cs"/>
              </a:endParaRPr>
            </a:p>
          </p:txBody>
        </p:sp>
        <p:sp>
          <p:nvSpPr>
            <p:cNvPr id="27" name="Freeform 119">
              <a:extLst>
                <a:ext uri="{FF2B5EF4-FFF2-40B4-BE49-F238E27FC236}">
                  <a16:creationId xmlns:a16="http://schemas.microsoft.com/office/drawing/2014/main" id="{33A35AF4-C94D-A3E7-2F08-5AADA0111CDB}"/>
                </a:ext>
              </a:extLst>
            </p:cNvPr>
            <p:cNvSpPr>
              <a:spLocks noChangeArrowheads="1"/>
            </p:cNvSpPr>
            <p:nvPr/>
          </p:nvSpPr>
          <p:spPr bwMode="auto">
            <a:xfrm>
              <a:off x="4456112" y="1268412"/>
              <a:ext cx="125412" cy="125412"/>
            </a:xfrm>
            <a:custGeom>
              <a:avLst/>
              <a:gdLst>
                <a:gd name="T0" fmla="*/ 301 w 349"/>
                <a:gd name="T1" fmla="*/ 127 h 350"/>
                <a:gd name="T2" fmla="*/ 301 w 349"/>
                <a:gd name="T3" fmla="*/ 127 h 350"/>
                <a:gd name="T4" fmla="*/ 223 w 349"/>
                <a:gd name="T5" fmla="*/ 127 h 350"/>
                <a:gd name="T6" fmla="*/ 223 w 349"/>
                <a:gd name="T7" fmla="*/ 49 h 350"/>
                <a:gd name="T8" fmla="*/ 174 w 349"/>
                <a:gd name="T9" fmla="*/ 0 h 350"/>
                <a:gd name="T10" fmla="*/ 126 w 349"/>
                <a:gd name="T11" fmla="*/ 49 h 350"/>
                <a:gd name="T12" fmla="*/ 126 w 349"/>
                <a:gd name="T13" fmla="*/ 127 h 350"/>
                <a:gd name="T14" fmla="*/ 49 w 349"/>
                <a:gd name="T15" fmla="*/ 127 h 350"/>
                <a:gd name="T16" fmla="*/ 0 w 349"/>
                <a:gd name="T17" fmla="*/ 175 h 350"/>
                <a:gd name="T18" fmla="*/ 49 w 349"/>
                <a:gd name="T19" fmla="*/ 224 h 350"/>
                <a:gd name="T20" fmla="*/ 126 w 349"/>
                <a:gd name="T21" fmla="*/ 224 h 350"/>
                <a:gd name="T22" fmla="*/ 126 w 349"/>
                <a:gd name="T23" fmla="*/ 301 h 350"/>
                <a:gd name="T24" fmla="*/ 174 w 349"/>
                <a:gd name="T25" fmla="*/ 349 h 350"/>
                <a:gd name="T26" fmla="*/ 223 w 349"/>
                <a:gd name="T27" fmla="*/ 301 h 350"/>
                <a:gd name="T28" fmla="*/ 223 w 349"/>
                <a:gd name="T29" fmla="*/ 224 h 350"/>
                <a:gd name="T30" fmla="*/ 301 w 349"/>
                <a:gd name="T31" fmla="*/ 224 h 350"/>
                <a:gd name="T32" fmla="*/ 348 w 349"/>
                <a:gd name="T33" fmla="*/ 175 h 350"/>
                <a:gd name="T34" fmla="*/ 301 w 349"/>
                <a:gd name="T35" fmla="*/ 12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350">
                  <a:moveTo>
                    <a:pt x="301" y="127"/>
                  </a:moveTo>
                  <a:lnTo>
                    <a:pt x="301" y="127"/>
                  </a:lnTo>
                  <a:cubicBezTo>
                    <a:pt x="223" y="127"/>
                    <a:pt x="223" y="127"/>
                    <a:pt x="223" y="127"/>
                  </a:cubicBezTo>
                  <a:cubicBezTo>
                    <a:pt x="223" y="49"/>
                    <a:pt x="223" y="49"/>
                    <a:pt x="223" y="49"/>
                  </a:cubicBezTo>
                  <a:cubicBezTo>
                    <a:pt x="223" y="23"/>
                    <a:pt x="201" y="0"/>
                    <a:pt x="174" y="0"/>
                  </a:cubicBezTo>
                  <a:cubicBezTo>
                    <a:pt x="147" y="0"/>
                    <a:pt x="126" y="23"/>
                    <a:pt x="126" y="49"/>
                  </a:cubicBezTo>
                  <a:cubicBezTo>
                    <a:pt x="126" y="127"/>
                    <a:pt x="126" y="127"/>
                    <a:pt x="126" y="127"/>
                  </a:cubicBezTo>
                  <a:cubicBezTo>
                    <a:pt x="49" y="127"/>
                    <a:pt x="49" y="127"/>
                    <a:pt x="49" y="127"/>
                  </a:cubicBezTo>
                  <a:cubicBezTo>
                    <a:pt x="22" y="127"/>
                    <a:pt x="0" y="148"/>
                    <a:pt x="0" y="175"/>
                  </a:cubicBezTo>
                  <a:cubicBezTo>
                    <a:pt x="0" y="201"/>
                    <a:pt x="22" y="224"/>
                    <a:pt x="49" y="224"/>
                  </a:cubicBezTo>
                  <a:cubicBezTo>
                    <a:pt x="126" y="224"/>
                    <a:pt x="126" y="224"/>
                    <a:pt x="126" y="224"/>
                  </a:cubicBezTo>
                  <a:cubicBezTo>
                    <a:pt x="126" y="301"/>
                    <a:pt x="126" y="301"/>
                    <a:pt x="126" y="301"/>
                  </a:cubicBezTo>
                  <a:cubicBezTo>
                    <a:pt x="126" y="328"/>
                    <a:pt x="147" y="349"/>
                    <a:pt x="174" y="349"/>
                  </a:cubicBezTo>
                  <a:cubicBezTo>
                    <a:pt x="201" y="349"/>
                    <a:pt x="223" y="328"/>
                    <a:pt x="223" y="301"/>
                  </a:cubicBezTo>
                  <a:cubicBezTo>
                    <a:pt x="223" y="224"/>
                    <a:pt x="223" y="224"/>
                    <a:pt x="223" y="224"/>
                  </a:cubicBezTo>
                  <a:cubicBezTo>
                    <a:pt x="301" y="224"/>
                    <a:pt x="301" y="224"/>
                    <a:pt x="301" y="224"/>
                  </a:cubicBezTo>
                  <a:cubicBezTo>
                    <a:pt x="327" y="224"/>
                    <a:pt x="348" y="201"/>
                    <a:pt x="348" y="175"/>
                  </a:cubicBezTo>
                  <a:cubicBezTo>
                    <a:pt x="348" y="148"/>
                    <a:pt x="327" y="127"/>
                    <a:pt x="301" y="127"/>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868589"/>
                </a:solidFill>
                <a:effectLst/>
                <a:uLnTx/>
                <a:uFillTx/>
                <a:latin typeface="Arial" charset="0"/>
                <a:ea typeface="SimSun" charset="0"/>
                <a:cs typeface="+mn-cs"/>
              </a:endParaRPr>
            </a:p>
          </p:txBody>
        </p:sp>
        <p:sp>
          <p:nvSpPr>
            <p:cNvPr id="28" name="Freeform 120">
              <a:extLst>
                <a:ext uri="{FF2B5EF4-FFF2-40B4-BE49-F238E27FC236}">
                  <a16:creationId xmlns:a16="http://schemas.microsoft.com/office/drawing/2014/main" id="{A233DF0E-69B6-A9C4-D4AD-1FE9C8D6E43F}"/>
                </a:ext>
              </a:extLst>
            </p:cNvPr>
            <p:cNvSpPr>
              <a:spLocks noChangeArrowheads="1"/>
            </p:cNvSpPr>
            <p:nvPr/>
          </p:nvSpPr>
          <p:spPr bwMode="auto">
            <a:xfrm>
              <a:off x="4706938" y="1268412"/>
              <a:ext cx="46037" cy="46037"/>
            </a:xfrm>
            <a:custGeom>
              <a:avLst/>
              <a:gdLst>
                <a:gd name="T0" fmla="*/ 63 w 128"/>
                <a:gd name="T1" fmla="*/ 127 h 128"/>
                <a:gd name="T2" fmla="*/ 63 w 128"/>
                <a:gd name="T3" fmla="*/ 127 h 128"/>
                <a:gd name="T4" fmla="*/ 127 w 128"/>
                <a:gd name="T5" fmla="*/ 63 h 128"/>
                <a:gd name="T6" fmla="*/ 63 w 128"/>
                <a:gd name="T7" fmla="*/ 0 h 128"/>
                <a:gd name="T8" fmla="*/ 0 w 128"/>
                <a:gd name="T9" fmla="*/ 63 h 128"/>
                <a:gd name="T10" fmla="*/ 63 w 128"/>
                <a:gd name="T11" fmla="*/ 127 h 128"/>
              </a:gdLst>
              <a:ahLst/>
              <a:cxnLst>
                <a:cxn ang="0">
                  <a:pos x="T0" y="T1"/>
                </a:cxn>
                <a:cxn ang="0">
                  <a:pos x="T2" y="T3"/>
                </a:cxn>
                <a:cxn ang="0">
                  <a:pos x="T4" y="T5"/>
                </a:cxn>
                <a:cxn ang="0">
                  <a:pos x="T6" y="T7"/>
                </a:cxn>
                <a:cxn ang="0">
                  <a:pos x="T8" y="T9"/>
                </a:cxn>
                <a:cxn ang="0">
                  <a:pos x="T10" y="T11"/>
                </a:cxn>
              </a:cxnLst>
              <a:rect l="0" t="0" r="r" b="b"/>
              <a:pathLst>
                <a:path w="128" h="128">
                  <a:moveTo>
                    <a:pt x="63" y="127"/>
                  </a:moveTo>
                  <a:lnTo>
                    <a:pt x="63" y="127"/>
                  </a:lnTo>
                  <a:cubicBezTo>
                    <a:pt x="97" y="127"/>
                    <a:pt x="127" y="99"/>
                    <a:pt x="127" y="63"/>
                  </a:cubicBezTo>
                  <a:cubicBezTo>
                    <a:pt x="127" y="28"/>
                    <a:pt x="97" y="0"/>
                    <a:pt x="63" y="0"/>
                  </a:cubicBezTo>
                  <a:cubicBezTo>
                    <a:pt x="28" y="0"/>
                    <a:pt x="0" y="28"/>
                    <a:pt x="0" y="63"/>
                  </a:cubicBezTo>
                  <a:cubicBezTo>
                    <a:pt x="0" y="99"/>
                    <a:pt x="28" y="127"/>
                    <a:pt x="63" y="127"/>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868589"/>
                </a:solidFill>
                <a:effectLst/>
                <a:uLnTx/>
                <a:uFillTx/>
                <a:latin typeface="Arial" charset="0"/>
                <a:ea typeface="SimSun" charset="0"/>
                <a:cs typeface="+mn-cs"/>
              </a:endParaRPr>
            </a:p>
          </p:txBody>
        </p:sp>
        <p:sp>
          <p:nvSpPr>
            <p:cNvPr id="29" name="Freeform 121">
              <a:extLst>
                <a:ext uri="{FF2B5EF4-FFF2-40B4-BE49-F238E27FC236}">
                  <a16:creationId xmlns:a16="http://schemas.microsoft.com/office/drawing/2014/main" id="{E72895E5-8B9E-4E8E-4BE1-71D745838BF3}"/>
                </a:ext>
              </a:extLst>
            </p:cNvPr>
            <p:cNvSpPr>
              <a:spLocks noChangeArrowheads="1"/>
            </p:cNvSpPr>
            <p:nvPr/>
          </p:nvSpPr>
          <p:spPr bwMode="auto">
            <a:xfrm>
              <a:off x="4706938" y="1347787"/>
              <a:ext cx="46037" cy="46037"/>
            </a:xfrm>
            <a:custGeom>
              <a:avLst/>
              <a:gdLst>
                <a:gd name="T0" fmla="*/ 63 w 128"/>
                <a:gd name="T1" fmla="*/ 0 h 128"/>
                <a:gd name="T2" fmla="*/ 63 w 128"/>
                <a:gd name="T3" fmla="*/ 0 h 128"/>
                <a:gd name="T4" fmla="*/ 0 w 128"/>
                <a:gd name="T5" fmla="*/ 64 h 128"/>
                <a:gd name="T6" fmla="*/ 63 w 128"/>
                <a:gd name="T7" fmla="*/ 127 h 128"/>
                <a:gd name="T8" fmla="*/ 127 w 128"/>
                <a:gd name="T9" fmla="*/ 64 h 128"/>
                <a:gd name="T10" fmla="*/ 63 w 128"/>
                <a:gd name="T11" fmla="*/ 0 h 128"/>
              </a:gdLst>
              <a:ahLst/>
              <a:cxnLst>
                <a:cxn ang="0">
                  <a:pos x="T0" y="T1"/>
                </a:cxn>
                <a:cxn ang="0">
                  <a:pos x="T2" y="T3"/>
                </a:cxn>
                <a:cxn ang="0">
                  <a:pos x="T4" y="T5"/>
                </a:cxn>
                <a:cxn ang="0">
                  <a:pos x="T6" y="T7"/>
                </a:cxn>
                <a:cxn ang="0">
                  <a:pos x="T8" y="T9"/>
                </a:cxn>
                <a:cxn ang="0">
                  <a:pos x="T10" y="T11"/>
                </a:cxn>
              </a:cxnLst>
              <a:rect l="0" t="0" r="r" b="b"/>
              <a:pathLst>
                <a:path w="128" h="128">
                  <a:moveTo>
                    <a:pt x="63" y="0"/>
                  </a:moveTo>
                  <a:lnTo>
                    <a:pt x="63" y="0"/>
                  </a:lnTo>
                  <a:cubicBezTo>
                    <a:pt x="28" y="0"/>
                    <a:pt x="0" y="29"/>
                    <a:pt x="0" y="64"/>
                  </a:cubicBezTo>
                  <a:cubicBezTo>
                    <a:pt x="0" y="99"/>
                    <a:pt x="28" y="127"/>
                    <a:pt x="63" y="127"/>
                  </a:cubicBezTo>
                  <a:cubicBezTo>
                    <a:pt x="97" y="127"/>
                    <a:pt x="127" y="99"/>
                    <a:pt x="127" y="64"/>
                  </a:cubicBezTo>
                  <a:cubicBezTo>
                    <a:pt x="127" y="29"/>
                    <a:pt x="97" y="0"/>
                    <a:pt x="6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868589"/>
                </a:solidFill>
                <a:effectLst/>
                <a:uLnTx/>
                <a:uFillTx/>
                <a:latin typeface="Arial" charset="0"/>
                <a:ea typeface="SimSun" charset="0"/>
                <a:cs typeface="+mn-cs"/>
              </a:endParaRPr>
            </a:p>
          </p:txBody>
        </p:sp>
        <p:sp>
          <p:nvSpPr>
            <p:cNvPr id="30" name="Freeform 122">
              <a:extLst>
                <a:ext uri="{FF2B5EF4-FFF2-40B4-BE49-F238E27FC236}">
                  <a16:creationId xmlns:a16="http://schemas.microsoft.com/office/drawing/2014/main" id="{76E29B7C-1D56-885C-C1AD-6DB7F0F6A3F2}"/>
                </a:ext>
              </a:extLst>
            </p:cNvPr>
            <p:cNvSpPr>
              <a:spLocks noChangeArrowheads="1"/>
            </p:cNvSpPr>
            <p:nvPr/>
          </p:nvSpPr>
          <p:spPr bwMode="auto">
            <a:xfrm>
              <a:off x="4746625" y="1308099"/>
              <a:ext cx="46038" cy="46038"/>
            </a:xfrm>
            <a:custGeom>
              <a:avLst/>
              <a:gdLst>
                <a:gd name="T0" fmla="*/ 63 w 128"/>
                <a:gd name="T1" fmla="*/ 0 h 128"/>
                <a:gd name="T2" fmla="*/ 63 w 128"/>
                <a:gd name="T3" fmla="*/ 0 h 128"/>
                <a:gd name="T4" fmla="*/ 0 w 128"/>
                <a:gd name="T5" fmla="*/ 63 h 128"/>
                <a:gd name="T6" fmla="*/ 63 w 128"/>
                <a:gd name="T7" fmla="*/ 127 h 128"/>
                <a:gd name="T8" fmla="*/ 127 w 128"/>
                <a:gd name="T9" fmla="*/ 63 h 128"/>
                <a:gd name="T10" fmla="*/ 63 w 128"/>
                <a:gd name="T11" fmla="*/ 0 h 128"/>
              </a:gdLst>
              <a:ahLst/>
              <a:cxnLst>
                <a:cxn ang="0">
                  <a:pos x="T0" y="T1"/>
                </a:cxn>
                <a:cxn ang="0">
                  <a:pos x="T2" y="T3"/>
                </a:cxn>
                <a:cxn ang="0">
                  <a:pos x="T4" y="T5"/>
                </a:cxn>
                <a:cxn ang="0">
                  <a:pos x="T6" y="T7"/>
                </a:cxn>
                <a:cxn ang="0">
                  <a:pos x="T8" y="T9"/>
                </a:cxn>
                <a:cxn ang="0">
                  <a:pos x="T10" y="T11"/>
                </a:cxn>
              </a:cxnLst>
              <a:rect l="0" t="0" r="r" b="b"/>
              <a:pathLst>
                <a:path w="128" h="128">
                  <a:moveTo>
                    <a:pt x="63" y="0"/>
                  </a:moveTo>
                  <a:lnTo>
                    <a:pt x="63" y="0"/>
                  </a:lnTo>
                  <a:cubicBezTo>
                    <a:pt x="28" y="0"/>
                    <a:pt x="0" y="28"/>
                    <a:pt x="0" y="63"/>
                  </a:cubicBezTo>
                  <a:cubicBezTo>
                    <a:pt x="0" y="99"/>
                    <a:pt x="28" y="127"/>
                    <a:pt x="63" y="127"/>
                  </a:cubicBezTo>
                  <a:cubicBezTo>
                    <a:pt x="97" y="127"/>
                    <a:pt x="127" y="99"/>
                    <a:pt x="127" y="63"/>
                  </a:cubicBezTo>
                  <a:cubicBezTo>
                    <a:pt x="127" y="28"/>
                    <a:pt x="97" y="0"/>
                    <a:pt x="6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868589"/>
                </a:solidFill>
                <a:effectLst/>
                <a:uLnTx/>
                <a:uFillTx/>
                <a:latin typeface="Arial" charset="0"/>
                <a:ea typeface="SimSun" charset="0"/>
                <a:cs typeface="+mn-cs"/>
              </a:endParaRPr>
            </a:p>
          </p:txBody>
        </p:sp>
        <p:sp>
          <p:nvSpPr>
            <p:cNvPr id="31" name="Freeform 123">
              <a:extLst>
                <a:ext uri="{FF2B5EF4-FFF2-40B4-BE49-F238E27FC236}">
                  <a16:creationId xmlns:a16="http://schemas.microsoft.com/office/drawing/2014/main" id="{BC11C565-630C-2126-FCAD-D6A013F95DA5}"/>
                </a:ext>
              </a:extLst>
            </p:cNvPr>
            <p:cNvSpPr>
              <a:spLocks noChangeArrowheads="1"/>
            </p:cNvSpPr>
            <p:nvPr/>
          </p:nvSpPr>
          <p:spPr bwMode="auto">
            <a:xfrm>
              <a:off x="4665663" y="1308099"/>
              <a:ext cx="46037" cy="46038"/>
            </a:xfrm>
            <a:custGeom>
              <a:avLst/>
              <a:gdLst>
                <a:gd name="T0" fmla="*/ 63 w 127"/>
                <a:gd name="T1" fmla="*/ 0 h 128"/>
                <a:gd name="T2" fmla="*/ 63 w 127"/>
                <a:gd name="T3" fmla="*/ 0 h 128"/>
                <a:gd name="T4" fmla="*/ 0 w 127"/>
                <a:gd name="T5" fmla="*/ 63 h 128"/>
                <a:gd name="T6" fmla="*/ 63 w 127"/>
                <a:gd name="T7" fmla="*/ 127 h 128"/>
                <a:gd name="T8" fmla="*/ 126 w 127"/>
                <a:gd name="T9" fmla="*/ 63 h 128"/>
                <a:gd name="T10" fmla="*/ 63 w 127"/>
                <a:gd name="T11" fmla="*/ 0 h 128"/>
              </a:gdLst>
              <a:ahLst/>
              <a:cxnLst>
                <a:cxn ang="0">
                  <a:pos x="T0" y="T1"/>
                </a:cxn>
                <a:cxn ang="0">
                  <a:pos x="T2" y="T3"/>
                </a:cxn>
                <a:cxn ang="0">
                  <a:pos x="T4" y="T5"/>
                </a:cxn>
                <a:cxn ang="0">
                  <a:pos x="T6" y="T7"/>
                </a:cxn>
                <a:cxn ang="0">
                  <a:pos x="T8" y="T9"/>
                </a:cxn>
                <a:cxn ang="0">
                  <a:pos x="T10" y="T11"/>
                </a:cxn>
              </a:cxnLst>
              <a:rect l="0" t="0" r="r" b="b"/>
              <a:pathLst>
                <a:path w="127" h="128">
                  <a:moveTo>
                    <a:pt x="63" y="0"/>
                  </a:moveTo>
                  <a:lnTo>
                    <a:pt x="63" y="0"/>
                  </a:lnTo>
                  <a:cubicBezTo>
                    <a:pt x="28" y="0"/>
                    <a:pt x="0" y="28"/>
                    <a:pt x="0" y="63"/>
                  </a:cubicBezTo>
                  <a:cubicBezTo>
                    <a:pt x="0" y="99"/>
                    <a:pt x="28" y="127"/>
                    <a:pt x="63" y="127"/>
                  </a:cubicBezTo>
                  <a:cubicBezTo>
                    <a:pt x="98" y="127"/>
                    <a:pt x="126" y="99"/>
                    <a:pt x="126" y="63"/>
                  </a:cubicBezTo>
                  <a:cubicBezTo>
                    <a:pt x="126" y="28"/>
                    <a:pt x="98" y="0"/>
                    <a:pt x="6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868589"/>
                </a:solidFill>
                <a:effectLst/>
                <a:uLnTx/>
                <a:uFillTx/>
                <a:latin typeface="Arial" charset="0"/>
                <a:ea typeface="SimSun" charset="0"/>
                <a:cs typeface="+mn-cs"/>
              </a:endParaRPr>
            </a:p>
          </p:txBody>
        </p:sp>
      </p:grpSp>
      <p:grpSp>
        <p:nvGrpSpPr>
          <p:cNvPr id="32" name="Group 226">
            <a:extLst>
              <a:ext uri="{FF2B5EF4-FFF2-40B4-BE49-F238E27FC236}">
                <a16:creationId xmlns:a16="http://schemas.microsoft.com/office/drawing/2014/main" id="{2191004C-4ECD-0780-0686-9B2B05FE1BA1}"/>
              </a:ext>
            </a:extLst>
          </p:cNvPr>
          <p:cNvGrpSpPr>
            <a:grpSpLocks/>
          </p:cNvGrpSpPr>
          <p:nvPr/>
        </p:nvGrpSpPr>
        <p:grpSpPr bwMode="auto">
          <a:xfrm>
            <a:off x="3966120" y="2454387"/>
            <a:ext cx="379555" cy="485542"/>
            <a:chOff x="6743700" y="382588"/>
            <a:chExt cx="420688" cy="538162"/>
          </a:xfrm>
          <a:solidFill>
            <a:schemeClr val="tx1"/>
          </a:solidFill>
        </p:grpSpPr>
        <p:sp>
          <p:nvSpPr>
            <p:cNvPr id="33" name="Freeform 60">
              <a:extLst>
                <a:ext uri="{FF2B5EF4-FFF2-40B4-BE49-F238E27FC236}">
                  <a16:creationId xmlns:a16="http://schemas.microsoft.com/office/drawing/2014/main" id="{BC7A703C-81A7-6870-4DDD-1D94ABB6D902}"/>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34" name="Freeform 61">
              <a:extLst>
                <a:ext uri="{FF2B5EF4-FFF2-40B4-BE49-F238E27FC236}">
                  <a16:creationId xmlns:a16="http://schemas.microsoft.com/office/drawing/2014/main" id="{AA32758D-1CAB-955E-329D-2A1002D9FB14}"/>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35" name="Freeform 62">
              <a:extLst>
                <a:ext uri="{FF2B5EF4-FFF2-40B4-BE49-F238E27FC236}">
                  <a16:creationId xmlns:a16="http://schemas.microsoft.com/office/drawing/2014/main" id="{95D3122F-557C-5759-110E-F99AAF99093A}"/>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36" name="Freeform 63">
              <a:extLst>
                <a:ext uri="{FF2B5EF4-FFF2-40B4-BE49-F238E27FC236}">
                  <a16:creationId xmlns:a16="http://schemas.microsoft.com/office/drawing/2014/main" id="{D08DB477-AEC9-143B-2DC7-F12771955955}"/>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37" name="Freeform 64">
              <a:extLst>
                <a:ext uri="{FF2B5EF4-FFF2-40B4-BE49-F238E27FC236}">
                  <a16:creationId xmlns:a16="http://schemas.microsoft.com/office/drawing/2014/main" id="{EF4E1EC7-1261-7BA2-1C47-A2F39E848881}"/>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38" name="Freeform 65">
              <a:extLst>
                <a:ext uri="{FF2B5EF4-FFF2-40B4-BE49-F238E27FC236}">
                  <a16:creationId xmlns:a16="http://schemas.microsoft.com/office/drawing/2014/main" id="{9096567F-E3D3-6BB0-32C5-CDFE28247383}"/>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39" name="Freeform 66">
              <a:extLst>
                <a:ext uri="{FF2B5EF4-FFF2-40B4-BE49-F238E27FC236}">
                  <a16:creationId xmlns:a16="http://schemas.microsoft.com/office/drawing/2014/main" id="{27BBC84C-A060-9A67-BBFD-1C8621C5F100}"/>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0" name="Freeform 67">
              <a:extLst>
                <a:ext uri="{FF2B5EF4-FFF2-40B4-BE49-F238E27FC236}">
                  <a16:creationId xmlns:a16="http://schemas.microsoft.com/office/drawing/2014/main" id="{8E74F51C-F0F8-F80C-B603-40009BE22763}"/>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1" name="Freeform 68">
              <a:extLst>
                <a:ext uri="{FF2B5EF4-FFF2-40B4-BE49-F238E27FC236}">
                  <a16:creationId xmlns:a16="http://schemas.microsoft.com/office/drawing/2014/main" id="{BA0C0BA5-9F7F-27CD-8168-D51453B8C618}"/>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2" name="Freeform 69">
              <a:extLst>
                <a:ext uri="{FF2B5EF4-FFF2-40B4-BE49-F238E27FC236}">
                  <a16:creationId xmlns:a16="http://schemas.microsoft.com/office/drawing/2014/main" id="{9BA65DE2-F963-88FE-4D06-66DE7949B670}"/>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3" name="Freeform 70">
              <a:extLst>
                <a:ext uri="{FF2B5EF4-FFF2-40B4-BE49-F238E27FC236}">
                  <a16:creationId xmlns:a16="http://schemas.microsoft.com/office/drawing/2014/main" id="{1F48C965-585A-68A3-EB0B-06F27313E4C6}"/>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4" name="Freeform 71">
              <a:extLst>
                <a:ext uri="{FF2B5EF4-FFF2-40B4-BE49-F238E27FC236}">
                  <a16:creationId xmlns:a16="http://schemas.microsoft.com/office/drawing/2014/main" id="{C56BD3FF-7025-6361-6E10-C679C35BD0AF}"/>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5" name="Freeform 72">
              <a:extLst>
                <a:ext uri="{FF2B5EF4-FFF2-40B4-BE49-F238E27FC236}">
                  <a16:creationId xmlns:a16="http://schemas.microsoft.com/office/drawing/2014/main" id="{ED70FB5E-D468-2E5F-0EF4-34860D184C79}"/>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6" name="Freeform 73">
              <a:extLst>
                <a:ext uri="{FF2B5EF4-FFF2-40B4-BE49-F238E27FC236}">
                  <a16:creationId xmlns:a16="http://schemas.microsoft.com/office/drawing/2014/main" id="{A8354B60-F6D4-175D-5C91-711525B79BFF}"/>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7" name="Freeform 74">
              <a:extLst>
                <a:ext uri="{FF2B5EF4-FFF2-40B4-BE49-F238E27FC236}">
                  <a16:creationId xmlns:a16="http://schemas.microsoft.com/office/drawing/2014/main" id="{FC40E97B-450E-945E-E9D0-134E3B376ED3}"/>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8" name="Freeform 75">
              <a:extLst>
                <a:ext uri="{FF2B5EF4-FFF2-40B4-BE49-F238E27FC236}">
                  <a16:creationId xmlns:a16="http://schemas.microsoft.com/office/drawing/2014/main" id="{6BEE4619-49A7-DDD1-7ABC-7B56FD42DDA1}"/>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49" name="Freeform 76">
              <a:extLst>
                <a:ext uri="{FF2B5EF4-FFF2-40B4-BE49-F238E27FC236}">
                  <a16:creationId xmlns:a16="http://schemas.microsoft.com/office/drawing/2014/main" id="{3B69FF86-558F-A159-9A53-61EEF01D68B9}"/>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0" name="Freeform 77">
              <a:extLst>
                <a:ext uri="{FF2B5EF4-FFF2-40B4-BE49-F238E27FC236}">
                  <a16:creationId xmlns:a16="http://schemas.microsoft.com/office/drawing/2014/main" id="{569AAB12-FC03-ECAC-38EA-B10A17400E0F}"/>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1" name="Freeform 78">
              <a:extLst>
                <a:ext uri="{FF2B5EF4-FFF2-40B4-BE49-F238E27FC236}">
                  <a16:creationId xmlns:a16="http://schemas.microsoft.com/office/drawing/2014/main" id="{FAED9CBF-66B7-48C1-0948-41C5A35E8548}"/>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2" name="Freeform 79">
              <a:extLst>
                <a:ext uri="{FF2B5EF4-FFF2-40B4-BE49-F238E27FC236}">
                  <a16:creationId xmlns:a16="http://schemas.microsoft.com/office/drawing/2014/main" id="{5D98BF89-9E1D-F674-3270-06D03BBBE4EE}"/>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3" name="Freeform 80">
              <a:extLst>
                <a:ext uri="{FF2B5EF4-FFF2-40B4-BE49-F238E27FC236}">
                  <a16:creationId xmlns:a16="http://schemas.microsoft.com/office/drawing/2014/main" id="{925682FC-6F4B-AAD4-5E51-7FAB5DB4C4DA}"/>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4" name="Freeform 81">
              <a:extLst>
                <a:ext uri="{FF2B5EF4-FFF2-40B4-BE49-F238E27FC236}">
                  <a16:creationId xmlns:a16="http://schemas.microsoft.com/office/drawing/2014/main" id="{4E75DE36-E6F2-DE5C-DA3A-23B7EE36E509}"/>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5" name="Freeform 82">
              <a:extLst>
                <a:ext uri="{FF2B5EF4-FFF2-40B4-BE49-F238E27FC236}">
                  <a16:creationId xmlns:a16="http://schemas.microsoft.com/office/drawing/2014/main" id="{8CFFAE90-936E-115A-96C4-EEFAB27D8D8D}"/>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6" name="Freeform 83">
              <a:extLst>
                <a:ext uri="{FF2B5EF4-FFF2-40B4-BE49-F238E27FC236}">
                  <a16:creationId xmlns:a16="http://schemas.microsoft.com/office/drawing/2014/main" id="{51B77C7A-2C05-2816-6C30-A3048F413843}"/>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sp>
          <p:nvSpPr>
            <p:cNvPr id="57" name="Freeform 84">
              <a:extLst>
                <a:ext uri="{FF2B5EF4-FFF2-40B4-BE49-F238E27FC236}">
                  <a16:creationId xmlns:a16="http://schemas.microsoft.com/office/drawing/2014/main" id="{D783E5D8-1303-7CC4-AD9D-70DDA502FCB3}"/>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398" b="0" i="0" u="none" strike="noStrike" kern="1200" cap="none" spc="0" normalizeH="0" baseline="0" noProof="0">
                <a:ln>
                  <a:noFill/>
                </a:ln>
                <a:solidFill>
                  <a:srgbClr val="000000"/>
                </a:solidFill>
                <a:effectLst/>
                <a:uLnTx/>
                <a:uFillTx/>
                <a:latin typeface="Arial" charset="0"/>
                <a:ea typeface="SimSun" charset="0"/>
                <a:cs typeface="+mn-cs"/>
              </a:endParaRPr>
            </a:p>
          </p:txBody>
        </p:sp>
      </p:grpSp>
      <p:grpSp>
        <p:nvGrpSpPr>
          <p:cNvPr id="58" name="Group 57">
            <a:extLst>
              <a:ext uri="{FF2B5EF4-FFF2-40B4-BE49-F238E27FC236}">
                <a16:creationId xmlns:a16="http://schemas.microsoft.com/office/drawing/2014/main" id="{FF8BE970-DF0E-22B9-C111-487F13B3EF82}"/>
              </a:ext>
            </a:extLst>
          </p:cNvPr>
          <p:cNvGrpSpPr/>
          <p:nvPr/>
        </p:nvGrpSpPr>
        <p:grpSpPr>
          <a:xfrm>
            <a:off x="5546582" y="2499546"/>
            <a:ext cx="555500" cy="391845"/>
            <a:chOff x="3573325" y="1619722"/>
            <a:chExt cx="382488" cy="269804"/>
          </a:xfrm>
          <a:solidFill>
            <a:schemeClr val="tx1"/>
          </a:solidFill>
        </p:grpSpPr>
        <p:sp>
          <p:nvSpPr>
            <p:cNvPr id="59" name="Freeform 7">
              <a:extLst>
                <a:ext uri="{FF2B5EF4-FFF2-40B4-BE49-F238E27FC236}">
                  <a16:creationId xmlns:a16="http://schemas.microsoft.com/office/drawing/2014/main" id="{D6817F5E-A498-3B2C-CC72-6451E5FC90E5}"/>
                </a:ext>
              </a:extLst>
            </p:cNvPr>
            <p:cNvSpPr>
              <a:spLocks noChangeArrowheads="1"/>
            </p:cNvSpPr>
            <p:nvPr/>
          </p:nvSpPr>
          <p:spPr bwMode="auto">
            <a:xfrm>
              <a:off x="3601893" y="1619722"/>
              <a:ext cx="325352" cy="225366"/>
            </a:xfrm>
            <a:custGeom>
              <a:avLst/>
              <a:gdLst>
                <a:gd name="T0" fmla="*/ 91664294 w 1276"/>
                <a:gd name="T1" fmla="*/ 65370703 h 857"/>
                <a:gd name="T2" fmla="*/ 91664294 w 1276"/>
                <a:gd name="T3" fmla="*/ 65370703 h 857"/>
                <a:gd name="T4" fmla="*/ 91520432 w 1276"/>
                <a:gd name="T5" fmla="*/ 6905274 h 857"/>
                <a:gd name="T6" fmla="*/ 84978303 w 1276"/>
                <a:gd name="T7" fmla="*/ 0 h 857"/>
                <a:gd name="T8" fmla="*/ 6614315 w 1276"/>
                <a:gd name="T9" fmla="*/ 306837 h 857"/>
                <a:gd name="T10" fmla="*/ 143862 w 1276"/>
                <a:gd name="T11" fmla="*/ 7212375 h 857"/>
                <a:gd name="T12" fmla="*/ 215792 w 1276"/>
                <a:gd name="T13" fmla="*/ 65677540 h 857"/>
                <a:gd name="T14" fmla="*/ 91664294 w 1276"/>
                <a:gd name="T15" fmla="*/ 65370703 h 857"/>
                <a:gd name="T16" fmla="*/ 84546973 w 1276"/>
                <a:gd name="T17" fmla="*/ 7442436 h 857"/>
                <a:gd name="T18" fmla="*/ 84546973 w 1276"/>
                <a:gd name="T19" fmla="*/ 7442436 h 857"/>
                <a:gd name="T20" fmla="*/ 84690579 w 1276"/>
                <a:gd name="T21" fmla="*/ 57928267 h 857"/>
                <a:gd name="T22" fmla="*/ 7189251 w 1276"/>
                <a:gd name="T23" fmla="*/ 58158328 h 857"/>
                <a:gd name="T24" fmla="*/ 6973714 w 1276"/>
                <a:gd name="T25" fmla="*/ 7672498 h 857"/>
                <a:gd name="T26" fmla="*/ 84546973 w 1276"/>
                <a:gd name="T27" fmla="*/ 7442436 h 8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6" h="857">
                  <a:moveTo>
                    <a:pt x="1275" y="852"/>
                  </a:moveTo>
                  <a:lnTo>
                    <a:pt x="1275" y="852"/>
                  </a:lnTo>
                  <a:cubicBezTo>
                    <a:pt x="1273" y="90"/>
                    <a:pt x="1273" y="90"/>
                    <a:pt x="1273" y="90"/>
                  </a:cubicBezTo>
                  <a:cubicBezTo>
                    <a:pt x="1272" y="40"/>
                    <a:pt x="1233" y="0"/>
                    <a:pt x="1182" y="0"/>
                  </a:cubicBezTo>
                  <a:cubicBezTo>
                    <a:pt x="92" y="4"/>
                    <a:pt x="92" y="4"/>
                    <a:pt x="92" y="4"/>
                  </a:cubicBezTo>
                  <a:cubicBezTo>
                    <a:pt x="41" y="4"/>
                    <a:pt x="0" y="45"/>
                    <a:pt x="2" y="94"/>
                  </a:cubicBezTo>
                  <a:cubicBezTo>
                    <a:pt x="3" y="856"/>
                    <a:pt x="3" y="856"/>
                    <a:pt x="3" y="856"/>
                  </a:cubicBezTo>
                  <a:lnTo>
                    <a:pt x="1275" y="852"/>
                  </a:lnTo>
                  <a:close/>
                  <a:moveTo>
                    <a:pt x="1176" y="97"/>
                  </a:moveTo>
                  <a:lnTo>
                    <a:pt x="1176" y="97"/>
                  </a:lnTo>
                  <a:cubicBezTo>
                    <a:pt x="1178" y="755"/>
                    <a:pt x="1178" y="755"/>
                    <a:pt x="1178" y="755"/>
                  </a:cubicBezTo>
                  <a:cubicBezTo>
                    <a:pt x="100" y="758"/>
                    <a:pt x="100" y="758"/>
                    <a:pt x="100" y="758"/>
                  </a:cubicBezTo>
                  <a:cubicBezTo>
                    <a:pt x="97" y="100"/>
                    <a:pt x="97" y="100"/>
                    <a:pt x="97" y="100"/>
                  </a:cubicBezTo>
                  <a:lnTo>
                    <a:pt x="1176"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868589"/>
                </a:solidFill>
                <a:effectLst/>
                <a:uLnTx/>
                <a:uFillTx/>
                <a:latin typeface="Arial" panose="020B0604020202020204"/>
                <a:ea typeface="+mn-ea"/>
                <a:cs typeface="+mn-cs"/>
              </a:endParaRPr>
            </a:p>
          </p:txBody>
        </p:sp>
        <p:sp>
          <p:nvSpPr>
            <p:cNvPr id="60" name="Freeform 8">
              <a:extLst>
                <a:ext uri="{FF2B5EF4-FFF2-40B4-BE49-F238E27FC236}">
                  <a16:creationId xmlns:a16="http://schemas.microsoft.com/office/drawing/2014/main" id="{1E91A1D7-2F26-5367-1F87-B971950FA3FB}"/>
                </a:ext>
              </a:extLst>
            </p:cNvPr>
            <p:cNvSpPr>
              <a:spLocks noChangeArrowheads="1"/>
            </p:cNvSpPr>
            <p:nvPr/>
          </p:nvSpPr>
          <p:spPr bwMode="auto">
            <a:xfrm>
              <a:off x="3573325" y="1864133"/>
              <a:ext cx="382488" cy="25393"/>
            </a:xfrm>
            <a:custGeom>
              <a:avLst/>
              <a:gdLst>
                <a:gd name="T0" fmla="*/ 107883113 w 1496"/>
                <a:gd name="T1" fmla="*/ 3465628 h 103"/>
                <a:gd name="T2" fmla="*/ 107883113 w 1496"/>
                <a:gd name="T3" fmla="*/ 3465628 h 103"/>
                <a:gd name="T4" fmla="*/ 104416956 w 1496"/>
                <a:gd name="T5" fmla="*/ 0 h 103"/>
                <a:gd name="T6" fmla="*/ 3538369 w 1496"/>
                <a:gd name="T7" fmla="*/ 360909 h 103"/>
                <a:gd name="T8" fmla="*/ 72212 w 1496"/>
                <a:gd name="T9" fmla="*/ 3898769 h 103"/>
                <a:gd name="T10" fmla="*/ 3538369 w 1496"/>
                <a:gd name="T11" fmla="*/ 7364397 h 103"/>
                <a:gd name="T12" fmla="*/ 104416956 w 1496"/>
                <a:gd name="T13" fmla="*/ 7075721 h 103"/>
                <a:gd name="T14" fmla="*/ 107883113 w 1496"/>
                <a:gd name="T15" fmla="*/ 3465628 h 1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03">
                  <a:moveTo>
                    <a:pt x="1494" y="48"/>
                  </a:moveTo>
                  <a:lnTo>
                    <a:pt x="1494" y="48"/>
                  </a:lnTo>
                  <a:cubicBezTo>
                    <a:pt x="1494" y="22"/>
                    <a:pt x="1473" y="0"/>
                    <a:pt x="1446" y="0"/>
                  </a:cubicBezTo>
                  <a:cubicBezTo>
                    <a:pt x="49" y="5"/>
                    <a:pt x="49" y="5"/>
                    <a:pt x="49" y="5"/>
                  </a:cubicBezTo>
                  <a:cubicBezTo>
                    <a:pt x="23" y="5"/>
                    <a:pt x="0" y="27"/>
                    <a:pt x="1" y="54"/>
                  </a:cubicBezTo>
                  <a:cubicBezTo>
                    <a:pt x="1" y="81"/>
                    <a:pt x="23" y="102"/>
                    <a:pt x="49" y="102"/>
                  </a:cubicBezTo>
                  <a:cubicBezTo>
                    <a:pt x="1446" y="98"/>
                    <a:pt x="1446" y="98"/>
                    <a:pt x="1446" y="98"/>
                  </a:cubicBezTo>
                  <a:cubicBezTo>
                    <a:pt x="1473" y="98"/>
                    <a:pt x="1495" y="75"/>
                    <a:pt x="149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868589"/>
                </a:solidFill>
                <a:effectLst/>
                <a:uLnTx/>
                <a:uFillTx/>
                <a:latin typeface="Arial" panose="020B0604020202020204"/>
                <a:ea typeface="+mn-ea"/>
                <a:cs typeface="+mn-cs"/>
              </a:endParaRPr>
            </a:p>
          </p:txBody>
        </p:sp>
      </p:grpSp>
      <p:pic>
        <p:nvPicPr>
          <p:cNvPr id="61" name="Picture 60">
            <a:extLst>
              <a:ext uri="{FF2B5EF4-FFF2-40B4-BE49-F238E27FC236}">
                <a16:creationId xmlns:a16="http://schemas.microsoft.com/office/drawing/2014/main" id="{8A6579CA-5372-AA67-5DA7-B6C3B7991015}"/>
              </a:ext>
            </a:extLst>
          </p:cNvPr>
          <p:cNvPicPr>
            <a:picLocks noChangeAspect="1"/>
          </p:cNvPicPr>
          <p:nvPr/>
        </p:nvPicPr>
        <p:blipFill>
          <a:blip r:embed="rId5"/>
          <a:stretch>
            <a:fillRect/>
          </a:stretch>
        </p:blipFill>
        <p:spPr>
          <a:xfrm>
            <a:off x="7919073" y="2502545"/>
            <a:ext cx="1038554" cy="439748"/>
          </a:xfrm>
          <a:prstGeom prst="rect">
            <a:avLst/>
          </a:prstGeom>
        </p:spPr>
      </p:pic>
      <p:pic>
        <p:nvPicPr>
          <p:cNvPr id="62" name="Picture 61" descr="Logo, company name&#10;&#10;Description automatically generated">
            <a:extLst>
              <a:ext uri="{FF2B5EF4-FFF2-40B4-BE49-F238E27FC236}">
                <a16:creationId xmlns:a16="http://schemas.microsoft.com/office/drawing/2014/main" id="{CE09E336-6C29-4346-50A3-EB455CBBE1AF}"/>
              </a:ext>
            </a:extLst>
          </p:cNvPr>
          <p:cNvPicPr>
            <a:picLocks noChangeAspect="1"/>
          </p:cNvPicPr>
          <p:nvPr/>
        </p:nvPicPr>
        <p:blipFill>
          <a:blip r:embed="rId6"/>
          <a:stretch>
            <a:fillRect/>
          </a:stretch>
        </p:blipFill>
        <p:spPr>
          <a:xfrm>
            <a:off x="6708277" y="2499745"/>
            <a:ext cx="890869" cy="439748"/>
          </a:xfrm>
          <a:prstGeom prst="rect">
            <a:avLst/>
          </a:prstGeom>
        </p:spPr>
      </p:pic>
      <p:pic>
        <p:nvPicPr>
          <p:cNvPr id="63" name="Picture 62">
            <a:extLst>
              <a:ext uri="{FF2B5EF4-FFF2-40B4-BE49-F238E27FC236}">
                <a16:creationId xmlns:a16="http://schemas.microsoft.com/office/drawing/2014/main" id="{B42FE5FC-00C8-BFA5-C03B-B7278C9409BE}"/>
              </a:ext>
            </a:extLst>
          </p:cNvPr>
          <p:cNvPicPr>
            <a:picLocks noChangeAspect="1"/>
          </p:cNvPicPr>
          <p:nvPr/>
        </p:nvPicPr>
        <p:blipFill>
          <a:blip r:embed="rId7"/>
          <a:srcRect/>
          <a:stretch/>
        </p:blipFill>
        <p:spPr>
          <a:xfrm>
            <a:off x="7386790" y="3226920"/>
            <a:ext cx="2103120" cy="1625137"/>
          </a:xfrm>
          <a:prstGeom prst="rect">
            <a:avLst/>
          </a:prstGeom>
        </p:spPr>
      </p:pic>
      <p:pic>
        <p:nvPicPr>
          <p:cNvPr id="64" name="Picture 63">
            <a:extLst>
              <a:ext uri="{FF2B5EF4-FFF2-40B4-BE49-F238E27FC236}">
                <a16:creationId xmlns:a16="http://schemas.microsoft.com/office/drawing/2014/main" id="{1142EBB0-93A2-A69E-5F02-94409B461903}"/>
              </a:ext>
            </a:extLst>
          </p:cNvPr>
          <p:cNvPicPr>
            <a:picLocks noChangeAspect="1"/>
          </p:cNvPicPr>
          <p:nvPr/>
        </p:nvPicPr>
        <p:blipFill>
          <a:blip r:embed="rId8"/>
          <a:srcRect/>
          <a:stretch/>
        </p:blipFill>
        <p:spPr>
          <a:xfrm>
            <a:off x="6099086" y="3316125"/>
            <a:ext cx="2103120" cy="1625136"/>
          </a:xfrm>
          <a:prstGeom prst="rect">
            <a:avLst/>
          </a:prstGeom>
        </p:spPr>
      </p:pic>
      <p:pic>
        <p:nvPicPr>
          <p:cNvPr id="65" name="Picture 64">
            <a:extLst>
              <a:ext uri="{FF2B5EF4-FFF2-40B4-BE49-F238E27FC236}">
                <a16:creationId xmlns:a16="http://schemas.microsoft.com/office/drawing/2014/main" id="{020F081A-7525-F0DC-2034-02D178222582}"/>
              </a:ext>
            </a:extLst>
          </p:cNvPr>
          <p:cNvPicPr>
            <a:picLocks noChangeAspect="1"/>
          </p:cNvPicPr>
          <p:nvPr/>
        </p:nvPicPr>
        <p:blipFill>
          <a:blip r:embed="rId9"/>
          <a:srcRect/>
          <a:stretch/>
        </p:blipFill>
        <p:spPr>
          <a:xfrm>
            <a:off x="8704001" y="3205754"/>
            <a:ext cx="1968648" cy="1521228"/>
          </a:xfrm>
          <a:prstGeom prst="rect">
            <a:avLst/>
          </a:prstGeom>
        </p:spPr>
      </p:pic>
      <p:sp>
        <p:nvSpPr>
          <p:cNvPr id="66" name="Rectangle 65">
            <a:extLst>
              <a:ext uri="{FF2B5EF4-FFF2-40B4-BE49-F238E27FC236}">
                <a16:creationId xmlns:a16="http://schemas.microsoft.com/office/drawing/2014/main" id="{DC0545F3-150B-B4C0-C75C-5108BDA5350D}"/>
              </a:ext>
            </a:extLst>
          </p:cNvPr>
          <p:cNvSpPr/>
          <p:nvPr/>
        </p:nvSpPr>
        <p:spPr>
          <a:xfrm>
            <a:off x="578487" y="3514894"/>
            <a:ext cx="11026698" cy="977971"/>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67" name="Picture 66" descr="Logo, company name&#10;&#10;Description automatically generated">
            <a:extLst>
              <a:ext uri="{FF2B5EF4-FFF2-40B4-BE49-F238E27FC236}">
                <a16:creationId xmlns:a16="http://schemas.microsoft.com/office/drawing/2014/main" id="{D25B5932-B8FC-E3A3-21D4-9FEC5A86AC86}"/>
              </a:ext>
            </a:extLst>
          </p:cNvPr>
          <p:cNvPicPr>
            <a:picLocks noChangeAspect="1"/>
          </p:cNvPicPr>
          <p:nvPr/>
        </p:nvPicPr>
        <p:blipFill>
          <a:blip r:embed="rId10"/>
          <a:stretch>
            <a:fillRect/>
          </a:stretch>
        </p:blipFill>
        <p:spPr>
          <a:xfrm>
            <a:off x="9819099" y="3198347"/>
            <a:ext cx="1978234" cy="1528635"/>
          </a:xfrm>
          <a:prstGeom prst="rect">
            <a:avLst/>
          </a:prstGeom>
        </p:spPr>
      </p:pic>
      <p:sp>
        <p:nvSpPr>
          <p:cNvPr id="68" name="Rectangle 67">
            <a:extLst>
              <a:ext uri="{FF2B5EF4-FFF2-40B4-BE49-F238E27FC236}">
                <a16:creationId xmlns:a16="http://schemas.microsoft.com/office/drawing/2014/main" id="{8169DC85-51AE-578C-1BD4-A2FFA6502FBF}"/>
              </a:ext>
            </a:extLst>
          </p:cNvPr>
          <p:cNvSpPr/>
          <p:nvPr/>
        </p:nvSpPr>
        <p:spPr>
          <a:xfrm>
            <a:off x="586815" y="3514894"/>
            <a:ext cx="5720403" cy="9779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69" name="Rectangle 68">
            <a:extLst>
              <a:ext uri="{FF2B5EF4-FFF2-40B4-BE49-F238E27FC236}">
                <a16:creationId xmlns:a16="http://schemas.microsoft.com/office/drawing/2014/main" id="{DC3A560E-328A-380E-72B5-A4CDD1CA7508}"/>
              </a:ext>
            </a:extLst>
          </p:cNvPr>
          <p:cNvSpPr/>
          <p:nvPr/>
        </p:nvSpPr>
        <p:spPr>
          <a:xfrm>
            <a:off x="704748" y="3588378"/>
            <a:ext cx="3479485" cy="830997"/>
          </a:xfrm>
          <a:prstGeom prst="rect">
            <a:avLst/>
          </a:prstGeom>
          <a:noFill/>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Arial"/>
              </a:rPr>
              <a:t>Mass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Arial"/>
              </a:rPr>
              <a:t>Devices &amp; Systems</a:t>
            </a:r>
          </a:p>
        </p:txBody>
      </p:sp>
      <p:pic>
        <p:nvPicPr>
          <p:cNvPr id="70" name="Picture 69">
            <a:extLst>
              <a:ext uri="{FF2B5EF4-FFF2-40B4-BE49-F238E27FC236}">
                <a16:creationId xmlns:a16="http://schemas.microsoft.com/office/drawing/2014/main" id="{0748C6AE-581F-2D73-EB87-AF038CA7DD44}"/>
              </a:ext>
            </a:extLst>
          </p:cNvPr>
          <p:cNvPicPr>
            <a:picLocks noChangeAspect="1"/>
          </p:cNvPicPr>
          <p:nvPr/>
        </p:nvPicPr>
        <p:blipFill>
          <a:blip r:embed="rId11">
            <a:biLevel thresh="75000"/>
          </a:blip>
          <a:stretch>
            <a:fillRect/>
          </a:stretch>
        </p:blipFill>
        <p:spPr>
          <a:xfrm>
            <a:off x="3841809" y="3722111"/>
            <a:ext cx="618378" cy="539436"/>
          </a:xfrm>
          <a:prstGeom prst="rect">
            <a:avLst/>
          </a:prstGeom>
          <a:noFill/>
        </p:spPr>
      </p:pic>
      <p:pic>
        <p:nvPicPr>
          <p:cNvPr id="71" name="Picture 70">
            <a:extLst>
              <a:ext uri="{FF2B5EF4-FFF2-40B4-BE49-F238E27FC236}">
                <a16:creationId xmlns:a16="http://schemas.microsoft.com/office/drawing/2014/main" id="{59EE0164-8E8E-A29B-B9FF-963CEA01BD24}"/>
              </a:ext>
            </a:extLst>
          </p:cNvPr>
          <p:cNvPicPr>
            <a:picLocks noChangeAspect="1"/>
          </p:cNvPicPr>
          <p:nvPr/>
        </p:nvPicPr>
        <p:blipFill>
          <a:blip r:embed="rId12">
            <a:biLevel thresh="75000"/>
          </a:blip>
          <a:stretch>
            <a:fillRect/>
          </a:stretch>
        </p:blipFill>
        <p:spPr>
          <a:xfrm>
            <a:off x="5543374" y="3791232"/>
            <a:ext cx="555499" cy="401194"/>
          </a:xfrm>
          <a:prstGeom prst="rect">
            <a:avLst/>
          </a:prstGeom>
          <a:noFill/>
        </p:spPr>
      </p:pic>
      <p:pic>
        <p:nvPicPr>
          <p:cNvPr id="72" name="Picture 71" descr="A picture containing text&#10;&#10;Description automatically generated">
            <a:extLst>
              <a:ext uri="{FF2B5EF4-FFF2-40B4-BE49-F238E27FC236}">
                <a16:creationId xmlns:a16="http://schemas.microsoft.com/office/drawing/2014/main" id="{DA8E219D-21C5-5410-5AE5-E0051A04F3BC}"/>
              </a:ext>
            </a:extLst>
          </p:cNvPr>
          <p:cNvPicPr>
            <a:picLocks noChangeAspect="1"/>
          </p:cNvPicPr>
          <p:nvPr/>
        </p:nvPicPr>
        <p:blipFill>
          <a:blip r:embed="rId13"/>
          <a:stretch>
            <a:fillRect/>
          </a:stretch>
        </p:blipFill>
        <p:spPr>
          <a:xfrm>
            <a:off x="4689916" y="3690995"/>
            <a:ext cx="628021" cy="628021"/>
          </a:xfrm>
          <a:prstGeom prst="rect">
            <a:avLst/>
          </a:prstGeom>
        </p:spPr>
      </p:pic>
      <p:grpSp>
        <p:nvGrpSpPr>
          <p:cNvPr id="73" name="Group 72">
            <a:extLst>
              <a:ext uri="{FF2B5EF4-FFF2-40B4-BE49-F238E27FC236}">
                <a16:creationId xmlns:a16="http://schemas.microsoft.com/office/drawing/2014/main" id="{74F2886B-D7C8-A1EE-C188-4D83DF558DCF}"/>
              </a:ext>
            </a:extLst>
          </p:cNvPr>
          <p:cNvGrpSpPr/>
          <p:nvPr/>
        </p:nvGrpSpPr>
        <p:grpSpPr>
          <a:xfrm>
            <a:off x="578487" y="4759147"/>
            <a:ext cx="11026698" cy="1085128"/>
            <a:chOff x="277406" y="4524975"/>
            <a:chExt cx="11026698" cy="1085128"/>
          </a:xfrm>
        </p:grpSpPr>
        <p:sp>
          <p:nvSpPr>
            <p:cNvPr id="74" name="Rectangle 73">
              <a:extLst>
                <a:ext uri="{FF2B5EF4-FFF2-40B4-BE49-F238E27FC236}">
                  <a16:creationId xmlns:a16="http://schemas.microsoft.com/office/drawing/2014/main" id="{003E5E07-1A53-E59E-26E6-2CBF4181147E}"/>
                </a:ext>
              </a:extLst>
            </p:cNvPr>
            <p:cNvSpPr/>
            <p:nvPr/>
          </p:nvSpPr>
          <p:spPr>
            <a:xfrm>
              <a:off x="285734" y="4571125"/>
              <a:ext cx="5720403" cy="9779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grpSp>
          <p:nvGrpSpPr>
            <p:cNvPr id="75" name="Group 74">
              <a:extLst>
                <a:ext uri="{FF2B5EF4-FFF2-40B4-BE49-F238E27FC236}">
                  <a16:creationId xmlns:a16="http://schemas.microsoft.com/office/drawing/2014/main" id="{8ACB3238-3356-CA63-A187-9EE309F087C1}"/>
                </a:ext>
              </a:extLst>
            </p:cNvPr>
            <p:cNvGrpSpPr/>
            <p:nvPr/>
          </p:nvGrpSpPr>
          <p:grpSpPr>
            <a:xfrm>
              <a:off x="277406" y="4524975"/>
              <a:ext cx="11026698" cy="1085128"/>
              <a:chOff x="277406" y="4524975"/>
              <a:chExt cx="11026698" cy="1085128"/>
            </a:xfrm>
          </p:grpSpPr>
          <p:sp>
            <p:nvSpPr>
              <p:cNvPr id="76" name="Rectangle 75">
                <a:extLst>
                  <a:ext uri="{FF2B5EF4-FFF2-40B4-BE49-F238E27FC236}">
                    <a16:creationId xmlns:a16="http://schemas.microsoft.com/office/drawing/2014/main" id="{C29532BD-B19F-A7CC-E6A9-7F1284E854E0}"/>
                  </a:ext>
                </a:extLst>
              </p:cNvPr>
              <p:cNvSpPr/>
              <p:nvPr/>
            </p:nvSpPr>
            <p:spPr>
              <a:xfrm>
                <a:off x="277406" y="4571125"/>
                <a:ext cx="11026698" cy="977971"/>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77" name="Rectangle 76">
                <a:extLst>
                  <a:ext uri="{FF2B5EF4-FFF2-40B4-BE49-F238E27FC236}">
                    <a16:creationId xmlns:a16="http://schemas.microsoft.com/office/drawing/2014/main" id="{51496297-EC6E-0BBE-B2AB-1870EC926373}"/>
                  </a:ext>
                </a:extLst>
              </p:cNvPr>
              <p:cNvSpPr/>
              <p:nvPr/>
            </p:nvSpPr>
            <p:spPr>
              <a:xfrm>
                <a:off x="412182" y="4829277"/>
                <a:ext cx="3191981"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Arial"/>
                  </a:rPr>
                  <a:t>Mass Infrastructure</a:t>
                </a:r>
              </a:p>
            </p:txBody>
          </p:sp>
          <p:pic>
            <p:nvPicPr>
              <p:cNvPr id="78" name="Picture 77">
                <a:extLst>
                  <a:ext uri="{FF2B5EF4-FFF2-40B4-BE49-F238E27FC236}">
                    <a16:creationId xmlns:a16="http://schemas.microsoft.com/office/drawing/2014/main" id="{75AA3E61-D7F3-6BC1-8653-7623889DC501}"/>
                  </a:ext>
                </a:extLst>
              </p:cNvPr>
              <p:cNvPicPr>
                <a:picLocks noChangeAspect="1"/>
              </p:cNvPicPr>
              <p:nvPr/>
            </p:nvPicPr>
            <p:blipFill>
              <a:blip r:embed="rId14"/>
              <a:stretch>
                <a:fillRect/>
              </a:stretch>
            </p:blipFill>
            <p:spPr>
              <a:xfrm>
                <a:off x="7029144" y="4835530"/>
                <a:ext cx="1239940" cy="520586"/>
              </a:xfrm>
              <a:prstGeom prst="rect">
                <a:avLst/>
              </a:prstGeom>
            </p:spPr>
          </p:pic>
          <p:pic>
            <p:nvPicPr>
              <p:cNvPr id="79" name="Picture 78">
                <a:extLst>
                  <a:ext uri="{FF2B5EF4-FFF2-40B4-BE49-F238E27FC236}">
                    <a16:creationId xmlns:a16="http://schemas.microsoft.com/office/drawing/2014/main" id="{0A21C188-29AF-C821-D211-17CC3347C9E6}"/>
                  </a:ext>
                </a:extLst>
              </p:cNvPr>
              <p:cNvPicPr>
                <a:picLocks noChangeAspect="1"/>
              </p:cNvPicPr>
              <p:nvPr/>
            </p:nvPicPr>
            <p:blipFill>
              <a:blip r:embed="rId15"/>
              <a:srcRect/>
              <a:stretch/>
            </p:blipFill>
            <p:spPr>
              <a:xfrm>
                <a:off x="9126083" y="4835204"/>
                <a:ext cx="1262636" cy="530113"/>
              </a:xfrm>
              <a:prstGeom prst="rect">
                <a:avLst/>
              </a:prstGeom>
            </p:spPr>
          </p:pic>
          <p:pic>
            <p:nvPicPr>
              <p:cNvPr id="80" name="Picture 79" descr="Icon&#10;&#10;Description automatically generated">
                <a:extLst>
                  <a:ext uri="{FF2B5EF4-FFF2-40B4-BE49-F238E27FC236}">
                    <a16:creationId xmlns:a16="http://schemas.microsoft.com/office/drawing/2014/main" id="{A695DE77-3B8F-B84F-7742-70D7E0C42C6B}"/>
                  </a:ext>
                </a:extLst>
              </p:cNvPr>
              <p:cNvPicPr>
                <a:picLocks noChangeAspect="1"/>
              </p:cNvPicPr>
              <p:nvPr/>
            </p:nvPicPr>
            <p:blipFill>
              <a:blip r:embed="rId16">
                <a:biLevel thresh="75000"/>
              </a:blip>
              <a:stretch>
                <a:fillRect/>
              </a:stretch>
            </p:blipFill>
            <p:spPr>
              <a:xfrm>
                <a:off x="3315197" y="4524975"/>
                <a:ext cx="1073523" cy="1085128"/>
              </a:xfrm>
              <a:prstGeom prst="rect">
                <a:avLst/>
              </a:prstGeom>
            </p:spPr>
          </p:pic>
          <p:pic>
            <p:nvPicPr>
              <p:cNvPr id="81" name="Picture 80" descr="Icon&#10;&#10;Description automatically generated">
                <a:extLst>
                  <a:ext uri="{FF2B5EF4-FFF2-40B4-BE49-F238E27FC236}">
                    <a16:creationId xmlns:a16="http://schemas.microsoft.com/office/drawing/2014/main" id="{B534B7AC-CA64-3076-2AA5-BE806D27934E}"/>
                  </a:ext>
                </a:extLst>
              </p:cNvPr>
              <p:cNvPicPr>
                <a:picLocks noChangeAspect="1"/>
              </p:cNvPicPr>
              <p:nvPr/>
            </p:nvPicPr>
            <p:blipFill>
              <a:blip r:embed="rId17">
                <a:biLevel thresh="75000"/>
              </a:blip>
              <a:stretch>
                <a:fillRect/>
              </a:stretch>
            </p:blipFill>
            <p:spPr>
              <a:xfrm>
                <a:off x="5198127" y="4748500"/>
                <a:ext cx="651371" cy="651371"/>
              </a:xfrm>
              <a:prstGeom prst="rect">
                <a:avLst/>
              </a:prstGeom>
            </p:spPr>
          </p:pic>
          <p:pic>
            <p:nvPicPr>
              <p:cNvPr id="82" name="Picture 81" descr="Icon&#10;&#10;Description automatically generated">
                <a:extLst>
                  <a:ext uri="{FF2B5EF4-FFF2-40B4-BE49-F238E27FC236}">
                    <a16:creationId xmlns:a16="http://schemas.microsoft.com/office/drawing/2014/main" id="{21A97281-E7CC-C06F-443F-E7E1067CCD6E}"/>
                  </a:ext>
                </a:extLst>
              </p:cNvPr>
              <p:cNvPicPr>
                <a:picLocks noChangeAspect="1"/>
              </p:cNvPicPr>
              <p:nvPr/>
            </p:nvPicPr>
            <p:blipFill>
              <a:blip r:embed="rId18">
                <a:biLevel thresh="75000"/>
              </a:blip>
              <a:stretch>
                <a:fillRect/>
              </a:stretch>
            </p:blipFill>
            <p:spPr>
              <a:xfrm>
                <a:off x="4351902" y="4715907"/>
                <a:ext cx="699252" cy="695115"/>
              </a:xfrm>
              <a:prstGeom prst="rect">
                <a:avLst/>
              </a:prstGeom>
            </p:spPr>
          </p:pic>
        </p:grpSp>
      </p:grpSp>
      <p:pic>
        <p:nvPicPr>
          <p:cNvPr id="3" name="Picture 2">
            <a:extLst>
              <a:ext uri="{FF2B5EF4-FFF2-40B4-BE49-F238E27FC236}">
                <a16:creationId xmlns:a16="http://schemas.microsoft.com/office/drawing/2014/main" id="{A0973C6B-88E1-819A-B0A5-F6CCBA970635}"/>
              </a:ext>
            </a:extLst>
          </p:cNvPr>
          <p:cNvPicPr>
            <a:picLocks noChangeAspect="1"/>
          </p:cNvPicPr>
          <p:nvPr/>
        </p:nvPicPr>
        <p:blipFill>
          <a:blip r:embed="rId19" cstate="email">
            <a:alphaModFix amt="70000"/>
            <a:extLst>
              <a:ext uri="{28A0092B-C50C-407E-A947-70E740481C1C}">
                <a14:useLocalDpi xmlns:a14="http://schemas.microsoft.com/office/drawing/2010/main"/>
              </a:ext>
            </a:extLst>
          </a:blip>
          <a:stretch>
            <a:fillRect/>
          </a:stretch>
        </p:blipFill>
        <p:spPr>
          <a:xfrm>
            <a:off x="61488" y="-504324"/>
            <a:ext cx="12188825" cy="6856214"/>
          </a:xfrm>
          <a:prstGeom prst="rect">
            <a:avLst/>
          </a:prstGeom>
        </p:spPr>
      </p:pic>
    </p:spTree>
    <p:extLst>
      <p:ext uri="{BB962C8B-B14F-4D97-AF65-F5344CB8AC3E}">
        <p14:creationId xmlns:p14="http://schemas.microsoft.com/office/powerpoint/2010/main" val="57272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B8300DA-6CC1-2B3C-AF02-702F3AA889B5}"/>
              </a:ext>
            </a:extLst>
          </p:cNvPr>
          <p:cNvGraphicFramePr>
            <a:graphicFrameLocks/>
          </p:cNvGraphicFramePr>
          <p:nvPr>
            <p:extLst>
              <p:ext uri="{D42A27DB-BD31-4B8C-83A1-F6EECF244321}">
                <p14:modId xmlns:p14="http://schemas.microsoft.com/office/powerpoint/2010/main" val="1109448609"/>
              </p:ext>
            </p:extLst>
          </p:nvPr>
        </p:nvGraphicFramePr>
        <p:xfrm>
          <a:off x="443752" y="794897"/>
          <a:ext cx="11308977" cy="538150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72D7FDED-6F47-6F51-4FF7-DD93D4FB116A}"/>
              </a:ext>
            </a:extLst>
          </p:cNvPr>
          <p:cNvSpPr>
            <a:spLocks noGrp="1"/>
          </p:cNvSpPr>
          <p:nvPr>
            <p:ph type="title"/>
          </p:nvPr>
        </p:nvSpPr>
        <p:spPr>
          <a:xfrm>
            <a:off x="571500" y="384994"/>
            <a:ext cx="8750834" cy="1118426"/>
          </a:xfrm>
        </p:spPr>
        <p:txBody>
          <a:bodyPr/>
          <a:lstStyle/>
          <a:p>
            <a:pPr algn="l"/>
            <a:r>
              <a:rPr lang="en-US"/>
              <a:t>The Disparity Between Data Generated and Data Stored Is Increasing</a:t>
            </a:r>
          </a:p>
        </p:txBody>
      </p:sp>
      <p:pic>
        <p:nvPicPr>
          <p:cNvPr id="13" name="Graphic 12">
            <a:extLst>
              <a:ext uri="{FF2B5EF4-FFF2-40B4-BE49-F238E27FC236}">
                <a16:creationId xmlns:a16="http://schemas.microsoft.com/office/drawing/2014/main" id="{F3E6F5E8-0492-BB9D-006F-A6926F5D38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3104" y="4613698"/>
            <a:ext cx="1012397" cy="1015541"/>
          </a:xfrm>
          <a:prstGeom prst="rect">
            <a:avLst/>
          </a:prstGeom>
        </p:spPr>
      </p:pic>
      <p:pic>
        <p:nvPicPr>
          <p:cNvPr id="15" name="Graphic 14">
            <a:extLst>
              <a:ext uri="{FF2B5EF4-FFF2-40B4-BE49-F238E27FC236}">
                <a16:creationId xmlns:a16="http://schemas.microsoft.com/office/drawing/2014/main" id="{015687E0-15A5-5C85-E364-C573D8CCA2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2598" y="4679790"/>
            <a:ext cx="816667" cy="819203"/>
          </a:xfrm>
          <a:prstGeom prst="rect">
            <a:avLst/>
          </a:prstGeom>
        </p:spPr>
      </p:pic>
      <p:pic>
        <p:nvPicPr>
          <p:cNvPr id="25" name="Graphic 24">
            <a:extLst>
              <a:ext uri="{FF2B5EF4-FFF2-40B4-BE49-F238E27FC236}">
                <a16:creationId xmlns:a16="http://schemas.microsoft.com/office/drawing/2014/main" id="{7CBD6FA1-EECD-DBAE-6C0E-889DB4E08D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72455" y="3921537"/>
            <a:ext cx="668182" cy="670257"/>
          </a:xfrm>
          <a:prstGeom prst="rect">
            <a:avLst/>
          </a:prstGeom>
        </p:spPr>
      </p:pic>
      <p:pic>
        <p:nvPicPr>
          <p:cNvPr id="26" name="Graphic 25">
            <a:extLst>
              <a:ext uri="{FF2B5EF4-FFF2-40B4-BE49-F238E27FC236}">
                <a16:creationId xmlns:a16="http://schemas.microsoft.com/office/drawing/2014/main" id="{2A13587E-B9A0-43BE-4C48-9DCFD900D4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25916" y="3931982"/>
            <a:ext cx="668182" cy="670257"/>
          </a:xfrm>
          <a:prstGeom prst="rect">
            <a:avLst/>
          </a:prstGeom>
        </p:spPr>
      </p:pic>
      <p:sp>
        <p:nvSpPr>
          <p:cNvPr id="32" name="Text Placeholder 4">
            <a:extLst>
              <a:ext uri="{FF2B5EF4-FFF2-40B4-BE49-F238E27FC236}">
                <a16:creationId xmlns:a16="http://schemas.microsoft.com/office/drawing/2014/main" id="{34889EC3-03E3-5BA6-5FD1-FDDFECF77372}"/>
              </a:ext>
            </a:extLst>
          </p:cNvPr>
          <p:cNvSpPr txBox="1">
            <a:spLocks/>
          </p:cNvSpPr>
          <p:nvPr/>
        </p:nvSpPr>
        <p:spPr>
          <a:xfrm>
            <a:off x="9067508" y="5502696"/>
            <a:ext cx="2953104" cy="493996"/>
          </a:xfrm>
          <a:prstGeom prst="rect">
            <a:avLst/>
          </a:prstGeom>
        </p:spPr>
        <p:txBody>
          <a:bodyPr lIns="0" tIns="45720" rIns="91440" bIns="45720" anchor="t"/>
          <a:lstStyle>
            <a:lvl1pPr marL="0" indent="0" algn="l" defTabSz="609040" rtl="0" eaLnBrk="1" latinLnBrk="0" hangingPunct="1">
              <a:spcBef>
                <a:spcPts val="0"/>
              </a:spcBef>
              <a:buFont typeface="Arial"/>
              <a:buNone/>
              <a:defRPr lang="en-US" sz="2000" b="0" kern="1000" spc="13" dirty="0">
                <a:solidFill>
                  <a:schemeClr val="bg1"/>
                </a:solidFill>
                <a:latin typeface="+mn-lt"/>
                <a:ea typeface="+mn-ea"/>
                <a:cs typeface="Arial"/>
              </a:defRPr>
            </a:lvl1pPr>
            <a:lvl2pPr marL="226277" indent="-226277" algn="l" defTabSz="609040" rtl="0" eaLnBrk="1" latinLnBrk="0" hangingPunct="1">
              <a:spcBef>
                <a:spcPts val="800"/>
              </a:spcBef>
              <a:buFont typeface="Arial" charset="0"/>
              <a:buChar char="•"/>
              <a:defRPr lang="en-US" sz="1800" kern="1200" dirty="0">
                <a:solidFill>
                  <a:schemeClr val="bg1"/>
                </a:solidFill>
                <a:latin typeface="+mn-lt"/>
                <a:ea typeface="+mn-ea"/>
                <a:cs typeface="+mn-cs"/>
              </a:defRPr>
            </a:lvl2pPr>
            <a:lvl3pPr marL="365424" indent="-228600" algn="l" defTabSz="609040" rtl="0" eaLnBrk="1" latinLnBrk="0" hangingPunct="1">
              <a:spcBef>
                <a:spcPts val="800"/>
              </a:spcBef>
              <a:buFont typeface="Lucida Grande"/>
              <a:buChar char="–"/>
              <a:defRPr lang="en-US" sz="1800" kern="1000" dirty="0">
                <a:solidFill>
                  <a:srgbClr val="78777A"/>
                </a:solidFill>
                <a:latin typeface="Arial"/>
                <a:ea typeface="+mn-ea"/>
                <a:cs typeface="Arial"/>
              </a:defRPr>
            </a:lvl3pPr>
            <a:lvl4pPr marL="548640" indent="-223838" algn="l" defTabSz="609040" rtl="0" eaLnBrk="1" latinLnBrk="0" hangingPunct="1">
              <a:spcBef>
                <a:spcPts val="800"/>
              </a:spcBef>
              <a:buFont typeface="Arial"/>
              <a:buChar char="•"/>
              <a:defRPr lang="en-US" sz="1600" b="0" kern="1000" dirty="0">
                <a:solidFill>
                  <a:srgbClr val="78777A"/>
                </a:solidFill>
                <a:latin typeface="Arial"/>
                <a:ea typeface="+mn-ea"/>
                <a:cs typeface="Arial"/>
              </a:defRPr>
            </a:lvl4pPr>
            <a:lvl5pPr marL="548640" indent="-223838" algn="l" defTabSz="609040" rtl="0" eaLnBrk="1" latinLnBrk="0" hangingPunct="1">
              <a:spcBef>
                <a:spcPts val="800"/>
              </a:spcBef>
              <a:buFont typeface="Arial" panose="020B0604020202020204" pitchFamily="34" charset="0"/>
              <a:buChar char="•"/>
              <a:tabLst>
                <a:tab pos="744538" algn="l"/>
              </a:tabLst>
              <a:defRPr lang="en-US" sz="1600" kern="1000" dirty="0">
                <a:solidFill>
                  <a:schemeClr val="tx2"/>
                </a:solidFill>
                <a:latin typeface="+mn-lt"/>
                <a:ea typeface="+mn-ea"/>
                <a:cs typeface="Arial"/>
              </a:defRPr>
            </a:lvl5pPr>
            <a:lvl6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6pPr>
            <a:lvl7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7pPr>
            <a:lvl8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8pPr>
            <a:lvl9pPr marL="548640" indent="-223838" algn="l" defTabSz="609040" rtl="0" eaLnBrk="1" latinLnBrk="0" hangingPunct="1">
              <a:spcBef>
                <a:spcPts val="800"/>
              </a:spcBef>
              <a:buFont typeface="Arial" panose="020B0604020202020204" pitchFamily="34" charset="0"/>
              <a:buChar char="•"/>
              <a:tabLst>
                <a:tab pos="744538" algn="l"/>
              </a:tabLst>
              <a:defRPr lang="en-US" sz="1600" kern="1200" dirty="0">
                <a:solidFill>
                  <a:schemeClr val="tx2"/>
                </a:solidFill>
                <a:latin typeface="+mn-lt"/>
                <a:ea typeface="+mn-ea"/>
                <a:cs typeface="+mn-cs"/>
              </a:defRPr>
            </a:lvl9pPr>
          </a:lstStyle>
          <a:p>
            <a:pPr marL="0" marR="0" lvl="0" indent="0" algn="ctr" defTabSz="609040" rtl="0" eaLnBrk="1" fontAlgn="auto" latinLnBrk="0" hangingPunct="1">
              <a:lnSpc>
                <a:spcPct val="100000"/>
              </a:lnSpc>
              <a:spcBef>
                <a:spcPts val="0"/>
              </a:spcBef>
              <a:spcAft>
                <a:spcPts val="0"/>
              </a:spcAft>
              <a:buClrTx/>
              <a:buSzTx/>
              <a:buFont typeface="Arial"/>
              <a:buNone/>
              <a:tabLst/>
              <a:defRPr/>
            </a:pPr>
            <a:r>
              <a:rPr kumimoji="0" lang="en-US" sz="2000" b="1" i="0" u="none" strike="noStrike" kern="1000" cap="none" spc="13" normalizeH="0" baseline="0" noProof="0">
                <a:ln>
                  <a:noFill/>
                </a:ln>
                <a:solidFill>
                  <a:srgbClr val="FFFFFF"/>
                </a:solidFill>
                <a:effectLst/>
                <a:uLnTx/>
                <a:uFillTx/>
                <a:latin typeface="Arial" panose="020B0604020202020204"/>
                <a:ea typeface="+mn-ea"/>
                <a:cs typeface="Arial"/>
              </a:rPr>
              <a:t>15</a:t>
            </a:r>
            <a:r>
              <a:rPr kumimoji="0" lang="en-US" sz="1600" b="1" i="0" u="none" strike="noStrike" kern="1000" cap="none" spc="13" normalizeH="0" baseline="0" noProof="0">
                <a:ln>
                  <a:noFill/>
                </a:ln>
                <a:solidFill>
                  <a:srgbClr val="FFFFFF"/>
                </a:solidFill>
                <a:effectLst/>
                <a:uLnTx/>
                <a:uFillTx/>
                <a:latin typeface="Arial" panose="020B0604020202020204"/>
                <a:ea typeface="+mn-ea"/>
                <a:cs typeface="Arial"/>
              </a:rPr>
              <a:t>ZB Data Stored</a:t>
            </a:r>
          </a:p>
        </p:txBody>
      </p:sp>
      <p:pic>
        <p:nvPicPr>
          <p:cNvPr id="8" name="Graphic 7" descr="Laptop outline">
            <a:extLst>
              <a:ext uri="{FF2B5EF4-FFF2-40B4-BE49-F238E27FC236}">
                <a16:creationId xmlns:a16="http://schemas.microsoft.com/office/drawing/2014/main" id="{F4C254FF-E28F-91E8-0915-121EE8DCF3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83573" y="4631648"/>
            <a:ext cx="798181" cy="798181"/>
          </a:xfrm>
          <a:prstGeom prst="rect">
            <a:avLst/>
          </a:prstGeom>
        </p:spPr>
      </p:pic>
      <p:pic>
        <p:nvPicPr>
          <p:cNvPr id="14" name="Graphic 13" descr="Video camera outline">
            <a:extLst>
              <a:ext uri="{FF2B5EF4-FFF2-40B4-BE49-F238E27FC236}">
                <a16:creationId xmlns:a16="http://schemas.microsoft.com/office/drawing/2014/main" id="{CDA6CC57-9FC5-CD63-7B2E-2975FE81F4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70125" y="3756463"/>
            <a:ext cx="854897" cy="854897"/>
          </a:xfrm>
          <a:prstGeom prst="rect">
            <a:avLst/>
          </a:prstGeom>
        </p:spPr>
      </p:pic>
      <p:pic>
        <p:nvPicPr>
          <p:cNvPr id="21" name="Graphic 20" descr="Film strip outline">
            <a:extLst>
              <a:ext uri="{FF2B5EF4-FFF2-40B4-BE49-F238E27FC236}">
                <a16:creationId xmlns:a16="http://schemas.microsoft.com/office/drawing/2014/main" id="{5E637511-DE70-39B2-2E2E-2476FDFCE3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85380" y="3862497"/>
            <a:ext cx="668182" cy="668182"/>
          </a:xfrm>
          <a:prstGeom prst="rect">
            <a:avLst/>
          </a:prstGeom>
        </p:spPr>
      </p:pic>
      <p:pic>
        <p:nvPicPr>
          <p:cNvPr id="27" name="Graphic 26" descr="Film reel outline">
            <a:extLst>
              <a:ext uri="{FF2B5EF4-FFF2-40B4-BE49-F238E27FC236}">
                <a16:creationId xmlns:a16="http://schemas.microsoft.com/office/drawing/2014/main" id="{1A38EE6A-DBE2-497C-2326-DC1D7F332D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07753" y="3898585"/>
            <a:ext cx="668182" cy="668182"/>
          </a:xfrm>
          <a:prstGeom prst="rect">
            <a:avLst/>
          </a:prstGeom>
        </p:spPr>
      </p:pic>
      <p:pic>
        <p:nvPicPr>
          <p:cNvPr id="34" name="Graphic 33" descr="Check In outline">
            <a:extLst>
              <a:ext uri="{FF2B5EF4-FFF2-40B4-BE49-F238E27FC236}">
                <a16:creationId xmlns:a16="http://schemas.microsoft.com/office/drawing/2014/main" id="{CB4E71BF-0314-7FAD-FF59-8A319185373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506404" y="4042002"/>
            <a:ext cx="629987" cy="629987"/>
          </a:xfrm>
          <a:prstGeom prst="rect">
            <a:avLst/>
          </a:prstGeom>
        </p:spPr>
      </p:pic>
      <p:pic>
        <p:nvPicPr>
          <p:cNvPr id="36" name="Graphic 35" descr="Selfie outline">
            <a:extLst>
              <a:ext uri="{FF2B5EF4-FFF2-40B4-BE49-F238E27FC236}">
                <a16:creationId xmlns:a16="http://schemas.microsoft.com/office/drawing/2014/main" id="{0ABAD8FB-6900-98F3-141B-CF28AE5FCDD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40392" y="4762552"/>
            <a:ext cx="677376" cy="677376"/>
          </a:xfrm>
          <a:prstGeom prst="rect">
            <a:avLst/>
          </a:prstGeom>
        </p:spPr>
      </p:pic>
      <p:pic>
        <p:nvPicPr>
          <p:cNvPr id="38" name="Graphic 37" descr="Computer outline">
            <a:extLst>
              <a:ext uri="{FF2B5EF4-FFF2-40B4-BE49-F238E27FC236}">
                <a16:creationId xmlns:a16="http://schemas.microsoft.com/office/drawing/2014/main" id="{13BBB3BA-A877-28D5-2276-5D59DDC183E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386909" y="4699951"/>
            <a:ext cx="872256" cy="872256"/>
          </a:xfrm>
          <a:prstGeom prst="rect">
            <a:avLst/>
          </a:prstGeom>
        </p:spPr>
      </p:pic>
      <p:pic>
        <p:nvPicPr>
          <p:cNvPr id="40" name="Graphic 39" descr="Shredder outline">
            <a:extLst>
              <a:ext uri="{FF2B5EF4-FFF2-40B4-BE49-F238E27FC236}">
                <a16:creationId xmlns:a16="http://schemas.microsoft.com/office/drawing/2014/main" id="{70B71E9D-5923-E0AF-5845-EC5110F635E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79227" y="4801988"/>
            <a:ext cx="668182" cy="668182"/>
          </a:xfrm>
          <a:prstGeom prst="rect">
            <a:avLst/>
          </a:prstGeom>
        </p:spPr>
      </p:pic>
      <p:pic>
        <p:nvPicPr>
          <p:cNvPr id="42" name="Graphic 41" descr="Optical disc outline">
            <a:extLst>
              <a:ext uri="{FF2B5EF4-FFF2-40B4-BE49-F238E27FC236}">
                <a16:creationId xmlns:a16="http://schemas.microsoft.com/office/drawing/2014/main" id="{6B02969D-080E-8E61-25FE-D0E9987D306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42063" y="4182460"/>
            <a:ext cx="552698" cy="552698"/>
          </a:xfrm>
          <a:prstGeom prst="rect">
            <a:avLst/>
          </a:prstGeom>
        </p:spPr>
      </p:pic>
      <p:pic>
        <p:nvPicPr>
          <p:cNvPr id="44" name="Graphic 43" descr="Envelope outline">
            <a:extLst>
              <a:ext uri="{FF2B5EF4-FFF2-40B4-BE49-F238E27FC236}">
                <a16:creationId xmlns:a16="http://schemas.microsoft.com/office/drawing/2014/main" id="{6747A3E1-9C8B-54F3-58C6-7CAAFEBF6A4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659439" y="3898585"/>
            <a:ext cx="668182" cy="668182"/>
          </a:xfrm>
          <a:prstGeom prst="rect">
            <a:avLst/>
          </a:prstGeom>
        </p:spPr>
      </p:pic>
      <p:pic>
        <p:nvPicPr>
          <p:cNvPr id="46" name="Graphic 45" descr="Images outline">
            <a:extLst>
              <a:ext uri="{FF2B5EF4-FFF2-40B4-BE49-F238E27FC236}">
                <a16:creationId xmlns:a16="http://schemas.microsoft.com/office/drawing/2014/main" id="{B5CF3AE5-DC2F-BC91-F2FC-75EC1A4EE62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659439" y="3094531"/>
            <a:ext cx="668182" cy="668182"/>
          </a:xfrm>
          <a:prstGeom prst="rect">
            <a:avLst/>
          </a:prstGeom>
        </p:spPr>
      </p:pic>
      <p:pic>
        <p:nvPicPr>
          <p:cNvPr id="48" name="Graphic 47" descr="Camera outline">
            <a:extLst>
              <a:ext uri="{FF2B5EF4-FFF2-40B4-BE49-F238E27FC236}">
                <a16:creationId xmlns:a16="http://schemas.microsoft.com/office/drawing/2014/main" id="{15A1D7B2-FCE8-BD18-A0B9-0A2EE6D21429}"/>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412044" y="4739726"/>
            <a:ext cx="614854" cy="614854"/>
          </a:xfrm>
          <a:prstGeom prst="rect">
            <a:avLst/>
          </a:prstGeom>
        </p:spPr>
      </p:pic>
      <p:pic>
        <p:nvPicPr>
          <p:cNvPr id="50" name="Graphic 49" descr="Smart Phone outline">
            <a:extLst>
              <a:ext uri="{FF2B5EF4-FFF2-40B4-BE49-F238E27FC236}">
                <a16:creationId xmlns:a16="http://schemas.microsoft.com/office/drawing/2014/main" id="{E058DC46-D014-C4F8-2BBA-BEBEE92CD1B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056682" y="3094531"/>
            <a:ext cx="668182" cy="668182"/>
          </a:xfrm>
          <a:prstGeom prst="rect">
            <a:avLst/>
          </a:prstGeom>
        </p:spPr>
      </p:pic>
      <p:pic>
        <p:nvPicPr>
          <p:cNvPr id="52" name="Graphic 51" descr="Security camera outline">
            <a:extLst>
              <a:ext uri="{FF2B5EF4-FFF2-40B4-BE49-F238E27FC236}">
                <a16:creationId xmlns:a16="http://schemas.microsoft.com/office/drawing/2014/main" id="{DA872F3D-396B-60AF-BAE2-03AA3EBDEFC5}"/>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0296424" y="2848313"/>
            <a:ext cx="914400" cy="914400"/>
          </a:xfrm>
          <a:prstGeom prst="rect">
            <a:avLst/>
          </a:prstGeom>
        </p:spPr>
      </p:pic>
      <p:pic>
        <p:nvPicPr>
          <p:cNvPr id="54" name="Graphic 53" descr="Web cam outline">
            <a:extLst>
              <a:ext uri="{FF2B5EF4-FFF2-40B4-BE49-F238E27FC236}">
                <a16:creationId xmlns:a16="http://schemas.microsoft.com/office/drawing/2014/main" id="{1A0F9B4E-8B98-3A7D-EE57-396E37698628}"/>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0345290" y="4663170"/>
            <a:ext cx="816667" cy="816667"/>
          </a:xfrm>
          <a:prstGeom prst="rect">
            <a:avLst/>
          </a:prstGeom>
        </p:spPr>
      </p:pic>
      <p:sp>
        <p:nvSpPr>
          <p:cNvPr id="55" name="TextBox 54">
            <a:extLst>
              <a:ext uri="{FF2B5EF4-FFF2-40B4-BE49-F238E27FC236}">
                <a16:creationId xmlns:a16="http://schemas.microsoft.com/office/drawing/2014/main" id="{0F8604C8-1373-0D0E-8E2C-E77F574D0332}"/>
              </a:ext>
            </a:extLst>
          </p:cNvPr>
          <p:cNvSpPr txBox="1"/>
          <p:nvPr/>
        </p:nvSpPr>
        <p:spPr>
          <a:xfrm>
            <a:off x="486890" y="6438207"/>
            <a:ext cx="8277101" cy="2308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68589"/>
                </a:solidFill>
                <a:effectLst/>
                <a:uLnTx/>
                <a:uFillTx/>
                <a:latin typeface="Arial" panose="020B0604020202020204"/>
                <a:ea typeface="+mn-ea"/>
                <a:cs typeface="+mn-cs"/>
              </a:rPr>
              <a:t>Sources: IDC Worldwide Global </a:t>
            </a:r>
            <a:r>
              <a:rPr kumimoji="0" lang="en-US" sz="900" b="0" i="0" u="none" strike="noStrike" kern="1200" cap="none" spc="0" normalizeH="0" baseline="0" noProof="0" dirty="0" err="1">
                <a:ln>
                  <a:noFill/>
                </a:ln>
                <a:solidFill>
                  <a:srgbClr val="868589"/>
                </a:solidFill>
                <a:effectLst/>
                <a:uLnTx/>
                <a:uFillTx/>
                <a:latin typeface="Arial" panose="020B0604020202020204"/>
                <a:ea typeface="+mn-ea"/>
                <a:cs typeface="+mn-cs"/>
              </a:rPr>
              <a:t>DataSphere</a:t>
            </a:r>
            <a:r>
              <a:rPr kumimoji="0" lang="en-US" sz="900" b="0" i="0" u="none" strike="noStrike" kern="1200" cap="none" spc="0" normalizeH="0" baseline="0" noProof="0" dirty="0">
                <a:ln>
                  <a:noFill/>
                </a:ln>
                <a:solidFill>
                  <a:srgbClr val="868589"/>
                </a:solidFill>
                <a:effectLst/>
                <a:uLnTx/>
                <a:uFillTx/>
                <a:latin typeface="Arial" panose="020B0604020202020204"/>
                <a:ea typeface="+mn-ea"/>
                <a:cs typeface="+mn-cs"/>
              </a:rPr>
              <a:t> Forecast 2023 and IDC Worldwide Global </a:t>
            </a:r>
            <a:r>
              <a:rPr kumimoji="0" lang="en-US" sz="900" b="0" i="0" u="none" strike="noStrike" kern="1200" cap="none" spc="0" normalizeH="0" baseline="0" noProof="0" dirty="0" err="1">
                <a:ln>
                  <a:noFill/>
                </a:ln>
                <a:solidFill>
                  <a:srgbClr val="868589"/>
                </a:solidFill>
                <a:effectLst/>
                <a:uLnTx/>
                <a:uFillTx/>
                <a:latin typeface="Arial" panose="020B0604020202020204"/>
                <a:ea typeface="+mn-ea"/>
                <a:cs typeface="+mn-cs"/>
              </a:rPr>
              <a:t>StorageSphere</a:t>
            </a:r>
            <a:r>
              <a:rPr kumimoji="0" lang="en-US" sz="900" b="0" i="0" u="none" strike="noStrike" kern="1200" cap="none" spc="0" normalizeH="0" baseline="0" noProof="0" dirty="0">
                <a:ln>
                  <a:noFill/>
                </a:ln>
                <a:solidFill>
                  <a:srgbClr val="868589"/>
                </a:solidFill>
                <a:effectLst/>
                <a:uLnTx/>
                <a:uFillTx/>
                <a:latin typeface="Arial" panose="020B0604020202020204"/>
                <a:ea typeface="+mn-ea"/>
                <a:cs typeface="+mn-cs"/>
              </a:rPr>
              <a:t> Forecast 2022.</a:t>
            </a:r>
          </a:p>
        </p:txBody>
      </p:sp>
      <p:sp>
        <p:nvSpPr>
          <p:cNvPr id="5" name="TextBox 4">
            <a:extLst>
              <a:ext uri="{FF2B5EF4-FFF2-40B4-BE49-F238E27FC236}">
                <a16:creationId xmlns:a16="http://schemas.microsoft.com/office/drawing/2014/main" id="{1C8D8E5F-F39C-6C65-A8F0-FD3EDA6735C4}"/>
              </a:ext>
            </a:extLst>
          </p:cNvPr>
          <p:cNvSpPr txBox="1"/>
          <p:nvPr/>
        </p:nvSpPr>
        <p:spPr>
          <a:xfrm>
            <a:off x="517260" y="1532792"/>
            <a:ext cx="48951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EBE49"/>
                </a:solidFill>
                <a:effectLst/>
                <a:uLnTx/>
                <a:uFillTx/>
                <a:latin typeface="Arial" panose="020B0604020202020204"/>
                <a:ea typeface="+mn-ea"/>
                <a:cs typeface="+mn-cs"/>
              </a:rPr>
              <a:t>221</a:t>
            </a:r>
            <a:r>
              <a:rPr kumimoji="0" lang="en-US" sz="1800" b="1" i="0" u="none" strike="noStrike" kern="1200" cap="none" spc="0" normalizeH="0" baseline="0" noProof="0">
                <a:ln>
                  <a:noFill/>
                </a:ln>
                <a:solidFill>
                  <a:srgbClr val="6EBE49"/>
                </a:solidFill>
                <a:effectLst/>
                <a:uLnTx/>
                <a:uFillTx/>
                <a:latin typeface="Arial" panose="020B0604020202020204"/>
                <a:ea typeface="+mn-ea"/>
                <a:cs typeface="+mn-cs"/>
              </a:rPr>
              <a:t> Zettabytes (ZB) Generated by 2026</a:t>
            </a:r>
          </a:p>
        </p:txBody>
      </p:sp>
      <p:pic>
        <p:nvPicPr>
          <p:cNvPr id="7" name="Graphic 6" descr="Artificial Intelligence outline">
            <a:extLst>
              <a:ext uri="{FF2B5EF4-FFF2-40B4-BE49-F238E27FC236}">
                <a16:creationId xmlns:a16="http://schemas.microsoft.com/office/drawing/2014/main" id="{C95432DF-4977-A65D-8628-FCC4657E3CEF}"/>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0339408" y="1769840"/>
            <a:ext cx="816667" cy="816667"/>
          </a:xfrm>
          <a:prstGeom prst="rect">
            <a:avLst/>
          </a:prstGeom>
        </p:spPr>
      </p:pic>
      <p:sp>
        <p:nvSpPr>
          <p:cNvPr id="9" name="Text Placeholder 4">
            <a:extLst>
              <a:ext uri="{FF2B5EF4-FFF2-40B4-BE49-F238E27FC236}">
                <a16:creationId xmlns:a16="http://schemas.microsoft.com/office/drawing/2014/main" id="{1550AB84-A1CE-EB9E-0B94-A77849F63820}"/>
              </a:ext>
            </a:extLst>
          </p:cNvPr>
          <p:cNvSpPr txBox="1">
            <a:spLocks/>
          </p:cNvSpPr>
          <p:nvPr/>
        </p:nvSpPr>
        <p:spPr>
          <a:xfrm>
            <a:off x="8611855" y="2526115"/>
            <a:ext cx="2953104" cy="493996"/>
          </a:xfrm>
          <a:prstGeom prst="rect">
            <a:avLst/>
          </a:prstGeom>
        </p:spPr>
        <p:txBody>
          <a:bodyPr lIns="0" tIns="45720" rIns="91440" bIns="45720" anchor="t"/>
          <a:lstStyle>
            <a:lvl1pPr marL="0" indent="0" algn="l" defTabSz="609040" rtl="0" eaLnBrk="1" latinLnBrk="0" hangingPunct="1">
              <a:spcBef>
                <a:spcPts val="0"/>
              </a:spcBef>
              <a:buFont typeface="Arial"/>
              <a:buNone/>
              <a:defRPr lang="en-US" sz="2000" b="0" kern="1000" spc="13" dirty="0">
                <a:solidFill>
                  <a:schemeClr val="bg1"/>
                </a:solidFill>
                <a:latin typeface="+mn-lt"/>
                <a:ea typeface="+mn-ea"/>
                <a:cs typeface="Arial"/>
              </a:defRPr>
            </a:lvl1pPr>
            <a:lvl2pPr marL="226277" indent="-226277" algn="l" defTabSz="609040" rtl="0" eaLnBrk="1" latinLnBrk="0" hangingPunct="1">
              <a:spcBef>
                <a:spcPts val="800"/>
              </a:spcBef>
              <a:buFont typeface="Arial" charset="0"/>
              <a:buChar char="•"/>
              <a:defRPr lang="en-US" sz="1800" kern="1200" dirty="0">
                <a:solidFill>
                  <a:schemeClr val="bg1"/>
                </a:solidFill>
                <a:latin typeface="+mn-lt"/>
                <a:ea typeface="+mn-ea"/>
                <a:cs typeface="+mn-cs"/>
              </a:defRPr>
            </a:lvl2pPr>
            <a:lvl3pPr marL="365424" indent="-228600" algn="l" defTabSz="609040" rtl="0" eaLnBrk="1" latinLnBrk="0" hangingPunct="1">
              <a:spcBef>
                <a:spcPts val="800"/>
              </a:spcBef>
              <a:buFont typeface="Lucida Grande"/>
              <a:buChar char="–"/>
              <a:defRPr lang="en-US" sz="1800" kern="1000" dirty="0">
                <a:solidFill>
                  <a:srgbClr val="78777A"/>
                </a:solidFill>
                <a:latin typeface="Arial"/>
                <a:ea typeface="+mn-ea"/>
                <a:cs typeface="Arial"/>
              </a:defRPr>
            </a:lvl3pPr>
            <a:lvl4pPr marL="548640" indent="-223838" algn="l" defTabSz="609040" rtl="0" eaLnBrk="1" latinLnBrk="0" hangingPunct="1">
              <a:spcBef>
                <a:spcPts val="800"/>
              </a:spcBef>
              <a:buFont typeface="Arial"/>
              <a:buChar char="•"/>
              <a:defRPr lang="en-US" sz="1600" b="0" kern="1000" dirty="0">
                <a:solidFill>
                  <a:srgbClr val="78777A"/>
                </a:solidFill>
                <a:latin typeface="Arial"/>
                <a:ea typeface="+mn-ea"/>
                <a:cs typeface="Arial"/>
              </a:defRPr>
            </a:lvl4pPr>
            <a:lvl5pPr marL="548640" indent="-223838" algn="l" defTabSz="609040" rtl="0" eaLnBrk="1" latinLnBrk="0" hangingPunct="1">
              <a:spcBef>
                <a:spcPts val="800"/>
              </a:spcBef>
              <a:buFont typeface="Arial" panose="020B0604020202020204" pitchFamily="34" charset="0"/>
              <a:buChar char="•"/>
              <a:tabLst>
                <a:tab pos="744538" algn="l"/>
              </a:tabLst>
              <a:defRPr lang="en-US" sz="1600" kern="1000" dirty="0">
                <a:solidFill>
                  <a:schemeClr val="tx2"/>
                </a:solidFill>
                <a:latin typeface="+mn-lt"/>
                <a:ea typeface="+mn-ea"/>
                <a:cs typeface="Arial"/>
              </a:defRPr>
            </a:lvl5pPr>
            <a:lvl6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6pPr>
            <a:lvl7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7pPr>
            <a:lvl8pPr marL="548640" indent="-223838" algn="l" defTabSz="609040" rtl="0" eaLnBrk="1" latinLnBrk="0" hangingPunct="1">
              <a:spcBef>
                <a:spcPts val="800"/>
              </a:spcBef>
              <a:buFont typeface="Arial" panose="020B0604020202020204" pitchFamily="34" charset="0"/>
              <a:buChar char="•"/>
              <a:tabLst>
                <a:tab pos="744538" algn="l"/>
              </a:tabLst>
              <a:defRPr sz="1600" kern="1200">
                <a:solidFill>
                  <a:schemeClr val="tx2"/>
                </a:solidFill>
                <a:latin typeface="+mn-lt"/>
                <a:ea typeface="+mn-ea"/>
                <a:cs typeface="+mn-cs"/>
              </a:defRPr>
            </a:lvl8pPr>
            <a:lvl9pPr marL="548640" indent="-223838" algn="l" defTabSz="609040" rtl="0" eaLnBrk="1" latinLnBrk="0" hangingPunct="1">
              <a:spcBef>
                <a:spcPts val="800"/>
              </a:spcBef>
              <a:buFont typeface="Arial" panose="020B0604020202020204" pitchFamily="34" charset="0"/>
              <a:buChar char="•"/>
              <a:tabLst>
                <a:tab pos="744538" algn="l"/>
              </a:tabLst>
              <a:defRPr lang="en-US" sz="1600" kern="1200" dirty="0">
                <a:solidFill>
                  <a:schemeClr val="tx2"/>
                </a:solidFill>
                <a:latin typeface="+mn-lt"/>
                <a:ea typeface="+mn-ea"/>
                <a:cs typeface="+mn-cs"/>
              </a:defRPr>
            </a:lvl9pPr>
          </a:lstStyle>
          <a:p>
            <a:pPr marL="0" marR="0" lvl="0" indent="0" algn="ctr" defTabSz="609040" rtl="0" eaLnBrk="1" fontAlgn="auto" latinLnBrk="0" hangingPunct="1">
              <a:lnSpc>
                <a:spcPct val="100000"/>
              </a:lnSpc>
              <a:spcBef>
                <a:spcPts val="0"/>
              </a:spcBef>
              <a:spcAft>
                <a:spcPts val="0"/>
              </a:spcAft>
              <a:buClrTx/>
              <a:buSzTx/>
              <a:buFont typeface="Arial"/>
              <a:buNone/>
              <a:tabLst/>
              <a:defRPr/>
            </a:pPr>
            <a:r>
              <a:rPr kumimoji="0" lang="en-US" sz="2000" b="1" i="0" u="none" strike="noStrike" kern="1000" cap="none" spc="13" normalizeH="0" baseline="0" noProof="0">
                <a:ln>
                  <a:noFill/>
                </a:ln>
                <a:solidFill>
                  <a:srgbClr val="FFFFFF"/>
                </a:solidFill>
                <a:effectLst/>
                <a:uLnTx/>
                <a:uFillTx/>
                <a:latin typeface="Arial" panose="020B0604020202020204"/>
                <a:ea typeface="+mn-ea"/>
                <a:cs typeface="Arial"/>
              </a:rPr>
              <a:t>206</a:t>
            </a:r>
            <a:r>
              <a:rPr kumimoji="0" lang="en-US" sz="1600" b="1" i="0" u="none" strike="noStrike" kern="1000" cap="none" spc="13" normalizeH="0" baseline="0" noProof="0">
                <a:ln>
                  <a:noFill/>
                </a:ln>
                <a:solidFill>
                  <a:srgbClr val="FFFFFF"/>
                </a:solidFill>
                <a:effectLst/>
                <a:uLnTx/>
                <a:uFillTx/>
                <a:latin typeface="Arial" panose="020B0604020202020204"/>
                <a:ea typeface="+mn-ea"/>
                <a:cs typeface="Arial"/>
              </a:rPr>
              <a:t>ZB Data Not Stored</a:t>
            </a:r>
          </a:p>
        </p:txBody>
      </p:sp>
    </p:spTree>
    <p:extLst>
      <p:ext uri="{BB962C8B-B14F-4D97-AF65-F5344CB8AC3E}">
        <p14:creationId xmlns:p14="http://schemas.microsoft.com/office/powerpoint/2010/main" val="4199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900;p110">
            <a:extLst>
              <a:ext uri="{FF2B5EF4-FFF2-40B4-BE49-F238E27FC236}">
                <a16:creationId xmlns:a16="http://schemas.microsoft.com/office/drawing/2014/main" id="{5328EE59-A001-C786-E5CD-764829484A14}"/>
              </a:ext>
            </a:extLst>
          </p:cNvPr>
          <p:cNvPicPr preferRelativeResize="0"/>
          <p:nvPr/>
        </p:nvPicPr>
        <p:blipFill rotWithShape="1">
          <a:blip r:embed="rId4">
            <a:alphaModFix/>
          </a:blip>
          <a:srcRect l="-93" t="-143" r="-1" b="53"/>
          <a:stretch/>
        </p:blipFill>
        <p:spPr>
          <a:xfrm>
            <a:off x="-3174" y="0"/>
            <a:ext cx="12192000" cy="6858000"/>
          </a:xfrm>
          <a:prstGeom prst="rect">
            <a:avLst/>
          </a:prstGeom>
          <a:noFill/>
          <a:ln>
            <a:noFill/>
          </a:ln>
        </p:spPr>
      </p:pic>
      <p:graphicFrame>
        <p:nvGraphicFramePr>
          <p:cNvPr id="12" name="Object 11" hidden="1">
            <a:extLst>
              <a:ext uri="{FF2B5EF4-FFF2-40B4-BE49-F238E27FC236}">
                <a16:creationId xmlns:a16="http://schemas.microsoft.com/office/drawing/2014/main" id="{2172FC40-8D1C-4AFD-A435-654F5E6C83EA}"/>
              </a:ext>
            </a:extLst>
          </p:cNvPr>
          <p:cNvGraphicFramePr>
            <a:graphicFrameLocks noChangeAspect="1"/>
          </p:cNvGraphicFramePr>
          <p:nvPr>
            <p:custDataLst>
              <p:tags r:id="rId1"/>
            </p:custDataLst>
          </p:nvPr>
        </p:nvGraphicFramePr>
        <p:xfrm>
          <a:off x="7229" y="3869"/>
          <a:ext cx="1587" cy="1587"/>
        </p:xfrm>
        <a:graphic>
          <a:graphicData uri="http://schemas.openxmlformats.org/presentationml/2006/ole">
            <mc:AlternateContent xmlns:mc="http://schemas.openxmlformats.org/markup-compatibility/2006">
              <mc:Choice xmlns:v="urn:schemas-microsoft-com:vml" Requires="v">
                <p:oleObj name="think-cell Slide" r:id="rId5" imgW="451" imgH="450" progId="TCLayout.ActiveDocument.1">
                  <p:embed/>
                </p:oleObj>
              </mc:Choice>
              <mc:Fallback>
                <p:oleObj name="think-cell Slide" r:id="rId5" imgW="451" imgH="450" progId="TCLayout.ActiveDocument.1">
                  <p:embed/>
                  <p:pic>
                    <p:nvPicPr>
                      <p:cNvPr id="12" name="Object 11" hidden="1">
                        <a:extLst>
                          <a:ext uri="{FF2B5EF4-FFF2-40B4-BE49-F238E27FC236}">
                            <a16:creationId xmlns:a16="http://schemas.microsoft.com/office/drawing/2014/main" id="{2172FC40-8D1C-4AFD-A435-654F5E6C83EA}"/>
                          </a:ext>
                        </a:extLst>
                      </p:cNvPr>
                      <p:cNvPicPr/>
                      <p:nvPr/>
                    </p:nvPicPr>
                    <p:blipFill>
                      <a:blip r:embed="rId6"/>
                      <a:stretch>
                        <a:fillRect/>
                      </a:stretch>
                    </p:blipFill>
                    <p:spPr>
                      <a:xfrm>
                        <a:off x="7229" y="3869"/>
                        <a:ext cx="1587" cy="1587"/>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F1ADDBDD-0FE9-4F6E-83EB-AAD64C285DA1}"/>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49958" y="6344"/>
            <a:ext cx="12180722" cy="6851656"/>
          </a:xfrm>
          <a:prstGeom prst="rect">
            <a:avLst/>
          </a:prstGeom>
        </p:spPr>
      </p:pic>
      <p:sp>
        <p:nvSpPr>
          <p:cNvPr id="5" name="Text Placeholder 4">
            <a:extLst>
              <a:ext uri="{FF2B5EF4-FFF2-40B4-BE49-F238E27FC236}">
                <a16:creationId xmlns:a16="http://schemas.microsoft.com/office/drawing/2014/main" id="{1120E917-FEE4-F643-911A-98AC7085C705}"/>
              </a:ext>
            </a:extLst>
          </p:cNvPr>
          <p:cNvSpPr>
            <a:spLocks noGrp="1"/>
          </p:cNvSpPr>
          <p:nvPr>
            <p:ph type="body" idx="1"/>
          </p:nvPr>
        </p:nvSpPr>
        <p:spPr>
          <a:xfrm>
            <a:off x="706481" y="1153334"/>
            <a:ext cx="10926474" cy="616185"/>
          </a:xfrm>
          <a:prstGeom prst="rect">
            <a:avLst/>
          </a:prstGeom>
        </p:spPr>
        <p:txBody>
          <a:bodyPr>
            <a:normAutofit/>
          </a:bodyPr>
          <a:lstStyle/>
          <a:p>
            <a:r>
              <a:rPr lang="en-US">
                <a:solidFill>
                  <a:srgbClr val="92D050"/>
                </a:solidFill>
              </a:rPr>
              <a:t>Vertical integration - Proven track record of Seagate systems</a:t>
            </a:r>
            <a:endParaRPr lang="en-US">
              <a:solidFill>
                <a:srgbClr val="92D050"/>
              </a:solidFill>
              <a:latin typeface="Helvetica Neue LT Std 55 Roman" panose="020B0604020202020204" pitchFamily="34" charset="77"/>
            </a:endParaRPr>
          </a:p>
        </p:txBody>
      </p:sp>
      <p:sp>
        <p:nvSpPr>
          <p:cNvPr id="2" name="Text Placeholder 1">
            <a:extLst>
              <a:ext uri="{FF2B5EF4-FFF2-40B4-BE49-F238E27FC236}">
                <a16:creationId xmlns:a16="http://schemas.microsoft.com/office/drawing/2014/main" id="{8F596732-BBDE-804C-BFDC-D728EF0CF90A}"/>
              </a:ext>
            </a:extLst>
          </p:cNvPr>
          <p:cNvSpPr>
            <a:spLocks noGrp="1"/>
          </p:cNvSpPr>
          <p:nvPr>
            <p:ph type="body" sz="quarter" idx="11"/>
          </p:nvPr>
        </p:nvSpPr>
        <p:spPr>
          <a:xfrm>
            <a:off x="691385" y="570878"/>
            <a:ext cx="11494979" cy="646331"/>
          </a:xfrm>
          <a:prstGeom prst="rect">
            <a:avLst/>
          </a:prstGeom>
        </p:spPr>
        <p:txBody>
          <a:bodyPr/>
          <a:lstStyle/>
          <a:p>
            <a:r>
              <a:rPr lang="en-US" sz="3600"/>
              <a:t>Proven track record in enterprise storage systems</a:t>
            </a:r>
          </a:p>
        </p:txBody>
      </p:sp>
      <p:sp>
        <p:nvSpPr>
          <p:cNvPr id="40" name="object 9">
            <a:extLst>
              <a:ext uri="{FF2B5EF4-FFF2-40B4-BE49-F238E27FC236}">
                <a16:creationId xmlns:a16="http://schemas.microsoft.com/office/drawing/2014/main" id="{7734AAFE-878F-C242-9F4B-AF2394EC6429}"/>
              </a:ext>
            </a:extLst>
          </p:cNvPr>
          <p:cNvSpPr txBox="1"/>
          <p:nvPr/>
        </p:nvSpPr>
        <p:spPr>
          <a:xfrm>
            <a:off x="847065" y="1716518"/>
            <a:ext cx="9979211" cy="251362"/>
          </a:xfrm>
          <a:prstGeom prst="rect">
            <a:avLst/>
          </a:prstGeom>
        </p:spPr>
        <p:txBody>
          <a:bodyPr vert="horz" wrap="square" lIns="0" tIns="20331" rIns="0" bIns="0" rtlCol="0">
            <a:spAutoFit/>
          </a:bodyPr>
          <a:lstStyle/>
          <a:p>
            <a:pPr marL="8651" marR="3461" defTabSz="622841">
              <a:lnSpc>
                <a:spcPts val="1846"/>
              </a:lnSpc>
              <a:spcBef>
                <a:spcPts val="160"/>
              </a:spcBef>
              <a:buClr>
                <a:srgbClr val="000000"/>
              </a:buClr>
              <a:defRPr/>
            </a:pPr>
            <a:r>
              <a:rPr lang="en-US" sz="1567" kern="0" spc="20">
                <a:solidFill>
                  <a:srgbClr val="FFFFFF"/>
                </a:solidFill>
                <a:latin typeface="Helvetica Neue"/>
                <a:cs typeface="Helvetica Neue"/>
                <a:sym typeface="Arial"/>
              </a:rPr>
              <a:t>We are uniquely positioned to be a partner for enterprises that need to build or enhance their private clouds.</a:t>
            </a:r>
            <a:endParaRPr lang="en-US" sz="1599" kern="0">
              <a:solidFill>
                <a:srgbClr val="FFFFFF"/>
              </a:solidFill>
              <a:latin typeface="Arial"/>
              <a:cs typeface="Arial"/>
              <a:sym typeface="Arial"/>
            </a:endParaRPr>
          </a:p>
        </p:txBody>
      </p:sp>
      <p:grpSp>
        <p:nvGrpSpPr>
          <p:cNvPr id="7" name="Group 6"/>
          <p:cNvGrpSpPr/>
          <p:nvPr/>
        </p:nvGrpSpPr>
        <p:grpSpPr>
          <a:xfrm>
            <a:off x="4008822" y="5733155"/>
            <a:ext cx="4168007" cy="714499"/>
            <a:chOff x="1242551" y="3636609"/>
            <a:chExt cx="4170780" cy="714974"/>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7122" y="3636609"/>
              <a:ext cx="1297572" cy="530563"/>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4259" t="2249"/>
            <a:stretch/>
          </p:blipFill>
          <p:spPr>
            <a:xfrm>
              <a:off x="3597295" y="3787245"/>
              <a:ext cx="1386855" cy="280490"/>
            </a:xfrm>
            <a:prstGeom prst="rect">
              <a:avLst/>
            </a:prstGeom>
          </p:spPr>
        </p:pic>
        <p:sp>
          <p:nvSpPr>
            <p:cNvPr id="15" name="object 15">
              <a:extLst>
                <a:ext uri="{FF2B5EF4-FFF2-40B4-BE49-F238E27FC236}">
                  <a16:creationId xmlns:a16="http://schemas.microsoft.com/office/drawing/2014/main" id="{B5BACCCD-A8A8-DF41-AAB5-8500D5813072}"/>
                </a:ext>
              </a:extLst>
            </p:cNvPr>
            <p:cNvSpPr txBox="1"/>
            <p:nvPr/>
          </p:nvSpPr>
          <p:spPr>
            <a:xfrm>
              <a:off x="1242551" y="4188542"/>
              <a:ext cx="2539916" cy="163041"/>
            </a:xfrm>
            <a:prstGeom prst="rect">
              <a:avLst/>
            </a:prstGeom>
          </p:spPr>
          <p:txBody>
            <a:bodyPr vert="horz" wrap="square" lIns="0" tIns="9084" rIns="0" bIns="0" rtlCol="0">
              <a:spAutoFit/>
            </a:bodyPr>
            <a:lstStyle/>
            <a:p>
              <a:pPr marL="8651" algn="ctr" defTabSz="622841">
                <a:spcBef>
                  <a:spcPts val="72"/>
                </a:spcBef>
                <a:buClr>
                  <a:srgbClr val="000000"/>
                </a:buClr>
                <a:defRPr/>
              </a:pPr>
              <a:r>
                <a:rPr lang="en-US" sz="999" kern="0" dirty="0">
                  <a:solidFill>
                    <a:srgbClr val="FFFFFF"/>
                  </a:solidFill>
                  <a:latin typeface="Arial"/>
                  <a:cs typeface="Helvetica Neue"/>
                  <a:sym typeface="Arial"/>
                </a:rPr>
                <a:t>Acquired 2015</a:t>
              </a:r>
              <a:endParaRPr sz="999" kern="0" dirty="0">
                <a:solidFill>
                  <a:prstClr val="black"/>
                </a:solidFill>
                <a:latin typeface="Arial"/>
                <a:cs typeface="Helvetica Neue"/>
                <a:sym typeface="Arial"/>
              </a:endParaRPr>
            </a:p>
          </p:txBody>
        </p:sp>
        <p:sp>
          <p:nvSpPr>
            <p:cNvPr id="16" name="object 15">
              <a:extLst>
                <a:ext uri="{FF2B5EF4-FFF2-40B4-BE49-F238E27FC236}">
                  <a16:creationId xmlns:a16="http://schemas.microsoft.com/office/drawing/2014/main" id="{B5BACCCD-A8A8-DF41-AAB5-8500D5813072}"/>
                </a:ext>
              </a:extLst>
            </p:cNvPr>
            <p:cNvSpPr txBox="1"/>
            <p:nvPr/>
          </p:nvSpPr>
          <p:spPr>
            <a:xfrm>
              <a:off x="2873415" y="4169185"/>
              <a:ext cx="2539916" cy="163041"/>
            </a:xfrm>
            <a:prstGeom prst="rect">
              <a:avLst/>
            </a:prstGeom>
          </p:spPr>
          <p:txBody>
            <a:bodyPr vert="horz" wrap="square" lIns="0" tIns="9084" rIns="0" bIns="0" rtlCol="0">
              <a:spAutoFit/>
            </a:bodyPr>
            <a:lstStyle/>
            <a:p>
              <a:pPr marL="8651" algn="ctr" defTabSz="622841">
                <a:spcBef>
                  <a:spcPts val="72"/>
                </a:spcBef>
                <a:buClr>
                  <a:srgbClr val="000000"/>
                </a:buClr>
                <a:defRPr/>
              </a:pPr>
              <a:r>
                <a:rPr lang="en-US" sz="999" kern="0">
                  <a:solidFill>
                    <a:srgbClr val="FFFFFF"/>
                  </a:solidFill>
                  <a:latin typeface="Arial"/>
                  <a:cs typeface="Helvetica Neue"/>
                  <a:sym typeface="Arial"/>
                </a:rPr>
                <a:t>Acquired 2014</a:t>
              </a:r>
              <a:endParaRPr sz="999" kern="0">
                <a:solidFill>
                  <a:prstClr val="black"/>
                </a:solidFill>
                <a:latin typeface="Arial"/>
                <a:cs typeface="Helvetica Neue"/>
                <a:sym typeface="Arial"/>
              </a:endParaRPr>
            </a:p>
          </p:txBody>
        </p:sp>
      </p:grpSp>
      <p:sp>
        <p:nvSpPr>
          <p:cNvPr id="17" name="object 9">
            <a:extLst>
              <a:ext uri="{FF2B5EF4-FFF2-40B4-BE49-F238E27FC236}">
                <a16:creationId xmlns:a16="http://schemas.microsoft.com/office/drawing/2014/main" id="{7734AAFE-878F-C242-9F4B-AF2394EC6429}"/>
              </a:ext>
            </a:extLst>
          </p:cNvPr>
          <p:cNvSpPr txBox="1"/>
          <p:nvPr/>
        </p:nvSpPr>
        <p:spPr>
          <a:xfrm>
            <a:off x="6629469" y="3858867"/>
            <a:ext cx="4945958" cy="1435469"/>
          </a:xfrm>
          <a:prstGeom prst="rect">
            <a:avLst/>
          </a:prstGeom>
        </p:spPr>
        <p:txBody>
          <a:bodyPr vert="horz" wrap="square" lIns="0" tIns="20331" rIns="0" bIns="0" rtlCol="0">
            <a:spAutoFit/>
          </a:bodyPr>
          <a:lstStyle/>
          <a:p>
            <a:pPr marL="8651" marR="3461" defTabSz="622841">
              <a:buClr>
                <a:srgbClr val="FFFFFF"/>
              </a:buClr>
              <a:defRPr/>
            </a:pPr>
            <a:r>
              <a:rPr lang="en-US" sz="4397" b="1" kern="0" spc="-151">
                <a:solidFill>
                  <a:srgbClr val="92D050"/>
                </a:solidFill>
                <a:latin typeface="Arial"/>
                <a:cs typeface="Arial"/>
                <a:sym typeface="Arial"/>
              </a:rPr>
              <a:t>30 Years+</a:t>
            </a:r>
          </a:p>
          <a:p>
            <a:pPr marL="8651" marR="3461" defTabSz="622841">
              <a:buClr>
                <a:srgbClr val="FFFFFF"/>
              </a:buClr>
              <a:defRPr/>
            </a:pPr>
            <a:r>
              <a:rPr lang="en-US" sz="1599" kern="0">
                <a:solidFill>
                  <a:srgbClr val="6EBE49"/>
                </a:solidFill>
                <a:latin typeface="Arial"/>
                <a:cs typeface="Arial"/>
                <a:sym typeface="Arial"/>
              </a:rPr>
              <a:t>A heritage of systems development with 400+ systems engineers with an evolving portfolio to meet future needs</a:t>
            </a:r>
          </a:p>
        </p:txBody>
      </p:sp>
      <p:sp>
        <p:nvSpPr>
          <p:cNvPr id="18" name="object 9">
            <a:extLst>
              <a:ext uri="{FF2B5EF4-FFF2-40B4-BE49-F238E27FC236}">
                <a16:creationId xmlns:a16="http://schemas.microsoft.com/office/drawing/2014/main" id="{7734AAFE-878F-C242-9F4B-AF2394EC6429}"/>
              </a:ext>
            </a:extLst>
          </p:cNvPr>
          <p:cNvSpPr txBox="1"/>
          <p:nvPr/>
        </p:nvSpPr>
        <p:spPr>
          <a:xfrm>
            <a:off x="839487" y="2634403"/>
            <a:ext cx="3279902" cy="969507"/>
          </a:xfrm>
          <a:prstGeom prst="rect">
            <a:avLst/>
          </a:prstGeom>
        </p:spPr>
        <p:txBody>
          <a:bodyPr vert="horz" wrap="square" lIns="0" tIns="20331" rIns="0" bIns="0" rtlCol="0">
            <a:spAutoFit/>
          </a:bodyPr>
          <a:lstStyle/>
          <a:p>
            <a:pPr marL="8651" marR="3461" defTabSz="622841">
              <a:lnSpc>
                <a:spcPts val="1846"/>
              </a:lnSpc>
              <a:spcBef>
                <a:spcPts val="160"/>
              </a:spcBef>
              <a:buClr>
                <a:srgbClr val="FFFFFF"/>
              </a:buClr>
              <a:defRPr/>
            </a:pPr>
            <a:r>
              <a:rPr lang="en-US" sz="4397" b="1" kern="0">
                <a:solidFill>
                  <a:srgbClr val="92D050"/>
                </a:solidFill>
                <a:latin typeface="Arial"/>
                <a:cs typeface="Arial"/>
                <a:sym typeface="Arial"/>
              </a:rPr>
              <a:t>&gt;1M</a:t>
            </a:r>
          </a:p>
          <a:p>
            <a:pPr marL="8651" marR="3461" defTabSz="622841">
              <a:lnSpc>
                <a:spcPts val="1846"/>
              </a:lnSpc>
              <a:spcBef>
                <a:spcPts val="160"/>
              </a:spcBef>
              <a:buClr>
                <a:srgbClr val="FFFFFF"/>
              </a:buClr>
              <a:defRPr/>
            </a:pPr>
            <a:r>
              <a:rPr lang="en-US" sz="1599" kern="0">
                <a:solidFill>
                  <a:srgbClr val="FFFFFF"/>
                </a:solidFill>
                <a:latin typeface="Arial"/>
                <a:cs typeface="Arial"/>
                <a:sym typeface="Arial"/>
              </a:rPr>
              <a:t>Systems deployed with unique technology from enclosures, to ASICs, to Firmware and Software</a:t>
            </a:r>
          </a:p>
        </p:txBody>
      </p:sp>
      <p:sp>
        <p:nvSpPr>
          <p:cNvPr id="26" name="object 9">
            <a:extLst>
              <a:ext uri="{FF2B5EF4-FFF2-40B4-BE49-F238E27FC236}">
                <a16:creationId xmlns:a16="http://schemas.microsoft.com/office/drawing/2014/main" id="{7734AAFE-878F-C242-9F4B-AF2394EC6429}"/>
              </a:ext>
            </a:extLst>
          </p:cNvPr>
          <p:cNvSpPr txBox="1"/>
          <p:nvPr/>
        </p:nvSpPr>
        <p:spPr>
          <a:xfrm>
            <a:off x="812138" y="4262297"/>
            <a:ext cx="5024532" cy="969507"/>
          </a:xfrm>
          <a:prstGeom prst="rect">
            <a:avLst/>
          </a:prstGeom>
        </p:spPr>
        <p:txBody>
          <a:bodyPr vert="horz" wrap="square" lIns="0" tIns="20331" rIns="0" bIns="0" rtlCol="0">
            <a:spAutoFit/>
          </a:bodyPr>
          <a:lstStyle/>
          <a:p>
            <a:pPr marL="8651" marR="3461" defTabSz="622841">
              <a:lnSpc>
                <a:spcPts val="1846"/>
              </a:lnSpc>
              <a:spcBef>
                <a:spcPts val="160"/>
              </a:spcBef>
              <a:buClr>
                <a:srgbClr val="FFFFFF"/>
              </a:buClr>
              <a:defRPr/>
            </a:pPr>
            <a:r>
              <a:rPr lang="en-US" sz="4397" b="1" kern="0">
                <a:solidFill>
                  <a:srgbClr val="92D050"/>
                </a:solidFill>
                <a:latin typeface="Arial"/>
                <a:cs typeface="Arial"/>
                <a:sym typeface="Arial"/>
              </a:rPr>
              <a:t>Support Leaders</a:t>
            </a:r>
          </a:p>
          <a:p>
            <a:pPr marL="8651" marR="3461" defTabSz="622841">
              <a:lnSpc>
                <a:spcPts val="1846"/>
              </a:lnSpc>
              <a:spcBef>
                <a:spcPts val="160"/>
              </a:spcBef>
              <a:buClr>
                <a:srgbClr val="FFFFFF"/>
              </a:buClr>
              <a:defRPr/>
            </a:pPr>
            <a:r>
              <a:rPr lang="en-US" sz="1599" kern="0">
                <a:solidFill>
                  <a:srgbClr val="FFFFFF"/>
                </a:solidFill>
                <a:latin typeface="Arial"/>
                <a:cs typeface="Arial"/>
                <a:sym typeface="Arial"/>
              </a:rPr>
              <a:t>We provide solutions to large storage system OEMS with our established, profitable and growing systems business</a:t>
            </a:r>
          </a:p>
        </p:txBody>
      </p:sp>
      <p:sp>
        <p:nvSpPr>
          <p:cNvPr id="28" name="object 10">
            <a:extLst>
              <a:ext uri="{FF2B5EF4-FFF2-40B4-BE49-F238E27FC236}">
                <a16:creationId xmlns:a16="http://schemas.microsoft.com/office/drawing/2014/main" id="{F3E8210D-0BC8-1743-94B9-A22C30CC783C}"/>
              </a:ext>
            </a:extLst>
          </p:cNvPr>
          <p:cNvSpPr txBox="1"/>
          <p:nvPr/>
        </p:nvSpPr>
        <p:spPr>
          <a:xfrm>
            <a:off x="4220626" y="3382047"/>
            <a:ext cx="2648962" cy="562529"/>
          </a:xfrm>
          <a:prstGeom prst="rect">
            <a:avLst/>
          </a:prstGeom>
        </p:spPr>
        <p:txBody>
          <a:bodyPr vert="horz" wrap="square" lIns="0" tIns="9084" rIns="0" bIns="0" rtlCol="0">
            <a:spAutoFit/>
          </a:bodyPr>
          <a:lstStyle/>
          <a:p>
            <a:pPr marL="8651" defTabSz="622841">
              <a:spcBef>
                <a:spcPts val="72"/>
              </a:spcBef>
              <a:buClr>
                <a:srgbClr val="000000"/>
              </a:buClr>
              <a:defRPr/>
            </a:pPr>
            <a:r>
              <a:rPr sz="1798" b="1" kern="0">
                <a:solidFill>
                  <a:srgbClr val="FFFFFF"/>
                </a:solidFill>
                <a:latin typeface="Arial"/>
                <a:cs typeface="Helvetica Neue"/>
                <a:sym typeface="Arial"/>
              </a:rPr>
              <a:t>Modular Storage Enclosures</a:t>
            </a:r>
            <a:endParaRPr sz="1798" b="1" kern="0">
              <a:solidFill>
                <a:prstClr val="black"/>
              </a:solidFill>
              <a:latin typeface="Arial"/>
              <a:cs typeface="Helvetica Neue"/>
              <a:sym typeface="Arial"/>
            </a:endParaRPr>
          </a:p>
        </p:txBody>
      </p:sp>
      <p:sp>
        <p:nvSpPr>
          <p:cNvPr id="29" name="object 15">
            <a:extLst>
              <a:ext uri="{FF2B5EF4-FFF2-40B4-BE49-F238E27FC236}">
                <a16:creationId xmlns:a16="http://schemas.microsoft.com/office/drawing/2014/main" id="{B5BACCCD-A8A8-DF41-AAB5-8500D5813072}"/>
              </a:ext>
            </a:extLst>
          </p:cNvPr>
          <p:cNvSpPr txBox="1"/>
          <p:nvPr/>
        </p:nvSpPr>
        <p:spPr>
          <a:xfrm>
            <a:off x="6580113" y="3382046"/>
            <a:ext cx="2538226" cy="285852"/>
          </a:xfrm>
          <a:prstGeom prst="rect">
            <a:avLst/>
          </a:prstGeom>
        </p:spPr>
        <p:txBody>
          <a:bodyPr vert="horz" wrap="square" lIns="0" tIns="9084" rIns="0" bIns="0" rtlCol="0">
            <a:spAutoFit/>
          </a:bodyPr>
          <a:lstStyle/>
          <a:p>
            <a:pPr marL="8651" algn="ctr" defTabSz="622841">
              <a:spcBef>
                <a:spcPts val="72"/>
              </a:spcBef>
              <a:buClr>
                <a:srgbClr val="000000"/>
              </a:buClr>
              <a:defRPr/>
            </a:pPr>
            <a:r>
              <a:rPr sz="1798" b="1" kern="0">
                <a:solidFill>
                  <a:srgbClr val="FFFFFF"/>
                </a:solidFill>
                <a:latin typeface="Arial"/>
                <a:cs typeface="Helvetica Neue"/>
                <a:sym typeface="Arial"/>
              </a:rPr>
              <a:t>Hybrid Arrays</a:t>
            </a:r>
            <a:endParaRPr sz="1798" b="1" kern="0">
              <a:solidFill>
                <a:prstClr val="black"/>
              </a:solidFill>
              <a:latin typeface="Arial"/>
              <a:cs typeface="Helvetica Neue"/>
              <a:sym typeface="Arial"/>
            </a:endParaRPr>
          </a:p>
        </p:txBody>
      </p:sp>
      <p:sp>
        <p:nvSpPr>
          <p:cNvPr id="30" name="object 20">
            <a:extLst>
              <a:ext uri="{FF2B5EF4-FFF2-40B4-BE49-F238E27FC236}">
                <a16:creationId xmlns:a16="http://schemas.microsoft.com/office/drawing/2014/main" id="{8FB8D1FE-25E6-EC4D-A571-4DAF0D671BB5}"/>
              </a:ext>
            </a:extLst>
          </p:cNvPr>
          <p:cNvSpPr txBox="1"/>
          <p:nvPr/>
        </p:nvSpPr>
        <p:spPr>
          <a:xfrm>
            <a:off x="9407155" y="3382047"/>
            <a:ext cx="1677421" cy="839208"/>
          </a:xfrm>
          <a:prstGeom prst="rect">
            <a:avLst/>
          </a:prstGeom>
        </p:spPr>
        <p:txBody>
          <a:bodyPr vert="horz" wrap="square" lIns="0" tIns="9084" rIns="0" bIns="0" rtlCol="0">
            <a:spAutoFit/>
          </a:bodyPr>
          <a:lstStyle/>
          <a:p>
            <a:pPr marL="8651" algn="ctr" defTabSz="622841">
              <a:spcBef>
                <a:spcPts val="72"/>
              </a:spcBef>
              <a:buClr>
                <a:srgbClr val="000000"/>
              </a:buClr>
              <a:defRPr/>
            </a:pPr>
            <a:r>
              <a:rPr lang="en-US" sz="1798" b="1" kern="0">
                <a:solidFill>
                  <a:srgbClr val="FFFFFF"/>
                </a:solidFill>
                <a:latin typeface="Arial"/>
                <a:cs typeface="Helvetica Neue"/>
                <a:sym typeface="Arial"/>
              </a:rPr>
              <a:t>Mass Capacity Storage Platforms</a:t>
            </a:r>
            <a:endParaRPr sz="1798" b="1" kern="0">
              <a:solidFill>
                <a:srgbClr val="FFFFFF"/>
              </a:solidFill>
              <a:latin typeface="Arial"/>
              <a:cs typeface="Helvetica Neue"/>
              <a:sym typeface="Arial"/>
            </a:endParaRPr>
          </a:p>
        </p:txBody>
      </p:sp>
      <p:pic>
        <p:nvPicPr>
          <p:cNvPr id="31" name="2U12_Hero_Lo-Res.png" descr="2U12_Hero_Lo-Res.png"/>
          <p:cNvPicPr>
            <a:picLocks noChangeAspect="1"/>
          </p:cNvPicPr>
          <p:nvPr/>
        </p:nvPicPr>
        <p:blipFill rotWithShape="1">
          <a:blip r:embed="rId10"/>
          <a:srcRect l="-1" t="33561" r="618" b="31595"/>
          <a:stretch/>
        </p:blipFill>
        <p:spPr>
          <a:xfrm>
            <a:off x="4312322" y="2678889"/>
            <a:ext cx="2176804" cy="707781"/>
          </a:xfrm>
          <a:prstGeom prst="rect">
            <a:avLst/>
          </a:prstGeom>
          <a:ln w="12700">
            <a:miter lim="400000"/>
          </a:ln>
        </p:spPr>
      </p:pic>
      <p:pic>
        <p:nvPicPr>
          <p:cNvPr id="32" name="4U106_Hero_Lo-Res.png" descr="4U106_Hero_Lo-Res.png"/>
          <p:cNvPicPr>
            <a:picLocks noChangeAspect="1"/>
          </p:cNvPicPr>
          <p:nvPr/>
        </p:nvPicPr>
        <p:blipFill rotWithShape="1">
          <a:blip r:embed="rId11"/>
          <a:srcRect l="1" t="27595" r="-164" b="32322"/>
          <a:stretch/>
        </p:blipFill>
        <p:spPr>
          <a:xfrm>
            <a:off x="9244581" y="2364822"/>
            <a:ext cx="2388366" cy="955748"/>
          </a:xfrm>
          <a:prstGeom prst="rect">
            <a:avLst/>
          </a:prstGeom>
          <a:ln w="12700">
            <a:miter lim="400000"/>
          </a:ln>
        </p:spPr>
      </p:pic>
      <p:pic>
        <p:nvPicPr>
          <p:cNvPr id="33" name="5U84_Hero_Front_revised_Lo-Res.png" descr="5U84_Hero_Front_revised_Lo-Res.png"/>
          <p:cNvPicPr>
            <a:picLocks noChangeAspect="1"/>
          </p:cNvPicPr>
          <p:nvPr/>
        </p:nvPicPr>
        <p:blipFill rotWithShape="1">
          <a:blip r:embed="rId12"/>
          <a:srcRect l="-1675" t="30663" r="-1992" b="26629"/>
          <a:stretch/>
        </p:blipFill>
        <p:spPr>
          <a:xfrm>
            <a:off x="6580822" y="2364822"/>
            <a:ext cx="2480369" cy="1021849"/>
          </a:xfrm>
          <a:prstGeom prst="rect">
            <a:avLst/>
          </a:prstGeom>
          <a:ln w="12700">
            <a:miter lim="400000"/>
          </a:ln>
        </p:spPr>
      </p:pic>
      <p:sp>
        <p:nvSpPr>
          <p:cNvPr id="20" name="TextBox 19">
            <a:extLst>
              <a:ext uri="{FF2B5EF4-FFF2-40B4-BE49-F238E27FC236}">
                <a16:creationId xmlns:a16="http://schemas.microsoft.com/office/drawing/2014/main" id="{196250B0-458C-6B75-9A86-47BAEAB2B3FE}"/>
              </a:ext>
            </a:extLst>
          </p:cNvPr>
          <p:cNvSpPr txBox="1"/>
          <p:nvPr/>
        </p:nvSpPr>
        <p:spPr>
          <a:xfrm>
            <a:off x="10596880" y="6416124"/>
            <a:ext cx="11843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68589"/>
                </a:solidFill>
                <a:effectLst/>
                <a:uLnTx/>
                <a:uFillTx/>
                <a:latin typeface="Arial" panose="020B0604020202020204"/>
                <a:ea typeface="+mn-ea"/>
                <a:cs typeface="+mn-cs"/>
              </a:rPr>
              <a:t>Seagate  |</a:t>
            </a:r>
          </a:p>
        </p:txBody>
      </p:sp>
      <p:pic>
        <p:nvPicPr>
          <p:cNvPr id="21" name="Picture 20" descr="sgicon_transparent.png">
            <a:extLst>
              <a:ext uri="{FF2B5EF4-FFF2-40B4-BE49-F238E27FC236}">
                <a16:creationId xmlns:a16="http://schemas.microsoft.com/office/drawing/2014/main" id="{65A69268-1A96-D334-694E-FDD5EBF4DE6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41505" y="6409511"/>
            <a:ext cx="324249" cy="274836"/>
          </a:xfrm>
          <a:prstGeom prst="rect">
            <a:avLst/>
          </a:prstGeom>
        </p:spPr>
      </p:pic>
      <p:sp>
        <p:nvSpPr>
          <p:cNvPr id="22" name="TextBox 21">
            <a:extLst>
              <a:ext uri="{FF2B5EF4-FFF2-40B4-BE49-F238E27FC236}">
                <a16:creationId xmlns:a16="http://schemas.microsoft.com/office/drawing/2014/main" id="{91B68509-9F51-418C-B1B8-680607A0C866}"/>
              </a:ext>
            </a:extLst>
          </p:cNvPr>
          <p:cNvSpPr txBox="1"/>
          <p:nvPr/>
        </p:nvSpPr>
        <p:spPr>
          <a:xfrm>
            <a:off x="11636145" y="6447654"/>
            <a:ext cx="36993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3EBF4A3-DF90-A145-ABFB-48E1A00C731F}" type="slidenum">
              <a:rPr kumimoji="0" lang="en-US" sz="800" b="0" i="0" u="none" strike="noStrike" kern="0" cap="none" spc="0" normalizeH="0" baseline="0" noProof="0" smtClean="0">
                <a:ln>
                  <a:noFill/>
                </a:ln>
                <a:solidFill>
                  <a:srgbClr val="868589"/>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0" cap="none" spc="0" normalizeH="0" baseline="0" noProof="0">
              <a:ln>
                <a:noFill/>
              </a:ln>
              <a:solidFill>
                <a:srgbClr val="86858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416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00;p110">
            <a:extLst>
              <a:ext uri="{FF2B5EF4-FFF2-40B4-BE49-F238E27FC236}">
                <a16:creationId xmlns:a16="http://schemas.microsoft.com/office/drawing/2014/main" id="{5953CE89-D980-8E06-6D38-74530F93B588}"/>
              </a:ext>
            </a:extLst>
          </p:cNvPr>
          <p:cNvPicPr preferRelativeResize="0"/>
          <p:nvPr/>
        </p:nvPicPr>
        <p:blipFill rotWithShape="1">
          <a:blip r:embed="rId3">
            <a:alphaModFix/>
          </a:blip>
          <a:srcRect l="-93" t="-143" r="-1" b="53"/>
          <a:stretch/>
        </p:blipFill>
        <p:spPr>
          <a:xfrm>
            <a:off x="-3174" y="0"/>
            <a:ext cx="12192000" cy="6858000"/>
          </a:xfrm>
          <a:prstGeom prst="rect">
            <a:avLst/>
          </a:prstGeom>
          <a:noFill/>
          <a:ln>
            <a:noFill/>
          </a:ln>
        </p:spPr>
      </p:pic>
      <p:sp>
        <p:nvSpPr>
          <p:cNvPr id="2" name="Text Placeholder 1">
            <a:extLst>
              <a:ext uri="{FF2B5EF4-FFF2-40B4-BE49-F238E27FC236}">
                <a16:creationId xmlns:a16="http://schemas.microsoft.com/office/drawing/2014/main" id="{F2669300-879F-9E4B-BDC6-BBC59B0E01BB}"/>
              </a:ext>
            </a:extLst>
          </p:cNvPr>
          <p:cNvSpPr>
            <a:spLocks noGrp="1"/>
          </p:cNvSpPr>
          <p:nvPr>
            <p:ph type="body" sz="quarter" idx="11"/>
          </p:nvPr>
        </p:nvSpPr>
        <p:spPr/>
        <p:txBody>
          <a:bodyPr/>
          <a:lstStyle/>
          <a:p>
            <a:r>
              <a:rPr lang="en-GB" dirty="0"/>
              <a:t>Products Overview</a:t>
            </a:r>
          </a:p>
        </p:txBody>
      </p:sp>
      <p:grpSp>
        <p:nvGrpSpPr>
          <p:cNvPr id="4" name="Group 3">
            <a:extLst>
              <a:ext uri="{FF2B5EF4-FFF2-40B4-BE49-F238E27FC236}">
                <a16:creationId xmlns:a16="http://schemas.microsoft.com/office/drawing/2014/main" id="{AAC36003-130C-364E-923A-50A6D26C2940}"/>
              </a:ext>
            </a:extLst>
          </p:cNvPr>
          <p:cNvGrpSpPr/>
          <p:nvPr/>
        </p:nvGrpSpPr>
        <p:grpSpPr>
          <a:xfrm>
            <a:off x="5449675" y="1559477"/>
            <a:ext cx="3431393" cy="5042808"/>
            <a:chOff x="5448086" y="1559477"/>
            <a:chExt cx="3431393" cy="5042808"/>
          </a:xfrm>
        </p:grpSpPr>
        <p:grpSp>
          <p:nvGrpSpPr>
            <p:cNvPr id="49" name="Google Shape;3586;p316">
              <a:extLst>
                <a:ext uri="{FF2B5EF4-FFF2-40B4-BE49-F238E27FC236}">
                  <a16:creationId xmlns:a16="http://schemas.microsoft.com/office/drawing/2014/main" id="{EDC62F9B-1858-F547-942D-9C5C4F16FC36}"/>
                </a:ext>
              </a:extLst>
            </p:cNvPr>
            <p:cNvGrpSpPr/>
            <p:nvPr/>
          </p:nvGrpSpPr>
          <p:grpSpPr>
            <a:xfrm>
              <a:off x="6234171" y="1559477"/>
              <a:ext cx="2645308" cy="5042808"/>
              <a:chOff x="212009" y="1355664"/>
              <a:chExt cx="2767200" cy="5097647"/>
            </a:xfrm>
          </p:grpSpPr>
          <p:sp>
            <p:nvSpPr>
              <p:cNvPr id="50" name="Google Shape;3587;p316">
                <a:extLst>
                  <a:ext uri="{FF2B5EF4-FFF2-40B4-BE49-F238E27FC236}">
                    <a16:creationId xmlns:a16="http://schemas.microsoft.com/office/drawing/2014/main" id="{290E308C-B4E0-B84F-A834-D1F9DB9BEA5F}"/>
                  </a:ext>
                </a:extLst>
              </p:cNvPr>
              <p:cNvSpPr/>
              <p:nvPr/>
            </p:nvSpPr>
            <p:spPr>
              <a:xfrm>
                <a:off x="212009" y="1355664"/>
                <a:ext cx="2767200" cy="419700"/>
              </a:xfrm>
              <a:prstGeom prst="rect">
                <a:avLst/>
              </a:prstGeom>
              <a:solidFill>
                <a:schemeClr val="dk2">
                  <a:alpha val="94510"/>
                </a:schemeClr>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sym typeface="Arial"/>
                  </a:rPr>
                  <a:t>Controller Modules</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3588;p316">
                <a:extLst>
                  <a:ext uri="{FF2B5EF4-FFF2-40B4-BE49-F238E27FC236}">
                    <a16:creationId xmlns:a16="http://schemas.microsoft.com/office/drawing/2014/main" id="{80654384-69C3-B847-9125-725F20002E76}"/>
                  </a:ext>
                </a:extLst>
              </p:cNvPr>
              <p:cNvSpPr/>
              <p:nvPr/>
            </p:nvSpPr>
            <p:spPr>
              <a:xfrm>
                <a:off x="212009" y="1376411"/>
                <a:ext cx="2767200" cy="5076900"/>
              </a:xfrm>
              <a:prstGeom prst="rect">
                <a:avLst/>
              </a:prstGeom>
              <a:noFill/>
              <a:ln w="15875" cap="flat" cmpd="sng">
                <a:solidFill>
                  <a:schemeClr val="dk2"/>
                </a:solidFill>
                <a:prstDash val="solid"/>
                <a:round/>
                <a:headEnd type="none" w="sm" len="sm"/>
                <a:tailEnd type="none" w="sm" len="sm"/>
              </a:ln>
            </p:spPr>
            <p:txBody>
              <a:bodyPr spcFirstLastPara="1" wrap="square" lIns="91401" tIns="45688" rIns="91401" bIns="4568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52" name="Google Shape;3627;p316">
              <a:extLst>
                <a:ext uri="{FF2B5EF4-FFF2-40B4-BE49-F238E27FC236}">
                  <a16:creationId xmlns:a16="http://schemas.microsoft.com/office/drawing/2014/main" id="{22F50230-0D82-6C4B-AF74-271DCE019972}"/>
                </a:ext>
              </a:extLst>
            </p:cNvPr>
            <p:cNvCxnSpPr>
              <a:cxnSpLocks/>
            </p:cNvCxnSpPr>
            <p:nvPr/>
          </p:nvCxnSpPr>
          <p:spPr>
            <a:xfrm>
              <a:off x="5448086" y="4170649"/>
              <a:ext cx="746528" cy="0"/>
            </a:xfrm>
            <a:prstGeom prst="straightConnector1">
              <a:avLst/>
            </a:prstGeom>
            <a:noFill/>
            <a:ln w="57150" cap="flat" cmpd="sng">
              <a:solidFill>
                <a:srgbClr val="69BB45"/>
              </a:solidFill>
              <a:prstDash val="solid"/>
              <a:round/>
              <a:headEnd type="triangle" w="med" len="med"/>
              <a:tailEnd type="none" w="sm" len="sm"/>
            </a:ln>
          </p:spPr>
        </p:cxnSp>
      </p:grpSp>
      <p:grpSp>
        <p:nvGrpSpPr>
          <p:cNvPr id="93" name="Group 92">
            <a:extLst>
              <a:ext uri="{FF2B5EF4-FFF2-40B4-BE49-F238E27FC236}">
                <a16:creationId xmlns:a16="http://schemas.microsoft.com/office/drawing/2014/main" id="{FA289136-C6FB-1844-AD12-1699F2E2DDA9}"/>
              </a:ext>
            </a:extLst>
          </p:cNvPr>
          <p:cNvGrpSpPr/>
          <p:nvPr/>
        </p:nvGrpSpPr>
        <p:grpSpPr>
          <a:xfrm>
            <a:off x="6223572" y="5213770"/>
            <a:ext cx="2609288" cy="1354249"/>
            <a:chOff x="6221984" y="5213769"/>
            <a:chExt cx="2609288" cy="1354249"/>
          </a:xfrm>
        </p:grpSpPr>
        <p:pic>
          <p:nvPicPr>
            <p:cNvPr id="54" name="Google Shape;3626;p316">
              <a:extLst>
                <a:ext uri="{FF2B5EF4-FFF2-40B4-BE49-F238E27FC236}">
                  <a16:creationId xmlns:a16="http://schemas.microsoft.com/office/drawing/2014/main" id="{C0397F6A-431D-7A4D-9AD3-2C8BB7E96717}"/>
                </a:ext>
              </a:extLst>
            </p:cNvPr>
            <p:cNvPicPr preferRelativeResize="0"/>
            <p:nvPr/>
          </p:nvPicPr>
          <p:blipFill rotWithShape="1">
            <a:blip r:embed="rId4">
              <a:alphaModFix/>
            </a:blip>
            <a:srcRect/>
            <a:stretch/>
          </p:blipFill>
          <p:spPr>
            <a:xfrm>
              <a:off x="6221984" y="5213769"/>
              <a:ext cx="1905143" cy="793304"/>
            </a:xfrm>
            <a:prstGeom prst="rect">
              <a:avLst/>
            </a:prstGeom>
            <a:noFill/>
            <a:ln>
              <a:noFill/>
            </a:ln>
          </p:spPr>
        </p:pic>
        <p:sp>
          <p:nvSpPr>
            <p:cNvPr id="5" name="TextBox 4">
              <a:extLst>
                <a:ext uri="{FF2B5EF4-FFF2-40B4-BE49-F238E27FC236}">
                  <a16:creationId xmlns:a16="http://schemas.microsoft.com/office/drawing/2014/main" id="{902B01C1-F79F-124F-8320-E2EB2064B593}"/>
                </a:ext>
              </a:extLst>
            </p:cNvPr>
            <p:cNvSpPr txBox="1"/>
            <p:nvPr/>
          </p:nvSpPr>
          <p:spPr>
            <a:xfrm>
              <a:off x="6453698" y="5844743"/>
              <a:ext cx="2377574" cy="7232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lumMod val="50000"/>
                    </a:srgbClr>
                  </a:solidFill>
                  <a:effectLst/>
                  <a:uLnTx/>
                  <a:uFillTx/>
                  <a:latin typeface="Arial"/>
                  <a:ea typeface="+mn-ea"/>
                  <a:cs typeface="Arial"/>
                  <a:sym typeface="Arial"/>
                </a:rPr>
                <a:t>Exos E Series</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FFFF">
                      <a:lumMod val="50000"/>
                    </a:srgbClr>
                  </a:solidFill>
                  <a:effectLst/>
                  <a:uLnTx/>
                  <a:uFillTx/>
                  <a:latin typeface="Arial"/>
                  <a:ea typeface="+mn-ea"/>
                  <a:cs typeface="Arial"/>
                  <a:sym typeface="Arial"/>
                </a:rPr>
                <a:t>2U12 / 2U24 / 5U84 / 4U106</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Expansion Enclosures &amp; JBODs</a:t>
              </a:r>
            </a:p>
          </p:txBody>
        </p:sp>
      </p:grpSp>
      <p:grpSp>
        <p:nvGrpSpPr>
          <p:cNvPr id="86" name="Group 85">
            <a:extLst>
              <a:ext uri="{FF2B5EF4-FFF2-40B4-BE49-F238E27FC236}">
                <a16:creationId xmlns:a16="http://schemas.microsoft.com/office/drawing/2014/main" id="{5EEBBD61-9C05-1149-AFC8-BAEE2AD5DE5D}"/>
              </a:ext>
            </a:extLst>
          </p:cNvPr>
          <p:cNvGrpSpPr/>
          <p:nvPr/>
        </p:nvGrpSpPr>
        <p:grpSpPr>
          <a:xfrm>
            <a:off x="8881067" y="1559464"/>
            <a:ext cx="3102175" cy="4427256"/>
            <a:chOff x="8879478" y="1559464"/>
            <a:chExt cx="3102175" cy="4427256"/>
          </a:xfrm>
        </p:grpSpPr>
        <p:sp>
          <p:nvSpPr>
            <p:cNvPr id="83" name="Google Shape;3631;p316">
              <a:extLst>
                <a:ext uri="{FF2B5EF4-FFF2-40B4-BE49-F238E27FC236}">
                  <a16:creationId xmlns:a16="http://schemas.microsoft.com/office/drawing/2014/main" id="{7EF558A7-9125-274A-B392-35A7DEA48DE8}"/>
                </a:ext>
              </a:extLst>
            </p:cNvPr>
            <p:cNvSpPr/>
            <p:nvPr/>
          </p:nvSpPr>
          <p:spPr>
            <a:xfrm>
              <a:off x="9227465" y="1559464"/>
              <a:ext cx="2754187" cy="415185"/>
            </a:xfrm>
            <a:prstGeom prst="rect">
              <a:avLst/>
            </a:prstGeom>
            <a:solidFill>
              <a:srgbClr val="F6B26B"/>
            </a:solidFill>
            <a:ln w="9525" cap="flat" cmpd="sng">
              <a:solidFill>
                <a:srgbClr val="F9CB9C"/>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Controller Interface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3632;p316">
              <a:extLst>
                <a:ext uri="{FF2B5EF4-FFF2-40B4-BE49-F238E27FC236}">
                  <a16:creationId xmlns:a16="http://schemas.microsoft.com/office/drawing/2014/main" id="{AF4B08D3-C01A-7B44-B251-B181A27B37AD}"/>
                </a:ext>
              </a:extLst>
            </p:cNvPr>
            <p:cNvSpPr/>
            <p:nvPr/>
          </p:nvSpPr>
          <p:spPr>
            <a:xfrm>
              <a:off x="9227456" y="1974649"/>
              <a:ext cx="2754197" cy="4012071"/>
            </a:xfrm>
            <a:prstGeom prst="rect">
              <a:avLst/>
            </a:prstGeom>
            <a:noFill/>
            <a:ln w="15875" cap="flat" cmpd="sng">
              <a:solidFill>
                <a:srgbClr val="F9CB9C"/>
              </a:solidFill>
              <a:prstDash val="solid"/>
              <a:round/>
              <a:headEnd type="none" w="sm" len="sm"/>
              <a:tailEnd type="none" w="sm" len="sm"/>
            </a:ln>
          </p:spPr>
          <p:txBody>
            <a:bodyPr spcFirstLastPara="1" wrap="square" lIns="91401" tIns="45688" rIns="91401" bIns="4568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999" b="1" i="0" u="none" strike="noStrike" kern="0" cap="none" spc="0" normalizeH="0" baseline="0" noProof="0" dirty="0">
                <a:ln>
                  <a:noFill/>
                </a:ln>
                <a:solidFill>
                  <a:srgbClr val="F6B26B"/>
                </a:solidFill>
                <a:effectLst/>
                <a:uLnTx/>
                <a:uFillTx/>
                <a:latin typeface="Arial"/>
                <a:ea typeface="+mn-ea"/>
                <a:cs typeface="Arial"/>
                <a:sym typeface="Arial"/>
              </a:endParaRPr>
            </a:p>
          </p:txBody>
        </p:sp>
        <p:cxnSp>
          <p:nvCxnSpPr>
            <p:cNvPr id="85" name="Google Shape;3633;p316">
              <a:extLst>
                <a:ext uri="{FF2B5EF4-FFF2-40B4-BE49-F238E27FC236}">
                  <a16:creationId xmlns:a16="http://schemas.microsoft.com/office/drawing/2014/main" id="{2220672A-2DA2-9E42-B8AF-DE754936CF0E}"/>
                </a:ext>
              </a:extLst>
            </p:cNvPr>
            <p:cNvCxnSpPr/>
            <p:nvPr/>
          </p:nvCxnSpPr>
          <p:spPr>
            <a:xfrm>
              <a:off x="8879478" y="4091142"/>
              <a:ext cx="358407" cy="0"/>
            </a:xfrm>
            <a:prstGeom prst="straightConnector1">
              <a:avLst/>
            </a:prstGeom>
            <a:noFill/>
            <a:ln w="38100" cap="flat" cmpd="sng">
              <a:solidFill>
                <a:srgbClr val="F6B26B"/>
              </a:solidFill>
              <a:prstDash val="solid"/>
              <a:round/>
              <a:headEnd type="none" w="med" len="med"/>
              <a:tailEnd type="triangle" w="med" len="med"/>
            </a:ln>
          </p:spPr>
        </p:cxnSp>
      </p:grpSp>
      <p:grpSp>
        <p:nvGrpSpPr>
          <p:cNvPr id="95" name="Group 94">
            <a:extLst>
              <a:ext uri="{FF2B5EF4-FFF2-40B4-BE49-F238E27FC236}">
                <a16:creationId xmlns:a16="http://schemas.microsoft.com/office/drawing/2014/main" id="{34BACF73-1011-0245-92EB-24D0DB0D242E}"/>
              </a:ext>
            </a:extLst>
          </p:cNvPr>
          <p:cNvGrpSpPr/>
          <p:nvPr/>
        </p:nvGrpSpPr>
        <p:grpSpPr>
          <a:xfrm>
            <a:off x="6223572" y="3414524"/>
            <a:ext cx="2609288" cy="1740430"/>
            <a:chOff x="6221984" y="3342964"/>
            <a:chExt cx="2609288" cy="1740430"/>
          </a:xfrm>
        </p:grpSpPr>
        <p:pic>
          <p:nvPicPr>
            <p:cNvPr id="88" name="Google Shape;3622;p316">
              <a:extLst>
                <a:ext uri="{FF2B5EF4-FFF2-40B4-BE49-F238E27FC236}">
                  <a16:creationId xmlns:a16="http://schemas.microsoft.com/office/drawing/2014/main" id="{A7EA0CC2-5553-774C-8F8C-EC9AE4242895}"/>
                </a:ext>
              </a:extLst>
            </p:cNvPr>
            <p:cNvPicPr preferRelativeResize="0"/>
            <p:nvPr/>
          </p:nvPicPr>
          <p:blipFill rotWithShape="1">
            <a:blip r:embed="rId5">
              <a:alphaModFix/>
            </a:blip>
            <a:srcRect/>
            <a:stretch/>
          </p:blipFill>
          <p:spPr>
            <a:xfrm>
              <a:off x="6221984" y="3342964"/>
              <a:ext cx="1813044" cy="1492775"/>
            </a:xfrm>
            <a:prstGeom prst="rect">
              <a:avLst/>
            </a:prstGeom>
            <a:noFill/>
            <a:ln>
              <a:noFill/>
            </a:ln>
          </p:spPr>
        </p:pic>
        <p:sp>
          <p:nvSpPr>
            <p:cNvPr id="91" name="TextBox 90">
              <a:extLst>
                <a:ext uri="{FF2B5EF4-FFF2-40B4-BE49-F238E27FC236}">
                  <a16:creationId xmlns:a16="http://schemas.microsoft.com/office/drawing/2014/main" id="{949B821C-EC72-7B45-B4D6-588C82EACD4E}"/>
                </a:ext>
              </a:extLst>
            </p:cNvPr>
            <p:cNvSpPr txBox="1"/>
            <p:nvPr/>
          </p:nvSpPr>
          <p:spPr>
            <a:xfrm>
              <a:off x="6554688" y="4360119"/>
              <a:ext cx="2276584" cy="7232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C000"/>
                  </a:solidFill>
                  <a:effectLst/>
                  <a:uLnTx/>
                  <a:uFillTx/>
                  <a:latin typeface="Arial"/>
                  <a:ea typeface="+mn-ea"/>
                  <a:cs typeface="Arial"/>
                  <a:sym typeface="Arial"/>
                </a:rPr>
                <a:t>Exos X Series</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C000"/>
                  </a:solidFill>
                  <a:effectLst/>
                  <a:uLnTx/>
                  <a:uFillTx/>
                  <a:latin typeface="Arial"/>
                  <a:ea typeface="+mn-ea"/>
                  <a:cs typeface="Arial"/>
                  <a:sym typeface="Arial"/>
                </a:rPr>
                <a:t>2U12 / 2U24 / 5U84</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All Flash, Hybrid &amp; Disk Arrays</a:t>
              </a:r>
            </a:p>
          </p:txBody>
        </p:sp>
      </p:grpSp>
      <p:grpSp>
        <p:nvGrpSpPr>
          <p:cNvPr id="94" name="Group 93">
            <a:extLst>
              <a:ext uri="{FF2B5EF4-FFF2-40B4-BE49-F238E27FC236}">
                <a16:creationId xmlns:a16="http://schemas.microsoft.com/office/drawing/2014/main" id="{391014EB-1D65-5740-B87D-BFFEE74EEDBD}"/>
              </a:ext>
            </a:extLst>
          </p:cNvPr>
          <p:cNvGrpSpPr/>
          <p:nvPr/>
        </p:nvGrpSpPr>
        <p:grpSpPr>
          <a:xfrm>
            <a:off x="6346276" y="1816470"/>
            <a:ext cx="2486585" cy="1996438"/>
            <a:chOff x="6344687" y="1816470"/>
            <a:chExt cx="2486585" cy="1996438"/>
          </a:xfrm>
        </p:grpSpPr>
        <p:pic>
          <p:nvPicPr>
            <p:cNvPr id="90" name="Picture 89">
              <a:extLst>
                <a:ext uri="{FF2B5EF4-FFF2-40B4-BE49-F238E27FC236}">
                  <a16:creationId xmlns:a16="http://schemas.microsoft.com/office/drawing/2014/main" id="{2896E854-F55A-8549-9946-F5948A600369}"/>
                </a:ext>
              </a:extLst>
            </p:cNvPr>
            <p:cNvPicPr>
              <a:picLocks noChangeAspect="1"/>
            </p:cNvPicPr>
            <p:nvPr/>
          </p:nvPicPr>
          <p:blipFill>
            <a:blip r:embed="rId6"/>
            <a:srcRect/>
            <a:stretch/>
          </p:blipFill>
          <p:spPr>
            <a:xfrm>
              <a:off x="6344687" y="1816470"/>
              <a:ext cx="1542467" cy="1542467"/>
            </a:xfrm>
            <a:prstGeom prst="rect">
              <a:avLst/>
            </a:prstGeom>
          </p:spPr>
        </p:pic>
        <p:sp>
          <p:nvSpPr>
            <p:cNvPr id="92" name="TextBox 91">
              <a:extLst>
                <a:ext uri="{FF2B5EF4-FFF2-40B4-BE49-F238E27FC236}">
                  <a16:creationId xmlns:a16="http://schemas.microsoft.com/office/drawing/2014/main" id="{9CEF0E08-A0A5-3942-AE68-4A1E6493C147}"/>
                </a:ext>
              </a:extLst>
            </p:cNvPr>
            <p:cNvSpPr txBox="1"/>
            <p:nvPr/>
          </p:nvSpPr>
          <p:spPr>
            <a:xfrm>
              <a:off x="6344694" y="2904967"/>
              <a:ext cx="2486578" cy="90794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6EBE49"/>
                  </a:solidFill>
                  <a:effectLst/>
                  <a:uLnTx/>
                  <a:uFillTx/>
                  <a:latin typeface="Arial"/>
                  <a:ea typeface="+mn-ea"/>
                  <a:cs typeface="Arial"/>
                  <a:sym typeface="Arial"/>
                </a:rPr>
                <a:t>Exos AP Series</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6EBE49"/>
                  </a:solidFill>
                  <a:effectLst/>
                  <a:uLnTx/>
                  <a:uFillTx/>
                  <a:latin typeface="Arial"/>
                  <a:ea typeface="+mn-ea"/>
                  <a:cs typeface="Arial"/>
                  <a:sym typeface="Arial"/>
                </a:rPr>
                <a:t>2U12/2U24/5U84</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Compute &amp; Storage Convergence</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Platforms</a:t>
              </a:r>
            </a:p>
          </p:txBody>
        </p:sp>
      </p:grpSp>
      <p:sp>
        <p:nvSpPr>
          <p:cNvPr id="96" name="TextBox 95">
            <a:extLst>
              <a:ext uri="{FF2B5EF4-FFF2-40B4-BE49-F238E27FC236}">
                <a16:creationId xmlns:a16="http://schemas.microsoft.com/office/drawing/2014/main" id="{2E89DDC4-D89E-7B4B-AF58-C27BB31AE117}"/>
              </a:ext>
            </a:extLst>
          </p:cNvPr>
          <p:cNvSpPr txBox="1"/>
          <p:nvPr/>
        </p:nvSpPr>
        <p:spPr>
          <a:xfrm>
            <a:off x="9682681" y="3957707"/>
            <a:ext cx="1835760" cy="9387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C000"/>
                </a:solidFill>
                <a:effectLst/>
                <a:uLnTx/>
                <a:uFillTx/>
                <a:latin typeface="Arial"/>
                <a:ea typeface="+mn-ea"/>
                <a:cs typeface="Arial"/>
                <a:sym typeface="Arial"/>
              </a:rPr>
              <a:t>Exos X</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1/10G/25 iSCSI - Host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16G/32 FC - Host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12G SAS - Expansion</a:t>
            </a:r>
          </a:p>
        </p:txBody>
      </p:sp>
      <p:sp>
        <p:nvSpPr>
          <p:cNvPr id="97" name="TextBox 96">
            <a:extLst>
              <a:ext uri="{FF2B5EF4-FFF2-40B4-BE49-F238E27FC236}">
                <a16:creationId xmlns:a16="http://schemas.microsoft.com/office/drawing/2014/main" id="{CADF35A6-36B3-444C-9A1C-880016D67AFA}"/>
              </a:ext>
            </a:extLst>
          </p:cNvPr>
          <p:cNvSpPr txBox="1"/>
          <p:nvPr/>
        </p:nvSpPr>
        <p:spPr>
          <a:xfrm>
            <a:off x="9664250" y="5181533"/>
            <a:ext cx="1872629" cy="5386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err="1">
                <a:ln>
                  <a:noFill/>
                </a:ln>
                <a:solidFill>
                  <a:srgbClr val="FFFFFF">
                    <a:lumMod val="65000"/>
                  </a:srgbClr>
                </a:solidFill>
                <a:effectLst/>
                <a:uLnTx/>
                <a:uFillTx/>
                <a:latin typeface="Arial"/>
                <a:ea typeface="+mn-ea"/>
                <a:cs typeface="Arial"/>
                <a:sym typeface="Arial"/>
              </a:rPr>
              <a:t>Exos</a:t>
            </a:r>
            <a:r>
              <a:rPr kumimoji="0" lang="en-US" sz="1600" b="1" i="0" u="none" strike="noStrike" kern="0" cap="none" spc="0" normalizeH="0" baseline="0" noProof="0" dirty="0">
                <a:ln>
                  <a:noFill/>
                </a:ln>
                <a:solidFill>
                  <a:srgbClr val="FFFFFF">
                    <a:lumMod val="65000"/>
                  </a:srgbClr>
                </a:solidFill>
                <a:effectLst/>
                <a:uLnTx/>
                <a:uFillTx/>
                <a:latin typeface="Arial"/>
                <a:ea typeface="+mn-ea"/>
                <a:cs typeface="Arial"/>
                <a:sym typeface="Arial"/>
              </a:rPr>
              <a:t> E / </a:t>
            </a:r>
            <a:r>
              <a:rPr kumimoji="0" lang="en-US" sz="1600" b="1" i="0" u="none" strike="noStrike" kern="0" cap="none" spc="0" normalizeH="0" baseline="0" noProof="0" dirty="0" err="1">
                <a:ln>
                  <a:noFill/>
                </a:ln>
                <a:solidFill>
                  <a:srgbClr val="FFFFFF">
                    <a:lumMod val="65000"/>
                  </a:srgbClr>
                </a:solidFill>
                <a:effectLst/>
                <a:uLnTx/>
                <a:uFillTx/>
                <a:latin typeface="Arial"/>
                <a:ea typeface="+mn-ea"/>
                <a:cs typeface="Arial"/>
                <a:sym typeface="Arial"/>
              </a:rPr>
              <a:t>Corvault</a:t>
            </a:r>
            <a:endParaRPr kumimoji="0" lang="en-US" sz="1600" b="1" i="0" u="none" strike="noStrike" kern="0" cap="none" spc="0" normalizeH="0" baseline="0" noProof="0" dirty="0">
              <a:ln>
                <a:noFill/>
              </a:ln>
              <a:solidFill>
                <a:srgbClr val="FFFFFF">
                  <a:lumMod val="65000"/>
                </a:srgbClr>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12G SAS - Host</a:t>
            </a:r>
          </a:p>
        </p:txBody>
      </p:sp>
      <p:sp>
        <p:nvSpPr>
          <p:cNvPr id="98" name="TextBox 97">
            <a:extLst>
              <a:ext uri="{FF2B5EF4-FFF2-40B4-BE49-F238E27FC236}">
                <a16:creationId xmlns:a16="http://schemas.microsoft.com/office/drawing/2014/main" id="{3EB2EC4A-2463-6149-9EF1-4DAB5B2FCCB3}"/>
              </a:ext>
            </a:extLst>
          </p:cNvPr>
          <p:cNvSpPr txBox="1"/>
          <p:nvPr/>
        </p:nvSpPr>
        <p:spPr>
          <a:xfrm>
            <a:off x="9304578" y="2167346"/>
            <a:ext cx="2597185" cy="13388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err="1">
                <a:ln>
                  <a:noFill/>
                </a:ln>
                <a:solidFill>
                  <a:srgbClr val="6EBE49"/>
                </a:solidFill>
                <a:effectLst/>
                <a:uLnTx/>
                <a:uFillTx/>
                <a:latin typeface="Arial"/>
                <a:ea typeface="+mn-ea"/>
                <a:cs typeface="Arial"/>
                <a:sym typeface="Arial"/>
              </a:rPr>
              <a:t>Exos</a:t>
            </a:r>
            <a:r>
              <a:rPr kumimoji="0" lang="en-US" sz="1600" b="1" i="0" u="none" strike="noStrike" kern="0" cap="none" spc="0" normalizeH="0" baseline="0" noProof="0" dirty="0">
                <a:ln>
                  <a:noFill/>
                </a:ln>
                <a:solidFill>
                  <a:srgbClr val="6EBE49"/>
                </a:solidFill>
                <a:effectLst/>
                <a:uLnTx/>
                <a:uFillTx/>
                <a:latin typeface="Arial"/>
                <a:ea typeface="+mn-ea"/>
                <a:cs typeface="Arial"/>
                <a:sym typeface="Arial"/>
              </a:rPr>
              <a:t> AP-BV-1</a:t>
            </a:r>
            <a:b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b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Dual CX4 10/25GbE</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Dual CX5 50/40/25/10 GbE</a:t>
            </a:r>
            <a:b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b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Dual CX5 100/50/40/25/10 GbE</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3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Arial"/>
                <a:sym typeface="Arial"/>
              </a:rPr>
              <a:t>12G SAS – Expansion10/25</a:t>
            </a:r>
          </a:p>
        </p:txBody>
      </p:sp>
      <p:grpSp>
        <p:nvGrpSpPr>
          <p:cNvPr id="107" name="Group 106">
            <a:extLst>
              <a:ext uri="{FF2B5EF4-FFF2-40B4-BE49-F238E27FC236}">
                <a16:creationId xmlns:a16="http://schemas.microsoft.com/office/drawing/2014/main" id="{500EBA89-5871-3549-B912-8EE68516E0CC}"/>
              </a:ext>
            </a:extLst>
          </p:cNvPr>
          <p:cNvGrpSpPr/>
          <p:nvPr/>
        </p:nvGrpSpPr>
        <p:grpSpPr>
          <a:xfrm>
            <a:off x="103526" y="1549530"/>
            <a:ext cx="2077304" cy="5062684"/>
            <a:chOff x="101938" y="1549530"/>
            <a:chExt cx="2077304" cy="5062684"/>
          </a:xfrm>
        </p:grpSpPr>
        <p:grpSp>
          <p:nvGrpSpPr>
            <p:cNvPr id="16" name="Google Shape;3593;p316">
              <a:extLst>
                <a:ext uri="{FF2B5EF4-FFF2-40B4-BE49-F238E27FC236}">
                  <a16:creationId xmlns:a16="http://schemas.microsoft.com/office/drawing/2014/main" id="{70583AE7-EAB1-A142-8452-3E8080DA01A5}"/>
                </a:ext>
              </a:extLst>
            </p:cNvPr>
            <p:cNvGrpSpPr/>
            <p:nvPr/>
          </p:nvGrpSpPr>
          <p:grpSpPr>
            <a:xfrm>
              <a:off x="207172" y="1549530"/>
              <a:ext cx="1803191" cy="5062684"/>
              <a:chOff x="212009" y="1355664"/>
              <a:chExt cx="2767200" cy="5097647"/>
            </a:xfrm>
          </p:grpSpPr>
          <p:sp>
            <p:nvSpPr>
              <p:cNvPr id="25" name="Google Shape;3594;p316">
                <a:extLst>
                  <a:ext uri="{FF2B5EF4-FFF2-40B4-BE49-F238E27FC236}">
                    <a16:creationId xmlns:a16="http://schemas.microsoft.com/office/drawing/2014/main" id="{9059DCE3-D273-754C-ADB1-DBBD7664974A}"/>
                  </a:ext>
                </a:extLst>
              </p:cNvPr>
              <p:cNvSpPr/>
              <p:nvPr/>
            </p:nvSpPr>
            <p:spPr>
              <a:xfrm>
                <a:off x="212009" y="1355664"/>
                <a:ext cx="2767200" cy="419700"/>
              </a:xfrm>
              <a:prstGeom prst="rect">
                <a:avLst/>
              </a:prstGeom>
              <a:solidFill>
                <a:schemeClr val="dk2">
                  <a:alpha val="94510"/>
                </a:schemeClr>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sym typeface="Arial"/>
                  </a:rPr>
                  <a:t>Devices</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3595;p316">
                <a:extLst>
                  <a:ext uri="{FF2B5EF4-FFF2-40B4-BE49-F238E27FC236}">
                    <a16:creationId xmlns:a16="http://schemas.microsoft.com/office/drawing/2014/main" id="{9047DFB7-373C-7142-9A8C-37EAC84DDA87}"/>
                  </a:ext>
                </a:extLst>
              </p:cNvPr>
              <p:cNvSpPr/>
              <p:nvPr/>
            </p:nvSpPr>
            <p:spPr>
              <a:xfrm>
                <a:off x="212009" y="1376411"/>
                <a:ext cx="2767200" cy="5076900"/>
              </a:xfrm>
              <a:prstGeom prst="rect">
                <a:avLst/>
              </a:prstGeom>
              <a:noFill/>
              <a:ln w="15875" cap="flat" cmpd="sng">
                <a:solidFill>
                  <a:schemeClr val="dk2"/>
                </a:solidFill>
                <a:prstDash val="solid"/>
                <a:round/>
                <a:headEnd type="none" w="sm" len="sm"/>
                <a:tailEnd type="none" w="sm" len="sm"/>
              </a:ln>
            </p:spPr>
            <p:txBody>
              <a:bodyPr spcFirstLastPara="1" wrap="square" lIns="91401" tIns="45688" rIns="91401" bIns="4568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 name="Google Shape;3596;p316">
              <a:extLst>
                <a:ext uri="{FF2B5EF4-FFF2-40B4-BE49-F238E27FC236}">
                  <a16:creationId xmlns:a16="http://schemas.microsoft.com/office/drawing/2014/main" id="{E8F00AF4-DACB-FC4D-A714-3C1967EB8658}"/>
                </a:ext>
              </a:extLst>
            </p:cNvPr>
            <p:cNvSpPr txBox="1"/>
            <p:nvPr/>
          </p:nvSpPr>
          <p:spPr>
            <a:xfrm>
              <a:off x="449815" y="3848648"/>
              <a:ext cx="1272269" cy="369504"/>
            </a:xfrm>
            <a:prstGeom prst="rect">
              <a:avLst/>
            </a:prstGeom>
            <a:noFill/>
            <a:ln>
              <a:noFill/>
            </a:ln>
          </p:spPr>
          <p:txBody>
            <a:bodyPr spcFirstLastPara="1" wrap="square" lIns="91276" tIns="45613" rIns="91276" bIns="4561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SAS HDD</a:t>
              </a:r>
              <a:endParaRPr kumimoji="0" sz="16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8" name="Google Shape;3597;p316">
              <a:extLst>
                <a:ext uri="{FF2B5EF4-FFF2-40B4-BE49-F238E27FC236}">
                  <a16:creationId xmlns:a16="http://schemas.microsoft.com/office/drawing/2014/main" id="{909EC2A0-CE20-2542-B85F-3DDE137B3229}"/>
                </a:ext>
              </a:extLst>
            </p:cNvPr>
            <p:cNvSpPr txBox="1"/>
            <p:nvPr/>
          </p:nvSpPr>
          <p:spPr>
            <a:xfrm>
              <a:off x="407248" y="5804296"/>
              <a:ext cx="1466318" cy="369504"/>
            </a:xfrm>
            <a:prstGeom prst="rect">
              <a:avLst/>
            </a:prstGeom>
            <a:noFill/>
            <a:ln>
              <a:noFill/>
            </a:ln>
          </p:spPr>
          <p:txBody>
            <a:bodyPr spcFirstLastPara="1" wrap="square" lIns="91276" tIns="45613" rIns="91276" bIns="4561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SAS SSDs</a:t>
              </a:r>
              <a:endParaRPr kumimoji="0" sz="16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99" name="Picture 98" descr="Graphical user interface, application, icon&#10;&#10;Description automatically generated">
              <a:extLst>
                <a:ext uri="{FF2B5EF4-FFF2-40B4-BE49-F238E27FC236}">
                  <a16:creationId xmlns:a16="http://schemas.microsoft.com/office/drawing/2014/main" id="{C3CCE7B5-CA58-514B-BD7F-B6B62C039979}"/>
                </a:ext>
              </a:extLst>
            </p:cNvPr>
            <p:cNvPicPr>
              <a:picLocks noChangeAspect="1"/>
            </p:cNvPicPr>
            <p:nvPr/>
          </p:nvPicPr>
          <p:blipFill>
            <a:blip r:embed="rId7"/>
            <a:stretch>
              <a:fillRect/>
            </a:stretch>
          </p:blipFill>
          <p:spPr>
            <a:xfrm>
              <a:off x="739890" y="2403972"/>
              <a:ext cx="1439352" cy="1439352"/>
            </a:xfrm>
            <a:prstGeom prst="rect">
              <a:avLst/>
            </a:prstGeom>
          </p:spPr>
        </p:pic>
        <p:pic>
          <p:nvPicPr>
            <p:cNvPr id="100" name="Picture 99" descr="A picture containing bottle, orange, sitting, photo&#10;&#10;Description automatically generated">
              <a:extLst>
                <a:ext uri="{FF2B5EF4-FFF2-40B4-BE49-F238E27FC236}">
                  <a16:creationId xmlns:a16="http://schemas.microsoft.com/office/drawing/2014/main" id="{05D32D60-85CF-B542-A964-528502F859EF}"/>
                </a:ext>
              </a:extLst>
            </p:cNvPr>
            <p:cNvPicPr>
              <a:picLocks noChangeAspect="1"/>
            </p:cNvPicPr>
            <p:nvPr/>
          </p:nvPicPr>
          <p:blipFill>
            <a:blip r:embed="rId8"/>
            <a:stretch>
              <a:fillRect/>
            </a:stretch>
          </p:blipFill>
          <p:spPr>
            <a:xfrm>
              <a:off x="591764" y="4761233"/>
              <a:ext cx="1034006" cy="1034006"/>
            </a:xfrm>
            <a:prstGeom prst="rect">
              <a:avLst/>
            </a:prstGeom>
          </p:spPr>
        </p:pic>
        <p:pic>
          <p:nvPicPr>
            <p:cNvPr id="102" name="Picture 101" descr="A picture containing icon&#10;&#10;Description automatically generated">
              <a:extLst>
                <a:ext uri="{FF2B5EF4-FFF2-40B4-BE49-F238E27FC236}">
                  <a16:creationId xmlns:a16="http://schemas.microsoft.com/office/drawing/2014/main" id="{7CBC4A62-46A6-594B-BE95-56E32215C9B5}"/>
                </a:ext>
              </a:extLst>
            </p:cNvPr>
            <p:cNvPicPr>
              <a:picLocks noChangeAspect="1"/>
            </p:cNvPicPr>
            <p:nvPr/>
          </p:nvPicPr>
          <p:blipFill>
            <a:blip r:embed="rId9"/>
            <a:stretch>
              <a:fillRect/>
            </a:stretch>
          </p:blipFill>
          <p:spPr>
            <a:xfrm>
              <a:off x="101938" y="2770234"/>
              <a:ext cx="1038469" cy="1038469"/>
            </a:xfrm>
            <a:prstGeom prst="rect">
              <a:avLst/>
            </a:prstGeom>
          </p:spPr>
        </p:pic>
      </p:grpSp>
      <p:grpSp>
        <p:nvGrpSpPr>
          <p:cNvPr id="111" name="Group 110">
            <a:extLst>
              <a:ext uri="{FF2B5EF4-FFF2-40B4-BE49-F238E27FC236}">
                <a16:creationId xmlns:a16="http://schemas.microsoft.com/office/drawing/2014/main" id="{BD904F8D-B3A0-EE47-9E17-1F50510C4D51}"/>
              </a:ext>
            </a:extLst>
          </p:cNvPr>
          <p:cNvGrpSpPr/>
          <p:nvPr/>
        </p:nvGrpSpPr>
        <p:grpSpPr>
          <a:xfrm>
            <a:off x="2012050" y="1559510"/>
            <a:ext cx="3437624" cy="5062668"/>
            <a:chOff x="2010462" y="1559510"/>
            <a:chExt cx="3437624" cy="5062668"/>
          </a:xfrm>
        </p:grpSpPr>
        <p:grpSp>
          <p:nvGrpSpPr>
            <p:cNvPr id="55" name="Google Shape;3589;p316">
              <a:extLst>
                <a:ext uri="{FF2B5EF4-FFF2-40B4-BE49-F238E27FC236}">
                  <a16:creationId xmlns:a16="http://schemas.microsoft.com/office/drawing/2014/main" id="{53999CFC-FC48-6A48-A4CA-438802A632F0}"/>
                </a:ext>
              </a:extLst>
            </p:cNvPr>
            <p:cNvGrpSpPr/>
            <p:nvPr/>
          </p:nvGrpSpPr>
          <p:grpSpPr>
            <a:xfrm>
              <a:off x="2784261" y="1559510"/>
              <a:ext cx="2663825" cy="5062668"/>
              <a:chOff x="4222667" y="1203264"/>
              <a:chExt cx="3633600" cy="5285447"/>
            </a:xfrm>
          </p:grpSpPr>
          <p:sp>
            <p:nvSpPr>
              <p:cNvPr id="56" name="Google Shape;3590;p316">
                <a:extLst>
                  <a:ext uri="{FF2B5EF4-FFF2-40B4-BE49-F238E27FC236}">
                    <a16:creationId xmlns:a16="http://schemas.microsoft.com/office/drawing/2014/main" id="{AE8200AD-9C32-B24B-9E5C-9CCBF434F1AD}"/>
                  </a:ext>
                </a:extLst>
              </p:cNvPr>
              <p:cNvSpPr/>
              <p:nvPr/>
            </p:nvSpPr>
            <p:spPr>
              <a:xfrm>
                <a:off x="4222667" y="1203264"/>
                <a:ext cx="3633600" cy="419700"/>
              </a:xfrm>
              <a:prstGeom prst="rect">
                <a:avLst/>
              </a:prstGeom>
              <a:solidFill>
                <a:schemeClr val="accent1">
                  <a:alpha val="9451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sym typeface="Arial"/>
                  </a:rPr>
                  <a:t>Enclosure Platforms</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3591;p316">
                <a:extLst>
                  <a:ext uri="{FF2B5EF4-FFF2-40B4-BE49-F238E27FC236}">
                    <a16:creationId xmlns:a16="http://schemas.microsoft.com/office/drawing/2014/main" id="{D8A70EF3-D52F-E840-AEC1-FA3BF2FBF36C}"/>
                  </a:ext>
                </a:extLst>
              </p:cNvPr>
              <p:cNvSpPr/>
              <p:nvPr/>
            </p:nvSpPr>
            <p:spPr>
              <a:xfrm>
                <a:off x="4222667" y="1224011"/>
                <a:ext cx="3633600" cy="5264700"/>
              </a:xfrm>
              <a:prstGeom prst="rect">
                <a:avLst/>
              </a:prstGeom>
              <a:noFill/>
              <a:ln w="15875" cap="flat" cmpd="sng">
                <a:solidFill>
                  <a:schemeClr val="accent1"/>
                </a:solidFill>
                <a:prstDash val="solid"/>
                <a:round/>
                <a:headEnd type="none" w="sm" len="sm"/>
                <a:tailEnd type="none" w="sm" len="sm"/>
              </a:ln>
            </p:spPr>
            <p:txBody>
              <a:bodyPr spcFirstLastPara="1" wrap="square" lIns="91401" tIns="45688" rIns="91401" bIns="4568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3607;p316">
              <a:extLst>
                <a:ext uri="{FF2B5EF4-FFF2-40B4-BE49-F238E27FC236}">
                  <a16:creationId xmlns:a16="http://schemas.microsoft.com/office/drawing/2014/main" id="{8725BB2E-343B-674E-88A8-7B012AE879F1}"/>
                </a:ext>
              </a:extLst>
            </p:cNvPr>
            <p:cNvSpPr txBox="1"/>
            <p:nvPr/>
          </p:nvSpPr>
          <p:spPr>
            <a:xfrm>
              <a:off x="2888575" y="4030547"/>
              <a:ext cx="2498349" cy="313718"/>
            </a:xfrm>
            <a:prstGeom prst="rect">
              <a:avLst/>
            </a:prstGeom>
            <a:noFill/>
            <a:ln>
              <a:noFill/>
            </a:ln>
          </p:spPr>
          <p:txBody>
            <a:bodyPr spcFirstLastPara="1" wrap="square" lIns="91276" tIns="45613" rIns="91276" bIns="4561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5U84</a:t>
              </a:r>
              <a:endParaRPr kumimoji="0" sz="16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nvGrpSpPr>
            <p:cNvPr id="61" name="Google Shape;3608;p316">
              <a:extLst>
                <a:ext uri="{FF2B5EF4-FFF2-40B4-BE49-F238E27FC236}">
                  <a16:creationId xmlns:a16="http://schemas.microsoft.com/office/drawing/2014/main" id="{76D8EF5D-65ED-FD48-ADEA-F068C745C1A0}"/>
                </a:ext>
              </a:extLst>
            </p:cNvPr>
            <p:cNvGrpSpPr/>
            <p:nvPr/>
          </p:nvGrpSpPr>
          <p:grpSpPr>
            <a:xfrm>
              <a:off x="2997894" y="1908496"/>
              <a:ext cx="2236517" cy="1177351"/>
              <a:chOff x="4143215" y="1522837"/>
              <a:chExt cx="2237100" cy="1177658"/>
            </a:xfrm>
          </p:grpSpPr>
          <p:sp>
            <p:nvSpPr>
              <p:cNvPr id="62" name="Google Shape;3609;p316">
                <a:extLst>
                  <a:ext uri="{FF2B5EF4-FFF2-40B4-BE49-F238E27FC236}">
                    <a16:creationId xmlns:a16="http://schemas.microsoft.com/office/drawing/2014/main" id="{459EE740-A6C9-FD46-863E-2439F115E04C}"/>
                  </a:ext>
                </a:extLst>
              </p:cNvPr>
              <p:cNvSpPr txBox="1"/>
              <p:nvPr/>
            </p:nvSpPr>
            <p:spPr>
              <a:xfrm>
                <a:off x="4143215" y="2386695"/>
                <a:ext cx="2237100" cy="313800"/>
              </a:xfrm>
              <a:prstGeom prst="rect">
                <a:avLst/>
              </a:prstGeom>
              <a:noFill/>
              <a:ln>
                <a:noFill/>
              </a:ln>
            </p:spPr>
            <p:txBody>
              <a:bodyPr spcFirstLastPara="1" wrap="square" lIns="91276" tIns="45613" rIns="91276" bIns="4561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4U106 / </a:t>
                </a:r>
                <a:r>
                  <a:rPr kumimoji="0" lang="en-US" sz="1600" b="0" i="0" u="none" strike="noStrike" kern="0" cap="none" spc="0" normalizeH="0" baseline="0" noProof="0" dirty="0" err="1">
                    <a:ln>
                      <a:noFill/>
                    </a:ln>
                    <a:solidFill>
                      <a:srgbClr val="FFFFFF"/>
                    </a:solidFill>
                    <a:effectLst/>
                    <a:uLnTx/>
                    <a:uFillTx/>
                    <a:latin typeface="Arial"/>
                    <a:ea typeface="+mn-ea"/>
                    <a:cs typeface="Arial"/>
                    <a:sym typeface="Arial"/>
                  </a:rPr>
                  <a:t>Corvault</a:t>
                </a:r>
                <a:endParaRPr kumimoji="0" sz="16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63" name="Google Shape;3610;p316">
                <a:extLst>
                  <a:ext uri="{FF2B5EF4-FFF2-40B4-BE49-F238E27FC236}">
                    <a16:creationId xmlns:a16="http://schemas.microsoft.com/office/drawing/2014/main" id="{5F4130B1-7A1F-EB44-AB2C-491FE2BD3CDC}"/>
                  </a:ext>
                </a:extLst>
              </p:cNvPr>
              <p:cNvPicPr preferRelativeResize="0"/>
              <p:nvPr/>
            </p:nvPicPr>
            <p:blipFill rotWithShape="1">
              <a:blip r:embed="rId10">
                <a:alphaModFix/>
              </a:blip>
              <a:srcRect t="22647" b="22005"/>
              <a:stretch/>
            </p:blipFill>
            <p:spPr>
              <a:xfrm>
                <a:off x="4223938" y="1522837"/>
                <a:ext cx="2082706" cy="1002866"/>
              </a:xfrm>
              <a:prstGeom prst="rect">
                <a:avLst/>
              </a:prstGeom>
              <a:noFill/>
              <a:ln>
                <a:noFill/>
              </a:ln>
            </p:spPr>
          </p:pic>
        </p:grpSp>
        <p:sp>
          <p:nvSpPr>
            <p:cNvPr id="65" name="Google Shape;3612;p316">
              <a:extLst>
                <a:ext uri="{FF2B5EF4-FFF2-40B4-BE49-F238E27FC236}">
                  <a16:creationId xmlns:a16="http://schemas.microsoft.com/office/drawing/2014/main" id="{3C7FC25E-06DD-0744-9D0B-C49871CDA974}"/>
                </a:ext>
              </a:extLst>
            </p:cNvPr>
            <p:cNvSpPr txBox="1"/>
            <p:nvPr/>
          </p:nvSpPr>
          <p:spPr>
            <a:xfrm>
              <a:off x="3172519" y="5222674"/>
              <a:ext cx="1930597" cy="348810"/>
            </a:xfrm>
            <a:prstGeom prst="rect">
              <a:avLst/>
            </a:prstGeom>
            <a:noFill/>
            <a:ln>
              <a:noFill/>
            </a:ln>
          </p:spPr>
          <p:txBody>
            <a:bodyPr spcFirstLastPara="1" wrap="square" lIns="91276" tIns="45613" rIns="91276" bIns="4561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2U12</a:t>
              </a:r>
              <a:endParaRPr kumimoji="0" sz="1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8" name="Google Shape;3615;p316">
              <a:extLst>
                <a:ext uri="{FF2B5EF4-FFF2-40B4-BE49-F238E27FC236}">
                  <a16:creationId xmlns:a16="http://schemas.microsoft.com/office/drawing/2014/main" id="{BF7E0B6A-CEBE-B24D-ADF2-C2EC6977DEE1}"/>
                </a:ext>
              </a:extLst>
            </p:cNvPr>
            <p:cNvSpPr txBox="1"/>
            <p:nvPr/>
          </p:nvSpPr>
          <p:spPr>
            <a:xfrm>
              <a:off x="3352652" y="6301408"/>
              <a:ext cx="1570391" cy="313719"/>
            </a:xfrm>
            <a:prstGeom prst="rect">
              <a:avLst/>
            </a:prstGeom>
            <a:noFill/>
            <a:ln>
              <a:noFill/>
            </a:ln>
          </p:spPr>
          <p:txBody>
            <a:bodyPr spcFirstLastPara="1" wrap="square" lIns="91276" tIns="45613" rIns="91276" bIns="4561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2U24</a:t>
              </a:r>
              <a:endParaRPr kumimoji="0" sz="1600" b="0" i="0" u="none" strike="noStrike" kern="0" cap="none" spc="0" normalizeH="0" baseline="0" noProof="0" dirty="0">
                <a:ln>
                  <a:noFill/>
                </a:ln>
                <a:solidFill>
                  <a:srgbClr val="FFFFFF"/>
                </a:solidFill>
                <a:effectLst/>
                <a:uLnTx/>
                <a:uFillTx/>
                <a:latin typeface="Arial"/>
                <a:ea typeface="+mn-ea"/>
                <a:cs typeface="Arial"/>
                <a:sym typeface="Arial"/>
              </a:endParaRPr>
            </a:p>
          </p:txBody>
        </p:sp>
        <p:cxnSp>
          <p:nvCxnSpPr>
            <p:cNvPr id="70" name="Google Shape;3623;p316">
              <a:extLst>
                <a:ext uri="{FF2B5EF4-FFF2-40B4-BE49-F238E27FC236}">
                  <a16:creationId xmlns:a16="http://schemas.microsoft.com/office/drawing/2014/main" id="{E83E0049-F9A1-8340-9564-873EABC4AF4E}"/>
                </a:ext>
              </a:extLst>
            </p:cNvPr>
            <p:cNvCxnSpPr>
              <a:stCxn id="57" idx="1"/>
            </p:cNvCxnSpPr>
            <p:nvPr/>
          </p:nvCxnSpPr>
          <p:spPr>
            <a:xfrm rot="10800000">
              <a:off x="2010462" y="4091182"/>
              <a:ext cx="773798" cy="9598"/>
            </a:xfrm>
            <a:prstGeom prst="straightConnector1">
              <a:avLst/>
            </a:prstGeom>
            <a:noFill/>
            <a:ln w="57150" cap="flat" cmpd="sng">
              <a:solidFill>
                <a:srgbClr val="69BB45"/>
              </a:solidFill>
              <a:prstDash val="solid"/>
              <a:round/>
              <a:headEnd type="triangle" w="med" len="med"/>
              <a:tailEnd type="none" w="sm" len="sm"/>
            </a:ln>
          </p:spPr>
        </p:cxnSp>
        <p:pic>
          <p:nvPicPr>
            <p:cNvPr id="103" name="Picture 11" descr="https://www.seagate.com/www-content/product-content/enterprise/systems/nytro/images/Nytro-E-2U24.png">
              <a:extLst>
                <a:ext uri="{FF2B5EF4-FFF2-40B4-BE49-F238E27FC236}">
                  <a16:creationId xmlns:a16="http://schemas.microsoft.com/office/drawing/2014/main" id="{2E5FBD2B-6415-F340-A663-3C466AFB874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79" t="14243" b="13924"/>
            <a:stretch/>
          </p:blipFill>
          <p:spPr bwMode="auto">
            <a:xfrm>
              <a:off x="2997894" y="5481264"/>
              <a:ext cx="2290202" cy="94902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A picture containing table, computer, sitting, desk&#10;&#10;Description automatically generated">
              <a:extLst>
                <a:ext uri="{FF2B5EF4-FFF2-40B4-BE49-F238E27FC236}">
                  <a16:creationId xmlns:a16="http://schemas.microsoft.com/office/drawing/2014/main" id="{779A01B0-FFCB-9C47-8821-F77DD1A0CAF2}"/>
                </a:ext>
              </a:extLst>
            </p:cNvPr>
            <p:cNvPicPr>
              <a:picLocks noChangeAspect="1"/>
            </p:cNvPicPr>
            <p:nvPr/>
          </p:nvPicPr>
          <p:blipFill>
            <a:blip r:embed="rId12"/>
            <a:stretch>
              <a:fillRect/>
            </a:stretch>
          </p:blipFill>
          <p:spPr>
            <a:xfrm>
              <a:off x="3167394" y="3869079"/>
              <a:ext cx="2066824" cy="2066824"/>
            </a:xfrm>
            <a:prstGeom prst="rect">
              <a:avLst/>
            </a:prstGeom>
          </p:spPr>
        </p:pic>
        <p:pic>
          <p:nvPicPr>
            <p:cNvPr id="110" name="Picture 109" descr="A close up of electronics&#10;&#10;Description automatically generated">
              <a:extLst>
                <a:ext uri="{FF2B5EF4-FFF2-40B4-BE49-F238E27FC236}">
                  <a16:creationId xmlns:a16="http://schemas.microsoft.com/office/drawing/2014/main" id="{B50E7C61-88A2-5F4B-B42E-8FB0618CDA41}"/>
                </a:ext>
              </a:extLst>
            </p:cNvPr>
            <p:cNvPicPr>
              <a:picLocks noChangeAspect="1"/>
            </p:cNvPicPr>
            <p:nvPr/>
          </p:nvPicPr>
          <p:blipFill>
            <a:blip r:embed="rId13"/>
            <a:stretch>
              <a:fillRect/>
            </a:stretch>
          </p:blipFill>
          <p:spPr>
            <a:xfrm>
              <a:off x="3063079" y="2588762"/>
              <a:ext cx="2139527" cy="2139527"/>
            </a:xfrm>
            <a:prstGeom prst="rect">
              <a:avLst/>
            </a:prstGeom>
          </p:spPr>
        </p:pic>
      </p:grpSp>
      <p:pic>
        <p:nvPicPr>
          <p:cNvPr id="6" name="Picture 5">
            <a:extLst>
              <a:ext uri="{FF2B5EF4-FFF2-40B4-BE49-F238E27FC236}">
                <a16:creationId xmlns:a16="http://schemas.microsoft.com/office/drawing/2014/main" id="{5D21292F-244E-508D-063A-DE6001316051}"/>
              </a:ext>
            </a:extLst>
          </p:cNvPr>
          <p:cNvPicPr>
            <a:picLocks noChangeAspect="1"/>
          </p:cNvPicPr>
          <p:nvPr/>
        </p:nvPicPr>
        <p:blipFill>
          <a:blip r:embed="rId14" cstate="email">
            <a:alphaModFix amt="70000"/>
            <a:extLst>
              <a:ext uri="{28A0092B-C50C-407E-A947-70E740481C1C}">
                <a14:useLocalDpi xmlns:a14="http://schemas.microsoft.com/office/drawing/2010/main"/>
              </a:ext>
            </a:extLst>
          </a:blip>
          <a:stretch>
            <a:fillRect/>
          </a:stretch>
        </p:blipFill>
        <p:spPr>
          <a:xfrm>
            <a:off x="-205585" y="-8380"/>
            <a:ext cx="12188825" cy="6856214"/>
          </a:xfrm>
          <a:prstGeom prst="rect">
            <a:avLst/>
          </a:prstGeom>
        </p:spPr>
      </p:pic>
    </p:spTree>
    <p:extLst>
      <p:ext uri="{BB962C8B-B14F-4D97-AF65-F5344CB8AC3E}">
        <p14:creationId xmlns:p14="http://schemas.microsoft.com/office/powerpoint/2010/main" val="769564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animEffect transition="in" filter="fade">
                                      <p:cBhvr>
                                        <p:cTn id="9" dur="500"/>
                                        <p:tgtEl>
                                          <p:spTgt spid="10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p:cTn id="14" dur="500" fill="hold"/>
                                        <p:tgtEl>
                                          <p:spTgt spid="111"/>
                                        </p:tgtEl>
                                        <p:attrNameLst>
                                          <p:attrName>ppt_w</p:attrName>
                                        </p:attrNameLst>
                                      </p:cBhvr>
                                      <p:tavLst>
                                        <p:tav tm="0">
                                          <p:val>
                                            <p:fltVal val="0"/>
                                          </p:val>
                                        </p:tav>
                                        <p:tav tm="100000">
                                          <p:val>
                                            <p:strVal val="#ppt_w"/>
                                          </p:val>
                                        </p:tav>
                                      </p:tavLst>
                                    </p:anim>
                                    <p:anim calcmode="lin" valueType="num">
                                      <p:cBhvr>
                                        <p:cTn id="15" dur="500" fill="hold"/>
                                        <p:tgtEl>
                                          <p:spTgt spid="111"/>
                                        </p:tgtEl>
                                        <p:attrNameLst>
                                          <p:attrName>ppt_h</p:attrName>
                                        </p:attrNameLst>
                                      </p:cBhvr>
                                      <p:tavLst>
                                        <p:tav tm="0">
                                          <p:val>
                                            <p:fltVal val="0"/>
                                          </p:val>
                                        </p:tav>
                                        <p:tav tm="100000">
                                          <p:val>
                                            <p:strVal val="#ppt_h"/>
                                          </p:val>
                                        </p:tav>
                                      </p:tavLst>
                                    </p:anim>
                                    <p:animEffect transition="in" filter="fade">
                                      <p:cBhvr>
                                        <p:cTn id="16" dur="5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anim calcmode="lin" valueType="num">
                                      <p:cBhvr>
                                        <p:cTn id="33" dur="500" fill="hold"/>
                                        <p:tgtEl>
                                          <p:spTgt spid="93"/>
                                        </p:tgtEl>
                                        <p:attrNameLst>
                                          <p:attrName>ppt_w</p:attrName>
                                        </p:attrNameLst>
                                      </p:cBhvr>
                                      <p:tavLst>
                                        <p:tav tm="0">
                                          <p:val>
                                            <p:fltVal val="0"/>
                                          </p:val>
                                        </p:tav>
                                        <p:tav tm="100000">
                                          <p:val>
                                            <p:strVal val="#ppt_w"/>
                                          </p:val>
                                        </p:tav>
                                      </p:tavLst>
                                    </p:anim>
                                    <p:anim calcmode="lin" valueType="num">
                                      <p:cBhvr>
                                        <p:cTn id="34" dur="500" fill="hold"/>
                                        <p:tgtEl>
                                          <p:spTgt spid="93"/>
                                        </p:tgtEl>
                                        <p:attrNameLst>
                                          <p:attrName>ppt_h</p:attrName>
                                        </p:attrNameLst>
                                      </p:cBhvr>
                                      <p:tavLst>
                                        <p:tav tm="0">
                                          <p:val>
                                            <p:fltVal val="0"/>
                                          </p:val>
                                        </p:tav>
                                        <p:tav tm="100000">
                                          <p:val>
                                            <p:strVal val="#ppt_h"/>
                                          </p:val>
                                        </p:tav>
                                      </p:tavLst>
                                    </p:anim>
                                    <p:animEffect transition="in" filter="fade">
                                      <p:cBhvr>
                                        <p:cTn id="35" dur="500"/>
                                        <p:tgtEl>
                                          <p:spTgt spid="9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7"/>
                                        </p:tgtEl>
                                        <p:attrNameLst>
                                          <p:attrName>style.visibility</p:attrName>
                                        </p:attrNameLst>
                                      </p:cBhvr>
                                      <p:to>
                                        <p:strVal val="visible"/>
                                      </p:to>
                                    </p:set>
                                    <p:anim calcmode="lin" valueType="num">
                                      <p:cBhvr>
                                        <p:cTn id="38" dur="500" fill="hold"/>
                                        <p:tgtEl>
                                          <p:spTgt spid="97"/>
                                        </p:tgtEl>
                                        <p:attrNameLst>
                                          <p:attrName>ppt_w</p:attrName>
                                        </p:attrNameLst>
                                      </p:cBhvr>
                                      <p:tavLst>
                                        <p:tav tm="0">
                                          <p:val>
                                            <p:fltVal val="0"/>
                                          </p:val>
                                        </p:tav>
                                        <p:tav tm="100000">
                                          <p:val>
                                            <p:strVal val="#ppt_w"/>
                                          </p:val>
                                        </p:tav>
                                      </p:tavLst>
                                    </p:anim>
                                    <p:anim calcmode="lin" valueType="num">
                                      <p:cBhvr>
                                        <p:cTn id="39" dur="500" fill="hold"/>
                                        <p:tgtEl>
                                          <p:spTgt spid="97"/>
                                        </p:tgtEl>
                                        <p:attrNameLst>
                                          <p:attrName>ppt_h</p:attrName>
                                        </p:attrNameLst>
                                      </p:cBhvr>
                                      <p:tavLst>
                                        <p:tav tm="0">
                                          <p:val>
                                            <p:fltVal val="0"/>
                                          </p:val>
                                        </p:tav>
                                        <p:tav tm="100000">
                                          <p:val>
                                            <p:strVal val="#ppt_h"/>
                                          </p:val>
                                        </p:tav>
                                      </p:tavLst>
                                    </p:anim>
                                    <p:animEffect transition="in" filter="fade">
                                      <p:cBhvr>
                                        <p:cTn id="40" dur="500"/>
                                        <p:tgtEl>
                                          <p:spTgt spid="9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anim calcmode="lin" valueType="num">
                                      <p:cBhvr>
                                        <p:cTn id="45" dur="500" fill="hold"/>
                                        <p:tgtEl>
                                          <p:spTgt spid="95"/>
                                        </p:tgtEl>
                                        <p:attrNameLst>
                                          <p:attrName>ppt_w</p:attrName>
                                        </p:attrNameLst>
                                      </p:cBhvr>
                                      <p:tavLst>
                                        <p:tav tm="0">
                                          <p:val>
                                            <p:fltVal val="0"/>
                                          </p:val>
                                        </p:tav>
                                        <p:tav tm="100000">
                                          <p:val>
                                            <p:strVal val="#ppt_w"/>
                                          </p:val>
                                        </p:tav>
                                      </p:tavLst>
                                    </p:anim>
                                    <p:anim calcmode="lin" valueType="num">
                                      <p:cBhvr>
                                        <p:cTn id="46" dur="500" fill="hold"/>
                                        <p:tgtEl>
                                          <p:spTgt spid="95"/>
                                        </p:tgtEl>
                                        <p:attrNameLst>
                                          <p:attrName>ppt_h</p:attrName>
                                        </p:attrNameLst>
                                      </p:cBhvr>
                                      <p:tavLst>
                                        <p:tav tm="0">
                                          <p:val>
                                            <p:fltVal val="0"/>
                                          </p:val>
                                        </p:tav>
                                        <p:tav tm="100000">
                                          <p:val>
                                            <p:strVal val="#ppt_h"/>
                                          </p:val>
                                        </p:tav>
                                      </p:tavLst>
                                    </p:anim>
                                    <p:animEffect transition="in" filter="fade">
                                      <p:cBhvr>
                                        <p:cTn id="47" dur="500"/>
                                        <p:tgtEl>
                                          <p:spTgt spid="9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96"/>
                                        </p:tgtEl>
                                        <p:attrNameLst>
                                          <p:attrName>style.visibility</p:attrName>
                                        </p:attrNameLst>
                                      </p:cBhvr>
                                      <p:to>
                                        <p:strVal val="visible"/>
                                      </p:to>
                                    </p:set>
                                    <p:anim calcmode="lin" valueType="num">
                                      <p:cBhvr>
                                        <p:cTn id="50" dur="500" fill="hold"/>
                                        <p:tgtEl>
                                          <p:spTgt spid="96"/>
                                        </p:tgtEl>
                                        <p:attrNameLst>
                                          <p:attrName>ppt_w</p:attrName>
                                        </p:attrNameLst>
                                      </p:cBhvr>
                                      <p:tavLst>
                                        <p:tav tm="0">
                                          <p:val>
                                            <p:fltVal val="0"/>
                                          </p:val>
                                        </p:tav>
                                        <p:tav tm="100000">
                                          <p:val>
                                            <p:strVal val="#ppt_w"/>
                                          </p:val>
                                        </p:tav>
                                      </p:tavLst>
                                    </p:anim>
                                    <p:anim calcmode="lin" valueType="num">
                                      <p:cBhvr>
                                        <p:cTn id="51" dur="500" fill="hold"/>
                                        <p:tgtEl>
                                          <p:spTgt spid="96"/>
                                        </p:tgtEl>
                                        <p:attrNameLst>
                                          <p:attrName>ppt_h</p:attrName>
                                        </p:attrNameLst>
                                      </p:cBhvr>
                                      <p:tavLst>
                                        <p:tav tm="0">
                                          <p:val>
                                            <p:fltVal val="0"/>
                                          </p:val>
                                        </p:tav>
                                        <p:tav tm="100000">
                                          <p:val>
                                            <p:strVal val="#ppt_h"/>
                                          </p:val>
                                        </p:tav>
                                      </p:tavLst>
                                    </p:anim>
                                    <p:animEffect transition="in" filter="fade">
                                      <p:cBhvr>
                                        <p:cTn id="52" dur="500"/>
                                        <p:tgtEl>
                                          <p:spTgt spid="9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94"/>
                                        </p:tgtEl>
                                        <p:attrNameLst>
                                          <p:attrName>style.visibility</p:attrName>
                                        </p:attrNameLst>
                                      </p:cBhvr>
                                      <p:to>
                                        <p:strVal val="visible"/>
                                      </p:to>
                                    </p:set>
                                    <p:anim calcmode="lin" valueType="num">
                                      <p:cBhvr>
                                        <p:cTn id="57" dur="500" fill="hold"/>
                                        <p:tgtEl>
                                          <p:spTgt spid="94"/>
                                        </p:tgtEl>
                                        <p:attrNameLst>
                                          <p:attrName>ppt_w</p:attrName>
                                        </p:attrNameLst>
                                      </p:cBhvr>
                                      <p:tavLst>
                                        <p:tav tm="0">
                                          <p:val>
                                            <p:fltVal val="0"/>
                                          </p:val>
                                        </p:tav>
                                        <p:tav tm="100000">
                                          <p:val>
                                            <p:strVal val="#ppt_w"/>
                                          </p:val>
                                        </p:tav>
                                      </p:tavLst>
                                    </p:anim>
                                    <p:anim calcmode="lin" valueType="num">
                                      <p:cBhvr>
                                        <p:cTn id="58" dur="500" fill="hold"/>
                                        <p:tgtEl>
                                          <p:spTgt spid="94"/>
                                        </p:tgtEl>
                                        <p:attrNameLst>
                                          <p:attrName>ppt_h</p:attrName>
                                        </p:attrNameLst>
                                      </p:cBhvr>
                                      <p:tavLst>
                                        <p:tav tm="0">
                                          <p:val>
                                            <p:fltVal val="0"/>
                                          </p:val>
                                        </p:tav>
                                        <p:tav tm="100000">
                                          <p:val>
                                            <p:strVal val="#ppt_h"/>
                                          </p:val>
                                        </p:tav>
                                      </p:tavLst>
                                    </p:anim>
                                    <p:animEffect transition="in" filter="fade">
                                      <p:cBhvr>
                                        <p:cTn id="59" dur="500"/>
                                        <p:tgtEl>
                                          <p:spTgt spid="9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fill="hold"/>
                                        <p:tgtEl>
                                          <p:spTgt spid="98"/>
                                        </p:tgtEl>
                                        <p:attrNameLst>
                                          <p:attrName>ppt_w</p:attrName>
                                        </p:attrNameLst>
                                      </p:cBhvr>
                                      <p:tavLst>
                                        <p:tav tm="0">
                                          <p:val>
                                            <p:fltVal val="0"/>
                                          </p:val>
                                        </p:tav>
                                        <p:tav tm="100000">
                                          <p:val>
                                            <p:strVal val="#ppt_w"/>
                                          </p:val>
                                        </p:tav>
                                      </p:tavLst>
                                    </p:anim>
                                    <p:anim calcmode="lin" valueType="num">
                                      <p:cBhvr>
                                        <p:cTn id="63" dur="500" fill="hold"/>
                                        <p:tgtEl>
                                          <p:spTgt spid="98"/>
                                        </p:tgtEl>
                                        <p:attrNameLst>
                                          <p:attrName>ppt_h</p:attrName>
                                        </p:attrNameLst>
                                      </p:cBhvr>
                                      <p:tavLst>
                                        <p:tav tm="0">
                                          <p:val>
                                            <p:fltVal val="0"/>
                                          </p:val>
                                        </p:tav>
                                        <p:tav tm="100000">
                                          <p:val>
                                            <p:strVal val="#ppt_h"/>
                                          </p:val>
                                        </p:tav>
                                      </p:tavLst>
                                    </p:anim>
                                    <p:animEffect transition="in" filter="fade">
                                      <p:cBhvr>
                                        <p:cTn id="64"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ABA5-ED67-D5DE-C607-A27B1684B42A}"/>
              </a:ext>
            </a:extLst>
          </p:cNvPr>
          <p:cNvSpPr>
            <a:spLocks noGrp="1"/>
          </p:cNvSpPr>
          <p:nvPr>
            <p:ph type="title"/>
          </p:nvPr>
        </p:nvSpPr>
        <p:spPr>
          <a:xfrm>
            <a:off x="571500" y="314244"/>
            <a:ext cx="11049000" cy="1054414"/>
          </a:xfrm>
        </p:spPr>
        <p:txBody>
          <a:bodyPr/>
          <a:lstStyle/>
          <a:p>
            <a:r>
              <a:rPr lang="pl-PL" dirty="0"/>
              <a:t>              </a:t>
            </a:r>
            <a:r>
              <a:rPr lang="en-US" dirty="0"/>
              <a:t>Higher Capacity Hard Drives Dramatically</a:t>
            </a:r>
            <a:br>
              <a:rPr lang="en-US" dirty="0"/>
            </a:br>
            <a:r>
              <a:rPr lang="en-US" dirty="0"/>
              <a:t>Reduce </a:t>
            </a:r>
            <a:r>
              <a:rPr lang="en-US" dirty="0">
                <a:cs typeface="Arial"/>
              </a:rPr>
              <a:t>Power </a:t>
            </a:r>
            <a:endParaRPr lang="en-US" dirty="0"/>
          </a:p>
        </p:txBody>
      </p:sp>
      <p:sp>
        <p:nvSpPr>
          <p:cNvPr id="8" name="TextBox 7">
            <a:extLst>
              <a:ext uri="{FF2B5EF4-FFF2-40B4-BE49-F238E27FC236}">
                <a16:creationId xmlns:a16="http://schemas.microsoft.com/office/drawing/2014/main" id="{AFEEB16C-B7FB-6D7E-036C-464B8F5A2221}"/>
              </a:ext>
            </a:extLst>
          </p:cNvPr>
          <p:cNvSpPr txBox="1"/>
          <p:nvPr/>
        </p:nvSpPr>
        <p:spPr>
          <a:xfrm>
            <a:off x="0" y="1445689"/>
            <a:ext cx="12192000" cy="400110"/>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1" i="0" u="none" strike="noStrike" kern="1200" spc="0" baseline="0">
                <a:solidFill>
                  <a:prstClr val="white"/>
                </a:solidFill>
                <a:latin typeface="+mn-lt"/>
                <a:ea typeface="+mn-ea"/>
                <a:cs typeface="+mn-cs"/>
              </a:defRPr>
            </a:pPr>
            <a:r>
              <a:rPr kumimoji="0" lang="en-US" sz="2000" b="1" i="0" u="none" strike="noStrike" kern="1200" cap="none" spc="0" normalizeH="0" baseline="0" noProof="0">
                <a:ln>
                  <a:noFill/>
                </a:ln>
                <a:solidFill>
                  <a:srgbClr val="6EBE49"/>
                </a:solidFill>
                <a:effectLst/>
                <a:uLnTx/>
                <a:uFillTx/>
                <a:latin typeface="Arial" panose="020B0604020202020204"/>
                <a:ea typeface="+mn-ea"/>
                <a:cs typeface="+mn-cs"/>
              </a:rPr>
              <a:t>Capacity Growth </a:t>
            </a:r>
            <a:r>
              <a:rPr kumimoji="0" lang="en-US" sz="2000" b="1" i="0" u="none" strike="noStrike" kern="1200" cap="none" spc="0" normalizeH="0" baseline="0" noProof="0">
                <a:ln>
                  <a:noFill/>
                </a:ln>
                <a:solidFill>
                  <a:srgbClr val="6EBE49"/>
                </a:solidFill>
                <a:effectLst/>
                <a:uLnTx/>
                <a:uFillTx/>
                <a:latin typeface="Arial" panose="020B0604020202020204"/>
                <a:ea typeface="+mn-ea"/>
                <a:cs typeface="+mn-cs"/>
                <a:sym typeface="Wingdings" pitchFamily="2" charset="2"/>
              </a:rPr>
              <a:t></a:t>
            </a:r>
            <a:r>
              <a:rPr kumimoji="0" lang="en-US" sz="2000" b="1" i="0" u="none" strike="noStrike" kern="1200" cap="none" spc="0" normalizeH="0" baseline="0" noProof="0">
                <a:ln>
                  <a:noFill/>
                </a:ln>
                <a:solidFill>
                  <a:srgbClr val="6EBE49"/>
                </a:solidFill>
                <a:effectLst/>
                <a:uLnTx/>
                <a:uFillTx/>
                <a:latin typeface="Arial" panose="020B0604020202020204"/>
                <a:ea typeface="+mn-ea"/>
                <a:cs typeface="+mn-cs"/>
              </a:rPr>
              <a:t> Watts/PB Decline </a:t>
            </a:r>
          </a:p>
        </p:txBody>
      </p:sp>
      <p:graphicFrame>
        <p:nvGraphicFramePr>
          <p:cNvPr id="4" name="Chart 3">
            <a:extLst>
              <a:ext uri="{FF2B5EF4-FFF2-40B4-BE49-F238E27FC236}">
                <a16:creationId xmlns:a16="http://schemas.microsoft.com/office/drawing/2014/main" id="{88140C51-D7BC-8EC8-12AE-DDA6B0C2A249}"/>
              </a:ext>
            </a:extLst>
          </p:cNvPr>
          <p:cNvGraphicFramePr>
            <a:graphicFrameLocks/>
          </p:cNvGraphicFramePr>
          <p:nvPr/>
        </p:nvGraphicFramePr>
        <p:xfrm>
          <a:off x="1569441" y="1984915"/>
          <a:ext cx="9075420" cy="4114769"/>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a:extLst>
              <a:ext uri="{FF2B5EF4-FFF2-40B4-BE49-F238E27FC236}">
                <a16:creationId xmlns:a16="http://schemas.microsoft.com/office/drawing/2014/main" id="{17E025BC-57BE-0584-34A1-C6F2388BC7C7}"/>
              </a:ext>
            </a:extLst>
          </p:cNvPr>
          <p:cNvGrpSpPr/>
          <p:nvPr/>
        </p:nvGrpSpPr>
        <p:grpSpPr>
          <a:xfrm>
            <a:off x="4716961" y="6161923"/>
            <a:ext cx="2787810" cy="279659"/>
            <a:chOff x="4772719" y="6228829"/>
            <a:chExt cx="2787810" cy="279659"/>
          </a:xfrm>
        </p:grpSpPr>
        <p:sp>
          <p:nvSpPr>
            <p:cNvPr id="5" name="Rectangle 4">
              <a:extLst>
                <a:ext uri="{FF2B5EF4-FFF2-40B4-BE49-F238E27FC236}">
                  <a16:creationId xmlns:a16="http://schemas.microsoft.com/office/drawing/2014/main" id="{5BEDAC5C-7987-1798-5A73-7588E23AE575}"/>
                </a:ext>
              </a:extLst>
            </p:cNvPr>
            <p:cNvSpPr/>
            <p:nvPr/>
          </p:nvSpPr>
          <p:spPr>
            <a:xfrm>
              <a:off x="4772719" y="6278105"/>
              <a:ext cx="178451" cy="17845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9" name="TextBox 8">
              <a:extLst>
                <a:ext uri="{FF2B5EF4-FFF2-40B4-BE49-F238E27FC236}">
                  <a16:creationId xmlns:a16="http://schemas.microsoft.com/office/drawing/2014/main" id="{5D5AEE5E-90C9-B431-398D-813572A6F3B0}"/>
                </a:ext>
              </a:extLst>
            </p:cNvPr>
            <p:cNvSpPr txBox="1"/>
            <p:nvPr/>
          </p:nvSpPr>
          <p:spPr>
            <a:xfrm>
              <a:off x="4954857" y="6231489"/>
              <a:ext cx="1379035"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Capacity Growth</a:t>
              </a:r>
            </a:p>
          </p:txBody>
        </p:sp>
        <p:cxnSp>
          <p:nvCxnSpPr>
            <p:cNvPr id="14" name="Straight Connector 13">
              <a:extLst>
                <a:ext uri="{FF2B5EF4-FFF2-40B4-BE49-F238E27FC236}">
                  <a16:creationId xmlns:a16="http://schemas.microsoft.com/office/drawing/2014/main" id="{326C1055-08F7-9C40-6C2C-F94629387D37}"/>
                </a:ext>
              </a:extLst>
            </p:cNvPr>
            <p:cNvCxnSpPr>
              <a:cxnSpLocks/>
            </p:cNvCxnSpPr>
            <p:nvPr/>
          </p:nvCxnSpPr>
          <p:spPr>
            <a:xfrm>
              <a:off x="6486291" y="6369989"/>
              <a:ext cx="24532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9770042-2A2A-F896-C92A-EF0DFC78C9DD}"/>
                </a:ext>
              </a:extLst>
            </p:cNvPr>
            <p:cNvSpPr txBox="1"/>
            <p:nvPr/>
          </p:nvSpPr>
          <p:spPr>
            <a:xfrm>
              <a:off x="6744631" y="6228829"/>
              <a:ext cx="815898"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Watts/PB</a:t>
              </a:r>
            </a:p>
          </p:txBody>
        </p:sp>
      </p:grpSp>
      <p:sp>
        <p:nvSpPr>
          <p:cNvPr id="17" name="TextBox 16">
            <a:extLst>
              <a:ext uri="{FF2B5EF4-FFF2-40B4-BE49-F238E27FC236}">
                <a16:creationId xmlns:a16="http://schemas.microsoft.com/office/drawing/2014/main" id="{89A7B1E0-5DE9-E5B6-A6AB-50FA0B9F623C}"/>
              </a:ext>
            </a:extLst>
          </p:cNvPr>
          <p:cNvSpPr txBox="1"/>
          <p:nvPr/>
        </p:nvSpPr>
        <p:spPr>
          <a:xfrm rot="16200000">
            <a:off x="614153" y="3948422"/>
            <a:ext cx="1379035"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Terabytes</a:t>
            </a:r>
          </a:p>
        </p:txBody>
      </p:sp>
      <p:pic>
        <p:nvPicPr>
          <p:cNvPr id="3" name="Picture 2">
            <a:extLst>
              <a:ext uri="{FF2B5EF4-FFF2-40B4-BE49-F238E27FC236}">
                <a16:creationId xmlns:a16="http://schemas.microsoft.com/office/drawing/2014/main" id="{E7BF86E1-12BE-73E3-4460-D66DA20C4DBC}"/>
              </a:ext>
            </a:extLst>
          </p:cNvPr>
          <p:cNvPicPr>
            <a:picLocks noChangeAspect="1"/>
          </p:cNvPicPr>
          <p:nvPr/>
        </p:nvPicPr>
        <p:blipFill>
          <a:blip r:embed="rId4" cstate="email">
            <a:alphaModFix amt="70000"/>
            <a:extLst>
              <a:ext uri="{28A0092B-C50C-407E-A947-70E740481C1C}">
                <a14:useLocalDpi xmlns:a14="http://schemas.microsoft.com/office/drawing/2010/main"/>
              </a:ext>
            </a:extLst>
          </a:blip>
          <a:stretch>
            <a:fillRect/>
          </a:stretch>
        </p:blipFill>
        <p:spPr>
          <a:xfrm>
            <a:off x="183721" y="175128"/>
            <a:ext cx="12188825" cy="6856214"/>
          </a:xfrm>
          <a:prstGeom prst="rect">
            <a:avLst/>
          </a:prstGeom>
        </p:spPr>
      </p:pic>
      <p:pic>
        <p:nvPicPr>
          <p:cNvPr id="6" name="Picture 5">
            <a:extLst>
              <a:ext uri="{FF2B5EF4-FFF2-40B4-BE49-F238E27FC236}">
                <a16:creationId xmlns:a16="http://schemas.microsoft.com/office/drawing/2014/main" id="{CBCE8618-EDD2-3FBB-F4E9-72F6C1E09CFF}"/>
              </a:ext>
            </a:extLst>
          </p:cNvPr>
          <p:cNvPicPr>
            <a:picLocks noChangeAspect="1"/>
          </p:cNvPicPr>
          <p:nvPr/>
        </p:nvPicPr>
        <p:blipFill rotWithShape="1">
          <a:blip r:embed="rId5">
            <a:extLst>
              <a:ext uri="{28A0092B-C50C-407E-A947-70E740481C1C}">
                <a14:useLocalDpi xmlns:a14="http://schemas.microsoft.com/office/drawing/2010/main" val="0"/>
              </a:ext>
            </a:extLst>
          </a:blip>
          <a:srcRect r="2360"/>
          <a:stretch/>
        </p:blipFill>
        <p:spPr>
          <a:xfrm>
            <a:off x="460153" y="175128"/>
            <a:ext cx="1964036" cy="877016"/>
          </a:xfrm>
          <a:prstGeom prst="rect">
            <a:avLst/>
          </a:prstGeom>
        </p:spPr>
      </p:pic>
    </p:spTree>
    <p:extLst>
      <p:ext uri="{BB962C8B-B14F-4D97-AF65-F5344CB8AC3E}">
        <p14:creationId xmlns:p14="http://schemas.microsoft.com/office/powerpoint/2010/main" val="13136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G_03">
            <a:hlinkClick r:id="" action="ppaction://media"/>
            <a:extLst>
              <a:ext uri="{FF2B5EF4-FFF2-40B4-BE49-F238E27FC236}">
                <a16:creationId xmlns:a16="http://schemas.microsoft.com/office/drawing/2014/main" id="{BBF88BE7-90F8-7142-B7B2-B3342CD09D2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27" y="1040148"/>
            <a:ext cx="6812740" cy="4775317"/>
          </a:xfrm>
          <a:prstGeom prst="rect">
            <a:avLst/>
          </a:prstGeom>
          <a:ln>
            <a:noFill/>
          </a:ln>
        </p:spPr>
      </p:pic>
      <p:sp>
        <p:nvSpPr>
          <p:cNvPr id="9" name="Text Placeholder 2">
            <a:extLst>
              <a:ext uri="{FF2B5EF4-FFF2-40B4-BE49-F238E27FC236}">
                <a16:creationId xmlns:a16="http://schemas.microsoft.com/office/drawing/2014/main" id="{85F6E722-62E0-694D-BE02-4FA3AB4AD647}"/>
              </a:ext>
            </a:extLst>
          </p:cNvPr>
          <p:cNvSpPr txBox="1">
            <a:spLocks/>
          </p:cNvSpPr>
          <p:nvPr/>
        </p:nvSpPr>
        <p:spPr>
          <a:xfrm>
            <a:off x="7135691" y="1552205"/>
            <a:ext cx="4856256" cy="1753502"/>
          </a:xfrm>
          <a:prstGeom prst="rect">
            <a:avLst/>
          </a:prstGeom>
        </p:spPr>
        <p:txBody>
          <a:bodyPr lIns="91440" tIns="45720" rIns="91440" bIns="45720" anchor="t"/>
          <a:lstStyle>
            <a:lvl1pPr marL="0" indent="0" algn="l" defTabSz="608857" rtl="0" eaLnBrk="1" latinLnBrk="0" hangingPunct="1">
              <a:spcBef>
                <a:spcPts val="0"/>
              </a:spcBef>
              <a:buFont typeface="Arial"/>
              <a:buNone/>
              <a:defRPr lang="en-US" sz="1999" b="0" kern="1000" spc="13" dirty="0">
                <a:solidFill>
                  <a:srgbClr val="000000"/>
                </a:solidFill>
                <a:latin typeface="+mn-lt"/>
                <a:ea typeface="+mn-ea"/>
                <a:cs typeface="Arial"/>
              </a:defRPr>
            </a:lvl1pPr>
            <a:lvl2pPr marL="226209" indent="-226209" algn="l" defTabSz="608857" rtl="0" eaLnBrk="1" latinLnBrk="0" hangingPunct="1">
              <a:spcBef>
                <a:spcPts val="800"/>
              </a:spcBef>
              <a:buFont typeface="Arial" charset="0"/>
              <a:buChar char="•"/>
              <a:defRPr lang="en-US" sz="1799" kern="1200" dirty="0">
                <a:solidFill>
                  <a:srgbClr val="000000"/>
                </a:solidFill>
                <a:latin typeface="+mn-lt"/>
                <a:ea typeface="+mn-ea"/>
                <a:cs typeface="+mn-cs"/>
              </a:defRPr>
            </a:lvl2pPr>
            <a:lvl3pPr marL="365314" indent="-228531" algn="l" defTabSz="608857" rtl="0" eaLnBrk="1" latinLnBrk="0" hangingPunct="1">
              <a:spcBef>
                <a:spcPts val="800"/>
              </a:spcBef>
              <a:buFont typeface="Lucida Grande"/>
              <a:buChar char="–"/>
              <a:defRPr lang="en-US" sz="1799" kern="1000" dirty="0">
                <a:solidFill>
                  <a:srgbClr val="78777A"/>
                </a:solidFill>
                <a:latin typeface="Arial"/>
                <a:ea typeface="+mn-ea"/>
                <a:cs typeface="Arial"/>
              </a:defRPr>
            </a:lvl3pPr>
            <a:lvl4pPr marL="548475" indent="-223771" algn="l" defTabSz="608857" rtl="0" eaLnBrk="1" latinLnBrk="0" hangingPunct="1">
              <a:spcBef>
                <a:spcPts val="800"/>
              </a:spcBef>
              <a:buFont typeface="Arial"/>
              <a:buChar char="•"/>
              <a:defRPr lang="en-US" sz="1600" b="0" kern="1000" dirty="0">
                <a:solidFill>
                  <a:srgbClr val="78777A"/>
                </a:solidFill>
                <a:latin typeface="Arial"/>
                <a:ea typeface="+mn-ea"/>
                <a:cs typeface="Arial"/>
              </a:defRPr>
            </a:lvl4pPr>
            <a:lvl5pPr marL="548475" indent="-223771" algn="l" defTabSz="608857" rtl="0" eaLnBrk="1" latinLnBrk="0" hangingPunct="1">
              <a:spcBef>
                <a:spcPts val="800"/>
              </a:spcBef>
              <a:buFont typeface="Arial" panose="020B0604020202020204" pitchFamily="34" charset="0"/>
              <a:buChar char="•"/>
              <a:tabLst>
                <a:tab pos="744315" algn="l"/>
              </a:tabLst>
              <a:defRPr lang="en-US" sz="1600" kern="1000" dirty="0">
                <a:solidFill>
                  <a:schemeClr val="tx2"/>
                </a:solidFill>
                <a:latin typeface="+mn-lt"/>
                <a:ea typeface="+mn-ea"/>
                <a:cs typeface="Arial"/>
              </a:defRPr>
            </a:lvl5pPr>
            <a:lvl6pPr marL="548475" indent="-223771" algn="l" defTabSz="608857" rtl="0" eaLnBrk="1" latinLnBrk="0" hangingPunct="1">
              <a:spcBef>
                <a:spcPts val="800"/>
              </a:spcBef>
              <a:buFont typeface="Arial" panose="020B0604020202020204" pitchFamily="34" charset="0"/>
              <a:buChar char="•"/>
              <a:tabLst>
                <a:tab pos="744315" algn="l"/>
              </a:tabLst>
              <a:defRPr sz="1600" kern="1200">
                <a:solidFill>
                  <a:schemeClr val="tx2"/>
                </a:solidFill>
                <a:latin typeface="+mn-lt"/>
                <a:ea typeface="+mn-ea"/>
                <a:cs typeface="+mn-cs"/>
              </a:defRPr>
            </a:lvl6pPr>
            <a:lvl7pPr marL="548475" indent="-223771" algn="l" defTabSz="608857" rtl="0" eaLnBrk="1" latinLnBrk="0" hangingPunct="1">
              <a:spcBef>
                <a:spcPts val="800"/>
              </a:spcBef>
              <a:buFont typeface="Arial" panose="020B0604020202020204" pitchFamily="34" charset="0"/>
              <a:buChar char="•"/>
              <a:tabLst>
                <a:tab pos="744315" algn="l"/>
              </a:tabLst>
              <a:defRPr sz="1600" kern="1200">
                <a:solidFill>
                  <a:schemeClr val="tx2"/>
                </a:solidFill>
                <a:latin typeface="+mn-lt"/>
                <a:ea typeface="+mn-ea"/>
                <a:cs typeface="+mn-cs"/>
              </a:defRPr>
            </a:lvl7pPr>
            <a:lvl8pPr marL="548475" indent="-223771" algn="l" defTabSz="608857" rtl="0" eaLnBrk="1" latinLnBrk="0" hangingPunct="1">
              <a:spcBef>
                <a:spcPts val="800"/>
              </a:spcBef>
              <a:buFont typeface="Arial" panose="020B0604020202020204" pitchFamily="34" charset="0"/>
              <a:buChar char="•"/>
              <a:tabLst>
                <a:tab pos="744315" algn="l"/>
              </a:tabLst>
              <a:defRPr sz="1600" kern="1200">
                <a:solidFill>
                  <a:schemeClr val="tx2"/>
                </a:solidFill>
                <a:latin typeface="+mn-lt"/>
                <a:ea typeface="+mn-ea"/>
                <a:cs typeface="+mn-cs"/>
              </a:defRPr>
            </a:lvl8pPr>
            <a:lvl9pPr marL="548475" indent="-223771" algn="l" defTabSz="608857" rtl="0" eaLnBrk="1" latinLnBrk="0" hangingPunct="1">
              <a:spcBef>
                <a:spcPts val="800"/>
              </a:spcBef>
              <a:buFont typeface="Arial" panose="020B0604020202020204" pitchFamily="34" charset="0"/>
              <a:buChar char="•"/>
              <a:tabLst>
                <a:tab pos="744315" algn="l"/>
              </a:tabLst>
              <a:defRPr lang="en-US" sz="1600" kern="1200" dirty="0">
                <a:solidFill>
                  <a:schemeClr val="tx2"/>
                </a:solidFill>
                <a:latin typeface="+mn-lt"/>
                <a:ea typeface="+mn-ea"/>
                <a:cs typeface="+mn-cs"/>
              </a:defRPr>
            </a:lvl9pPr>
          </a:lstStyle>
          <a:p>
            <a:pPr marL="0" marR="0" lvl="0" indent="0" algn="ctr" defTabSz="608857" rtl="0" eaLnBrk="1" fontAlgn="auto" latinLnBrk="0" hangingPunct="1">
              <a:lnSpc>
                <a:spcPct val="100000"/>
              </a:lnSpc>
              <a:spcBef>
                <a:spcPts val="0"/>
              </a:spcBef>
              <a:spcAft>
                <a:spcPts val="0"/>
              </a:spcAft>
              <a:buClrTx/>
              <a:buSzTx/>
              <a:buFont typeface="Arial"/>
              <a:buNone/>
              <a:tabLst/>
              <a:defRPr/>
            </a:pPr>
            <a:r>
              <a:rPr kumimoji="0" lang="en-US" sz="1950" b="1" i="0" u="none" strike="noStrike" kern="1000" cap="none" spc="13" normalizeH="0" baseline="0" noProof="0" dirty="0">
                <a:ln>
                  <a:noFill/>
                </a:ln>
                <a:solidFill>
                  <a:srgbClr val="FFFFFF"/>
                </a:solidFill>
                <a:effectLst/>
                <a:uLnTx/>
                <a:uFillTx/>
                <a:latin typeface="Arial" panose="020B0604020202020204"/>
                <a:ea typeface="Helvetica Neue" panose="02000503000000020004" pitchFamily="2" charset="0"/>
                <a:cs typeface="Helvetica Neue" panose="02000503000000020004" pitchFamily="2" charset="0"/>
              </a:rPr>
              <a:t>HEAT-ASSISTED </a:t>
            </a:r>
            <a:endParaRPr kumimoji="0" lang="en-US" sz="1999" b="1" i="0" u="none" strike="noStrike" kern="1000" cap="none" spc="13" normalizeH="0" baseline="0" noProof="0" dirty="0">
              <a:ln>
                <a:noFill/>
              </a:ln>
              <a:solidFill>
                <a:srgbClr val="FFFFFF"/>
              </a:solidFill>
              <a:effectLst/>
              <a:uLnTx/>
              <a:uFillTx/>
              <a:latin typeface="Arial" panose="020B0604020202020204"/>
              <a:ea typeface="Helvetica Neue" panose="02000503000000020004" pitchFamily="2" charset="0"/>
              <a:cs typeface="Helvetica Neue" panose="02000503000000020004" pitchFamily="2" charset="0"/>
            </a:endParaRPr>
          </a:p>
          <a:p>
            <a:pPr marL="0" marR="0" lvl="0" indent="0" algn="ctr" defTabSz="608857" rtl="0" eaLnBrk="1" fontAlgn="auto" latinLnBrk="0" hangingPunct="1">
              <a:lnSpc>
                <a:spcPct val="100000"/>
              </a:lnSpc>
              <a:spcBef>
                <a:spcPts val="0"/>
              </a:spcBef>
              <a:spcAft>
                <a:spcPts val="0"/>
              </a:spcAft>
              <a:buClrTx/>
              <a:buSzTx/>
              <a:buFont typeface="Arial"/>
              <a:buNone/>
              <a:tabLst/>
              <a:defRPr/>
            </a:pPr>
            <a:r>
              <a:rPr kumimoji="0" lang="en-US" sz="1950" b="1" i="0" u="none" strike="noStrike" kern="1000" cap="none" spc="13" normalizeH="0" baseline="0" noProof="0" dirty="0">
                <a:ln>
                  <a:noFill/>
                </a:ln>
                <a:solidFill>
                  <a:srgbClr val="FFFFFF"/>
                </a:solidFill>
                <a:effectLst/>
                <a:uLnTx/>
                <a:uFillTx/>
                <a:latin typeface="Arial" panose="020B0604020202020204"/>
                <a:ea typeface="Helvetica Neue" panose="02000503000000020004" pitchFamily="2" charset="0"/>
                <a:cs typeface="Helvetica Neue" panose="02000503000000020004" pitchFamily="2" charset="0"/>
              </a:rPr>
              <a:t>MAGNETIC RECORDING</a:t>
            </a:r>
          </a:p>
          <a:p>
            <a:pPr marL="0" marR="0" lvl="0" indent="0" algn="ctr" defTabSz="608857" rtl="0" eaLnBrk="1" fontAlgn="auto" latinLnBrk="0" hangingPunct="1">
              <a:lnSpc>
                <a:spcPct val="100000"/>
              </a:lnSpc>
              <a:spcBef>
                <a:spcPts val="0"/>
              </a:spcBef>
              <a:spcAft>
                <a:spcPts val="0"/>
              </a:spcAft>
              <a:buClrTx/>
              <a:buSzTx/>
              <a:buFont typeface="Arial"/>
              <a:buNone/>
              <a:tabLst/>
              <a:defRPr/>
            </a:pPr>
            <a:r>
              <a:rPr kumimoji="0" lang="en-US" sz="1950" b="0" i="0" u="none" strike="noStrike" kern="1000" cap="none" spc="13" normalizeH="0" baseline="0" noProof="0" dirty="0">
                <a:ln>
                  <a:noFill/>
                </a:ln>
                <a:solidFill>
                  <a:srgbClr val="FFFFFF"/>
                </a:solidFill>
                <a:effectLst/>
                <a:uLnTx/>
                <a:uFillTx/>
                <a:latin typeface="Arial" panose="020B0604020202020204"/>
                <a:ea typeface="Helvetica Neue" panose="02000503000000020004" pitchFamily="2" charset="0"/>
                <a:cs typeface="Helvetica Neue" panose="02000503000000020004" pitchFamily="2" charset="0"/>
              </a:rPr>
              <a:t>is accepted by the HDD industry as the next recording technology.</a:t>
            </a:r>
          </a:p>
        </p:txBody>
      </p:sp>
      <p:sp>
        <p:nvSpPr>
          <p:cNvPr id="4" name="Title 2">
            <a:extLst>
              <a:ext uri="{FF2B5EF4-FFF2-40B4-BE49-F238E27FC236}">
                <a16:creationId xmlns:a16="http://schemas.microsoft.com/office/drawing/2014/main" id="{C4E60825-1070-1460-D654-C1D52BA1A379}"/>
              </a:ext>
            </a:extLst>
          </p:cNvPr>
          <p:cNvSpPr txBox="1">
            <a:spLocks/>
          </p:cNvSpPr>
          <p:nvPr/>
        </p:nvSpPr>
        <p:spPr>
          <a:xfrm>
            <a:off x="309334" y="254879"/>
            <a:ext cx="11049000" cy="694944"/>
          </a:xfrm>
          <a:prstGeom prst="rect">
            <a:avLst/>
          </a:prstGeom>
        </p:spPr>
        <p:txBody>
          <a:bodyPr lIns="91440" tIns="45720" rIns="91440" bIns="45720" anchor="t"/>
          <a:lstStyle>
            <a:lvl1pPr algn="ctr" defTabSz="543505" rtl="0" eaLnBrk="1" latinLnBrk="0" hangingPunct="1">
              <a:spcBef>
                <a:spcPct val="0"/>
              </a:spcBef>
              <a:buNone/>
              <a:defRPr sz="4000" kern="1200">
                <a:solidFill>
                  <a:schemeClr val="bg2"/>
                </a:solidFill>
                <a:latin typeface="+mj-lt"/>
                <a:ea typeface="+mj-ea"/>
                <a:cs typeface="Open Sans"/>
              </a:defRPr>
            </a:lvl1pPr>
          </a:lstStyle>
          <a:p>
            <a:pPr marL="0" marR="0" lvl="0" indent="0" algn="ctr" defTabSz="54350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a:ea typeface="+mj-ea"/>
                <a:cs typeface="Open Sans"/>
              </a:rPr>
              <a:t>Areal Density Breakthrough</a:t>
            </a:r>
          </a:p>
        </p:txBody>
      </p:sp>
      <p:pic>
        <p:nvPicPr>
          <p:cNvPr id="3" name="Picture 2">
            <a:extLst>
              <a:ext uri="{FF2B5EF4-FFF2-40B4-BE49-F238E27FC236}">
                <a16:creationId xmlns:a16="http://schemas.microsoft.com/office/drawing/2014/main" id="{A845F45D-AA85-92B7-20EF-AC1E117A8715}"/>
              </a:ext>
            </a:extLst>
          </p:cNvPr>
          <p:cNvPicPr>
            <a:picLocks noChangeAspect="1"/>
          </p:cNvPicPr>
          <p:nvPr/>
        </p:nvPicPr>
        <p:blipFill>
          <a:blip r:embed="rId8" cstate="email">
            <a:alphaModFix amt="70000"/>
            <a:extLst>
              <a:ext uri="{28A0092B-C50C-407E-A947-70E740481C1C}">
                <a14:useLocalDpi xmlns:a14="http://schemas.microsoft.com/office/drawing/2010/main"/>
              </a:ext>
            </a:extLst>
          </a:blip>
          <a:stretch>
            <a:fillRect/>
          </a:stretch>
        </p:blipFill>
        <p:spPr>
          <a:xfrm>
            <a:off x="8727" y="175128"/>
            <a:ext cx="12188825" cy="6856214"/>
          </a:xfrm>
          <a:prstGeom prst="rect">
            <a:avLst/>
          </a:prstGeom>
        </p:spPr>
      </p:pic>
      <p:pic>
        <p:nvPicPr>
          <p:cNvPr id="5" name="Animated GIF">
            <a:hlinkClick r:id="" action="ppaction://media"/>
            <a:extLst>
              <a:ext uri="{FF2B5EF4-FFF2-40B4-BE49-F238E27FC236}">
                <a16:creationId xmlns:a16="http://schemas.microsoft.com/office/drawing/2014/main" id="{F801801F-657C-215C-4F7C-94BC09FCBEF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6410" t="28821" r="9581" b="4040"/>
          <a:stretch/>
        </p:blipFill>
        <p:spPr>
          <a:xfrm>
            <a:off x="7254720" y="3427806"/>
            <a:ext cx="4618198" cy="2528598"/>
          </a:xfrm>
          <a:prstGeom prst="rect">
            <a:avLst/>
          </a:prstGeom>
        </p:spPr>
      </p:pic>
      <p:pic>
        <p:nvPicPr>
          <p:cNvPr id="6" name="Picture 5">
            <a:extLst>
              <a:ext uri="{FF2B5EF4-FFF2-40B4-BE49-F238E27FC236}">
                <a16:creationId xmlns:a16="http://schemas.microsoft.com/office/drawing/2014/main" id="{74B9400B-548B-B6C1-B186-99006C7DE653}"/>
              </a:ext>
            </a:extLst>
          </p:cNvPr>
          <p:cNvPicPr>
            <a:picLocks noChangeAspect="1"/>
          </p:cNvPicPr>
          <p:nvPr/>
        </p:nvPicPr>
        <p:blipFill rotWithShape="1">
          <a:blip r:embed="rId10">
            <a:extLst>
              <a:ext uri="{28A0092B-C50C-407E-A947-70E740481C1C}">
                <a14:useLocalDpi xmlns:a14="http://schemas.microsoft.com/office/drawing/2010/main" val="0"/>
              </a:ext>
            </a:extLst>
          </a:blip>
          <a:srcRect r="2360"/>
          <a:stretch/>
        </p:blipFill>
        <p:spPr>
          <a:xfrm>
            <a:off x="460153" y="175128"/>
            <a:ext cx="1964036" cy="877016"/>
          </a:xfrm>
          <a:prstGeom prst="rect">
            <a:avLst/>
          </a:prstGeom>
        </p:spPr>
      </p:pic>
    </p:spTree>
    <p:extLst>
      <p:ext uri="{BB962C8B-B14F-4D97-AF65-F5344CB8AC3E}">
        <p14:creationId xmlns:p14="http://schemas.microsoft.com/office/powerpoint/2010/main" val="11459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8" fill="hold"/>
                                        <p:tgtEl>
                                          <p:spTgt spid="8"/>
                                        </p:tgtEl>
                                      </p:cBhvr>
                                    </p:cmd>
                                  </p:childTnLst>
                                </p:cTn>
                              </p:par>
                            </p:childTnLst>
                          </p:cTn>
                        </p:par>
                        <p:par>
                          <p:cTn id="7" fill="hold">
                            <p:stCondLst>
                              <p:cond delay="6998"/>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7498"/>
                            </p:stCondLst>
                            <p:childTnLst>
                              <p:par>
                                <p:cTn id="12" presetID="1" presetClass="mediacall" presetSubtype="0" fill="hold" nodeType="afterEffect">
                                  <p:stCondLst>
                                    <p:cond delay="0"/>
                                  </p:stCondLst>
                                  <p:childTnLst>
                                    <p:cmd type="call" cmd="playFrom(0.0)">
                                      <p:cBhvr>
                                        <p:cTn id="13" dur="6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video>
              <p:cMediaNode vol="80000">
                <p:cTn id="20"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031107B-611F-4D05-BDE4-C973675F3D3C}"/>
              </a:ext>
            </a:extLst>
          </p:cNvPr>
          <p:cNvSpPr txBox="1">
            <a:spLocks/>
          </p:cNvSpPr>
          <p:nvPr/>
        </p:nvSpPr>
        <p:spPr>
          <a:xfrm>
            <a:off x="914165" y="283892"/>
            <a:ext cx="10360501" cy="566759"/>
          </a:xfrm>
        </p:spPr>
        <p:txBody>
          <a:bodyPr/>
          <a:lstStyle>
            <a:lvl1pPr algn="ctr" defTabSz="543505" rtl="0" eaLnBrk="1" latinLnBrk="0" hangingPunct="1">
              <a:spcBef>
                <a:spcPct val="0"/>
              </a:spcBef>
              <a:buNone/>
              <a:defRPr sz="2800" kern="1200">
                <a:solidFill>
                  <a:schemeClr val="bg1"/>
                </a:solidFill>
                <a:latin typeface="+mj-lt"/>
                <a:ea typeface="+mj-ea"/>
                <a:cs typeface="Open Sans"/>
              </a:defRPr>
            </a:lvl1pPr>
          </a:lstStyle>
          <a:p>
            <a:pPr marL="0" marR="0" lvl="0" indent="0" algn="ctr" defTabSz="543505"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6EBE49"/>
              </a:solidFill>
              <a:effectLst/>
              <a:uLnTx/>
              <a:uFillTx/>
              <a:latin typeface="Arial" panose="020B0604020202020204"/>
              <a:ea typeface="+mj-ea"/>
              <a:cs typeface="Open Sans"/>
            </a:endParaRPr>
          </a:p>
        </p:txBody>
      </p:sp>
      <p:sp>
        <p:nvSpPr>
          <p:cNvPr id="4" name="Right Arrow 2">
            <a:extLst>
              <a:ext uri="{FF2B5EF4-FFF2-40B4-BE49-F238E27FC236}">
                <a16:creationId xmlns:a16="http://schemas.microsoft.com/office/drawing/2014/main" id="{0EBDC8F4-573B-4123-B6AB-6F99008FA1A0}"/>
              </a:ext>
            </a:extLst>
          </p:cNvPr>
          <p:cNvSpPr/>
          <p:nvPr/>
        </p:nvSpPr>
        <p:spPr>
          <a:xfrm>
            <a:off x="956125" y="2075145"/>
            <a:ext cx="3793335" cy="397777"/>
          </a:xfrm>
          <a:prstGeom prst="rightArrow">
            <a:avLst/>
          </a:prstGeom>
          <a:solidFill>
            <a:schemeClr val="bg1">
              <a:lumMod val="95000"/>
            </a:schemeClr>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 name="Straight Connector 4">
            <a:extLst>
              <a:ext uri="{FF2B5EF4-FFF2-40B4-BE49-F238E27FC236}">
                <a16:creationId xmlns:a16="http://schemas.microsoft.com/office/drawing/2014/main" id="{B87938E9-AC07-46DB-B4D1-DE6234772CC7}"/>
              </a:ext>
            </a:extLst>
          </p:cNvPr>
          <p:cNvCxnSpPr>
            <a:cxnSpLocks/>
          </p:cNvCxnSpPr>
          <p:nvPr/>
        </p:nvCxnSpPr>
        <p:spPr>
          <a:xfrm flipV="1">
            <a:off x="910180" y="4688143"/>
            <a:ext cx="9180130" cy="1"/>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Straight Connector 5">
            <a:extLst>
              <a:ext uri="{FF2B5EF4-FFF2-40B4-BE49-F238E27FC236}">
                <a16:creationId xmlns:a16="http://schemas.microsoft.com/office/drawing/2014/main" id="{F53747DD-C348-4FA5-B73A-421800ADF827}"/>
              </a:ext>
            </a:extLst>
          </p:cNvPr>
          <p:cNvCxnSpPr>
            <a:cxnSpLocks/>
          </p:cNvCxnSpPr>
          <p:nvPr/>
        </p:nvCxnSpPr>
        <p:spPr>
          <a:xfrm flipV="1">
            <a:off x="910180" y="3049903"/>
            <a:ext cx="9180130" cy="31105"/>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 name="Picture 6">
            <a:extLst>
              <a:ext uri="{FF2B5EF4-FFF2-40B4-BE49-F238E27FC236}">
                <a16:creationId xmlns:a16="http://schemas.microsoft.com/office/drawing/2014/main" id="{347C2152-0031-4BF5-B24D-5BF190411A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63188" y="6192204"/>
            <a:ext cx="1492948" cy="498405"/>
          </a:xfrm>
          <a:prstGeom prst="rect">
            <a:avLst/>
          </a:prstGeom>
        </p:spPr>
      </p:pic>
      <p:sp>
        <p:nvSpPr>
          <p:cNvPr id="8" name="Right Arrow 47">
            <a:extLst>
              <a:ext uri="{FF2B5EF4-FFF2-40B4-BE49-F238E27FC236}">
                <a16:creationId xmlns:a16="http://schemas.microsoft.com/office/drawing/2014/main" id="{2CC9EAEE-7A12-4A17-870D-9C7EFC50755C}"/>
              </a:ext>
            </a:extLst>
          </p:cNvPr>
          <p:cNvSpPr/>
          <p:nvPr/>
        </p:nvSpPr>
        <p:spPr>
          <a:xfrm>
            <a:off x="4863319" y="2075145"/>
            <a:ext cx="5397100" cy="397777"/>
          </a:xfrm>
          <a:prstGeom prst="rightArrow">
            <a:avLst/>
          </a:prstGeom>
          <a:solidFill>
            <a:srgbClr val="92D050"/>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92D050"/>
              </a:solidFill>
              <a:effectLst/>
              <a:uLnTx/>
              <a:uFillTx/>
              <a:latin typeface="Helvetica Neue LT Std 75" panose="020B0604020202020204" pitchFamily="34" charset="77"/>
              <a:ea typeface="+mn-ea"/>
              <a:cs typeface="+mn-cs"/>
            </a:endParaRPr>
          </a:p>
        </p:txBody>
      </p:sp>
      <p:sp>
        <p:nvSpPr>
          <p:cNvPr id="10" name="Text Placeholder 4">
            <a:extLst>
              <a:ext uri="{FF2B5EF4-FFF2-40B4-BE49-F238E27FC236}">
                <a16:creationId xmlns:a16="http://schemas.microsoft.com/office/drawing/2014/main" id="{0BC82232-CE94-405E-B15F-18A316D0B14C}"/>
              </a:ext>
            </a:extLst>
          </p:cNvPr>
          <p:cNvSpPr txBox="1">
            <a:spLocks/>
          </p:cNvSpPr>
          <p:nvPr/>
        </p:nvSpPr>
        <p:spPr>
          <a:xfrm>
            <a:off x="3574732" y="1292729"/>
            <a:ext cx="5039366" cy="480618"/>
          </a:xfrm>
          <a:prstGeom prst="rect">
            <a:avLst/>
          </a:prstGeom>
        </p:spPr>
        <p:txBody>
          <a:bodyPr/>
          <a:lstStyle>
            <a:lvl1pPr marL="0" indent="0" algn="l" defTabSz="543505" rtl="0" eaLnBrk="1" latinLnBrk="0" hangingPunct="1">
              <a:lnSpc>
                <a:spcPct val="130000"/>
              </a:lnSpc>
              <a:spcBef>
                <a:spcPct val="20000"/>
              </a:spcBef>
              <a:buFont typeface="Arial"/>
              <a:buNone/>
              <a:defRPr sz="160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a:lstStyle>
          <a:p>
            <a:pPr algn="ctr">
              <a:spcBef>
                <a:spcPts val="200"/>
              </a:spcBef>
            </a:pPr>
            <a:r>
              <a:rPr kumimoji="0" lang="en-US" sz="2400" b="1" i="0" u="none" strike="noStrike" kern="1200" cap="none" spc="0" normalizeH="0" baseline="0" noProof="0" dirty="0">
                <a:ln>
                  <a:noFill/>
                </a:ln>
                <a:solidFill>
                  <a:schemeClr val="bg1"/>
                </a:solidFill>
                <a:effectLst/>
                <a:uLnTx/>
                <a:uFillTx/>
                <a:latin typeface="Helvetica" charset="0"/>
                <a:ea typeface="Helvetica" charset="0"/>
                <a:cs typeface="Helvetica" charset="0"/>
              </a:rPr>
              <a:t>Multi-Actuator Production Drive</a:t>
            </a:r>
          </a:p>
          <a:p>
            <a:pPr algn="ctr">
              <a:spcBef>
                <a:spcPts val="200"/>
              </a:spcBef>
            </a:pPr>
            <a:endParaRPr kumimoji="0" lang="en-US" sz="2200" b="0" i="0" u="none" strike="noStrike" kern="1200" cap="none" spc="0" normalizeH="0" baseline="0" noProof="0" dirty="0">
              <a:ln>
                <a:noFill/>
              </a:ln>
              <a:solidFill>
                <a:srgbClr val="FFFFFF"/>
              </a:solidFill>
              <a:effectLst/>
              <a:uLnTx/>
              <a:uFillTx/>
              <a:latin typeface="Helvetica"/>
              <a:ea typeface="+mn-ea"/>
              <a:cs typeface="Helvetica"/>
            </a:endParaRPr>
          </a:p>
        </p:txBody>
      </p:sp>
      <p:sp>
        <p:nvSpPr>
          <p:cNvPr id="12" name="Rectangle 11">
            <a:extLst>
              <a:ext uri="{FF2B5EF4-FFF2-40B4-BE49-F238E27FC236}">
                <a16:creationId xmlns:a16="http://schemas.microsoft.com/office/drawing/2014/main" id="{6A08245E-98A5-488A-88EC-ED9D218A7DEC}"/>
              </a:ext>
            </a:extLst>
          </p:cNvPr>
          <p:cNvSpPr/>
          <p:nvPr/>
        </p:nvSpPr>
        <p:spPr>
          <a:xfrm rot="16200000">
            <a:off x="164004" y="3025782"/>
            <a:ext cx="1334905" cy="276999"/>
          </a:xfrm>
          <a:prstGeom prst="rect">
            <a:avLst/>
          </a:prstGeom>
          <a:solidFill>
            <a:srgbClr val="FFC000"/>
          </a:solidFill>
          <a:ln>
            <a:solidFill>
              <a:srgbClr val="F3C85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charset="0"/>
                <a:ea typeface="Helvetica" charset="0"/>
                <a:cs typeface="Helvetica" charset="0"/>
              </a:rPr>
              <a:t>10 IOPS/TB</a:t>
            </a:r>
          </a:p>
        </p:txBody>
      </p:sp>
      <p:sp>
        <p:nvSpPr>
          <p:cNvPr id="13" name="Rectangle 12">
            <a:extLst>
              <a:ext uri="{FF2B5EF4-FFF2-40B4-BE49-F238E27FC236}">
                <a16:creationId xmlns:a16="http://schemas.microsoft.com/office/drawing/2014/main" id="{F4D1A388-D79C-480E-921E-F1EF1923C6CC}"/>
              </a:ext>
            </a:extLst>
          </p:cNvPr>
          <p:cNvSpPr/>
          <p:nvPr/>
        </p:nvSpPr>
        <p:spPr>
          <a:xfrm rot="16200000">
            <a:off x="164004" y="4653802"/>
            <a:ext cx="1334905" cy="276999"/>
          </a:xfrm>
          <a:prstGeom prst="rect">
            <a:avLst/>
          </a:prstGeom>
          <a:solidFill>
            <a:srgbClr val="FFC000"/>
          </a:solidFill>
          <a:ln>
            <a:solidFill>
              <a:srgbClr val="F3C85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charset="0"/>
                <a:ea typeface="Helvetica" charset="0"/>
                <a:cs typeface="Helvetica" charset="0"/>
              </a:rPr>
              <a:t>5 IOPS/TB</a:t>
            </a:r>
          </a:p>
        </p:txBody>
      </p:sp>
      <p:sp>
        <p:nvSpPr>
          <p:cNvPr id="14" name="Oval 13">
            <a:extLst>
              <a:ext uri="{FF2B5EF4-FFF2-40B4-BE49-F238E27FC236}">
                <a16:creationId xmlns:a16="http://schemas.microsoft.com/office/drawing/2014/main" id="{F8E8CE30-04CF-40C3-92A8-BCE8645911E0}"/>
              </a:ext>
            </a:extLst>
          </p:cNvPr>
          <p:cNvSpPr/>
          <p:nvPr/>
        </p:nvSpPr>
        <p:spPr>
          <a:xfrm>
            <a:off x="1083162" y="2863338"/>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8TB</a:t>
            </a:r>
          </a:p>
        </p:txBody>
      </p:sp>
      <p:sp>
        <p:nvSpPr>
          <p:cNvPr id="17" name="Rectangle 16">
            <a:extLst>
              <a:ext uri="{FF2B5EF4-FFF2-40B4-BE49-F238E27FC236}">
                <a16:creationId xmlns:a16="http://schemas.microsoft.com/office/drawing/2014/main" id="{BC33854E-6879-47F9-8830-B34E64B299C7}"/>
              </a:ext>
            </a:extLst>
          </p:cNvPr>
          <p:cNvSpPr/>
          <p:nvPr/>
        </p:nvSpPr>
        <p:spPr>
          <a:xfrm>
            <a:off x="9278206" y="4831037"/>
            <a:ext cx="1813347" cy="899719"/>
          </a:xfrm>
          <a:prstGeom prst="rect">
            <a:avLst/>
          </a:prstGeom>
          <a:solidFill>
            <a:schemeClr val="accent1">
              <a:alpha val="10000"/>
            </a:schemeClr>
          </a:solidFill>
          <a:ln w="15875" cap="flat" cmpd="sng" algn="ctr">
            <a:solidFill>
              <a:schemeClr val="accent1">
                <a:alpha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6" tIns="91416" rIns="91416" bIns="0" rtlCol="0" anchor="t">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Helvetica" charset="0"/>
                <a:ea typeface="Helvetica" charset="0"/>
                <a:cs typeface="Helvetica" charset="0"/>
              </a:rPr>
              <a:t>Single Actuator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55 Roman" panose="020B0604020202020204" pitchFamily="34" charset="77"/>
                <a:ea typeface="+mn-ea"/>
                <a:cs typeface="+mn-cs"/>
              </a:rPr>
              <a:t>Scale capacity for nonperformance sensitive applications</a:t>
            </a:r>
          </a:p>
        </p:txBody>
      </p:sp>
      <p:sp>
        <p:nvSpPr>
          <p:cNvPr id="19" name="TextBox 18">
            <a:extLst>
              <a:ext uri="{FF2B5EF4-FFF2-40B4-BE49-F238E27FC236}">
                <a16:creationId xmlns:a16="http://schemas.microsoft.com/office/drawing/2014/main" id="{04525A9D-84B9-47D7-B137-2B37408A43CA}"/>
              </a:ext>
            </a:extLst>
          </p:cNvPr>
          <p:cNvSpPr txBox="1"/>
          <p:nvPr/>
        </p:nvSpPr>
        <p:spPr>
          <a:xfrm>
            <a:off x="10206448" y="4576857"/>
            <a:ext cx="1486248"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Minimum IOPS/TB</a:t>
            </a:r>
          </a:p>
        </p:txBody>
      </p:sp>
      <p:sp>
        <p:nvSpPr>
          <p:cNvPr id="20" name="TextBox 19">
            <a:extLst>
              <a:ext uri="{FF2B5EF4-FFF2-40B4-BE49-F238E27FC236}">
                <a16:creationId xmlns:a16="http://schemas.microsoft.com/office/drawing/2014/main" id="{2597BA94-16AE-42CA-8EB9-05D3AFEC8188}"/>
              </a:ext>
            </a:extLst>
          </p:cNvPr>
          <p:cNvSpPr txBox="1"/>
          <p:nvPr/>
        </p:nvSpPr>
        <p:spPr>
          <a:xfrm>
            <a:off x="10260424" y="2973678"/>
            <a:ext cx="201495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Optimal IOPS/TB</a:t>
            </a:r>
          </a:p>
        </p:txBody>
      </p:sp>
      <p:sp>
        <p:nvSpPr>
          <p:cNvPr id="21" name="Oval 20">
            <a:extLst>
              <a:ext uri="{FF2B5EF4-FFF2-40B4-BE49-F238E27FC236}">
                <a16:creationId xmlns:a16="http://schemas.microsoft.com/office/drawing/2014/main" id="{2FDD25C0-FDD1-407C-B9C9-9C70F11A5D36}"/>
              </a:ext>
            </a:extLst>
          </p:cNvPr>
          <p:cNvSpPr/>
          <p:nvPr/>
        </p:nvSpPr>
        <p:spPr>
          <a:xfrm>
            <a:off x="3761875" y="2659338"/>
            <a:ext cx="593546" cy="351513"/>
          </a:xfrm>
          <a:prstGeom prst="ellipse">
            <a:avLst/>
          </a:prstGeom>
          <a:solidFill>
            <a:srgbClr val="65B728">
              <a:alpha val="30000"/>
            </a:srgbClr>
          </a:solidFill>
          <a:ln w="15875" cap="flat" cmpd="sng" algn="ctr">
            <a:solidFill>
              <a:srgbClr val="65B728">
                <a:alpha val="4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14TB</a:t>
            </a:r>
          </a:p>
        </p:txBody>
      </p:sp>
      <p:sp>
        <p:nvSpPr>
          <p:cNvPr id="23" name="Oval 22">
            <a:extLst>
              <a:ext uri="{FF2B5EF4-FFF2-40B4-BE49-F238E27FC236}">
                <a16:creationId xmlns:a16="http://schemas.microsoft.com/office/drawing/2014/main" id="{FEC68A8A-8651-416D-BFD5-E2CC28AD3616}"/>
              </a:ext>
            </a:extLst>
          </p:cNvPr>
          <p:cNvSpPr/>
          <p:nvPr/>
        </p:nvSpPr>
        <p:spPr>
          <a:xfrm>
            <a:off x="5984438" y="3132677"/>
            <a:ext cx="593546" cy="351513"/>
          </a:xfrm>
          <a:prstGeom prst="ellipse">
            <a:avLst/>
          </a:prstGeom>
          <a:solidFill>
            <a:srgbClr val="65B728">
              <a:alpha val="30000"/>
            </a:srgbClr>
          </a:solidFill>
          <a:ln w="15875" cap="flat" cmpd="sng" algn="ctr">
            <a:solidFill>
              <a:srgbClr val="65B728">
                <a:alpha val="4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20+TB</a:t>
            </a:r>
          </a:p>
        </p:txBody>
      </p:sp>
      <p:sp>
        <p:nvSpPr>
          <p:cNvPr id="24" name="Oval 23">
            <a:extLst>
              <a:ext uri="{FF2B5EF4-FFF2-40B4-BE49-F238E27FC236}">
                <a16:creationId xmlns:a16="http://schemas.microsoft.com/office/drawing/2014/main" id="{728F8D05-B16E-4763-9A24-E990FF347132}"/>
              </a:ext>
            </a:extLst>
          </p:cNvPr>
          <p:cNvSpPr/>
          <p:nvPr/>
        </p:nvSpPr>
        <p:spPr>
          <a:xfrm>
            <a:off x="7304776" y="3132677"/>
            <a:ext cx="593546" cy="351513"/>
          </a:xfrm>
          <a:prstGeom prst="ellipse">
            <a:avLst/>
          </a:prstGeom>
          <a:solidFill>
            <a:srgbClr val="65B728">
              <a:alpha val="30000"/>
            </a:srgbClr>
          </a:solidFill>
          <a:ln w="15875" cap="flat" cmpd="sng" algn="ctr">
            <a:solidFill>
              <a:srgbClr val="65B728">
                <a:alpha val="4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30+TB</a:t>
            </a:r>
          </a:p>
        </p:txBody>
      </p:sp>
      <p:sp>
        <p:nvSpPr>
          <p:cNvPr id="25" name="Oval 24">
            <a:extLst>
              <a:ext uri="{FF2B5EF4-FFF2-40B4-BE49-F238E27FC236}">
                <a16:creationId xmlns:a16="http://schemas.microsoft.com/office/drawing/2014/main" id="{A474E760-ABAD-4630-BDF2-B28526816039}"/>
              </a:ext>
            </a:extLst>
          </p:cNvPr>
          <p:cNvSpPr/>
          <p:nvPr/>
        </p:nvSpPr>
        <p:spPr>
          <a:xfrm>
            <a:off x="8402656" y="3335878"/>
            <a:ext cx="593546" cy="351513"/>
          </a:xfrm>
          <a:prstGeom prst="ellipse">
            <a:avLst/>
          </a:prstGeom>
          <a:solidFill>
            <a:srgbClr val="65B728">
              <a:alpha val="30000"/>
            </a:srgbClr>
          </a:solidFill>
          <a:ln w="15875" cap="flat" cmpd="sng" algn="ctr">
            <a:solidFill>
              <a:srgbClr val="65B728">
                <a:alpha val="4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40+TB</a:t>
            </a:r>
          </a:p>
        </p:txBody>
      </p:sp>
      <p:sp>
        <p:nvSpPr>
          <p:cNvPr id="26" name="Rectangle 25">
            <a:extLst>
              <a:ext uri="{FF2B5EF4-FFF2-40B4-BE49-F238E27FC236}">
                <a16:creationId xmlns:a16="http://schemas.microsoft.com/office/drawing/2014/main" id="{D074B81A-158D-45C4-BC71-A0D310DC0959}"/>
              </a:ext>
            </a:extLst>
          </p:cNvPr>
          <p:cNvSpPr/>
          <p:nvPr/>
        </p:nvSpPr>
        <p:spPr>
          <a:xfrm>
            <a:off x="9275725" y="3347620"/>
            <a:ext cx="1624208" cy="745779"/>
          </a:xfrm>
          <a:prstGeom prst="rect">
            <a:avLst/>
          </a:prstGeom>
          <a:solidFill>
            <a:schemeClr val="accent1">
              <a:alpha val="10000"/>
            </a:schemeClr>
          </a:solidFill>
          <a:ln w="15875" cap="flat" cmpd="sng" algn="ctr">
            <a:solidFill>
              <a:schemeClr val="accent1">
                <a:alpha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6" tIns="91416" rIns="91416" bIns="0" rtlCol="0" anchor="t">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Helvetica" charset="0"/>
                <a:ea typeface="Helvetica" charset="0"/>
                <a:cs typeface="Helvetica" charset="0"/>
              </a:rPr>
              <a:t>Multi Actuator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55 Roman" panose="020B0604020202020204" pitchFamily="34" charset="77"/>
                <a:ea typeface="+mn-ea"/>
                <a:cs typeface="+mn-cs"/>
              </a:rPr>
              <a:t>Maintain ~8-10 IOPS/TB as capacity scales</a:t>
            </a:r>
          </a:p>
        </p:txBody>
      </p:sp>
      <p:cxnSp>
        <p:nvCxnSpPr>
          <p:cNvPr id="27" name="Straight Connector 26">
            <a:extLst>
              <a:ext uri="{FF2B5EF4-FFF2-40B4-BE49-F238E27FC236}">
                <a16:creationId xmlns:a16="http://schemas.microsoft.com/office/drawing/2014/main" id="{E6F0A8A8-4017-4C94-80DB-9E4087053641}"/>
              </a:ext>
            </a:extLst>
          </p:cNvPr>
          <p:cNvCxnSpPr>
            <a:cxnSpLocks/>
          </p:cNvCxnSpPr>
          <p:nvPr/>
        </p:nvCxnSpPr>
        <p:spPr>
          <a:xfrm>
            <a:off x="1334293" y="3188254"/>
            <a:ext cx="6176820" cy="2641913"/>
          </a:xfrm>
          <a:prstGeom prst="line">
            <a:avLst/>
          </a:prstGeom>
          <a:ln>
            <a:solidFill>
              <a:schemeClr val="accent1">
                <a:lumMod val="75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84B36DC7-048B-45E3-9ECC-B34A2A043E28}"/>
              </a:ext>
            </a:extLst>
          </p:cNvPr>
          <p:cNvSpPr/>
          <p:nvPr/>
        </p:nvSpPr>
        <p:spPr>
          <a:xfrm>
            <a:off x="1687914" y="3332629"/>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10TB</a:t>
            </a:r>
          </a:p>
        </p:txBody>
      </p:sp>
      <p:sp>
        <p:nvSpPr>
          <p:cNvPr id="29" name="Oval 28">
            <a:extLst>
              <a:ext uri="{FF2B5EF4-FFF2-40B4-BE49-F238E27FC236}">
                <a16:creationId xmlns:a16="http://schemas.microsoft.com/office/drawing/2014/main" id="{9610CAEC-E342-49E3-A716-3098BE8C0966}"/>
              </a:ext>
            </a:extLst>
          </p:cNvPr>
          <p:cNvSpPr/>
          <p:nvPr/>
        </p:nvSpPr>
        <p:spPr>
          <a:xfrm>
            <a:off x="2457287" y="3693333"/>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12TB</a:t>
            </a:r>
          </a:p>
        </p:txBody>
      </p:sp>
      <p:sp>
        <p:nvSpPr>
          <p:cNvPr id="30" name="Oval 29">
            <a:extLst>
              <a:ext uri="{FF2B5EF4-FFF2-40B4-BE49-F238E27FC236}">
                <a16:creationId xmlns:a16="http://schemas.microsoft.com/office/drawing/2014/main" id="{88FB327E-C9CD-4FB6-9EF2-827B935E26F3}"/>
              </a:ext>
            </a:extLst>
          </p:cNvPr>
          <p:cNvSpPr/>
          <p:nvPr/>
        </p:nvSpPr>
        <p:spPr>
          <a:xfrm>
            <a:off x="3239752" y="4044825"/>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14TB</a:t>
            </a:r>
          </a:p>
        </p:txBody>
      </p:sp>
      <p:sp>
        <p:nvSpPr>
          <p:cNvPr id="31" name="Oval 30">
            <a:extLst>
              <a:ext uri="{FF2B5EF4-FFF2-40B4-BE49-F238E27FC236}">
                <a16:creationId xmlns:a16="http://schemas.microsoft.com/office/drawing/2014/main" id="{D267CC22-938A-40A4-A190-00C6868EFD62}"/>
              </a:ext>
            </a:extLst>
          </p:cNvPr>
          <p:cNvSpPr/>
          <p:nvPr/>
        </p:nvSpPr>
        <p:spPr>
          <a:xfrm>
            <a:off x="4276862" y="4411762"/>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16TB</a:t>
            </a:r>
          </a:p>
        </p:txBody>
      </p:sp>
      <p:sp>
        <p:nvSpPr>
          <p:cNvPr id="32" name="Oval 31">
            <a:extLst>
              <a:ext uri="{FF2B5EF4-FFF2-40B4-BE49-F238E27FC236}">
                <a16:creationId xmlns:a16="http://schemas.microsoft.com/office/drawing/2014/main" id="{9B3FB138-C6AC-4CAD-85BA-2FE602E92D3F}"/>
              </a:ext>
            </a:extLst>
          </p:cNvPr>
          <p:cNvSpPr/>
          <p:nvPr/>
        </p:nvSpPr>
        <p:spPr>
          <a:xfrm>
            <a:off x="4793741" y="4725905"/>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18TB</a:t>
            </a:r>
          </a:p>
        </p:txBody>
      </p:sp>
      <p:sp>
        <p:nvSpPr>
          <p:cNvPr id="33" name="Oval 32">
            <a:extLst>
              <a:ext uri="{FF2B5EF4-FFF2-40B4-BE49-F238E27FC236}">
                <a16:creationId xmlns:a16="http://schemas.microsoft.com/office/drawing/2014/main" id="{C73B6215-FA16-45FC-8A01-522EAD8D9BD5}"/>
              </a:ext>
            </a:extLst>
          </p:cNvPr>
          <p:cNvSpPr/>
          <p:nvPr/>
        </p:nvSpPr>
        <p:spPr>
          <a:xfrm>
            <a:off x="5990033" y="5161850"/>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20+TB</a:t>
            </a:r>
          </a:p>
        </p:txBody>
      </p:sp>
      <p:sp>
        <p:nvSpPr>
          <p:cNvPr id="34" name="Oval 33">
            <a:extLst>
              <a:ext uri="{FF2B5EF4-FFF2-40B4-BE49-F238E27FC236}">
                <a16:creationId xmlns:a16="http://schemas.microsoft.com/office/drawing/2014/main" id="{B7FCB096-795B-477E-8EF4-2CB17468564C}"/>
              </a:ext>
            </a:extLst>
          </p:cNvPr>
          <p:cNvSpPr/>
          <p:nvPr/>
        </p:nvSpPr>
        <p:spPr>
          <a:xfrm>
            <a:off x="7195043" y="5491554"/>
            <a:ext cx="593546" cy="351513"/>
          </a:xfrm>
          <a:prstGeom prst="ellipse">
            <a:avLst/>
          </a:prstGeom>
          <a:solidFill>
            <a:srgbClr val="406F2B"/>
          </a:solidFill>
          <a:ln w="15875" cap="flat" cmpd="sng" algn="ctr">
            <a:solidFill>
              <a:srgbClr val="65B728">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Neue LT Std 65 Medium" panose="020B0604020202020204" pitchFamily="34" charset="77"/>
                <a:ea typeface="+mn-ea"/>
                <a:cs typeface="+mn-cs"/>
              </a:rPr>
              <a:t>30+TB</a:t>
            </a:r>
          </a:p>
        </p:txBody>
      </p:sp>
      <p:sp>
        <p:nvSpPr>
          <p:cNvPr id="36" name="Rectangle 35">
            <a:extLst>
              <a:ext uri="{FF2B5EF4-FFF2-40B4-BE49-F238E27FC236}">
                <a16:creationId xmlns:a16="http://schemas.microsoft.com/office/drawing/2014/main" id="{95667FEB-6B4E-4195-972E-B7E76122DCE8}"/>
              </a:ext>
            </a:extLst>
          </p:cNvPr>
          <p:cNvSpPr/>
          <p:nvPr/>
        </p:nvSpPr>
        <p:spPr>
          <a:xfrm>
            <a:off x="2550189" y="2135014"/>
            <a:ext cx="537187" cy="276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charset="0"/>
                <a:ea typeface="Helvetica" charset="0"/>
                <a:cs typeface="Helvetica" charset="0"/>
              </a:rPr>
              <a:t>PMR</a:t>
            </a:r>
          </a:p>
        </p:txBody>
      </p:sp>
      <p:sp>
        <p:nvSpPr>
          <p:cNvPr id="37" name="Rectangle 36">
            <a:extLst>
              <a:ext uri="{FF2B5EF4-FFF2-40B4-BE49-F238E27FC236}">
                <a16:creationId xmlns:a16="http://schemas.microsoft.com/office/drawing/2014/main" id="{F7EB9340-B977-4E64-9D8B-94F606FA432B}"/>
              </a:ext>
            </a:extLst>
          </p:cNvPr>
          <p:cNvSpPr/>
          <p:nvPr/>
        </p:nvSpPr>
        <p:spPr>
          <a:xfrm>
            <a:off x="7242518" y="2135014"/>
            <a:ext cx="654176" cy="276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charset="0"/>
                <a:ea typeface="Helvetica" charset="0"/>
                <a:cs typeface="Helvetica" charset="0"/>
              </a:rPr>
              <a:t>HAMR</a:t>
            </a:r>
          </a:p>
        </p:txBody>
      </p:sp>
      <p:sp>
        <p:nvSpPr>
          <p:cNvPr id="38" name="Google Shape;135;p22">
            <a:extLst>
              <a:ext uri="{FF2B5EF4-FFF2-40B4-BE49-F238E27FC236}">
                <a16:creationId xmlns:a16="http://schemas.microsoft.com/office/drawing/2014/main" id="{F48B8840-436D-463B-ADF7-0AF055904C78}"/>
              </a:ext>
            </a:extLst>
          </p:cNvPr>
          <p:cNvSpPr txBox="1">
            <a:spLocks/>
          </p:cNvSpPr>
          <p:nvPr/>
        </p:nvSpPr>
        <p:spPr>
          <a:xfrm>
            <a:off x="571501" y="6352838"/>
            <a:ext cx="8154276" cy="176818"/>
          </a:xfrm>
          <a:prstGeom prst="rect">
            <a:avLst/>
          </a:prstGeom>
        </p:spPr>
        <p:txBody>
          <a:bodyPr spcFirstLastPara="1" wrap="square" lIns="0" tIns="0" rIns="0" bIns="0" numCol="1" anchor="ctr" anchorCtr="0">
            <a:noAutofit/>
          </a:bodyPr>
          <a:lstStyle>
            <a:lvl1pPr marL="0" indent="0" algn="ctr" defTabSz="543505" rtl="0" eaLnBrk="1" latinLnBrk="0" hangingPunct="1">
              <a:lnSpc>
                <a:spcPct val="130000"/>
              </a:lnSpc>
              <a:spcBef>
                <a:spcPct val="20000"/>
              </a:spcBef>
              <a:buFont typeface="Arial"/>
              <a:buNone/>
              <a:defRPr sz="1200" kern="1200">
                <a:solidFill>
                  <a:schemeClr val="tx2"/>
                </a:solidFill>
                <a:latin typeface="+mn-lt"/>
                <a:ea typeface="+mn-ea"/>
                <a:cs typeface="Open Sans Light"/>
              </a:defRPr>
            </a:lvl1pPr>
            <a:lvl2pPr marL="543505"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2pPr>
            <a:lvl3pPr marL="1087009"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3pPr>
            <a:lvl4pPr marL="1630517"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4pPr>
            <a:lvl5pPr marL="2174020" indent="0" algn="ctr" defTabSz="543505" rtl="0" eaLnBrk="1" latinLnBrk="0" hangingPunct="1">
              <a:lnSpc>
                <a:spcPct val="130000"/>
              </a:lnSpc>
              <a:spcBef>
                <a:spcPct val="20000"/>
              </a:spcBef>
              <a:buFont typeface="Arial"/>
              <a:buNone/>
              <a:defRPr sz="1549" kern="1200">
                <a:solidFill>
                  <a:schemeClr val="tx2"/>
                </a:solidFill>
                <a:latin typeface="Open Sans"/>
                <a:ea typeface="+mn-ea"/>
                <a:cs typeface="Open Sans"/>
              </a:defRPr>
            </a:lvl5pPr>
            <a:lvl6pPr marL="2989277" indent="-271753" algn="l" defTabSz="543505" rtl="0" eaLnBrk="1" latinLnBrk="0" hangingPunct="1">
              <a:spcBef>
                <a:spcPct val="20000"/>
              </a:spcBef>
              <a:buFont typeface="Arial"/>
              <a:buChar char="•"/>
              <a:defRPr sz="2399" kern="1200">
                <a:solidFill>
                  <a:schemeClr val="tx1"/>
                </a:solidFill>
                <a:latin typeface="+mn-lt"/>
                <a:ea typeface="+mn-ea"/>
                <a:cs typeface="+mn-cs"/>
              </a:defRPr>
            </a:lvl6pPr>
            <a:lvl7pPr marL="3532783" indent="-271753" algn="l" defTabSz="543505" rtl="0" eaLnBrk="1" latinLnBrk="0" hangingPunct="1">
              <a:spcBef>
                <a:spcPct val="20000"/>
              </a:spcBef>
              <a:buFont typeface="Arial"/>
              <a:buChar char="•"/>
              <a:defRPr sz="2399" kern="1200">
                <a:solidFill>
                  <a:schemeClr val="tx1"/>
                </a:solidFill>
                <a:latin typeface="+mn-lt"/>
                <a:ea typeface="+mn-ea"/>
                <a:cs typeface="+mn-cs"/>
              </a:defRPr>
            </a:lvl7pPr>
            <a:lvl8pPr marL="4076289" indent="-271753" algn="l" defTabSz="543505" rtl="0" eaLnBrk="1" latinLnBrk="0" hangingPunct="1">
              <a:spcBef>
                <a:spcPct val="20000"/>
              </a:spcBef>
              <a:buFont typeface="Arial"/>
              <a:buChar char="•"/>
              <a:defRPr sz="2399" kern="1200">
                <a:solidFill>
                  <a:schemeClr val="tx1"/>
                </a:solidFill>
                <a:latin typeface="+mn-lt"/>
                <a:ea typeface="+mn-ea"/>
                <a:cs typeface="+mn-cs"/>
              </a:defRPr>
            </a:lvl8pPr>
            <a:lvl9pPr marL="4619794" indent="-271753" algn="l" defTabSz="543505" rtl="0" eaLnBrk="1" latinLnBrk="0" hangingPunct="1">
              <a:spcBef>
                <a:spcPct val="20000"/>
              </a:spcBef>
              <a:buFont typeface="Arial"/>
              <a:buChar char="•"/>
              <a:defRPr sz="2399" kern="1200">
                <a:solidFill>
                  <a:schemeClr val="tx1"/>
                </a:solidFill>
                <a:latin typeface="+mn-lt"/>
                <a:ea typeface="+mn-ea"/>
                <a:cs typeface="+mn-cs"/>
              </a:defRPr>
            </a:lvl9pPr>
          </a:lstStyle>
          <a:p>
            <a:pPr marL="0" marR="0" lvl="0" indent="0" algn="l" defTabSz="543505" rtl="0" eaLnBrk="1" fontAlgn="auto" latinLnBrk="0" hangingPunct="1">
              <a:lnSpc>
                <a:spcPct val="100000"/>
              </a:lnSpc>
              <a:spcBef>
                <a:spcPts val="0"/>
              </a:spcBef>
              <a:spcAft>
                <a:spcPts val="0"/>
              </a:spcAft>
              <a:buClr>
                <a:srgbClr val="000000"/>
              </a:buClr>
              <a:buSzPts val="1100"/>
              <a:buFont typeface="Arial"/>
              <a:buNone/>
              <a:tabLst/>
              <a:defRPr/>
            </a:pPr>
            <a:r>
              <a:rPr kumimoji="0" lang="en-US" altLang="en" sz="1000" b="0" i="0" u="none" strike="noStrike" kern="1200" cap="none" spc="0" normalizeH="0" baseline="0" noProof="0" dirty="0">
                <a:ln>
                  <a:noFill/>
                </a:ln>
                <a:solidFill>
                  <a:srgbClr val="FFFFFF"/>
                </a:solidFill>
                <a:effectLst/>
                <a:uLnTx/>
                <a:uFillTx/>
                <a:latin typeface="Arial" panose="020B0604020202020204"/>
                <a:ea typeface="+mn-ea"/>
                <a:cs typeface="Open Sans Light"/>
              </a:rPr>
              <a:t>IOPS – Input / Output Operations per Second</a:t>
            </a:r>
          </a:p>
          <a:p>
            <a:pPr marL="0" marR="0" lvl="0" indent="0" algn="l" defTabSz="543505" rtl="0" eaLnBrk="1" fontAlgn="auto" latinLnBrk="0" hangingPunct="1">
              <a:lnSpc>
                <a:spcPct val="100000"/>
              </a:lnSpc>
              <a:spcBef>
                <a:spcPts val="0"/>
              </a:spcBef>
              <a:spcAft>
                <a:spcPts val="0"/>
              </a:spcAft>
              <a:buClr>
                <a:srgbClr val="000000"/>
              </a:buClr>
              <a:buSzPts val="1100"/>
              <a:buFont typeface="Arial"/>
              <a:buNone/>
              <a:tabLst/>
              <a:defRPr/>
            </a:pPr>
            <a:r>
              <a:rPr kumimoji="0" lang="en-US" altLang="en" sz="1000" b="0" i="0" u="none" strike="noStrike" kern="1200" cap="none" spc="0" normalizeH="0" baseline="0" noProof="0" dirty="0">
                <a:ln>
                  <a:noFill/>
                </a:ln>
                <a:solidFill>
                  <a:srgbClr val="FFFFFF"/>
                </a:solidFill>
                <a:effectLst/>
                <a:uLnTx/>
                <a:uFillTx/>
                <a:latin typeface="Arial" panose="020B0604020202020204"/>
                <a:ea typeface="+mn-ea"/>
                <a:cs typeface="Open Sans Light"/>
              </a:rPr>
              <a:t>PMR – Perpendicular Magnetic Recording</a:t>
            </a:r>
          </a:p>
        </p:txBody>
      </p:sp>
      <p:sp>
        <p:nvSpPr>
          <p:cNvPr id="39" name="TextBox 38">
            <a:extLst>
              <a:ext uri="{FF2B5EF4-FFF2-40B4-BE49-F238E27FC236}">
                <a16:creationId xmlns:a16="http://schemas.microsoft.com/office/drawing/2014/main" id="{41CE48F0-1E42-4343-BE7D-67E8838F3752}"/>
              </a:ext>
            </a:extLst>
          </p:cNvPr>
          <p:cNvSpPr txBox="1"/>
          <p:nvPr/>
        </p:nvSpPr>
        <p:spPr>
          <a:xfrm>
            <a:off x="3008252" y="3151212"/>
            <a:ext cx="2108144" cy="184666"/>
          </a:xfrm>
          <a:prstGeom prst="rect">
            <a:avLst/>
          </a:prstGeom>
          <a:solidFill>
            <a:schemeClr val="tx1"/>
          </a:solidFill>
        </p:spPr>
        <p:txBody>
          <a:bodyPr wrap="square" lIns="0" tIns="0" rIns="0" bIns="0" rtlCol="0">
            <a:spAutoFit/>
          </a:bodyPr>
          <a:lstStyle/>
          <a:p>
            <a:pPr marL="0" marR="0" lvl="0" indent="0" algn="ctr" defTabSz="6089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1</a:t>
            </a:r>
            <a:r>
              <a:rPr kumimoji="0" lang="en-US" sz="1200" b="0" i="0" u="none" strike="noStrike" kern="1200" cap="none" spc="0" normalizeH="0" baseline="30000" noProof="0" dirty="0">
                <a:ln>
                  <a:noFill/>
                </a:ln>
                <a:solidFill>
                  <a:srgbClr val="FFFFFF"/>
                </a:solidFill>
                <a:effectLst/>
                <a:uLnTx/>
                <a:uFillTx/>
                <a:latin typeface="Arial" panose="020B0604020202020204"/>
                <a:ea typeface="+mn-ea"/>
                <a:cs typeface="+mn-cs"/>
              </a:rPr>
              <a:t>st</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Gen Multi-Actuator Drive</a:t>
            </a:r>
          </a:p>
        </p:txBody>
      </p:sp>
      <p:pic>
        <p:nvPicPr>
          <p:cNvPr id="2" name="Picture 1">
            <a:extLst>
              <a:ext uri="{FF2B5EF4-FFF2-40B4-BE49-F238E27FC236}">
                <a16:creationId xmlns:a16="http://schemas.microsoft.com/office/drawing/2014/main" id="{B5C8AAE2-FDEE-9C08-A405-89BC6EA2D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665" y="-438122"/>
            <a:ext cx="4567706" cy="2108172"/>
          </a:xfrm>
          <a:prstGeom prst="rect">
            <a:avLst/>
          </a:prstGeom>
        </p:spPr>
      </p:pic>
      <p:pic>
        <p:nvPicPr>
          <p:cNvPr id="9" name="Picture 8">
            <a:extLst>
              <a:ext uri="{FF2B5EF4-FFF2-40B4-BE49-F238E27FC236}">
                <a16:creationId xmlns:a16="http://schemas.microsoft.com/office/drawing/2014/main" id="{1F4D082D-BFA6-41E4-8ABF-F9D9AA54DB45}"/>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a:off x="186798" y="-80487"/>
            <a:ext cx="12188825" cy="6856214"/>
          </a:xfrm>
          <a:prstGeom prst="rect">
            <a:avLst/>
          </a:prstGeom>
        </p:spPr>
      </p:pic>
    </p:spTree>
    <p:extLst>
      <p:ext uri="{BB962C8B-B14F-4D97-AF65-F5344CB8AC3E}">
        <p14:creationId xmlns:p14="http://schemas.microsoft.com/office/powerpoint/2010/main" val="151012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ark-Internal Spreads">
  <a:themeElements>
    <a:clrScheme name="Custom 36">
      <a:dk1>
        <a:srgbClr val="000000"/>
      </a:dk1>
      <a:lt1>
        <a:srgbClr val="FFFFFF"/>
      </a:lt1>
      <a:dk2>
        <a:srgbClr val="F3F3F3"/>
      </a:dk2>
      <a:lt2>
        <a:srgbClr val="6EBE49"/>
      </a:lt2>
      <a:accent1>
        <a:srgbClr val="00A1DD"/>
      </a:accent1>
      <a:accent2>
        <a:srgbClr val="6EBE49"/>
      </a:accent2>
      <a:accent3>
        <a:srgbClr val="F8BE15"/>
      </a:accent3>
      <a:accent4>
        <a:srgbClr val="008F98"/>
      </a:accent4>
      <a:accent5>
        <a:srgbClr val="FF5000"/>
      </a:accent5>
      <a:accent6>
        <a:srgbClr val="868589"/>
      </a:accent6>
      <a:hlink>
        <a:srgbClr val="6EBE49"/>
      </a:hlink>
      <a:folHlink>
        <a:srgbClr val="008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a:defPPr>
      </a:lstStyle>
    </a:txDef>
  </a:objectDefaults>
  <a:extraClrSchemeLst/>
  <a:extLst>
    <a:ext uri="{05A4C25C-085E-4340-85A3-A5531E510DB2}">
      <thm15:themeFamily xmlns:thm15="http://schemas.microsoft.com/office/thememl/2012/main" name="Presentation26" id="{99340EC1-D018-F241-A1DD-48396BC6DDC3}" vid="{28ADEB87-9F15-8E41-A0E3-EDC92A33EB1E}"/>
    </a:ext>
  </a:extLst>
</a:theme>
</file>

<file path=ppt/theme/theme2.xml><?xml version="1.0" encoding="utf-8"?>
<a:theme xmlns:a="http://schemas.openxmlformats.org/drawingml/2006/main" name="3_Internal Spreads">
  <a:themeElements>
    <a:clrScheme name="Seagate 2019">
      <a:dk1>
        <a:srgbClr val="000000"/>
      </a:dk1>
      <a:lt1>
        <a:srgbClr val="FFFFFF"/>
      </a:lt1>
      <a:dk2>
        <a:srgbClr val="D4D4D4"/>
      </a:dk2>
      <a:lt2>
        <a:srgbClr val="6EBE49"/>
      </a:lt2>
      <a:accent1>
        <a:srgbClr val="00A0DD"/>
      </a:accent1>
      <a:accent2>
        <a:srgbClr val="6EBE49"/>
      </a:accent2>
      <a:accent3>
        <a:srgbClr val="F7BD15"/>
      </a:accent3>
      <a:accent4>
        <a:srgbClr val="008E98"/>
      </a:accent4>
      <a:accent5>
        <a:srgbClr val="FF5000"/>
      </a:accent5>
      <a:accent6>
        <a:srgbClr val="C7C7C7"/>
      </a:accent6>
      <a:hlink>
        <a:srgbClr val="008E98"/>
      </a:hlink>
      <a:folHlink>
        <a:srgbClr val="6DBD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a:defPPr>
      </a:lstStyle>
    </a:txDef>
  </a:objectDefaults>
  <a:extraClrSchemeLst/>
  <a:extLst>
    <a:ext uri="{05A4C25C-085E-4340-85A3-A5531E510DB2}">
      <thm15:themeFamily xmlns:thm15="http://schemas.microsoft.com/office/thememl/2012/main" name="Presentation28" id="{0B82EFEB-F44A-2945-8ED2-6B41C8269EE4}" vid="{D82BB68C-BF31-5341-BD78-E06E79D02748}"/>
    </a:ext>
  </a:extLst>
</a:theme>
</file>

<file path=ppt/theme/theme3.xml><?xml version="1.0" encoding="utf-8"?>
<a:theme xmlns:a="http://schemas.openxmlformats.org/drawingml/2006/main" name="SEAGATE TRIMMED">
  <a:themeElements>
    <a:clrScheme name="New Seagate Theme 2">
      <a:dk1>
        <a:srgbClr val="000000"/>
      </a:dk1>
      <a:lt1>
        <a:srgbClr val="FFFFFF"/>
      </a:lt1>
      <a:dk2>
        <a:srgbClr val="78777A"/>
      </a:dk2>
      <a:lt2>
        <a:srgbClr val="FFFFFF"/>
      </a:lt2>
      <a:accent1>
        <a:srgbClr val="6EBE49"/>
      </a:accent1>
      <a:accent2>
        <a:srgbClr val="868589"/>
      </a:accent2>
      <a:accent3>
        <a:srgbClr val="000000"/>
      </a:accent3>
      <a:accent4>
        <a:srgbClr val="F8BE15"/>
      </a:accent4>
      <a:accent5>
        <a:srgbClr val="00A1DD"/>
      </a:accent5>
      <a:accent6>
        <a:srgbClr val="008F98"/>
      </a:accent6>
      <a:hlink>
        <a:srgbClr val="6EBE4A"/>
      </a:hlink>
      <a:folHlink>
        <a:srgbClr val="86858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ark-Internal Spreads">
  <a:themeElements>
    <a:clrScheme name="Custom 36">
      <a:dk1>
        <a:srgbClr val="000000"/>
      </a:dk1>
      <a:lt1>
        <a:srgbClr val="FFFFFF"/>
      </a:lt1>
      <a:dk2>
        <a:srgbClr val="F3F3F3"/>
      </a:dk2>
      <a:lt2>
        <a:srgbClr val="6EBE49"/>
      </a:lt2>
      <a:accent1>
        <a:srgbClr val="00A1DD"/>
      </a:accent1>
      <a:accent2>
        <a:srgbClr val="6EBE49"/>
      </a:accent2>
      <a:accent3>
        <a:srgbClr val="F8BE15"/>
      </a:accent3>
      <a:accent4>
        <a:srgbClr val="008F98"/>
      </a:accent4>
      <a:accent5>
        <a:srgbClr val="FF5000"/>
      </a:accent5>
      <a:accent6>
        <a:srgbClr val="868589"/>
      </a:accent6>
      <a:hlink>
        <a:srgbClr val="6EBE49"/>
      </a:hlink>
      <a:folHlink>
        <a:srgbClr val="008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a:defPPr>
      </a:lstStyle>
    </a:txDef>
  </a:objectDefaults>
  <a:extraClrSchemeLst/>
  <a:extLst>
    <a:ext uri="{05A4C25C-085E-4340-85A3-A5531E510DB2}">
      <thm15:themeFamily xmlns:thm15="http://schemas.microsoft.com/office/thememl/2012/main" name="Seagate_Presentation_dark_template" id="{BC82C3BE-282B-9A46-9FE7-9F5B535BC589}" vid="{AEEE2697-7421-B74A-9D56-997BCF485AC5}"/>
    </a:ext>
  </a:extLst>
</a:theme>
</file>

<file path=ppt/theme/theme5.xml><?xml version="1.0" encoding="utf-8"?>
<a:theme xmlns:a="http://schemas.openxmlformats.org/drawingml/2006/main" name="Internal Spreads">
  <a:themeElements>
    <a:clrScheme name="Seagate 2019">
      <a:dk1>
        <a:srgbClr val="000000"/>
      </a:dk1>
      <a:lt1>
        <a:srgbClr val="FFFFFF"/>
      </a:lt1>
      <a:dk2>
        <a:srgbClr val="D4D4D4"/>
      </a:dk2>
      <a:lt2>
        <a:srgbClr val="6EBE49"/>
      </a:lt2>
      <a:accent1>
        <a:srgbClr val="00A0DD"/>
      </a:accent1>
      <a:accent2>
        <a:srgbClr val="6EBE49"/>
      </a:accent2>
      <a:accent3>
        <a:srgbClr val="F7BD15"/>
      </a:accent3>
      <a:accent4>
        <a:srgbClr val="008E98"/>
      </a:accent4>
      <a:accent5>
        <a:srgbClr val="FF5000"/>
      </a:accent5>
      <a:accent6>
        <a:srgbClr val="C7C7C7"/>
      </a:accent6>
      <a:hlink>
        <a:srgbClr val="008E98"/>
      </a:hlink>
      <a:folHlink>
        <a:srgbClr val="6DBD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a:defPPr>
      </a:lstStyle>
    </a:txDef>
  </a:objectDefaults>
  <a:extraClrSchemeLst/>
  <a:extLst>
    <a:ext uri="{05A4C25C-085E-4340-85A3-A5531E510DB2}">
      <thm15:themeFamily xmlns:thm15="http://schemas.microsoft.com/office/thememl/2012/main" name="Presentation26" id="{99340EC1-D018-F241-A1DD-48396BC6DDC3}" vid="{28ADEB87-9F15-8E41-A0E3-EDC92A33EB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DD98B730475C48B79E920F4A6A44B2" ma:contentTypeVersion="14" ma:contentTypeDescription="Create a new document." ma:contentTypeScope="" ma:versionID="8d5d92a3339e8b334e2a3403086c1d86">
  <xsd:schema xmlns:xsd="http://www.w3.org/2001/XMLSchema" xmlns:xs="http://www.w3.org/2001/XMLSchema" xmlns:p="http://schemas.microsoft.com/office/2006/metadata/properties" xmlns:ns2="d91cfc68-7010-448b-823f-ac08dba3a45d" xmlns:ns3="87613f27-59f8-4919-85c0-4e337c2339cf" targetNamespace="http://schemas.microsoft.com/office/2006/metadata/properties" ma:root="true" ma:fieldsID="32db87fae997b2007bc2251a57bad1a6" ns2:_="" ns3:_="">
    <xsd:import namespace="d91cfc68-7010-448b-823f-ac08dba3a45d"/>
    <xsd:import namespace="87613f27-59f8-4919-85c0-4e337c2339c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1cfc68-7010-448b-823f-ac08dba3a4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eb49026-aec0-4e46-88f9-dd5ae18c6eb6}" ma:internalName="TaxCatchAll" ma:showField="CatchAllData" ma:web="d91cfc68-7010-448b-823f-ac08dba3a4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613f27-59f8-4919-85c0-4e337c2339c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792679c-900d-4bb4-ab74-0e594fefc57a"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6450F6-3D28-41C7-BCA3-A9E13006E5AB}">
  <ds:schemaRefs>
    <ds:schemaRef ds:uri="http://schemas.microsoft.com/sharepoint/v3/contenttype/forms"/>
  </ds:schemaRefs>
</ds:datastoreItem>
</file>

<file path=customXml/itemProps2.xml><?xml version="1.0" encoding="utf-8"?>
<ds:datastoreItem xmlns:ds="http://schemas.openxmlformats.org/officeDocument/2006/customXml" ds:itemID="{0AC74662-B758-4302-9AB7-AB0D79017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1cfc68-7010-448b-823f-ac08dba3a45d"/>
    <ds:schemaRef ds:uri="87613f27-59f8-4919-85c0-4e337c2339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e366eb-86f1-4645-85a7-f29555b26fee}" enabled="1" method="Standard" siteId="{d466216a-c643-434a-9c2e-057448c17cbe}" contentBits="2" removed="0"/>
</clbl:labelList>
</file>

<file path=docProps/app.xml><?xml version="1.0" encoding="utf-8"?>
<Properties xmlns="http://schemas.openxmlformats.org/officeDocument/2006/extended-properties" xmlns:vt="http://schemas.openxmlformats.org/officeDocument/2006/docPropsVTypes">
  <TotalTime>16744</TotalTime>
  <Words>837</Words>
  <Application>Microsoft Office PowerPoint</Application>
  <PresentationFormat>Widescreen</PresentationFormat>
  <Paragraphs>150</Paragraphs>
  <Slides>12</Slides>
  <Notes>12</Notes>
  <HiddenSlides>0</HiddenSlides>
  <MMClips>2</MMClips>
  <ScaleCrop>false</ScaleCrop>
  <HeadingPairs>
    <vt:vector size="4" baseType="variant">
      <vt:variant>
        <vt:lpstr>Theme</vt:lpstr>
      </vt:variant>
      <vt:variant>
        <vt:i4>5</vt:i4>
      </vt:variant>
      <vt:variant>
        <vt:lpstr>Slide Titles</vt:lpstr>
      </vt:variant>
      <vt:variant>
        <vt:i4>12</vt:i4>
      </vt:variant>
    </vt:vector>
  </HeadingPairs>
  <TitlesOfParts>
    <vt:vector size="17" baseType="lpstr">
      <vt:lpstr>Dark-Internal Spreads</vt:lpstr>
      <vt:lpstr>3_Internal Spreads</vt:lpstr>
      <vt:lpstr>SEAGATE TRIMMED</vt:lpstr>
      <vt:lpstr>1_Dark-Internal Spreads</vt:lpstr>
      <vt:lpstr>Internal Spreads</vt:lpstr>
      <vt:lpstr>PowerPoint Presentation</vt:lpstr>
      <vt:lpstr>PowerPoint Presentation</vt:lpstr>
      <vt:lpstr>Hard drives utilization approach has changed</vt:lpstr>
      <vt:lpstr>The Disparity Between Data Generated and Data Stored Is Increasing</vt:lpstr>
      <vt:lpstr>PowerPoint Presentation</vt:lpstr>
      <vt:lpstr>PowerPoint Presentation</vt:lpstr>
      <vt:lpstr>              Higher Capacity Hard Drives Dramatically Reduce Power </vt:lpstr>
      <vt:lpstr>PowerPoint Presentation</vt:lpstr>
      <vt:lpstr>PowerPoint Presentation</vt:lpstr>
      <vt:lpstr>Introducing CORVAULT</vt:lpstr>
      <vt:lpstr>CORVAULT Regenerates Failed Drives with ADR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Title slide: Seagate® Systems Next Generation  Exos ®  X Advanced Storage Array Product Overview With Corvault</dc:title>
  <dc:creator>Justyna Zalewska</dc:creator>
  <cp:lastModifiedBy>Justyna Zalewska</cp:lastModifiedBy>
  <cp:revision>52</cp:revision>
  <dcterms:created xsi:type="dcterms:W3CDTF">2023-08-18T12:48:53Z</dcterms:created>
  <dcterms:modified xsi:type="dcterms:W3CDTF">2023-10-23T19:27:50Z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Seagate Internal</vt:lpwstr>
  </property>
</Properties>
</file>